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8.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9.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10.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1.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notesSlides/notesSlide12.xml" ContentType="application/vnd.openxmlformats-officedocument.presentationml.notesSlide+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13.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notesSlides/notesSlide14.xml" ContentType="application/vnd.openxmlformats-officedocument.presentationml.notesSlide+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notesSlides/notesSlide15.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notesSlides/notesSlide16.xml" ContentType="application/vnd.openxmlformats-officedocument.presentationml.notesSlide+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17.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notesSlides/notesSlide18.xml" ContentType="application/vnd.openxmlformats-officedocument.presentationml.notesSlide+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8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68" r:id="rId3"/>
    <p:sldMasterId id="2147483670" r:id="rId4"/>
    <p:sldMasterId id="2147483685" r:id="rId5"/>
    <p:sldMasterId id="2147483713" r:id="rId6"/>
    <p:sldMasterId id="2147483726" r:id="rId7"/>
  </p:sldMasterIdLst>
  <p:notesMasterIdLst>
    <p:notesMasterId r:id="rId81"/>
  </p:notesMasterIdLst>
  <p:sldIdLst>
    <p:sldId id="288" r:id="rId8"/>
    <p:sldId id="592" r:id="rId9"/>
    <p:sldId id="596" r:id="rId10"/>
    <p:sldId id="1118" r:id="rId11"/>
    <p:sldId id="396" r:id="rId12"/>
    <p:sldId id="1119" r:id="rId13"/>
    <p:sldId id="1120" r:id="rId14"/>
    <p:sldId id="1122" r:id="rId15"/>
    <p:sldId id="1123" r:id="rId16"/>
    <p:sldId id="1126" r:id="rId17"/>
    <p:sldId id="1127" r:id="rId18"/>
    <p:sldId id="1128" r:id="rId19"/>
    <p:sldId id="485" r:id="rId20"/>
    <p:sldId id="389" r:id="rId21"/>
    <p:sldId id="582" r:id="rId22"/>
    <p:sldId id="565" r:id="rId23"/>
    <p:sldId id="407" r:id="rId24"/>
    <p:sldId id="408" r:id="rId25"/>
    <p:sldId id="413" r:id="rId26"/>
    <p:sldId id="1153" r:id="rId27"/>
    <p:sldId id="409" r:id="rId28"/>
    <p:sldId id="415" r:id="rId29"/>
    <p:sldId id="583" r:id="rId30"/>
    <p:sldId id="584" r:id="rId31"/>
    <p:sldId id="585" r:id="rId32"/>
    <p:sldId id="586" r:id="rId33"/>
    <p:sldId id="587" r:id="rId34"/>
    <p:sldId id="377" r:id="rId35"/>
    <p:sldId id="378" r:id="rId36"/>
    <p:sldId id="453" r:id="rId37"/>
    <p:sldId id="397" r:id="rId38"/>
    <p:sldId id="588" r:id="rId39"/>
    <p:sldId id="460" r:id="rId40"/>
    <p:sldId id="399" r:id="rId41"/>
    <p:sldId id="398" r:id="rId42"/>
    <p:sldId id="791" r:id="rId43"/>
    <p:sldId id="746" r:id="rId44"/>
    <p:sldId id="747" r:id="rId45"/>
    <p:sldId id="1152" r:id="rId46"/>
    <p:sldId id="749" r:id="rId47"/>
    <p:sldId id="750" r:id="rId48"/>
    <p:sldId id="751" r:id="rId49"/>
    <p:sldId id="752" r:id="rId50"/>
    <p:sldId id="753" r:id="rId51"/>
    <p:sldId id="754" r:id="rId52"/>
    <p:sldId id="755" r:id="rId53"/>
    <p:sldId id="756" r:id="rId54"/>
    <p:sldId id="757" r:id="rId55"/>
    <p:sldId id="761" r:id="rId56"/>
    <p:sldId id="762" r:id="rId57"/>
    <p:sldId id="763" r:id="rId58"/>
    <p:sldId id="759" r:id="rId59"/>
    <p:sldId id="760" r:id="rId60"/>
    <p:sldId id="758" r:id="rId61"/>
    <p:sldId id="764" r:id="rId62"/>
    <p:sldId id="765" r:id="rId63"/>
    <p:sldId id="766" r:id="rId64"/>
    <p:sldId id="767" r:id="rId65"/>
    <p:sldId id="768" r:id="rId66"/>
    <p:sldId id="769" r:id="rId67"/>
    <p:sldId id="770" r:id="rId68"/>
    <p:sldId id="771" r:id="rId69"/>
    <p:sldId id="772" r:id="rId70"/>
    <p:sldId id="773" r:id="rId71"/>
    <p:sldId id="774" r:id="rId72"/>
    <p:sldId id="775" r:id="rId73"/>
    <p:sldId id="776" r:id="rId74"/>
    <p:sldId id="777" r:id="rId75"/>
    <p:sldId id="778" r:id="rId76"/>
    <p:sldId id="779" r:id="rId77"/>
    <p:sldId id="780" r:id="rId78"/>
    <p:sldId id="781" r:id="rId79"/>
    <p:sldId id="315" r:id="rId80"/>
  </p:sldIdLst>
  <p:sldSz cx="12192000" cy="6858000"/>
  <p:notesSz cx="7104063" cy="10234613"/>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7" userDrawn="1">
          <p15:clr>
            <a:srgbClr val="A4A3A4"/>
          </p15:clr>
        </p15:guide>
        <p15:guide id="2" pos="393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novo" initials="L" lastIdx="18" clrIdx="0"/>
  <p:cmAuthor id="1" name="scutech"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282F2"/>
    <a:srgbClr val="F7F5F8"/>
    <a:srgbClr val="818277"/>
    <a:srgbClr val="7B99F9"/>
    <a:srgbClr val="4F80BD"/>
    <a:srgbClr val="6EBE8C"/>
    <a:srgbClr val="A6C5DF"/>
    <a:srgbClr val="4CA1C4"/>
    <a:srgbClr val="92D050"/>
    <a:srgbClr val="6FAE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5" autoAdjust="0"/>
    <p:restoredTop sz="94015" autoAdjust="0"/>
  </p:normalViewPr>
  <p:slideViewPr>
    <p:cSldViewPr snapToGrid="0" showGuides="1">
      <p:cViewPr varScale="1">
        <p:scale>
          <a:sx n="58" d="100"/>
          <a:sy n="58" d="100"/>
        </p:scale>
        <p:origin x="300" y="48"/>
      </p:cViewPr>
      <p:guideLst>
        <p:guide orient="horz" pos="1987"/>
        <p:guide pos="39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presProps" Target="pres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454500C-E6DA-4F2B-8542-103A2A944994}" type="doc">
      <dgm:prSet loTypeId="urn:microsoft.com/office/officeart/2005/8/layout/bProcess2#1" loCatId="process" qsTypeId="urn:microsoft.com/office/officeart/2005/8/quickstyle/simple1#1" qsCatId="simple" csTypeId="urn:microsoft.com/office/officeart/2005/8/colors/accent2_1#1" csCatId="accent2" phldr="1"/>
      <dgm:spPr/>
      <dgm:t>
        <a:bodyPr/>
        <a:lstStyle/>
        <a:p>
          <a:endParaRPr lang="zh-CN" altLang="en-US"/>
        </a:p>
      </dgm:t>
    </dgm:pt>
    <dgm:pt modelId="{4DC00567-5BD9-4349-8B13-DC0715FB4B65}">
      <dgm:prSet phldrT="[文本]" custT="1"/>
      <dgm:spPr>
        <a:gradFill flip="none" rotWithShape="1">
          <a:gsLst>
            <a:gs pos="47000">
              <a:srgbClr val="C00000"/>
            </a:gs>
            <a:gs pos="96330">
              <a:schemeClr val="bg1"/>
            </a:gs>
            <a:gs pos="8000">
              <a:schemeClr val="bg1"/>
            </a:gs>
          </a:gsLst>
          <a:lin ang="5400000" scaled="1"/>
          <a:tileRect/>
        </a:gradFill>
        <a:ln w="31750" cap="rnd" cmpd="dbl">
          <a:noFill/>
          <a:prstDash val="dash"/>
        </a:ln>
        <a:effectLst>
          <a:outerShdw blurRad="76200" dist="12700" dir="8100000" sy="-23000" kx="800400" algn="br" rotWithShape="0">
            <a:prstClr val="black">
              <a:alpha val="20000"/>
            </a:prstClr>
          </a:outerShdw>
        </a:effectLst>
      </dgm:spPr>
      <dgm:t>
        <a:bodyPr/>
        <a:lstStyle/>
        <a:p>
          <a:r>
            <a:rPr lang="zh-CN" altLang="en-US" sz="2400" b="1" dirty="0">
              <a:latin typeface="微软雅黑" panose="020B0503020204020204" charset="-122"/>
              <a:ea typeface="微软雅黑" panose="020B0503020204020204" charset="-122"/>
            </a:rPr>
            <a:t>提出</a:t>
          </a:r>
          <a:endParaRPr lang="en-US" altLang="zh-CN" sz="2400" b="1" dirty="0">
            <a:latin typeface="微软雅黑" panose="020B0503020204020204" charset="-122"/>
            <a:ea typeface="微软雅黑" panose="020B0503020204020204" charset="-122"/>
          </a:endParaRPr>
        </a:p>
        <a:p>
          <a:r>
            <a:rPr lang="zh-CN" altLang="en-US" sz="2400" b="1" dirty="0">
              <a:latin typeface="微软雅黑" panose="020B0503020204020204" charset="-122"/>
              <a:ea typeface="微软雅黑" panose="020B0503020204020204" charset="-122"/>
            </a:rPr>
            <a:t>需求</a:t>
          </a:r>
        </a:p>
      </dgm:t>
    </dgm:pt>
    <dgm:pt modelId="{57DF8442-7453-49B9-9899-895BE7211784}" type="parTrans" cxnId="{1E1DA828-5AA6-4126-A039-E5E37008241B}">
      <dgm:prSet/>
      <dgm:spPr/>
      <dgm:t>
        <a:bodyPr/>
        <a:lstStyle/>
        <a:p>
          <a:endParaRPr lang="zh-CN" altLang="en-US"/>
        </a:p>
      </dgm:t>
    </dgm:pt>
    <dgm:pt modelId="{96FC954F-A17B-495C-970C-5AEEC9FFD591}" type="sibTrans" cxnId="{1E1DA828-5AA6-4126-A039-E5E37008241B}">
      <dgm:prSet/>
      <dgm:spPr>
        <a:solidFill>
          <a:srgbClr val="C00000"/>
        </a:solidFill>
      </dgm:spPr>
      <dgm:t>
        <a:bodyPr/>
        <a:lstStyle/>
        <a:p>
          <a:endParaRPr lang="zh-CN" altLang="en-US"/>
        </a:p>
      </dgm:t>
    </dgm:pt>
    <dgm:pt modelId="{AFE73809-A0E2-4C3E-9117-F7E53F3AE3C0}">
      <dgm:prSet phldrT="[文本]" custT="1"/>
      <dgm:spPr>
        <a:gradFill flip="none" rotWithShape="1">
          <a:gsLst>
            <a:gs pos="47000">
              <a:srgbClr val="C00000"/>
            </a:gs>
            <a:gs pos="96330">
              <a:schemeClr val="bg1"/>
            </a:gs>
            <a:gs pos="8000">
              <a:schemeClr val="bg1"/>
            </a:gs>
          </a:gsLst>
          <a:lin ang="5400000" scaled="1"/>
          <a:tileRect/>
        </a:gradFill>
        <a:ln w="31750" cap="rnd" cmpd="dbl">
          <a:noFill/>
          <a:prstDash val="dash"/>
        </a:ln>
        <a:effectLst>
          <a:outerShdw blurRad="76200" dist="12700" dir="8100000" sy="-23000" kx="800400" algn="br" rotWithShape="0">
            <a:prstClr val="black">
              <a:alpha val="20000"/>
            </a:prstClr>
          </a:outerShdw>
        </a:effectLst>
      </dgm:spPr>
      <dgm:t>
        <a:bodyPr/>
        <a:lstStyle/>
        <a:p>
          <a:r>
            <a:rPr lang="zh-CN" altLang="en-US" sz="2200" b="1" dirty="0">
              <a:latin typeface="微软雅黑" panose="020B0503020204020204" charset="-122"/>
              <a:ea typeface="微软雅黑" panose="020B0503020204020204" charset="-122"/>
            </a:rPr>
            <a:t>部门领导审批</a:t>
          </a:r>
        </a:p>
      </dgm:t>
    </dgm:pt>
    <dgm:pt modelId="{CCA06680-4E8F-4CA8-BC06-53B28FBAAFB3}" type="parTrans" cxnId="{BA8262A0-9AE8-4C9E-A680-39521940304A}">
      <dgm:prSet/>
      <dgm:spPr/>
      <dgm:t>
        <a:bodyPr/>
        <a:lstStyle/>
        <a:p>
          <a:endParaRPr lang="zh-CN" altLang="en-US"/>
        </a:p>
      </dgm:t>
    </dgm:pt>
    <dgm:pt modelId="{B0DB7F6E-EB21-42BF-9155-DD23C2E0168C}" type="sibTrans" cxnId="{BA8262A0-9AE8-4C9E-A680-39521940304A}">
      <dgm:prSet/>
      <dgm:spPr>
        <a:solidFill>
          <a:srgbClr val="C00000"/>
        </a:solidFill>
      </dgm:spPr>
      <dgm:t>
        <a:bodyPr/>
        <a:lstStyle/>
        <a:p>
          <a:endParaRPr lang="zh-CN" altLang="en-US"/>
        </a:p>
      </dgm:t>
    </dgm:pt>
    <dgm:pt modelId="{D8934DE4-0B55-4689-A94C-1E968B60A293}">
      <dgm:prSet phldrT="[文本]" custT="1"/>
      <dgm:spPr>
        <a:gradFill flip="none" rotWithShape="1">
          <a:gsLst>
            <a:gs pos="47000">
              <a:srgbClr val="C00000"/>
            </a:gs>
            <a:gs pos="96330">
              <a:schemeClr val="bg1"/>
            </a:gs>
            <a:gs pos="8000">
              <a:schemeClr val="bg1"/>
            </a:gs>
          </a:gsLst>
          <a:lin ang="5400000" scaled="1"/>
          <a:tileRect/>
        </a:gradFill>
        <a:ln w="31750" cap="rnd" cmpd="dbl">
          <a:noFill/>
          <a:prstDash val="dash"/>
        </a:ln>
        <a:effectLst>
          <a:outerShdw blurRad="76200" dist="12700" dir="8100000" sy="-23000" kx="800400" algn="br" rotWithShape="0">
            <a:prstClr val="black">
              <a:alpha val="20000"/>
            </a:prstClr>
          </a:outerShdw>
        </a:effectLst>
      </dgm:spPr>
      <dgm:t>
        <a:bodyPr/>
        <a:lstStyle/>
        <a:p>
          <a:r>
            <a:rPr lang="zh-CN" altLang="en-US" sz="2200" b="1" dirty="0">
              <a:latin typeface="微软雅黑" panose="020B0503020204020204" charset="-122"/>
              <a:ea typeface="微软雅黑" panose="020B0503020204020204" charset="-122"/>
            </a:rPr>
            <a:t>总经理审批</a:t>
          </a:r>
        </a:p>
      </dgm:t>
    </dgm:pt>
    <dgm:pt modelId="{E93997AB-9CAD-4037-A8E4-07EBF185D57A}" type="parTrans" cxnId="{2008DC21-4577-4BF5-B136-5BC4A5B4074D}">
      <dgm:prSet/>
      <dgm:spPr/>
      <dgm:t>
        <a:bodyPr/>
        <a:lstStyle/>
        <a:p>
          <a:endParaRPr lang="zh-CN" altLang="en-US"/>
        </a:p>
      </dgm:t>
    </dgm:pt>
    <dgm:pt modelId="{C12F1244-DBE1-486C-8DFD-EE2DD09BE28A}" type="sibTrans" cxnId="{2008DC21-4577-4BF5-B136-5BC4A5B4074D}">
      <dgm:prSet/>
      <dgm:spPr>
        <a:solidFill>
          <a:srgbClr val="C00000"/>
        </a:solidFill>
      </dgm:spPr>
      <dgm:t>
        <a:bodyPr/>
        <a:lstStyle/>
        <a:p>
          <a:endParaRPr lang="zh-CN" altLang="en-US"/>
        </a:p>
      </dgm:t>
    </dgm:pt>
    <dgm:pt modelId="{2321A8C7-FB8D-4C66-B1E4-81C7120B544C}">
      <dgm:prSet phldrT="[文本]" custT="1"/>
      <dgm:spPr>
        <a:gradFill flip="none" rotWithShape="1">
          <a:gsLst>
            <a:gs pos="47000">
              <a:srgbClr val="C00000"/>
            </a:gs>
            <a:gs pos="96330">
              <a:schemeClr val="bg1"/>
            </a:gs>
            <a:gs pos="8000">
              <a:schemeClr val="bg1"/>
            </a:gs>
          </a:gsLst>
          <a:lin ang="5400000" scaled="1"/>
          <a:tileRect/>
        </a:gradFill>
        <a:ln w="31750" cap="rnd" cmpd="dbl">
          <a:noFill/>
          <a:prstDash val="dash"/>
        </a:ln>
        <a:effectLst>
          <a:outerShdw blurRad="76200" dist="12700" dir="8100000" sy="-23000" kx="800400" algn="br" rotWithShape="0">
            <a:prstClr val="black">
              <a:alpha val="20000"/>
            </a:prstClr>
          </a:outerShdw>
        </a:effectLst>
      </dgm:spPr>
      <dgm:t>
        <a:bodyPr/>
        <a:lstStyle/>
        <a:p>
          <a:r>
            <a:rPr lang="zh-CN" altLang="en-US" sz="2200" b="1" dirty="0">
              <a:latin typeface="微软雅黑" panose="020B0503020204020204" charset="-122"/>
              <a:ea typeface="微软雅黑" panose="020B0503020204020204" charset="-122"/>
            </a:rPr>
            <a:t>行政主管审批</a:t>
          </a:r>
        </a:p>
      </dgm:t>
    </dgm:pt>
    <dgm:pt modelId="{5417631F-ED5E-4A5C-A864-319B4A8C8461}" type="parTrans" cxnId="{FF67832B-9C04-4F78-8265-99A40154C434}">
      <dgm:prSet/>
      <dgm:spPr/>
      <dgm:t>
        <a:bodyPr/>
        <a:lstStyle/>
        <a:p>
          <a:endParaRPr lang="zh-CN" altLang="en-US"/>
        </a:p>
      </dgm:t>
    </dgm:pt>
    <dgm:pt modelId="{91201BA7-8FDD-4BD6-8000-0C0A1FA07456}" type="sibTrans" cxnId="{FF67832B-9C04-4F78-8265-99A40154C434}">
      <dgm:prSet/>
      <dgm:spPr>
        <a:solidFill>
          <a:srgbClr val="C00000"/>
        </a:solidFill>
      </dgm:spPr>
      <dgm:t>
        <a:bodyPr/>
        <a:lstStyle/>
        <a:p>
          <a:endParaRPr lang="zh-CN" altLang="en-US"/>
        </a:p>
      </dgm:t>
    </dgm:pt>
    <dgm:pt modelId="{2476D7ED-3AAA-4D95-978D-DBCE10F21DEF}">
      <dgm:prSet phldrT="[文本]" custT="1"/>
      <dgm:spPr>
        <a:gradFill flip="none" rotWithShape="1">
          <a:gsLst>
            <a:gs pos="47000">
              <a:srgbClr val="C00000"/>
            </a:gs>
            <a:gs pos="96330">
              <a:schemeClr val="bg1"/>
            </a:gs>
            <a:gs pos="8000">
              <a:schemeClr val="bg1"/>
            </a:gs>
          </a:gsLst>
          <a:lin ang="5400000" scaled="1"/>
          <a:tileRect/>
        </a:gradFill>
        <a:ln w="31750" cap="rnd" cmpd="dbl">
          <a:noFill/>
          <a:prstDash val="dash"/>
        </a:ln>
        <a:effectLst>
          <a:outerShdw blurRad="76200" dist="12700" dir="8100000" sy="-23000" kx="800400" algn="br" rotWithShape="0">
            <a:prstClr val="black">
              <a:alpha val="20000"/>
            </a:prstClr>
          </a:outerShdw>
        </a:effectLst>
      </dgm:spPr>
      <dgm:t>
        <a:bodyPr/>
        <a:lstStyle/>
        <a:p>
          <a:r>
            <a:rPr lang="zh-CN" altLang="en-US" sz="2200" b="1" dirty="0">
              <a:latin typeface="微软雅黑" panose="020B0503020204020204" charset="-122"/>
              <a:ea typeface="微软雅黑" panose="020B0503020204020204" charset="-122"/>
            </a:rPr>
            <a:t>行政专员采购</a:t>
          </a:r>
        </a:p>
      </dgm:t>
    </dgm:pt>
    <dgm:pt modelId="{9ED5CEFF-1AB2-44C9-B0D9-542A295FD245}" type="parTrans" cxnId="{0253E157-9016-4242-8A56-BDABFBAE4FC8}">
      <dgm:prSet/>
      <dgm:spPr/>
      <dgm:t>
        <a:bodyPr/>
        <a:lstStyle/>
        <a:p>
          <a:endParaRPr lang="zh-CN" altLang="en-US"/>
        </a:p>
      </dgm:t>
    </dgm:pt>
    <dgm:pt modelId="{F778DBC0-475F-4221-B209-C43CA4DC9A5C}" type="sibTrans" cxnId="{0253E157-9016-4242-8A56-BDABFBAE4FC8}">
      <dgm:prSet/>
      <dgm:spPr>
        <a:solidFill>
          <a:srgbClr val="C00000"/>
        </a:solidFill>
      </dgm:spPr>
      <dgm:t>
        <a:bodyPr/>
        <a:lstStyle/>
        <a:p>
          <a:endParaRPr lang="zh-CN" altLang="en-US"/>
        </a:p>
      </dgm:t>
    </dgm:pt>
    <dgm:pt modelId="{3B92927F-F3CE-4C84-8919-5A43831F31BE}">
      <dgm:prSet phldrT="[文本]" custT="1"/>
      <dgm:spPr>
        <a:gradFill flip="none" rotWithShape="1">
          <a:gsLst>
            <a:gs pos="47000">
              <a:srgbClr val="C00000"/>
            </a:gs>
            <a:gs pos="96330">
              <a:schemeClr val="bg1"/>
            </a:gs>
            <a:gs pos="8000">
              <a:schemeClr val="bg1"/>
            </a:gs>
          </a:gsLst>
          <a:lin ang="5400000" scaled="1"/>
          <a:tileRect/>
        </a:gradFill>
        <a:ln w="31750" cap="rnd" cmpd="dbl">
          <a:noFill/>
          <a:prstDash val="dash"/>
        </a:ln>
        <a:effectLst>
          <a:outerShdw blurRad="76200" dist="12700" dir="8100000" sy="-23000" kx="800400" algn="br" rotWithShape="0">
            <a:prstClr val="black">
              <a:alpha val="20000"/>
            </a:prstClr>
          </a:outerShdw>
        </a:effectLst>
      </dgm:spPr>
      <dgm:t>
        <a:bodyPr/>
        <a:lstStyle/>
        <a:p>
          <a:r>
            <a:rPr lang="zh-CN" altLang="en-US" sz="2000" b="1" dirty="0">
              <a:latin typeface="微软雅黑" panose="020B0503020204020204" charset="-122"/>
              <a:ea typeface="微软雅黑" panose="020B0503020204020204" charset="-122"/>
            </a:rPr>
            <a:t>发送给需求部门</a:t>
          </a:r>
        </a:p>
      </dgm:t>
    </dgm:pt>
    <dgm:pt modelId="{5B70404C-F749-4551-B65F-A6E83F3C3B91}" type="parTrans" cxnId="{8406BF24-FBFA-400B-99B5-FA3D85084E97}">
      <dgm:prSet/>
      <dgm:spPr/>
      <dgm:t>
        <a:bodyPr/>
        <a:lstStyle/>
        <a:p>
          <a:endParaRPr lang="zh-CN" altLang="en-US"/>
        </a:p>
      </dgm:t>
    </dgm:pt>
    <dgm:pt modelId="{518C08ED-741C-4960-90BC-BE1797811A45}" type="sibTrans" cxnId="{8406BF24-FBFA-400B-99B5-FA3D85084E97}">
      <dgm:prSet/>
      <dgm:spPr>
        <a:solidFill>
          <a:srgbClr val="C00000"/>
        </a:solidFill>
      </dgm:spPr>
      <dgm:t>
        <a:bodyPr/>
        <a:lstStyle/>
        <a:p>
          <a:endParaRPr lang="zh-CN" altLang="en-US"/>
        </a:p>
      </dgm:t>
    </dgm:pt>
    <dgm:pt modelId="{0BB1F5CE-1F8F-4E24-8F52-C77EADBA44F6}">
      <dgm:prSet phldrT="[文本]" custT="1"/>
      <dgm:spPr>
        <a:gradFill flip="none" rotWithShape="1">
          <a:gsLst>
            <a:gs pos="47000">
              <a:srgbClr val="C00000"/>
            </a:gs>
            <a:gs pos="96330">
              <a:schemeClr val="bg1"/>
            </a:gs>
            <a:gs pos="8000">
              <a:schemeClr val="bg1"/>
            </a:gs>
          </a:gsLst>
          <a:lin ang="5400000" scaled="1"/>
          <a:tileRect/>
        </a:gradFill>
        <a:ln w="31750" cap="rnd" cmpd="dbl">
          <a:noFill/>
          <a:prstDash val="dash"/>
        </a:ln>
        <a:effectLst>
          <a:outerShdw blurRad="76200" dist="12700" dir="8100000" sy="-23000" kx="800400" algn="br" rotWithShape="0">
            <a:prstClr val="black">
              <a:alpha val="20000"/>
            </a:prstClr>
          </a:outerShdw>
        </a:effectLst>
      </dgm:spPr>
      <dgm:t>
        <a:bodyPr/>
        <a:lstStyle/>
        <a:p>
          <a:r>
            <a:rPr lang="zh-CN" altLang="en-US" sz="2200" b="1" dirty="0">
              <a:latin typeface="微软雅黑" panose="020B0503020204020204" charset="-122"/>
              <a:ea typeface="微软雅黑" panose="020B0503020204020204" charset="-122"/>
            </a:rPr>
            <a:t>使用部门反馈</a:t>
          </a:r>
        </a:p>
      </dgm:t>
    </dgm:pt>
    <dgm:pt modelId="{D11CF8F8-F10E-46B1-85F5-C1C86F1C17A2}" type="parTrans" cxnId="{3D7482F4-7FCC-4B16-8D33-AA7A46121091}">
      <dgm:prSet/>
      <dgm:spPr/>
      <dgm:t>
        <a:bodyPr/>
        <a:lstStyle/>
        <a:p>
          <a:endParaRPr lang="zh-CN" altLang="en-US"/>
        </a:p>
      </dgm:t>
    </dgm:pt>
    <dgm:pt modelId="{88CAB20B-333B-4311-9191-DC0D8FADA4F6}" type="sibTrans" cxnId="{3D7482F4-7FCC-4B16-8D33-AA7A46121091}">
      <dgm:prSet/>
      <dgm:spPr/>
      <dgm:t>
        <a:bodyPr/>
        <a:lstStyle/>
        <a:p>
          <a:endParaRPr lang="zh-CN" altLang="en-US"/>
        </a:p>
      </dgm:t>
    </dgm:pt>
    <dgm:pt modelId="{B20ECB01-5570-4DAC-94F9-84BD8B991E84}" type="pres">
      <dgm:prSet presAssocID="{B454500C-E6DA-4F2B-8542-103A2A944994}" presName="diagram" presStyleCnt="0">
        <dgm:presLayoutVars>
          <dgm:dir/>
          <dgm:resizeHandles/>
        </dgm:presLayoutVars>
      </dgm:prSet>
      <dgm:spPr/>
    </dgm:pt>
    <dgm:pt modelId="{9DFA90F2-CBBB-44C9-8171-E35DAEF82A01}" type="pres">
      <dgm:prSet presAssocID="{4DC00567-5BD9-4349-8B13-DC0715FB4B65}" presName="firstNode" presStyleLbl="node1" presStyleIdx="0" presStyleCnt="7" custLinFactNeighborX="2593" custLinFactNeighborY="-935">
        <dgm:presLayoutVars>
          <dgm:bulletEnabled val="1"/>
        </dgm:presLayoutVars>
      </dgm:prSet>
      <dgm:spPr/>
    </dgm:pt>
    <dgm:pt modelId="{A306E6C1-DB2E-4208-91C9-3A87D6B818DE}" type="pres">
      <dgm:prSet presAssocID="{96FC954F-A17B-495C-970C-5AEEC9FFD591}" presName="sibTrans" presStyleLbl="sibTrans2D1" presStyleIdx="0" presStyleCnt="6"/>
      <dgm:spPr/>
    </dgm:pt>
    <dgm:pt modelId="{50A125F3-56A6-460F-9BEF-E2F4082A3BB9}" type="pres">
      <dgm:prSet presAssocID="{AFE73809-A0E2-4C3E-9117-F7E53F3AE3C0}" presName="middleNode" presStyleCnt="0"/>
      <dgm:spPr/>
    </dgm:pt>
    <dgm:pt modelId="{12E95E98-D9EA-4348-902B-D4E2A105BA21}" type="pres">
      <dgm:prSet presAssocID="{AFE73809-A0E2-4C3E-9117-F7E53F3AE3C0}" presName="padding" presStyleLbl="node1" presStyleIdx="0" presStyleCnt="7"/>
      <dgm:spPr/>
    </dgm:pt>
    <dgm:pt modelId="{FF5273F7-E69D-41E6-B215-5DFC432453E7}" type="pres">
      <dgm:prSet presAssocID="{AFE73809-A0E2-4C3E-9117-F7E53F3AE3C0}" presName="shape" presStyleLbl="node1" presStyleIdx="1" presStyleCnt="7" custScaleX="154233" custScaleY="161221" custLinFactNeighborX="3888" custLinFactNeighborY="-1402">
        <dgm:presLayoutVars>
          <dgm:bulletEnabled val="1"/>
        </dgm:presLayoutVars>
      </dgm:prSet>
      <dgm:spPr/>
    </dgm:pt>
    <dgm:pt modelId="{786ABFB4-C5BA-4B81-B933-2475F3357556}" type="pres">
      <dgm:prSet presAssocID="{B0DB7F6E-EB21-42BF-9155-DD23C2E0168C}" presName="sibTrans" presStyleLbl="sibTrans2D1" presStyleIdx="1" presStyleCnt="6"/>
      <dgm:spPr/>
    </dgm:pt>
    <dgm:pt modelId="{FB906C4A-DC20-4E8E-A989-4CAEAE8BB922}" type="pres">
      <dgm:prSet presAssocID="{D8934DE4-0B55-4689-A94C-1E968B60A293}" presName="middleNode" presStyleCnt="0"/>
      <dgm:spPr/>
    </dgm:pt>
    <dgm:pt modelId="{1262FF32-E879-46DA-9CFF-378AB67F268E}" type="pres">
      <dgm:prSet presAssocID="{D8934DE4-0B55-4689-A94C-1E968B60A293}" presName="padding" presStyleLbl="node1" presStyleIdx="1" presStyleCnt="7"/>
      <dgm:spPr/>
    </dgm:pt>
    <dgm:pt modelId="{6E7EED1D-2C1C-4964-9485-121651964F3E}" type="pres">
      <dgm:prSet presAssocID="{D8934DE4-0B55-4689-A94C-1E968B60A293}" presName="shape" presStyleLbl="node1" presStyleIdx="2" presStyleCnt="7" custScaleX="154306" custScaleY="150396">
        <dgm:presLayoutVars>
          <dgm:bulletEnabled val="1"/>
        </dgm:presLayoutVars>
      </dgm:prSet>
      <dgm:spPr/>
    </dgm:pt>
    <dgm:pt modelId="{21D25AD3-2239-4C26-886D-69FB6B883FFA}" type="pres">
      <dgm:prSet presAssocID="{C12F1244-DBE1-486C-8DFD-EE2DD09BE28A}" presName="sibTrans" presStyleLbl="sibTrans2D1" presStyleIdx="2" presStyleCnt="6"/>
      <dgm:spPr/>
    </dgm:pt>
    <dgm:pt modelId="{68B69124-2F18-4421-A85C-09D32F4FB677}" type="pres">
      <dgm:prSet presAssocID="{2321A8C7-FB8D-4C66-B1E4-81C7120B544C}" presName="middleNode" presStyleCnt="0"/>
      <dgm:spPr/>
    </dgm:pt>
    <dgm:pt modelId="{1649F22A-2400-4FBB-A98D-73D28F9F6849}" type="pres">
      <dgm:prSet presAssocID="{2321A8C7-FB8D-4C66-B1E4-81C7120B544C}" presName="padding" presStyleLbl="node1" presStyleIdx="2" presStyleCnt="7"/>
      <dgm:spPr/>
    </dgm:pt>
    <dgm:pt modelId="{95805A8E-C70A-48EA-8D02-1B0C8BD6461B}" type="pres">
      <dgm:prSet presAssocID="{2321A8C7-FB8D-4C66-B1E4-81C7120B544C}" presName="shape" presStyleLbl="node1" presStyleIdx="3" presStyleCnt="7" custScaleX="152589" custScaleY="153223" custLinFactNeighborX="3888" custLinFactNeighborY="-1402">
        <dgm:presLayoutVars>
          <dgm:bulletEnabled val="1"/>
        </dgm:presLayoutVars>
      </dgm:prSet>
      <dgm:spPr/>
    </dgm:pt>
    <dgm:pt modelId="{A978BEBD-FE3A-4863-917E-16F16261D046}" type="pres">
      <dgm:prSet presAssocID="{91201BA7-8FDD-4BD6-8000-0C0A1FA07456}" presName="sibTrans" presStyleLbl="sibTrans2D1" presStyleIdx="3" presStyleCnt="6"/>
      <dgm:spPr/>
    </dgm:pt>
    <dgm:pt modelId="{42757A47-D132-4E6B-BABE-63F2A720E013}" type="pres">
      <dgm:prSet presAssocID="{2476D7ED-3AAA-4D95-978D-DBCE10F21DEF}" presName="middleNode" presStyleCnt="0"/>
      <dgm:spPr/>
    </dgm:pt>
    <dgm:pt modelId="{F5AC14CD-3A7A-42D9-9CE5-02715C662019}" type="pres">
      <dgm:prSet presAssocID="{2476D7ED-3AAA-4D95-978D-DBCE10F21DEF}" presName="padding" presStyleLbl="node1" presStyleIdx="3" presStyleCnt="7"/>
      <dgm:spPr/>
    </dgm:pt>
    <dgm:pt modelId="{EA63FF01-22CB-4978-B9FC-10B78590BC86}" type="pres">
      <dgm:prSet presAssocID="{2476D7ED-3AAA-4D95-978D-DBCE10F21DEF}" presName="shape" presStyleLbl="node1" presStyleIdx="4" presStyleCnt="7" custScaleX="160980" custScaleY="155061" custLinFactNeighborX="3888" custLinFactNeighborY="-1402">
        <dgm:presLayoutVars>
          <dgm:bulletEnabled val="1"/>
        </dgm:presLayoutVars>
      </dgm:prSet>
      <dgm:spPr/>
    </dgm:pt>
    <dgm:pt modelId="{42CEE640-9BAF-47E6-B954-7DF0474C4F73}" type="pres">
      <dgm:prSet presAssocID="{F778DBC0-475F-4221-B209-C43CA4DC9A5C}" presName="sibTrans" presStyleLbl="sibTrans2D1" presStyleIdx="4" presStyleCnt="6"/>
      <dgm:spPr/>
    </dgm:pt>
    <dgm:pt modelId="{9AC40451-9775-4F32-89AD-C6108B62B9A6}" type="pres">
      <dgm:prSet presAssocID="{3B92927F-F3CE-4C84-8919-5A43831F31BE}" presName="middleNode" presStyleCnt="0"/>
      <dgm:spPr/>
    </dgm:pt>
    <dgm:pt modelId="{842B1876-8D16-4605-87D4-66CCB0C873AE}" type="pres">
      <dgm:prSet presAssocID="{3B92927F-F3CE-4C84-8919-5A43831F31BE}" presName="padding" presStyleLbl="node1" presStyleIdx="4" presStyleCnt="7"/>
      <dgm:spPr/>
    </dgm:pt>
    <dgm:pt modelId="{1DBE93E5-1599-40E9-9E06-AEE0ACE9D123}" type="pres">
      <dgm:prSet presAssocID="{3B92927F-F3CE-4C84-8919-5A43831F31BE}" presName="shape" presStyleLbl="node1" presStyleIdx="5" presStyleCnt="7" custScaleX="157763" custScaleY="158923">
        <dgm:presLayoutVars>
          <dgm:bulletEnabled val="1"/>
        </dgm:presLayoutVars>
      </dgm:prSet>
      <dgm:spPr/>
    </dgm:pt>
    <dgm:pt modelId="{35ECE3D2-4C07-4F7C-BB0E-31892DF6F00D}" type="pres">
      <dgm:prSet presAssocID="{518C08ED-741C-4960-90BC-BE1797811A45}" presName="sibTrans" presStyleLbl="sibTrans2D1" presStyleIdx="5" presStyleCnt="6"/>
      <dgm:spPr/>
    </dgm:pt>
    <dgm:pt modelId="{0BE7CD56-65A5-4C4B-83E4-F44FFBC391FC}" type="pres">
      <dgm:prSet presAssocID="{0BB1F5CE-1F8F-4E24-8F52-C77EADBA44F6}" presName="lastNode" presStyleLbl="node1" presStyleIdx="6" presStyleCnt="7">
        <dgm:presLayoutVars>
          <dgm:bulletEnabled val="1"/>
        </dgm:presLayoutVars>
      </dgm:prSet>
      <dgm:spPr/>
    </dgm:pt>
  </dgm:ptLst>
  <dgm:cxnLst>
    <dgm:cxn modelId="{2008DC21-4577-4BF5-B136-5BC4A5B4074D}" srcId="{B454500C-E6DA-4F2B-8542-103A2A944994}" destId="{D8934DE4-0B55-4689-A94C-1E968B60A293}" srcOrd="2" destOrd="0" parTransId="{E93997AB-9CAD-4037-A8E4-07EBF185D57A}" sibTransId="{C12F1244-DBE1-486C-8DFD-EE2DD09BE28A}"/>
    <dgm:cxn modelId="{DCD3FB23-B9A5-4E5C-8CBA-0F5F45E5FF9D}" type="presOf" srcId="{AFE73809-A0E2-4C3E-9117-F7E53F3AE3C0}" destId="{FF5273F7-E69D-41E6-B215-5DFC432453E7}" srcOrd="0" destOrd="0" presId="urn:microsoft.com/office/officeart/2005/8/layout/bProcess2#1"/>
    <dgm:cxn modelId="{8406BF24-FBFA-400B-99B5-FA3D85084E97}" srcId="{B454500C-E6DA-4F2B-8542-103A2A944994}" destId="{3B92927F-F3CE-4C84-8919-5A43831F31BE}" srcOrd="5" destOrd="0" parTransId="{5B70404C-F749-4551-B65F-A6E83F3C3B91}" sibTransId="{518C08ED-741C-4960-90BC-BE1797811A45}"/>
    <dgm:cxn modelId="{1E1DA828-5AA6-4126-A039-E5E37008241B}" srcId="{B454500C-E6DA-4F2B-8542-103A2A944994}" destId="{4DC00567-5BD9-4349-8B13-DC0715FB4B65}" srcOrd="0" destOrd="0" parTransId="{57DF8442-7453-49B9-9899-895BE7211784}" sibTransId="{96FC954F-A17B-495C-970C-5AEEC9FFD591}"/>
    <dgm:cxn modelId="{FF67832B-9C04-4F78-8265-99A40154C434}" srcId="{B454500C-E6DA-4F2B-8542-103A2A944994}" destId="{2321A8C7-FB8D-4C66-B1E4-81C7120B544C}" srcOrd="3" destOrd="0" parTransId="{5417631F-ED5E-4A5C-A864-319B4A8C8461}" sibTransId="{91201BA7-8FDD-4BD6-8000-0C0A1FA07456}"/>
    <dgm:cxn modelId="{DE2CF451-3365-4C3C-867C-8638D22E9B2E}" type="presOf" srcId="{518C08ED-741C-4960-90BC-BE1797811A45}" destId="{35ECE3D2-4C07-4F7C-BB0E-31892DF6F00D}" srcOrd="0" destOrd="0" presId="urn:microsoft.com/office/officeart/2005/8/layout/bProcess2#1"/>
    <dgm:cxn modelId="{F638AC75-D217-4CAD-BBA8-582393C52247}" type="presOf" srcId="{C12F1244-DBE1-486C-8DFD-EE2DD09BE28A}" destId="{21D25AD3-2239-4C26-886D-69FB6B883FFA}" srcOrd="0" destOrd="0" presId="urn:microsoft.com/office/officeart/2005/8/layout/bProcess2#1"/>
    <dgm:cxn modelId="{E141FF56-EEFE-462F-B364-7E7B6F54F725}" type="presOf" srcId="{F778DBC0-475F-4221-B209-C43CA4DC9A5C}" destId="{42CEE640-9BAF-47E6-B954-7DF0474C4F73}" srcOrd="0" destOrd="0" presId="urn:microsoft.com/office/officeart/2005/8/layout/bProcess2#1"/>
    <dgm:cxn modelId="{0253E157-9016-4242-8A56-BDABFBAE4FC8}" srcId="{B454500C-E6DA-4F2B-8542-103A2A944994}" destId="{2476D7ED-3AAA-4D95-978D-DBCE10F21DEF}" srcOrd="4" destOrd="0" parTransId="{9ED5CEFF-1AB2-44C9-B0D9-542A295FD245}" sibTransId="{F778DBC0-475F-4221-B209-C43CA4DC9A5C}"/>
    <dgm:cxn modelId="{94A92059-5BEB-45F9-8D5E-548F6CF434CC}" type="presOf" srcId="{B0DB7F6E-EB21-42BF-9155-DD23C2E0168C}" destId="{786ABFB4-C5BA-4B81-B933-2475F3357556}" srcOrd="0" destOrd="0" presId="urn:microsoft.com/office/officeart/2005/8/layout/bProcess2#1"/>
    <dgm:cxn modelId="{B80A3982-4539-42B1-8298-9AD0F2C75E71}" type="presOf" srcId="{D8934DE4-0B55-4689-A94C-1E968B60A293}" destId="{6E7EED1D-2C1C-4964-9485-121651964F3E}" srcOrd="0" destOrd="0" presId="urn:microsoft.com/office/officeart/2005/8/layout/bProcess2#1"/>
    <dgm:cxn modelId="{55E21386-8AB6-41C9-96EC-AD0824675BED}" type="presOf" srcId="{2321A8C7-FB8D-4C66-B1E4-81C7120B544C}" destId="{95805A8E-C70A-48EA-8D02-1B0C8BD6461B}" srcOrd="0" destOrd="0" presId="urn:microsoft.com/office/officeart/2005/8/layout/bProcess2#1"/>
    <dgm:cxn modelId="{16C29C89-D927-4E88-9520-5E98129F716D}" type="presOf" srcId="{0BB1F5CE-1F8F-4E24-8F52-C77EADBA44F6}" destId="{0BE7CD56-65A5-4C4B-83E4-F44FFBC391FC}" srcOrd="0" destOrd="0" presId="urn:microsoft.com/office/officeart/2005/8/layout/bProcess2#1"/>
    <dgm:cxn modelId="{A2404B92-DB72-4807-94E3-73ECFD37C280}" type="presOf" srcId="{B454500C-E6DA-4F2B-8542-103A2A944994}" destId="{B20ECB01-5570-4DAC-94F9-84BD8B991E84}" srcOrd="0" destOrd="0" presId="urn:microsoft.com/office/officeart/2005/8/layout/bProcess2#1"/>
    <dgm:cxn modelId="{BA8262A0-9AE8-4C9E-A680-39521940304A}" srcId="{B454500C-E6DA-4F2B-8542-103A2A944994}" destId="{AFE73809-A0E2-4C3E-9117-F7E53F3AE3C0}" srcOrd="1" destOrd="0" parTransId="{CCA06680-4E8F-4CA8-BC06-53B28FBAAFB3}" sibTransId="{B0DB7F6E-EB21-42BF-9155-DD23C2E0168C}"/>
    <dgm:cxn modelId="{8B5DAFA7-FA67-4C93-A415-F1CC31077FEB}" type="presOf" srcId="{2476D7ED-3AAA-4D95-978D-DBCE10F21DEF}" destId="{EA63FF01-22CB-4978-B9FC-10B78590BC86}" srcOrd="0" destOrd="0" presId="urn:microsoft.com/office/officeart/2005/8/layout/bProcess2#1"/>
    <dgm:cxn modelId="{F97A28AA-8BDE-4747-9620-5F2038E2004B}" type="presOf" srcId="{96FC954F-A17B-495C-970C-5AEEC9FFD591}" destId="{A306E6C1-DB2E-4208-91C9-3A87D6B818DE}" srcOrd="0" destOrd="0" presId="urn:microsoft.com/office/officeart/2005/8/layout/bProcess2#1"/>
    <dgm:cxn modelId="{79DB11D2-187D-493E-8D7E-0CB221E457D8}" type="presOf" srcId="{4DC00567-5BD9-4349-8B13-DC0715FB4B65}" destId="{9DFA90F2-CBBB-44C9-8171-E35DAEF82A01}" srcOrd="0" destOrd="0" presId="urn:microsoft.com/office/officeart/2005/8/layout/bProcess2#1"/>
    <dgm:cxn modelId="{E30CCDD3-4F5C-42BD-8A10-65EA6E5DB53C}" type="presOf" srcId="{3B92927F-F3CE-4C84-8919-5A43831F31BE}" destId="{1DBE93E5-1599-40E9-9E06-AEE0ACE9D123}" srcOrd="0" destOrd="0" presId="urn:microsoft.com/office/officeart/2005/8/layout/bProcess2#1"/>
    <dgm:cxn modelId="{3D7482F4-7FCC-4B16-8D33-AA7A46121091}" srcId="{B454500C-E6DA-4F2B-8542-103A2A944994}" destId="{0BB1F5CE-1F8F-4E24-8F52-C77EADBA44F6}" srcOrd="6" destOrd="0" parTransId="{D11CF8F8-F10E-46B1-85F5-C1C86F1C17A2}" sibTransId="{88CAB20B-333B-4311-9191-DC0D8FADA4F6}"/>
    <dgm:cxn modelId="{A6E20EF6-C6C1-446D-BA86-4CD1C3ADBD8D}" type="presOf" srcId="{91201BA7-8FDD-4BD6-8000-0C0A1FA07456}" destId="{A978BEBD-FE3A-4863-917E-16F16261D046}" srcOrd="0" destOrd="0" presId="urn:microsoft.com/office/officeart/2005/8/layout/bProcess2#1"/>
    <dgm:cxn modelId="{9DCE7CF0-B1BB-4CEB-9939-5CDC62F1C2E4}" type="presParOf" srcId="{B20ECB01-5570-4DAC-94F9-84BD8B991E84}" destId="{9DFA90F2-CBBB-44C9-8171-E35DAEF82A01}" srcOrd="0" destOrd="0" presId="urn:microsoft.com/office/officeart/2005/8/layout/bProcess2#1"/>
    <dgm:cxn modelId="{3FD13F35-CDC3-4323-B1E0-C563EE0B710D}" type="presParOf" srcId="{B20ECB01-5570-4DAC-94F9-84BD8B991E84}" destId="{A306E6C1-DB2E-4208-91C9-3A87D6B818DE}" srcOrd="1" destOrd="0" presId="urn:microsoft.com/office/officeart/2005/8/layout/bProcess2#1"/>
    <dgm:cxn modelId="{64B9039E-C1D4-4FA2-9482-2D933B8E37AA}" type="presParOf" srcId="{B20ECB01-5570-4DAC-94F9-84BD8B991E84}" destId="{50A125F3-56A6-460F-9BEF-E2F4082A3BB9}" srcOrd="2" destOrd="0" presId="urn:microsoft.com/office/officeart/2005/8/layout/bProcess2#1"/>
    <dgm:cxn modelId="{8C6DA5B3-103B-4888-932A-3787068E7215}" type="presParOf" srcId="{50A125F3-56A6-460F-9BEF-E2F4082A3BB9}" destId="{12E95E98-D9EA-4348-902B-D4E2A105BA21}" srcOrd="0" destOrd="0" presId="urn:microsoft.com/office/officeart/2005/8/layout/bProcess2#1"/>
    <dgm:cxn modelId="{57B5D2BD-07D0-4D5E-9C7F-9EE2ED34988A}" type="presParOf" srcId="{50A125F3-56A6-460F-9BEF-E2F4082A3BB9}" destId="{FF5273F7-E69D-41E6-B215-5DFC432453E7}" srcOrd="1" destOrd="0" presId="urn:microsoft.com/office/officeart/2005/8/layout/bProcess2#1"/>
    <dgm:cxn modelId="{DF6ABDB9-8885-4216-8527-617B2A8DFFCB}" type="presParOf" srcId="{B20ECB01-5570-4DAC-94F9-84BD8B991E84}" destId="{786ABFB4-C5BA-4B81-B933-2475F3357556}" srcOrd="3" destOrd="0" presId="urn:microsoft.com/office/officeart/2005/8/layout/bProcess2#1"/>
    <dgm:cxn modelId="{445705A7-D454-4711-B3A5-CF159930C50B}" type="presParOf" srcId="{B20ECB01-5570-4DAC-94F9-84BD8B991E84}" destId="{FB906C4A-DC20-4E8E-A989-4CAEAE8BB922}" srcOrd="4" destOrd="0" presId="urn:microsoft.com/office/officeart/2005/8/layout/bProcess2#1"/>
    <dgm:cxn modelId="{6795C291-777B-4FF0-A538-2C7C043C540F}" type="presParOf" srcId="{FB906C4A-DC20-4E8E-A989-4CAEAE8BB922}" destId="{1262FF32-E879-46DA-9CFF-378AB67F268E}" srcOrd="0" destOrd="0" presId="urn:microsoft.com/office/officeart/2005/8/layout/bProcess2#1"/>
    <dgm:cxn modelId="{B9D24575-A3C5-4B96-9AAF-8CD3AB664030}" type="presParOf" srcId="{FB906C4A-DC20-4E8E-A989-4CAEAE8BB922}" destId="{6E7EED1D-2C1C-4964-9485-121651964F3E}" srcOrd="1" destOrd="0" presId="urn:microsoft.com/office/officeart/2005/8/layout/bProcess2#1"/>
    <dgm:cxn modelId="{4A9A703C-EADB-41FA-B996-70D1BF634CDC}" type="presParOf" srcId="{B20ECB01-5570-4DAC-94F9-84BD8B991E84}" destId="{21D25AD3-2239-4C26-886D-69FB6B883FFA}" srcOrd="5" destOrd="0" presId="urn:microsoft.com/office/officeart/2005/8/layout/bProcess2#1"/>
    <dgm:cxn modelId="{A397696F-8B5A-4EBC-A1FA-859AF1B1C96C}" type="presParOf" srcId="{B20ECB01-5570-4DAC-94F9-84BD8B991E84}" destId="{68B69124-2F18-4421-A85C-09D32F4FB677}" srcOrd="6" destOrd="0" presId="urn:microsoft.com/office/officeart/2005/8/layout/bProcess2#1"/>
    <dgm:cxn modelId="{44631DB1-A5F6-4149-A9FC-3B12731C4C50}" type="presParOf" srcId="{68B69124-2F18-4421-A85C-09D32F4FB677}" destId="{1649F22A-2400-4FBB-A98D-73D28F9F6849}" srcOrd="0" destOrd="0" presId="urn:microsoft.com/office/officeart/2005/8/layout/bProcess2#1"/>
    <dgm:cxn modelId="{E2814C1A-8F82-44DD-9607-313602BF5B66}" type="presParOf" srcId="{68B69124-2F18-4421-A85C-09D32F4FB677}" destId="{95805A8E-C70A-48EA-8D02-1B0C8BD6461B}" srcOrd="1" destOrd="0" presId="urn:microsoft.com/office/officeart/2005/8/layout/bProcess2#1"/>
    <dgm:cxn modelId="{51F9A6E3-8634-4C26-8600-A0FE7B184C7D}" type="presParOf" srcId="{B20ECB01-5570-4DAC-94F9-84BD8B991E84}" destId="{A978BEBD-FE3A-4863-917E-16F16261D046}" srcOrd="7" destOrd="0" presId="urn:microsoft.com/office/officeart/2005/8/layout/bProcess2#1"/>
    <dgm:cxn modelId="{F85EB993-DEC6-4775-9130-1E41A7FDA043}" type="presParOf" srcId="{B20ECB01-5570-4DAC-94F9-84BD8B991E84}" destId="{42757A47-D132-4E6B-BABE-63F2A720E013}" srcOrd="8" destOrd="0" presId="urn:microsoft.com/office/officeart/2005/8/layout/bProcess2#1"/>
    <dgm:cxn modelId="{F7538D60-8FD3-4B4F-A2CB-EF8FAC6E0A86}" type="presParOf" srcId="{42757A47-D132-4E6B-BABE-63F2A720E013}" destId="{F5AC14CD-3A7A-42D9-9CE5-02715C662019}" srcOrd="0" destOrd="0" presId="urn:microsoft.com/office/officeart/2005/8/layout/bProcess2#1"/>
    <dgm:cxn modelId="{59F7F520-3A80-4342-99EA-652ABB153094}" type="presParOf" srcId="{42757A47-D132-4E6B-BABE-63F2A720E013}" destId="{EA63FF01-22CB-4978-B9FC-10B78590BC86}" srcOrd="1" destOrd="0" presId="urn:microsoft.com/office/officeart/2005/8/layout/bProcess2#1"/>
    <dgm:cxn modelId="{CBB9E082-CA98-4593-AB07-1C357A8E9E75}" type="presParOf" srcId="{B20ECB01-5570-4DAC-94F9-84BD8B991E84}" destId="{42CEE640-9BAF-47E6-B954-7DF0474C4F73}" srcOrd="9" destOrd="0" presId="urn:microsoft.com/office/officeart/2005/8/layout/bProcess2#1"/>
    <dgm:cxn modelId="{C28AD553-8908-43E3-B7BE-D6E70D8C2517}" type="presParOf" srcId="{B20ECB01-5570-4DAC-94F9-84BD8B991E84}" destId="{9AC40451-9775-4F32-89AD-C6108B62B9A6}" srcOrd="10" destOrd="0" presId="urn:microsoft.com/office/officeart/2005/8/layout/bProcess2#1"/>
    <dgm:cxn modelId="{54D3FDE5-07C2-4268-B4D2-AEC75940CE80}" type="presParOf" srcId="{9AC40451-9775-4F32-89AD-C6108B62B9A6}" destId="{842B1876-8D16-4605-87D4-66CCB0C873AE}" srcOrd="0" destOrd="0" presId="urn:microsoft.com/office/officeart/2005/8/layout/bProcess2#1"/>
    <dgm:cxn modelId="{9B1639B8-4255-4D02-8EBC-72225A16697A}" type="presParOf" srcId="{9AC40451-9775-4F32-89AD-C6108B62B9A6}" destId="{1DBE93E5-1599-40E9-9E06-AEE0ACE9D123}" srcOrd="1" destOrd="0" presId="urn:microsoft.com/office/officeart/2005/8/layout/bProcess2#1"/>
    <dgm:cxn modelId="{F22A7847-4E63-4668-AF10-41BC8C7D092D}" type="presParOf" srcId="{B20ECB01-5570-4DAC-94F9-84BD8B991E84}" destId="{35ECE3D2-4C07-4F7C-BB0E-31892DF6F00D}" srcOrd="11" destOrd="0" presId="urn:microsoft.com/office/officeart/2005/8/layout/bProcess2#1"/>
    <dgm:cxn modelId="{7145F282-14C5-4713-B6D7-17606C4EEBBE}" type="presParOf" srcId="{B20ECB01-5570-4DAC-94F9-84BD8B991E84}" destId="{0BE7CD56-65A5-4C4B-83E4-F44FFBC391FC}" srcOrd="12" destOrd="0" presId="urn:microsoft.com/office/officeart/2005/8/layout/bProcess2#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3BBC04-E7C1-4C6B-A65D-754AA829338D}" type="doc">
      <dgm:prSet loTypeId="urn:microsoft.com/office/officeart/2005/8/layout/arrow2#1" loCatId="process" qsTypeId="urn:microsoft.com/office/officeart/2005/8/quickstyle/simple2#1" qsCatId="simple" csTypeId="urn:microsoft.com/office/officeart/2005/8/colors/accent1_2#1" csCatId="accent1" phldr="1"/>
      <dgm:spPr/>
    </dgm:pt>
    <dgm:pt modelId="{71FD878E-4DA8-44FF-AF23-A996015535E5}">
      <dgm:prSet phldrT="[文本]" custT="1"/>
      <dgm:spPr>
        <a:solidFill>
          <a:srgbClr val="C00000"/>
        </a:solidFill>
      </dgm:spPr>
      <dgm:t>
        <a:bodyPr/>
        <a:lstStyle/>
        <a:p>
          <a:r>
            <a:rPr lang="zh-CN" altLang="en-US" sz="2400" dirty="0">
              <a:latin typeface="华文中宋" panose="02010600040101010101" pitchFamily="2" charset="-122"/>
              <a:ea typeface="华文中宋" panose="02010600040101010101" pitchFamily="2" charset="-122"/>
            </a:rPr>
            <a:t>申请人</a:t>
          </a:r>
        </a:p>
      </dgm:t>
    </dgm:pt>
    <dgm:pt modelId="{8A3F00B5-3140-4723-90BF-C0444CF3EADE}" type="parTrans" cxnId="{4585107D-6D6B-4BEC-8062-88B3C0EE7668}">
      <dgm:prSet/>
      <dgm:spPr/>
      <dgm:t>
        <a:bodyPr/>
        <a:lstStyle/>
        <a:p>
          <a:endParaRPr lang="zh-CN" altLang="en-US"/>
        </a:p>
      </dgm:t>
    </dgm:pt>
    <dgm:pt modelId="{05142188-CE84-4F88-8812-07F4FE9807C2}" type="sibTrans" cxnId="{4585107D-6D6B-4BEC-8062-88B3C0EE7668}">
      <dgm:prSet/>
      <dgm:spPr/>
      <dgm:t>
        <a:bodyPr/>
        <a:lstStyle/>
        <a:p>
          <a:endParaRPr lang="zh-CN" altLang="en-US"/>
        </a:p>
      </dgm:t>
    </dgm:pt>
    <dgm:pt modelId="{C074CD0A-BFAA-4DF0-A48E-D6777302B2D7}">
      <dgm:prSet phldrT="[文本]" custT="1"/>
      <dgm:spPr>
        <a:solidFill>
          <a:srgbClr val="A6A6A6"/>
        </a:solidFill>
      </dgm:spPr>
      <dgm:t>
        <a:bodyPr/>
        <a:lstStyle/>
        <a:p>
          <a:endParaRPr lang="en-US" altLang="zh-CN" sz="2400" dirty="0">
            <a:latin typeface="华文中宋" panose="02010600040101010101" pitchFamily="2" charset="-122"/>
            <a:ea typeface="华文中宋" panose="02010600040101010101" pitchFamily="2" charset="-122"/>
          </a:endParaRPr>
        </a:p>
        <a:p>
          <a:r>
            <a:rPr lang="zh-CN" altLang="en-US" sz="2400" dirty="0">
              <a:latin typeface="华文中宋" panose="02010600040101010101" pitchFamily="2" charset="-122"/>
              <a:ea typeface="华文中宋" panose="02010600040101010101" pitchFamily="2" charset="-122"/>
            </a:rPr>
            <a:t>直属上级领导</a:t>
          </a:r>
        </a:p>
      </dgm:t>
    </dgm:pt>
    <dgm:pt modelId="{976DE5C4-19A1-4ECB-9DF0-FC308B42242E}" type="parTrans" cxnId="{6B595C58-E8E9-44CB-856C-DC9E4BA3A4C3}">
      <dgm:prSet/>
      <dgm:spPr/>
      <dgm:t>
        <a:bodyPr/>
        <a:lstStyle/>
        <a:p>
          <a:endParaRPr lang="zh-CN" altLang="en-US"/>
        </a:p>
      </dgm:t>
    </dgm:pt>
    <dgm:pt modelId="{20E30F9A-92EE-497D-98BF-2D5697FC68C0}" type="sibTrans" cxnId="{6B595C58-E8E9-44CB-856C-DC9E4BA3A4C3}">
      <dgm:prSet/>
      <dgm:spPr/>
      <dgm:t>
        <a:bodyPr/>
        <a:lstStyle/>
        <a:p>
          <a:endParaRPr lang="zh-CN" altLang="en-US"/>
        </a:p>
      </dgm:t>
    </dgm:pt>
    <dgm:pt modelId="{1121F8C1-D245-4582-8B42-1681F4F601DB}">
      <dgm:prSet phldrT="[文本]" custT="1"/>
      <dgm:spPr>
        <a:solidFill>
          <a:srgbClr val="C90000"/>
        </a:solidFill>
      </dgm:spPr>
      <dgm:t>
        <a:bodyPr/>
        <a:lstStyle/>
        <a:p>
          <a:pPr>
            <a:lnSpc>
              <a:spcPts val="2200"/>
            </a:lnSpc>
          </a:pPr>
          <a:endParaRPr lang="en-US" altLang="zh-CN" sz="2400" dirty="0">
            <a:latin typeface="华文中宋" panose="02010600040101010101" pitchFamily="2" charset="-122"/>
            <a:ea typeface="华文中宋" panose="02010600040101010101" pitchFamily="2" charset="-122"/>
          </a:endParaRPr>
        </a:p>
        <a:p>
          <a:pPr>
            <a:lnSpc>
              <a:spcPts val="2200"/>
            </a:lnSpc>
          </a:pPr>
          <a:r>
            <a:rPr lang="zh-CN" altLang="en-US" sz="2400" dirty="0">
              <a:latin typeface="华文中宋" panose="02010600040101010101" pitchFamily="2" charset="-122"/>
              <a:ea typeface="华文中宋" panose="02010600040101010101" pitchFamily="2" charset="-122"/>
            </a:rPr>
            <a:t>财务部</a:t>
          </a:r>
          <a:endParaRPr lang="en-US" altLang="zh-CN" sz="2400" dirty="0">
            <a:latin typeface="华文中宋" panose="02010600040101010101" pitchFamily="2" charset="-122"/>
            <a:ea typeface="华文中宋" panose="02010600040101010101" pitchFamily="2" charset="-122"/>
          </a:endParaRPr>
        </a:p>
        <a:p>
          <a:pPr>
            <a:lnSpc>
              <a:spcPts val="2200"/>
            </a:lnSpc>
          </a:pPr>
          <a:r>
            <a:rPr lang="zh-CN" altLang="en-US" sz="2400" dirty="0">
              <a:latin typeface="华文中宋" panose="02010600040101010101" pitchFamily="2" charset="-122"/>
              <a:ea typeface="华文中宋" panose="02010600040101010101" pitchFamily="2" charset="-122"/>
            </a:rPr>
            <a:t>初审</a:t>
          </a:r>
          <a:endParaRPr lang="en-US" altLang="zh-CN" sz="2400" dirty="0">
            <a:latin typeface="华文中宋" panose="02010600040101010101" pitchFamily="2" charset="-122"/>
            <a:ea typeface="华文中宋" panose="02010600040101010101" pitchFamily="2" charset="-122"/>
          </a:endParaRPr>
        </a:p>
        <a:p>
          <a:pPr>
            <a:lnSpc>
              <a:spcPts val="2200"/>
            </a:lnSpc>
          </a:pPr>
          <a:r>
            <a:rPr lang="zh-CN" altLang="en-US" sz="2400" dirty="0">
              <a:latin typeface="华文中宋" panose="02010600040101010101" pitchFamily="2" charset="-122"/>
              <a:ea typeface="华文中宋" panose="02010600040101010101" pitchFamily="2" charset="-122"/>
            </a:rPr>
            <a:t>复审</a:t>
          </a:r>
        </a:p>
      </dgm:t>
    </dgm:pt>
    <dgm:pt modelId="{539A9498-ECBE-410C-98F2-E3AC1BE5F05A}" type="parTrans" cxnId="{B7396AA5-AD82-4F0D-AFB3-D900E14BDBB3}">
      <dgm:prSet/>
      <dgm:spPr/>
      <dgm:t>
        <a:bodyPr/>
        <a:lstStyle/>
        <a:p>
          <a:endParaRPr lang="zh-CN" altLang="en-US"/>
        </a:p>
      </dgm:t>
    </dgm:pt>
    <dgm:pt modelId="{2D4B6EC6-F231-45ED-92BF-F039B1B74743}" type="sibTrans" cxnId="{B7396AA5-AD82-4F0D-AFB3-D900E14BDBB3}">
      <dgm:prSet/>
      <dgm:spPr/>
      <dgm:t>
        <a:bodyPr/>
        <a:lstStyle/>
        <a:p>
          <a:endParaRPr lang="zh-CN" altLang="en-US"/>
        </a:p>
      </dgm:t>
    </dgm:pt>
    <dgm:pt modelId="{9B23FEF8-BEB9-4B15-8599-9A0211744624}">
      <dgm:prSet custT="1"/>
      <dgm:spPr>
        <a:solidFill>
          <a:srgbClr val="A6A6A6"/>
        </a:solidFill>
      </dgm:spPr>
      <dgm:t>
        <a:bodyPr/>
        <a:lstStyle/>
        <a:p>
          <a:pPr algn="l"/>
          <a:endParaRPr lang="en-US" altLang="zh-CN" sz="2400" b="1" dirty="0">
            <a:latin typeface="华文中宋" panose="02010600040101010101" pitchFamily="2" charset="-122"/>
            <a:ea typeface="华文中宋" panose="02010600040101010101" pitchFamily="2" charset="-122"/>
          </a:endParaRPr>
        </a:p>
        <a:p>
          <a:pPr algn="l"/>
          <a:r>
            <a:rPr lang="zh-CN" altLang="en-US" sz="2400" b="1" dirty="0">
              <a:latin typeface="华文中宋" panose="02010600040101010101" pitchFamily="2" charset="-122"/>
              <a:ea typeface="华文中宋" panose="02010600040101010101" pitchFamily="2" charset="-122"/>
            </a:rPr>
            <a:t>总经理</a:t>
          </a:r>
        </a:p>
      </dgm:t>
    </dgm:pt>
    <dgm:pt modelId="{2A56AA35-3939-45F2-99E2-182CAB341BEA}" type="parTrans" cxnId="{D7E12C1E-57FB-4AB3-8552-C2998379C91C}">
      <dgm:prSet/>
      <dgm:spPr/>
      <dgm:t>
        <a:bodyPr/>
        <a:lstStyle/>
        <a:p>
          <a:endParaRPr lang="zh-CN" altLang="en-US"/>
        </a:p>
      </dgm:t>
    </dgm:pt>
    <dgm:pt modelId="{A5FCFF50-86F3-4B6A-914E-1B1C32862B3E}" type="sibTrans" cxnId="{D7E12C1E-57FB-4AB3-8552-C2998379C91C}">
      <dgm:prSet/>
      <dgm:spPr/>
      <dgm:t>
        <a:bodyPr/>
        <a:lstStyle/>
        <a:p>
          <a:endParaRPr lang="zh-CN" altLang="en-US"/>
        </a:p>
      </dgm:t>
    </dgm:pt>
    <dgm:pt modelId="{6DC759B6-5F0B-45C2-BF12-A027614FF086}" type="pres">
      <dgm:prSet presAssocID="{F33BBC04-E7C1-4C6B-A65D-754AA829338D}" presName="arrowDiagram" presStyleCnt="0">
        <dgm:presLayoutVars>
          <dgm:chMax val="5"/>
          <dgm:dir/>
          <dgm:resizeHandles val="exact"/>
        </dgm:presLayoutVars>
      </dgm:prSet>
      <dgm:spPr/>
    </dgm:pt>
    <dgm:pt modelId="{E76A75E0-121D-4C8D-BF8C-24740B0AC9F2}" type="pres">
      <dgm:prSet presAssocID="{F33BBC04-E7C1-4C6B-A65D-754AA829338D}" presName="arrow" presStyleLbl="bgShp" presStyleIdx="0" presStyleCnt="1" custLinFactNeighborX="1131" custLinFactNeighborY="-3954"/>
      <dgm:spPr>
        <a:solidFill>
          <a:schemeClr val="bg2"/>
        </a:solidFill>
        <a:ln>
          <a:gradFill flip="none" rotWithShape="1">
            <a:gsLst>
              <a:gs pos="6500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effectLst>
          <a:outerShdw blurRad="50800" dist="38100" dir="8100000" algn="tr" rotWithShape="0">
            <a:prstClr val="black">
              <a:alpha val="40000"/>
            </a:prstClr>
          </a:outerShdw>
        </a:effectLst>
      </dgm:spPr>
    </dgm:pt>
    <dgm:pt modelId="{CD12FF87-D52F-4C02-9289-028033134629}" type="pres">
      <dgm:prSet presAssocID="{F33BBC04-E7C1-4C6B-A65D-754AA829338D}" presName="arrowDiagram4" presStyleCnt="0"/>
      <dgm:spPr/>
    </dgm:pt>
    <dgm:pt modelId="{A6FA2F31-B72E-42B7-AC4B-C5220816B3CD}" type="pres">
      <dgm:prSet presAssocID="{71FD878E-4DA8-44FF-AF23-A996015535E5}" presName="bullet4a" presStyleLbl="node1" presStyleIdx="0" presStyleCnt="4"/>
      <dgm:spPr>
        <a:solidFill>
          <a:schemeClr val="tx1"/>
        </a:solidFill>
      </dgm:spPr>
    </dgm:pt>
    <dgm:pt modelId="{89344F3E-56D5-40CC-B237-0AEDA753FC2D}" type="pres">
      <dgm:prSet presAssocID="{71FD878E-4DA8-44FF-AF23-A996015535E5}" presName="textBox4a" presStyleLbl="revTx" presStyleIdx="0" presStyleCnt="4">
        <dgm:presLayoutVars>
          <dgm:bulletEnabled val="1"/>
        </dgm:presLayoutVars>
      </dgm:prSet>
      <dgm:spPr/>
    </dgm:pt>
    <dgm:pt modelId="{AB5EF47A-4CD5-4627-84A1-E3934A999411}" type="pres">
      <dgm:prSet presAssocID="{C074CD0A-BFAA-4DF0-A48E-D6777302B2D7}" presName="bullet4b" presStyleLbl="node1" presStyleIdx="1" presStyleCnt="4"/>
      <dgm:spPr>
        <a:solidFill>
          <a:schemeClr val="tx1"/>
        </a:solidFill>
      </dgm:spPr>
    </dgm:pt>
    <dgm:pt modelId="{A8A70DB4-C230-486A-9969-FCE4F2274252}" type="pres">
      <dgm:prSet presAssocID="{C074CD0A-BFAA-4DF0-A48E-D6777302B2D7}" presName="textBox4b" presStyleLbl="revTx" presStyleIdx="1" presStyleCnt="4" custLinFactNeighborX="993">
        <dgm:presLayoutVars>
          <dgm:bulletEnabled val="1"/>
        </dgm:presLayoutVars>
      </dgm:prSet>
      <dgm:spPr/>
    </dgm:pt>
    <dgm:pt modelId="{8EBF7901-1536-4AF5-8DDB-E1B84AE4D5DB}" type="pres">
      <dgm:prSet presAssocID="{1121F8C1-D245-4582-8B42-1681F4F601DB}" presName="bullet4c" presStyleLbl="node1" presStyleIdx="2" presStyleCnt="4"/>
      <dgm:spPr>
        <a:solidFill>
          <a:schemeClr val="tx1"/>
        </a:solidFill>
      </dgm:spPr>
    </dgm:pt>
    <dgm:pt modelId="{1C89940C-3D18-4FB8-B603-739353F5A96C}" type="pres">
      <dgm:prSet presAssocID="{1121F8C1-D245-4582-8B42-1681F4F601DB}" presName="textBox4c" presStyleLbl="revTx" presStyleIdx="2" presStyleCnt="4" custScaleX="120992" custLinFactNeighborX="9930">
        <dgm:presLayoutVars>
          <dgm:bulletEnabled val="1"/>
        </dgm:presLayoutVars>
      </dgm:prSet>
      <dgm:spPr/>
    </dgm:pt>
    <dgm:pt modelId="{9077C6B1-66AD-4207-A414-807162278D1A}" type="pres">
      <dgm:prSet presAssocID="{9B23FEF8-BEB9-4B15-8599-9A0211744624}" presName="bullet4d" presStyleLbl="node1" presStyleIdx="3" presStyleCnt="4"/>
      <dgm:spPr>
        <a:solidFill>
          <a:schemeClr val="tx1"/>
        </a:solidFill>
      </dgm:spPr>
    </dgm:pt>
    <dgm:pt modelId="{CE182826-6376-43DC-B76B-C27B064D250B}" type="pres">
      <dgm:prSet presAssocID="{9B23FEF8-BEB9-4B15-8599-9A0211744624}" presName="textBox4d" presStyleLbl="revTx" presStyleIdx="3" presStyleCnt="4" custScaleX="112996" custLinFactNeighborX="9853">
        <dgm:presLayoutVars>
          <dgm:bulletEnabled val="1"/>
        </dgm:presLayoutVars>
      </dgm:prSet>
      <dgm:spPr/>
    </dgm:pt>
  </dgm:ptLst>
  <dgm:cxnLst>
    <dgm:cxn modelId="{D4EBCB0D-9525-4FFC-ACB9-BC6E6F652094}" type="presOf" srcId="{9B23FEF8-BEB9-4B15-8599-9A0211744624}" destId="{CE182826-6376-43DC-B76B-C27B064D250B}" srcOrd="0" destOrd="0" presId="urn:microsoft.com/office/officeart/2005/8/layout/arrow2#1"/>
    <dgm:cxn modelId="{D7E12C1E-57FB-4AB3-8552-C2998379C91C}" srcId="{F33BBC04-E7C1-4C6B-A65D-754AA829338D}" destId="{9B23FEF8-BEB9-4B15-8599-9A0211744624}" srcOrd="3" destOrd="0" parTransId="{2A56AA35-3939-45F2-99E2-182CAB341BEA}" sibTransId="{A5FCFF50-86F3-4B6A-914E-1B1C32862B3E}"/>
    <dgm:cxn modelId="{5AD1B95F-21BD-4FE0-A8A4-32FE7DE91C72}" type="presOf" srcId="{C074CD0A-BFAA-4DF0-A48E-D6777302B2D7}" destId="{A8A70DB4-C230-486A-9969-FCE4F2274252}" srcOrd="0" destOrd="0" presId="urn:microsoft.com/office/officeart/2005/8/layout/arrow2#1"/>
    <dgm:cxn modelId="{6B595C58-E8E9-44CB-856C-DC9E4BA3A4C3}" srcId="{F33BBC04-E7C1-4C6B-A65D-754AA829338D}" destId="{C074CD0A-BFAA-4DF0-A48E-D6777302B2D7}" srcOrd="1" destOrd="0" parTransId="{976DE5C4-19A1-4ECB-9DF0-FC308B42242E}" sibTransId="{20E30F9A-92EE-497D-98BF-2D5697FC68C0}"/>
    <dgm:cxn modelId="{4585107D-6D6B-4BEC-8062-88B3C0EE7668}" srcId="{F33BBC04-E7C1-4C6B-A65D-754AA829338D}" destId="{71FD878E-4DA8-44FF-AF23-A996015535E5}" srcOrd="0" destOrd="0" parTransId="{8A3F00B5-3140-4723-90BF-C0444CF3EADE}" sibTransId="{05142188-CE84-4F88-8812-07F4FE9807C2}"/>
    <dgm:cxn modelId="{B7396AA5-AD82-4F0D-AFB3-D900E14BDBB3}" srcId="{F33BBC04-E7C1-4C6B-A65D-754AA829338D}" destId="{1121F8C1-D245-4582-8B42-1681F4F601DB}" srcOrd="2" destOrd="0" parTransId="{539A9498-ECBE-410C-98F2-E3AC1BE5F05A}" sibTransId="{2D4B6EC6-F231-45ED-92BF-F039B1B74743}"/>
    <dgm:cxn modelId="{D42C44C9-3A25-45EE-95C3-317FD5BCB251}" type="presOf" srcId="{71FD878E-4DA8-44FF-AF23-A996015535E5}" destId="{89344F3E-56D5-40CC-B237-0AEDA753FC2D}" srcOrd="0" destOrd="0" presId="urn:microsoft.com/office/officeart/2005/8/layout/arrow2#1"/>
    <dgm:cxn modelId="{2E25F2E4-310D-4779-B9A4-88F3583B0E1D}" type="presOf" srcId="{F33BBC04-E7C1-4C6B-A65D-754AA829338D}" destId="{6DC759B6-5F0B-45C2-BF12-A027614FF086}" srcOrd="0" destOrd="0" presId="urn:microsoft.com/office/officeart/2005/8/layout/arrow2#1"/>
    <dgm:cxn modelId="{A069B4FB-B331-4743-A929-EB83EB2512C7}" type="presOf" srcId="{1121F8C1-D245-4582-8B42-1681F4F601DB}" destId="{1C89940C-3D18-4FB8-B603-739353F5A96C}" srcOrd="0" destOrd="0" presId="urn:microsoft.com/office/officeart/2005/8/layout/arrow2#1"/>
    <dgm:cxn modelId="{78C77566-3E16-4096-8522-E4CB0E494DF7}" type="presParOf" srcId="{6DC759B6-5F0B-45C2-BF12-A027614FF086}" destId="{E76A75E0-121D-4C8D-BF8C-24740B0AC9F2}" srcOrd="0" destOrd="0" presId="urn:microsoft.com/office/officeart/2005/8/layout/arrow2#1"/>
    <dgm:cxn modelId="{C7418B91-767F-4E4A-B795-2C7AE93A2644}" type="presParOf" srcId="{6DC759B6-5F0B-45C2-BF12-A027614FF086}" destId="{CD12FF87-D52F-4C02-9289-028033134629}" srcOrd="1" destOrd="0" presId="urn:microsoft.com/office/officeart/2005/8/layout/arrow2#1"/>
    <dgm:cxn modelId="{7BCF2685-9D92-493E-ADDE-ABCDF0A66352}" type="presParOf" srcId="{CD12FF87-D52F-4C02-9289-028033134629}" destId="{A6FA2F31-B72E-42B7-AC4B-C5220816B3CD}" srcOrd="0" destOrd="0" presId="urn:microsoft.com/office/officeart/2005/8/layout/arrow2#1"/>
    <dgm:cxn modelId="{83C33E64-0460-4273-BFF1-7AB12872BDFA}" type="presParOf" srcId="{CD12FF87-D52F-4C02-9289-028033134629}" destId="{89344F3E-56D5-40CC-B237-0AEDA753FC2D}" srcOrd="1" destOrd="0" presId="urn:microsoft.com/office/officeart/2005/8/layout/arrow2#1"/>
    <dgm:cxn modelId="{48DFDF77-F369-4995-921B-C8438431CAD5}" type="presParOf" srcId="{CD12FF87-D52F-4C02-9289-028033134629}" destId="{AB5EF47A-4CD5-4627-84A1-E3934A999411}" srcOrd="2" destOrd="0" presId="urn:microsoft.com/office/officeart/2005/8/layout/arrow2#1"/>
    <dgm:cxn modelId="{58600913-74FD-420F-AB18-C7D335E3C407}" type="presParOf" srcId="{CD12FF87-D52F-4C02-9289-028033134629}" destId="{A8A70DB4-C230-486A-9969-FCE4F2274252}" srcOrd="3" destOrd="0" presId="urn:microsoft.com/office/officeart/2005/8/layout/arrow2#1"/>
    <dgm:cxn modelId="{9EE11DB5-66D4-450B-8317-FE254D1363AE}" type="presParOf" srcId="{CD12FF87-D52F-4C02-9289-028033134629}" destId="{8EBF7901-1536-4AF5-8DDB-E1B84AE4D5DB}" srcOrd="4" destOrd="0" presId="urn:microsoft.com/office/officeart/2005/8/layout/arrow2#1"/>
    <dgm:cxn modelId="{511040D4-37A9-4041-A4C3-BFF5B91CCC89}" type="presParOf" srcId="{CD12FF87-D52F-4C02-9289-028033134629}" destId="{1C89940C-3D18-4FB8-B603-739353F5A96C}" srcOrd="5" destOrd="0" presId="urn:microsoft.com/office/officeart/2005/8/layout/arrow2#1"/>
    <dgm:cxn modelId="{8F8C05EA-FE56-400A-BEEB-A3FB78CF15BF}" type="presParOf" srcId="{CD12FF87-D52F-4C02-9289-028033134629}" destId="{9077C6B1-66AD-4207-A414-807162278D1A}" srcOrd="6" destOrd="0" presId="urn:microsoft.com/office/officeart/2005/8/layout/arrow2#1"/>
    <dgm:cxn modelId="{336B141F-E15C-445E-B932-434E9F0AF062}" type="presParOf" srcId="{CD12FF87-D52F-4C02-9289-028033134629}" destId="{CE182826-6376-43DC-B76B-C27B064D250B}" srcOrd="7" destOrd="0" presId="urn:microsoft.com/office/officeart/2005/8/layout/arrow2#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A90F2-CBBB-44C9-8171-E35DAEF82A01}">
      <dsp:nvSpPr>
        <dsp:cNvPr id="0" name=""/>
        <dsp:cNvSpPr/>
      </dsp:nvSpPr>
      <dsp:spPr>
        <a:xfrm>
          <a:off x="332576" y="0"/>
          <a:ext cx="1552413" cy="1552413"/>
        </a:xfrm>
        <a:prstGeom prst="ellipse">
          <a:avLst/>
        </a:prstGeom>
        <a:gradFill flip="none" rotWithShape="1">
          <a:gsLst>
            <a:gs pos="47000">
              <a:srgbClr val="C00000"/>
            </a:gs>
            <a:gs pos="96330">
              <a:schemeClr val="bg1"/>
            </a:gs>
            <a:gs pos="8000">
              <a:schemeClr val="bg1"/>
            </a:gs>
          </a:gsLst>
          <a:lin ang="5400000" scaled="1"/>
          <a:tileRect/>
        </a:gradFill>
        <a:ln w="31750" cap="rnd" cmpd="dbl" algn="ctr">
          <a:noFill/>
          <a:prstDash val="dash"/>
          <a:miter lim="800000"/>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微软雅黑" panose="020B0503020204020204" charset="-122"/>
              <a:ea typeface="微软雅黑" panose="020B0503020204020204" charset="-122"/>
            </a:rPr>
            <a:t>提出</a:t>
          </a:r>
          <a:endParaRPr lang="en-US" altLang="zh-CN" sz="2400" b="1" kern="1200" dirty="0">
            <a:latin typeface="微软雅黑" panose="020B0503020204020204" charset="-122"/>
            <a:ea typeface="微软雅黑" panose="020B0503020204020204" charset="-122"/>
          </a:endParaRPr>
        </a:p>
        <a:p>
          <a:pPr marL="0" lvl="0" indent="0" algn="ctr" defTabSz="1066800">
            <a:lnSpc>
              <a:spcPct val="90000"/>
            </a:lnSpc>
            <a:spcBef>
              <a:spcPct val="0"/>
            </a:spcBef>
            <a:spcAft>
              <a:spcPct val="35000"/>
            </a:spcAft>
            <a:buNone/>
          </a:pPr>
          <a:r>
            <a:rPr lang="zh-CN" altLang="en-US" sz="2400" b="1" kern="1200" dirty="0">
              <a:latin typeface="微软雅黑" panose="020B0503020204020204" charset="-122"/>
              <a:ea typeface="微软雅黑" panose="020B0503020204020204" charset="-122"/>
            </a:rPr>
            <a:t>需求</a:t>
          </a:r>
        </a:p>
      </dsp:txBody>
      <dsp:txXfrm>
        <a:off x="559922" y="227346"/>
        <a:ext cx="1097721" cy="1097721"/>
      </dsp:txXfrm>
    </dsp:sp>
    <dsp:sp modelId="{A306E6C1-DB2E-4208-91C9-3A87D6B818DE}">
      <dsp:nvSpPr>
        <dsp:cNvPr id="0" name=""/>
        <dsp:cNvSpPr/>
      </dsp:nvSpPr>
      <dsp:spPr>
        <a:xfrm rot="10799993">
          <a:off x="837113" y="1685234"/>
          <a:ext cx="543344" cy="281580"/>
        </a:xfrm>
        <a:prstGeom prst="triangle">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FF5273F7-E69D-41E6-B215-5DFC432453E7}">
      <dsp:nvSpPr>
        <dsp:cNvPr id="0" name=""/>
        <dsp:cNvSpPr/>
      </dsp:nvSpPr>
      <dsp:spPr>
        <a:xfrm>
          <a:off x="310277" y="2083696"/>
          <a:ext cx="1597020" cy="1669378"/>
        </a:xfrm>
        <a:prstGeom prst="ellipse">
          <a:avLst/>
        </a:prstGeom>
        <a:gradFill flip="none" rotWithShape="1">
          <a:gsLst>
            <a:gs pos="47000">
              <a:srgbClr val="C00000"/>
            </a:gs>
            <a:gs pos="96330">
              <a:schemeClr val="bg1"/>
            </a:gs>
            <a:gs pos="8000">
              <a:schemeClr val="bg1"/>
            </a:gs>
          </a:gsLst>
          <a:lin ang="5400000" scaled="1"/>
          <a:tileRect/>
        </a:gradFill>
        <a:ln w="31750" cap="rnd" cmpd="dbl" algn="ctr">
          <a:noFill/>
          <a:prstDash val="dash"/>
          <a:miter lim="800000"/>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latin typeface="微软雅黑" panose="020B0503020204020204" charset="-122"/>
              <a:ea typeface="微软雅黑" panose="020B0503020204020204" charset="-122"/>
            </a:rPr>
            <a:t>部门领导审批</a:t>
          </a:r>
        </a:p>
      </dsp:txBody>
      <dsp:txXfrm>
        <a:off x="544155" y="2328171"/>
        <a:ext cx="1129264" cy="1180428"/>
      </dsp:txXfrm>
    </dsp:sp>
    <dsp:sp modelId="{786ABFB4-C5BA-4B81-B933-2475F3357556}">
      <dsp:nvSpPr>
        <dsp:cNvPr id="0" name=""/>
        <dsp:cNvSpPr/>
      </dsp:nvSpPr>
      <dsp:spPr>
        <a:xfrm rot="5503927">
          <a:off x="2011590" y="2813112"/>
          <a:ext cx="543344" cy="281580"/>
        </a:xfrm>
        <a:prstGeom prst="triangle">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6E7EED1D-2C1C-4964-9485-121651964F3E}">
      <dsp:nvSpPr>
        <dsp:cNvPr id="0" name=""/>
        <dsp:cNvSpPr/>
      </dsp:nvSpPr>
      <dsp:spPr>
        <a:xfrm>
          <a:off x="2643246" y="2210302"/>
          <a:ext cx="1597776" cy="1557289"/>
        </a:xfrm>
        <a:prstGeom prst="ellipse">
          <a:avLst/>
        </a:prstGeom>
        <a:gradFill flip="none" rotWithShape="1">
          <a:gsLst>
            <a:gs pos="47000">
              <a:srgbClr val="C00000"/>
            </a:gs>
            <a:gs pos="96330">
              <a:schemeClr val="bg1"/>
            </a:gs>
            <a:gs pos="8000">
              <a:schemeClr val="bg1"/>
            </a:gs>
          </a:gsLst>
          <a:lin ang="5400000" scaled="1"/>
          <a:tileRect/>
        </a:gradFill>
        <a:ln w="31750" cap="rnd" cmpd="dbl" algn="ctr">
          <a:noFill/>
          <a:prstDash val="dash"/>
          <a:miter lim="800000"/>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latin typeface="微软雅黑" panose="020B0503020204020204" charset="-122"/>
              <a:ea typeface="微软雅黑" panose="020B0503020204020204" charset="-122"/>
            </a:rPr>
            <a:t>总经理审批</a:t>
          </a:r>
        </a:p>
      </dsp:txBody>
      <dsp:txXfrm>
        <a:off x="2877235" y="2438362"/>
        <a:ext cx="1129798" cy="1101169"/>
      </dsp:txXfrm>
    </dsp:sp>
    <dsp:sp modelId="{21D25AD3-2239-4C26-886D-69FB6B883FFA}">
      <dsp:nvSpPr>
        <dsp:cNvPr id="0" name=""/>
        <dsp:cNvSpPr/>
      </dsp:nvSpPr>
      <dsp:spPr>
        <a:xfrm rot="64975">
          <a:off x="3190604" y="1782608"/>
          <a:ext cx="543344" cy="281580"/>
        </a:xfrm>
        <a:prstGeom prst="triangle">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95805A8E-C70A-48EA-8D02-1B0C8BD6461B}">
      <dsp:nvSpPr>
        <dsp:cNvPr id="0" name=""/>
        <dsp:cNvSpPr/>
      </dsp:nvSpPr>
      <dsp:spPr>
        <a:xfrm>
          <a:off x="2692394" y="65878"/>
          <a:ext cx="1579997" cy="1586562"/>
        </a:xfrm>
        <a:prstGeom prst="ellipse">
          <a:avLst/>
        </a:prstGeom>
        <a:gradFill flip="none" rotWithShape="1">
          <a:gsLst>
            <a:gs pos="47000">
              <a:srgbClr val="C00000"/>
            </a:gs>
            <a:gs pos="96330">
              <a:schemeClr val="bg1"/>
            </a:gs>
            <a:gs pos="8000">
              <a:schemeClr val="bg1"/>
            </a:gs>
          </a:gsLst>
          <a:lin ang="5400000" scaled="1"/>
          <a:tileRect/>
        </a:gradFill>
        <a:ln w="31750" cap="rnd" cmpd="dbl" algn="ctr">
          <a:noFill/>
          <a:prstDash val="dash"/>
          <a:miter lim="800000"/>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latin typeface="微软雅黑" panose="020B0503020204020204" charset="-122"/>
              <a:ea typeface="微软雅黑" panose="020B0503020204020204" charset="-122"/>
            </a:rPr>
            <a:t>行政主管审批</a:t>
          </a:r>
        </a:p>
      </dsp:txBody>
      <dsp:txXfrm>
        <a:off x="2923779" y="298225"/>
        <a:ext cx="1117227" cy="1121868"/>
      </dsp:txXfrm>
    </dsp:sp>
    <dsp:sp modelId="{A978BEBD-FE3A-4863-917E-16F16261D046}">
      <dsp:nvSpPr>
        <dsp:cNvPr id="0" name=""/>
        <dsp:cNvSpPr/>
      </dsp:nvSpPr>
      <dsp:spPr>
        <a:xfrm rot="5413582">
          <a:off x="4401237" y="723073"/>
          <a:ext cx="543344" cy="281580"/>
        </a:xfrm>
        <a:prstGeom prst="triangle">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EA63FF01-22CB-4978-B9FC-10B78590BC86}">
      <dsp:nvSpPr>
        <dsp:cNvPr id="0" name=""/>
        <dsp:cNvSpPr/>
      </dsp:nvSpPr>
      <dsp:spPr>
        <a:xfrm>
          <a:off x="5057488" y="65878"/>
          <a:ext cx="1666883" cy="1605594"/>
        </a:xfrm>
        <a:prstGeom prst="ellipse">
          <a:avLst/>
        </a:prstGeom>
        <a:gradFill flip="none" rotWithShape="1">
          <a:gsLst>
            <a:gs pos="47000">
              <a:srgbClr val="C00000"/>
            </a:gs>
            <a:gs pos="96330">
              <a:schemeClr val="bg1"/>
            </a:gs>
            <a:gs pos="8000">
              <a:schemeClr val="bg1"/>
            </a:gs>
          </a:gsLst>
          <a:lin ang="5400000" scaled="1"/>
          <a:tileRect/>
        </a:gradFill>
        <a:ln w="31750" cap="rnd" cmpd="dbl" algn="ctr">
          <a:noFill/>
          <a:prstDash val="dash"/>
          <a:miter lim="800000"/>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latin typeface="微软雅黑" panose="020B0503020204020204" charset="-122"/>
              <a:ea typeface="微软雅黑" panose="020B0503020204020204" charset="-122"/>
            </a:rPr>
            <a:t>行政专员采购</a:t>
          </a:r>
        </a:p>
      </dsp:txBody>
      <dsp:txXfrm>
        <a:off x="5301597" y="301012"/>
        <a:ext cx="1178665" cy="1135326"/>
      </dsp:txXfrm>
    </dsp:sp>
    <dsp:sp modelId="{42CEE640-9BAF-47E6-B954-7DF0474C4F73}">
      <dsp:nvSpPr>
        <dsp:cNvPr id="0" name=""/>
        <dsp:cNvSpPr/>
      </dsp:nvSpPr>
      <dsp:spPr>
        <a:xfrm rot="10863378">
          <a:off x="5599165" y="1817588"/>
          <a:ext cx="543344" cy="281580"/>
        </a:xfrm>
        <a:prstGeom prst="triangle">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1DBE93E5-1599-40E9-9E06-AEE0ACE9D123}">
      <dsp:nvSpPr>
        <dsp:cNvPr id="0" name=""/>
        <dsp:cNvSpPr/>
      </dsp:nvSpPr>
      <dsp:spPr>
        <a:xfrm>
          <a:off x="5033885" y="2229334"/>
          <a:ext cx="1633572" cy="1645583"/>
        </a:xfrm>
        <a:prstGeom prst="ellipse">
          <a:avLst/>
        </a:prstGeom>
        <a:gradFill flip="none" rotWithShape="1">
          <a:gsLst>
            <a:gs pos="47000">
              <a:srgbClr val="C00000"/>
            </a:gs>
            <a:gs pos="96330">
              <a:schemeClr val="bg1"/>
            </a:gs>
            <a:gs pos="8000">
              <a:schemeClr val="bg1"/>
            </a:gs>
          </a:gsLst>
          <a:lin ang="5400000" scaled="1"/>
          <a:tileRect/>
        </a:gradFill>
        <a:ln w="31750" cap="rnd" cmpd="dbl" algn="ctr">
          <a:noFill/>
          <a:prstDash val="dash"/>
          <a:miter lim="800000"/>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charset="-122"/>
              <a:ea typeface="微软雅黑" panose="020B0503020204020204" charset="-122"/>
            </a:rPr>
            <a:t>发送给需求部门</a:t>
          </a:r>
        </a:p>
      </dsp:txBody>
      <dsp:txXfrm>
        <a:off x="5273116" y="2470324"/>
        <a:ext cx="1155110" cy="1163603"/>
      </dsp:txXfrm>
    </dsp:sp>
    <dsp:sp modelId="{35ECE3D2-4C07-4F7C-BB0E-31892DF6F00D}">
      <dsp:nvSpPr>
        <dsp:cNvPr id="0" name=""/>
        <dsp:cNvSpPr/>
      </dsp:nvSpPr>
      <dsp:spPr>
        <a:xfrm rot="5467115">
          <a:off x="6800181" y="2935180"/>
          <a:ext cx="543344" cy="281580"/>
        </a:xfrm>
        <a:prstGeom prst="triangle">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sp>
    <dsp:sp modelId="{0BE7CD56-65A5-4C4B-83E4-F44FFBC391FC}">
      <dsp:nvSpPr>
        <dsp:cNvPr id="0" name=""/>
        <dsp:cNvSpPr/>
      </dsp:nvSpPr>
      <dsp:spPr>
        <a:xfrm>
          <a:off x="7460319" y="2322504"/>
          <a:ext cx="1552413" cy="1552413"/>
        </a:xfrm>
        <a:prstGeom prst="ellipse">
          <a:avLst/>
        </a:prstGeom>
        <a:gradFill flip="none" rotWithShape="1">
          <a:gsLst>
            <a:gs pos="47000">
              <a:srgbClr val="C00000"/>
            </a:gs>
            <a:gs pos="96330">
              <a:schemeClr val="bg1"/>
            </a:gs>
            <a:gs pos="8000">
              <a:schemeClr val="bg1"/>
            </a:gs>
          </a:gsLst>
          <a:lin ang="5400000" scaled="1"/>
          <a:tileRect/>
        </a:gradFill>
        <a:ln w="31750" cap="rnd" cmpd="dbl" algn="ctr">
          <a:noFill/>
          <a:prstDash val="dash"/>
          <a:miter lim="800000"/>
        </a:ln>
        <a:effectLst>
          <a:outerShdw blurRad="76200" dist="12700" dir="8100000" sy="-23000" kx="800400" algn="br" rotWithShape="0">
            <a:prstClr val="black">
              <a:alpha val="2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zh-CN" altLang="en-US" sz="2200" b="1" kern="1200" dirty="0">
              <a:latin typeface="微软雅黑" panose="020B0503020204020204" charset="-122"/>
              <a:ea typeface="微软雅黑" panose="020B0503020204020204" charset="-122"/>
            </a:rPr>
            <a:t>使用部门反馈</a:t>
          </a:r>
        </a:p>
      </dsp:txBody>
      <dsp:txXfrm>
        <a:off x="7687665" y="2549850"/>
        <a:ext cx="1097721" cy="10977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A75E0-121D-4C8D-BF8C-24740B0AC9F2}">
      <dsp:nvSpPr>
        <dsp:cNvPr id="0" name=""/>
        <dsp:cNvSpPr/>
      </dsp:nvSpPr>
      <dsp:spPr>
        <a:xfrm>
          <a:off x="1364551" y="0"/>
          <a:ext cx="6261558" cy="3913474"/>
        </a:xfrm>
        <a:prstGeom prst="swooshArrow">
          <a:avLst>
            <a:gd name="adj1" fmla="val 25000"/>
            <a:gd name="adj2" fmla="val 25000"/>
          </a:avLst>
        </a:prstGeom>
        <a:solidFill>
          <a:schemeClr val="bg2"/>
        </a:solidFill>
        <a:ln>
          <a:gradFill flip="none" rotWithShape="1">
            <a:gsLst>
              <a:gs pos="6500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effectLst>
          <a:outerShdw blurRad="50800" dist="38100" dir="8100000" algn="tr" rotWithShape="0">
            <a:prstClr val="black">
              <a:alpha val="40000"/>
            </a:prstClr>
          </a:outerShdw>
        </a:effectLst>
      </dsp:spPr>
      <dsp:style>
        <a:lnRef idx="0">
          <a:scrgbClr r="0" g="0" b="0"/>
        </a:lnRef>
        <a:fillRef idx="1">
          <a:scrgbClr r="0" g="0" b="0"/>
        </a:fillRef>
        <a:effectRef idx="0">
          <a:scrgbClr r="0" g="0" b="0"/>
        </a:effectRef>
        <a:fontRef idx="minor"/>
      </dsp:style>
    </dsp:sp>
    <dsp:sp modelId="{A6FA2F31-B72E-42B7-AC4B-C5220816B3CD}">
      <dsp:nvSpPr>
        <dsp:cNvPr id="0" name=""/>
        <dsp:cNvSpPr/>
      </dsp:nvSpPr>
      <dsp:spPr>
        <a:xfrm>
          <a:off x="1910496" y="2910059"/>
          <a:ext cx="144015" cy="144015"/>
        </a:xfrm>
        <a:prstGeom prst="ellipse">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9344F3E-56D5-40CC-B237-0AEDA753FC2D}">
      <dsp:nvSpPr>
        <dsp:cNvPr id="0" name=""/>
        <dsp:cNvSpPr/>
      </dsp:nvSpPr>
      <dsp:spPr bwMode="white">
        <a:xfrm>
          <a:off x="1982504" y="2982067"/>
          <a:ext cx="1070726" cy="931406"/>
        </a:xfrm>
        <a:prstGeom prst="rect">
          <a:avLst/>
        </a:prstGeom>
        <a:solidFill>
          <a:srgbClr val="C00000"/>
        </a:solidFill>
        <a:ln>
          <a:noFill/>
        </a:ln>
        <a:effectLst/>
      </dsp:spPr>
      <dsp:style>
        <a:lnRef idx="0">
          <a:scrgbClr r="0" g="0" b="0"/>
        </a:lnRef>
        <a:fillRef idx="0">
          <a:scrgbClr r="0" g="0" b="0"/>
        </a:fillRef>
        <a:effectRef idx="0">
          <a:scrgbClr r="0" g="0" b="0"/>
        </a:effectRef>
        <a:fontRef idx="minor"/>
      </dsp:style>
      <dsp:txBody>
        <a:bodyPr spcFirstLastPara="0" vert="horz" wrap="square" lIns="76311" tIns="0" rIns="0" bIns="0" numCol="1" spcCol="1270" anchor="t" anchorCtr="0">
          <a:noAutofit/>
        </a:bodyPr>
        <a:lstStyle/>
        <a:p>
          <a:pPr marL="0" lvl="0" indent="0" algn="l" defTabSz="1066800">
            <a:lnSpc>
              <a:spcPct val="90000"/>
            </a:lnSpc>
            <a:spcBef>
              <a:spcPct val="0"/>
            </a:spcBef>
            <a:spcAft>
              <a:spcPct val="35000"/>
            </a:spcAft>
            <a:buNone/>
          </a:pPr>
          <a:r>
            <a:rPr lang="zh-CN" altLang="en-US" sz="2400" kern="1200" dirty="0">
              <a:latin typeface="华文中宋" panose="02010600040101010101" pitchFamily="2" charset="-122"/>
              <a:ea typeface="华文中宋" panose="02010600040101010101" pitchFamily="2" charset="-122"/>
            </a:rPr>
            <a:t>申请人</a:t>
          </a:r>
        </a:p>
      </dsp:txBody>
      <dsp:txXfrm>
        <a:off x="1982504" y="2982067"/>
        <a:ext cx="1070726" cy="931406"/>
      </dsp:txXfrm>
    </dsp:sp>
    <dsp:sp modelId="{AB5EF47A-4CD5-4627-84A1-E3934A999411}">
      <dsp:nvSpPr>
        <dsp:cNvPr id="0" name=""/>
        <dsp:cNvSpPr/>
      </dsp:nvSpPr>
      <dsp:spPr>
        <a:xfrm>
          <a:off x="2928000" y="1999785"/>
          <a:ext cx="250462" cy="250462"/>
        </a:xfrm>
        <a:prstGeom prst="ellipse">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8A70DB4-C230-486A-9969-FCE4F2274252}">
      <dsp:nvSpPr>
        <dsp:cNvPr id="0" name=""/>
        <dsp:cNvSpPr/>
      </dsp:nvSpPr>
      <dsp:spPr bwMode="white">
        <a:xfrm>
          <a:off x="3066288" y="2125016"/>
          <a:ext cx="1314927" cy="1788457"/>
        </a:xfrm>
        <a:prstGeom prst="rect">
          <a:avLst/>
        </a:prstGeom>
        <a:solidFill>
          <a:srgbClr val="A6A6A6"/>
        </a:solidFill>
        <a:ln>
          <a:noFill/>
        </a:ln>
        <a:effectLst/>
      </dsp:spPr>
      <dsp:style>
        <a:lnRef idx="0">
          <a:scrgbClr r="0" g="0" b="0"/>
        </a:lnRef>
        <a:fillRef idx="0">
          <a:scrgbClr r="0" g="0" b="0"/>
        </a:fillRef>
        <a:effectRef idx="0">
          <a:scrgbClr r="0" g="0" b="0"/>
        </a:effectRef>
        <a:fontRef idx="minor"/>
      </dsp:style>
      <dsp:txBody>
        <a:bodyPr spcFirstLastPara="0" vert="horz" wrap="square" lIns="132715" tIns="0" rIns="0" bIns="0" numCol="1" spcCol="1270" anchor="t" anchorCtr="0">
          <a:noAutofit/>
        </a:bodyPr>
        <a:lstStyle/>
        <a:p>
          <a:pPr marL="0" lvl="0" indent="0" algn="l" defTabSz="1066800">
            <a:lnSpc>
              <a:spcPct val="90000"/>
            </a:lnSpc>
            <a:spcBef>
              <a:spcPct val="0"/>
            </a:spcBef>
            <a:spcAft>
              <a:spcPct val="35000"/>
            </a:spcAft>
            <a:buNone/>
          </a:pPr>
          <a:endParaRPr lang="en-US" altLang="zh-CN" sz="2400" kern="1200" dirty="0">
            <a:latin typeface="华文中宋" panose="02010600040101010101" pitchFamily="2" charset="-122"/>
            <a:ea typeface="华文中宋" panose="02010600040101010101" pitchFamily="2" charset="-122"/>
          </a:endParaRPr>
        </a:p>
        <a:p>
          <a:pPr marL="0" lvl="0" indent="0" algn="l" defTabSz="1066800">
            <a:lnSpc>
              <a:spcPct val="90000"/>
            </a:lnSpc>
            <a:spcBef>
              <a:spcPct val="0"/>
            </a:spcBef>
            <a:spcAft>
              <a:spcPct val="35000"/>
            </a:spcAft>
            <a:buNone/>
          </a:pPr>
          <a:r>
            <a:rPr lang="zh-CN" altLang="en-US" sz="2400" kern="1200" dirty="0">
              <a:latin typeface="华文中宋" panose="02010600040101010101" pitchFamily="2" charset="-122"/>
              <a:ea typeface="华文中宋" panose="02010600040101010101" pitchFamily="2" charset="-122"/>
            </a:rPr>
            <a:t>直属上级领导</a:t>
          </a:r>
        </a:p>
      </dsp:txBody>
      <dsp:txXfrm>
        <a:off x="3066288" y="2125016"/>
        <a:ext cx="1314927" cy="1788457"/>
      </dsp:txXfrm>
    </dsp:sp>
    <dsp:sp modelId="{8EBF7901-1536-4AF5-8DDB-E1B84AE4D5DB}">
      <dsp:nvSpPr>
        <dsp:cNvPr id="0" name=""/>
        <dsp:cNvSpPr/>
      </dsp:nvSpPr>
      <dsp:spPr>
        <a:xfrm>
          <a:off x="4227273" y="1329015"/>
          <a:ext cx="331862" cy="331862"/>
        </a:xfrm>
        <a:prstGeom prst="ellipse">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1C89940C-3D18-4FB8-B603-739353F5A96C}">
      <dsp:nvSpPr>
        <dsp:cNvPr id="0" name=""/>
        <dsp:cNvSpPr/>
      </dsp:nvSpPr>
      <dsp:spPr bwMode="white">
        <a:xfrm>
          <a:off x="4385762" y="1494947"/>
          <a:ext cx="1590956" cy="2418526"/>
        </a:xfrm>
        <a:prstGeom prst="rect">
          <a:avLst/>
        </a:prstGeom>
        <a:solidFill>
          <a:srgbClr val="C90000"/>
        </a:solidFill>
        <a:ln>
          <a:noFill/>
        </a:ln>
        <a:effectLst/>
      </dsp:spPr>
      <dsp:style>
        <a:lnRef idx="0">
          <a:scrgbClr r="0" g="0" b="0"/>
        </a:lnRef>
        <a:fillRef idx="0">
          <a:scrgbClr r="0" g="0" b="0"/>
        </a:fillRef>
        <a:effectRef idx="0">
          <a:scrgbClr r="0" g="0" b="0"/>
        </a:effectRef>
        <a:fontRef idx="minor"/>
      </dsp:style>
      <dsp:txBody>
        <a:bodyPr spcFirstLastPara="0" vert="horz" wrap="square" lIns="175847" tIns="0" rIns="0" bIns="0" numCol="1" spcCol="1270" anchor="t" anchorCtr="0">
          <a:noAutofit/>
        </a:bodyPr>
        <a:lstStyle/>
        <a:p>
          <a:pPr marL="0" lvl="0" indent="0" algn="l" defTabSz="1066800">
            <a:lnSpc>
              <a:spcPts val="2200"/>
            </a:lnSpc>
            <a:spcBef>
              <a:spcPct val="0"/>
            </a:spcBef>
            <a:spcAft>
              <a:spcPct val="35000"/>
            </a:spcAft>
            <a:buNone/>
          </a:pPr>
          <a:endParaRPr lang="en-US" altLang="zh-CN" sz="2400" kern="1200" dirty="0">
            <a:latin typeface="华文中宋" panose="02010600040101010101" pitchFamily="2" charset="-122"/>
            <a:ea typeface="华文中宋" panose="02010600040101010101" pitchFamily="2" charset="-122"/>
          </a:endParaRPr>
        </a:p>
        <a:p>
          <a:pPr marL="0" lvl="0" indent="0" algn="l" defTabSz="1066800">
            <a:lnSpc>
              <a:spcPts val="2200"/>
            </a:lnSpc>
            <a:spcBef>
              <a:spcPct val="0"/>
            </a:spcBef>
            <a:spcAft>
              <a:spcPct val="35000"/>
            </a:spcAft>
            <a:buNone/>
          </a:pPr>
          <a:r>
            <a:rPr lang="zh-CN" altLang="en-US" sz="2400" kern="1200" dirty="0">
              <a:latin typeface="华文中宋" panose="02010600040101010101" pitchFamily="2" charset="-122"/>
              <a:ea typeface="华文中宋" panose="02010600040101010101" pitchFamily="2" charset="-122"/>
            </a:rPr>
            <a:t>财务部</a:t>
          </a:r>
          <a:endParaRPr lang="en-US" altLang="zh-CN" sz="2400" kern="1200" dirty="0">
            <a:latin typeface="华文中宋" panose="02010600040101010101" pitchFamily="2" charset="-122"/>
            <a:ea typeface="华文中宋" panose="02010600040101010101" pitchFamily="2" charset="-122"/>
          </a:endParaRPr>
        </a:p>
        <a:p>
          <a:pPr marL="0" lvl="0" indent="0" algn="l" defTabSz="1066800">
            <a:lnSpc>
              <a:spcPts val="2200"/>
            </a:lnSpc>
            <a:spcBef>
              <a:spcPct val="0"/>
            </a:spcBef>
            <a:spcAft>
              <a:spcPct val="35000"/>
            </a:spcAft>
            <a:buNone/>
          </a:pPr>
          <a:r>
            <a:rPr lang="zh-CN" altLang="en-US" sz="2400" kern="1200" dirty="0">
              <a:latin typeface="华文中宋" panose="02010600040101010101" pitchFamily="2" charset="-122"/>
              <a:ea typeface="华文中宋" panose="02010600040101010101" pitchFamily="2" charset="-122"/>
            </a:rPr>
            <a:t>初审</a:t>
          </a:r>
          <a:endParaRPr lang="en-US" altLang="zh-CN" sz="2400" kern="1200" dirty="0">
            <a:latin typeface="华文中宋" panose="02010600040101010101" pitchFamily="2" charset="-122"/>
            <a:ea typeface="华文中宋" panose="02010600040101010101" pitchFamily="2" charset="-122"/>
          </a:endParaRPr>
        </a:p>
        <a:p>
          <a:pPr marL="0" lvl="0" indent="0" algn="l" defTabSz="1066800">
            <a:lnSpc>
              <a:spcPts val="2200"/>
            </a:lnSpc>
            <a:spcBef>
              <a:spcPct val="0"/>
            </a:spcBef>
            <a:spcAft>
              <a:spcPct val="35000"/>
            </a:spcAft>
            <a:buNone/>
          </a:pPr>
          <a:r>
            <a:rPr lang="zh-CN" altLang="en-US" sz="2400" kern="1200" dirty="0">
              <a:latin typeface="华文中宋" panose="02010600040101010101" pitchFamily="2" charset="-122"/>
              <a:ea typeface="华文中宋" panose="02010600040101010101" pitchFamily="2" charset="-122"/>
            </a:rPr>
            <a:t>复审</a:t>
          </a:r>
        </a:p>
      </dsp:txBody>
      <dsp:txXfrm>
        <a:off x="4385762" y="1494947"/>
        <a:ext cx="1590956" cy="2418526"/>
      </dsp:txXfrm>
    </dsp:sp>
    <dsp:sp modelId="{9077C6B1-66AD-4207-A414-807162278D1A}">
      <dsp:nvSpPr>
        <dsp:cNvPr id="0" name=""/>
        <dsp:cNvSpPr/>
      </dsp:nvSpPr>
      <dsp:spPr>
        <a:xfrm>
          <a:off x="5642385" y="885227"/>
          <a:ext cx="444570" cy="444570"/>
        </a:xfrm>
        <a:prstGeom prst="ellipse">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E182826-6376-43DC-B76B-C27B064D250B}">
      <dsp:nvSpPr>
        <dsp:cNvPr id="0" name=""/>
        <dsp:cNvSpPr/>
      </dsp:nvSpPr>
      <dsp:spPr bwMode="white">
        <a:xfrm>
          <a:off x="5908786" y="1107513"/>
          <a:ext cx="1485815" cy="2805960"/>
        </a:xfrm>
        <a:prstGeom prst="rect">
          <a:avLst/>
        </a:prstGeom>
        <a:solidFill>
          <a:srgbClr val="A6A6A6"/>
        </a:solidFill>
        <a:ln>
          <a:noFill/>
        </a:ln>
        <a:effectLst/>
      </dsp:spPr>
      <dsp:style>
        <a:lnRef idx="0">
          <a:scrgbClr r="0" g="0" b="0"/>
        </a:lnRef>
        <a:fillRef idx="0">
          <a:scrgbClr r="0" g="0" b="0"/>
        </a:fillRef>
        <a:effectRef idx="0">
          <a:scrgbClr r="0" g="0" b="0"/>
        </a:effectRef>
        <a:fontRef idx="minor"/>
      </dsp:style>
      <dsp:txBody>
        <a:bodyPr spcFirstLastPara="0" vert="horz" wrap="square" lIns="235569" tIns="0" rIns="0" bIns="0" numCol="1" spcCol="1270" anchor="t" anchorCtr="0">
          <a:noAutofit/>
        </a:bodyPr>
        <a:lstStyle/>
        <a:p>
          <a:pPr marL="0" lvl="0" indent="0" algn="l" defTabSz="1066800">
            <a:lnSpc>
              <a:spcPct val="90000"/>
            </a:lnSpc>
            <a:spcBef>
              <a:spcPct val="0"/>
            </a:spcBef>
            <a:spcAft>
              <a:spcPct val="35000"/>
            </a:spcAft>
            <a:buNone/>
          </a:pPr>
          <a:endParaRPr lang="en-US" altLang="zh-CN" sz="2400" b="1" kern="1200" dirty="0">
            <a:latin typeface="华文中宋" panose="02010600040101010101" pitchFamily="2" charset="-122"/>
            <a:ea typeface="华文中宋" panose="02010600040101010101" pitchFamily="2" charset="-122"/>
          </a:endParaRPr>
        </a:p>
        <a:p>
          <a:pPr marL="0" lvl="0" indent="0" algn="l" defTabSz="1066800">
            <a:lnSpc>
              <a:spcPct val="90000"/>
            </a:lnSpc>
            <a:spcBef>
              <a:spcPct val="0"/>
            </a:spcBef>
            <a:spcAft>
              <a:spcPct val="35000"/>
            </a:spcAft>
            <a:buNone/>
          </a:pPr>
          <a:r>
            <a:rPr lang="zh-CN" altLang="en-US" sz="2400" b="1" kern="1200" dirty="0">
              <a:latin typeface="华文中宋" panose="02010600040101010101" pitchFamily="2" charset="-122"/>
              <a:ea typeface="华文中宋" panose="02010600040101010101" pitchFamily="2" charset="-122"/>
            </a:rPr>
            <a:t>总经理</a:t>
          </a:r>
        </a:p>
      </dsp:txBody>
      <dsp:txXfrm>
        <a:off x="5908786" y="1107513"/>
        <a:ext cx="1485815" cy="280596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1">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contDir" val="revDir"/>
          <dgm:param type="grDir" val="tL"/>
          <dgm:param type="flowDir" val="col"/>
        </dgm:alg>
      </dgm:if>
      <dgm:else name="Name2">
        <dgm:alg type="snake">
          <dgm:param type="contDir" val="revDir"/>
          <dgm:param type="grDir" val="tR"/>
          <dgm:param type="flowDir" val="col"/>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srcNode" val="firstNode"/>
                    <dgm:param type="dstNode" val="shape"/>
                    <dgm:param type="begPts" val="auto"/>
                    <dgm:param type="endPts" val="auto"/>
                  </dgm:alg>
                </dgm:if>
                <dgm:if name="Name13" axis="self" ptType="sibTrans" func="revPos" op="equ" val="1">
                  <dgm:alg type="conn">
                    <dgm:param type="srcNode" val="shape"/>
                    <dgm:param type="dstNode" val="lastNode"/>
                    <dgm:param type="begPts" val="auto"/>
                    <dgm:param type="endPts" val="auto"/>
                  </dgm:alg>
                </dgm:if>
                <dgm:else name="Name14">
                  <dgm:alg type="conn">
                    <dgm:param type="srcNode" val="shape"/>
                    <dgm:param type="dstNode" val="shape"/>
                    <dgm:param type="begPts" val="auto"/>
                    <dgm:param type="endPts" val="auto"/>
                  </dgm:alg>
                </dgm:else>
              </dgm:choose>
            </dgm:if>
            <dgm:else name="Name15">
              <dgm:choose name="Name16">
                <dgm:if name="Name17" axis="self" ptType="sibTrans" func="pos" op="equ" val="1">
                  <dgm:alg type="conn">
                    <dgm:param type="srcNode" val="firstNode"/>
                    <dgm:param type="dstNode" val="shape"/>
                    <dgm:param type="begPts" val="auto"/>
                    <dgm:param type="endPts" val="auto"/>
                  </dgm:alg>
                </dgm:if>
                <dgm:if name="Name18" axis="self" ptType="sibTrans" func="revPos" op="equ" val="1">
                  <dgm:alg type="conn">
                    <dgm:param type="srcNode" val="shape"/>
                    <dgm:param type="dstNode" val="lastNode"/>
                    <dgm:param type="begPts" val="auto"/>
                    <dgm:param type="endPts" val="auto"/>
                  </dgm:alg>
                </dgm:if>
                <dgm:else name="Name19">
                  <dgm:alg type="conn">
                    <dgm:param type="srcNode" val="shape"/>
                    <dgm:param type="dstNode" val="shape"/>
                    <dgm:param type="begPts" val="auto"/>
                    <dgm:param type="endPts" val="auto"/>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1">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2024/7/17</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15D781-0437-4F99-94CB-BA8DA3B5678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DC718C6-0954-469F-B750-0460E70244AB}" type="slidenum">
              <a:rPr lang="zh-CN" altLang="en-US" smtClean="0"/>
              <a:t>31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8CA7E8-92C1-4564-8642-CE744917AFC2}" type="slidenum">
              <a:rPr lang="zh-CN" altLang="en-US" smtClean="0"/>
              <a:t>33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b="1" kern="1200" dirty="0">
                <a:solidFill>
                  <a:schemeClr val="tx1"/>
                </a:solidFill>
                <a:effectLst/>
                <a:latin typeface="+mn-lt"/>
                <a:ea typeface="+mn-ea"/>
                <a:cs typeface="+mn-cs"/>
              </a:rPr>
              <a:t>完善的晋升机制，助力员工的职业规划及事业发展，我们的晋升分为两条线，业务条线、技术条线，为人员提供部门之间调岗，部门内部调岗，试用期人员转正后，我们的技术条线晋升可以由正式基层人员、到基层管理人员、中层管理人员、高层管理人员，技术条线由初级技术人员、中级技术人员、高级技术人员、技术管理人员晋升</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1DF94BC7-A3C7-4A13-9752-ED9C107D9EA2}" type="slidenum">
              <a:rPr lang="en-US" smtClean="0"/>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9F0D61-E64F-4509-A588-E8EBB61790BF}" type="slidenum">
              <a:rPr lang="zh-CN" altLang="en-US" smtClean="0"/>
              <a:t>35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37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38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40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15D781-0437-4F99-94CB-BA8DA3B56783}" type="slidenum">
              <a:rPr lang="zh-CN" altLang="en-US" smtClean="0"/>
              <a:t>41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15D781-0437-4F99-94CB-BA8DA3B56783}" type="slidenum">
              <a:rPr lang="zh-CN" altLang="en-US" smtClean="0"/>
              <a:t>42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43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44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45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15D781-0437-4F99-94CB-BA8DA3B56783}" type="slidenum">
              <a:rPr lang="zh-CN" altLang="en-US" smtClean="0"/>
              <a:t>46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47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48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49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50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51</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52</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115D781-0437-4F99-94CB-BA8DA3B56783}" type="slidenum">
              <a:rPr lang="zh-CN" altLang="en-US" smtClean="0"/>
              <a:t>53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a:ln>
            <a:miter/>
          </a:ln>
        </p:spPr>
      </p:sp>
      <p:sp>
        <p:nvSpPr>
          <p:cNvPr id="20482" name="备注占位符 2"/>
          <p:cNvSpPr>
            <a:spLocks noGrp="1"/>
          </p:cNvSpPr>
          <p:nvPr>
            <p:ph type="body"/>
          </p:nvPr>
        </p:nvSpPr>
        <p:spPr/>
        <p:txBody>
          <a:bodyPr wrap="square" lIns="91440" tIns="45720" rIns="91440" bIns="45720" anchor="t"/>
          <a:lstStyle/>
          <a:p>
            <a:pPr lvl="0">
              <a:spcBef>
                <a:spcPct val="0"/>
              </a:spcBef>
            </a:pPr>
            <a:endParaRPr lang="zh-CN" altLang="en-US"/>
          </a:p>
        </p:txBody>
      </p:sp>
      <p:sp>
        <p:nvSpPr>
          <p:cNvPr id="20483" name="灯片编号占位符 3"/>
          <p:cNvSpPr>
            <a:spLocks noGrp="1"/>
          </p:cNvSpPr>
          <p:nvPr>
            <p:ph type="sldNum" sz="quarter"/>
          </p:nvPr>
        </p:nvSpPr>
        <p:spPr>
          <a:xfrm>
            <a:off x="4024313" y="9720263"/>
            <a:ext cx="3078162" cy="514350"/>
          </a:xfrm>
          <a:prstGeom prst="rect">
            <a:avLst/>
          </a:prstGeom>
          <a:noFill/>
          <a:ln w="9525">
            <a:noFill/>
          </a:ln>
        </p:spPr>
        <p:txBody>
          <a:bodyPr vert="horz" wrap="square" lIns="91440" tIns="45720" rIns="91440" bIns="45720" anchor="b"/>
          <a:lstStyle/>
          <a:p>
            <a:pPr marL="0" lvl="0" indent="0" algn="r" eaLnBrk="1" latinLnBrk="0" hangingPunct="1"/>
            <a:fld id="{9A0DB2DC-4C9A-4742-B13C-FB6460FD3503}" type="slidenum">
              <a:rPr lang="zh-CN" altLang="en-US" sz="1200">
                <a:latin typeface="Calibri" panose="020F0502020204030204" charset="0"/>
                <a:ea typeface="宋体" panose="02010600030101010101" pitchFamily="2" charset="-122"/>
              </a:rPr>
              <a:t>4</a:t>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54</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115D781-0437-4F99-94CB-BA8DA3B56783}" type="slidenum">
              <a:rPr lang="zh-CN" altLang="en-US" smtClean="0"/>
              <a:t>55</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15D781-0437-4F99-94CB-BA8DA3B5678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15D781-0437-4F99-94CB-BA8DA3B5678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15D781-0437-4F99-94CB-BA8DA3B5678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15D781-0437-4F99-94CB-BA8DA3B5678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15D781-0437-4F99-94CB-BA8DA3B5678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15D781-0437-4F99-94CB-BA8DA3B5678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15D781-0437-4F99-94CB-BA8DA3B5678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15D781-0437-4F99-94CB-BA8DA3B5678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F9F0D61-E64F-4509-A588-E8EBB61790BF}"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15D781-0437-4F99-94CB-BA8DA3B5678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15D781-0437-4F99-94CB-BA8DA3B5678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115D781-0437-4F99-94CB-BA8DA3B5678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71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111FB-1F7D-4FAB-A4EF-5CB9150CEB94}" type="slidenum">
              <a:rPr lang="zh-CN" altLang="en-US" smtClean="0"/>
              <a:t>73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627467" y="0"/>
            <a:ext cx="3656044" cy="6858000"/>
          </a:xfrm>
          <a:custGeom>
            <a:avLst/>
            <a:gdLst>
              <a:gd name="connsiteX0" fmla="*/ 0 w 3656044"/>
              <a:gd name="connsiteY0" fmla="*/ 0 h 6858000"/>
              <a:gd name="connsiteX1" fmla="*/ 3656044 w 3656044"/>
              <a:gd name="connsiteY1" fmla="*/ 0 h 6858000"/>
              <a:gd name="connsiteX2" fmla="*/ 1828022 w 3656044"/>
              <a:gd name="connsiteY2" fmla="*/ 6858000 h 6858000"/>
            </a:gdLst>
            <a:ahLst/>
            <a:cxnLst>
              <a:cxn ang="0">
                <a:pos x="connsiteX0" y="connsiteY0"/>
              </a:cxn>
              <a:cxn ang="0">
                <a:pos x="connsiteX1" y="connsiteY1"/>
              </a:cxn>
              <a:cxn ang="0">
                <a:pos x="connsiteX2" y="connsiteY2"/>
              </a:cxn>
            </a:cxnLst>
            <a:rect l="l" t="t" r="r" b="b"/>
            <a:pathLst>
              <a:path w="3656044" h="6858000">
                <a:moveTo>
                  <a:pt x="0" y="0"/>
                </a:moveTo>
                <a:lnTo>
                  <a:pt x="3656044" y="0"/>
                </a:lnTo>
                <a:lnTo>
                  <a:pt x="1828022" y="6858000"/>
                </a:ln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1376431" y="0"/>
            <a:ext cx="3656044" cy="6858000"/>
          </a:xfrm>
          <a:custGeom>
            <a:avLst/>
            <a:gdLst>
              <a:gd name="connsiteX0" fmla="*/ 1828022 w 3656044"/>
              <a:gd name="connsiteY0" fmla="*/ 0 h 6858000"/>
              <a:gd name="connsiteX1" fmla="*/ 3656044 w 3656044"/>
              <a:gd name="connsiteY1" fmla="*/ 6858000 h 6858000"/>
              <a:gd name="connsiteX2" fmla="*/ 0 w 3656044"/>
              <a:gd name="connsiteY2" fmla="*/ 6858000 h 6858000"/>
            </a:gdLst>
            <a:ahLst/>
            <a:cxnLst>
              <a:cxn ang="0">
                <a:pos x="connsiteX0" y="connsiteY0"/>
              </a:cxn>
              <a:cxn ang="0">
                <a:pos x="connsiteX1" y="connsiteY1"/>
              </a:cxn>
              <a:cxn ang="0">
                <a:pos x="connsiteX2" y="connsiteY2"/>
              </a:cxn>
            </a:cxnLst>
            <a:rect l="l" t="t" r="r" b="b"/>
            <a:pathLst>
              <a:path w="3656044" h="6858000">
                <a:moveTo>
                  <a:pt x="1828022" y="0"/>
                </a:moveTo>
                <a:lnTo>
                  <a:pt x="3656044" y="6858000"/>
                </a:lnTo>
                <a:lnTo>
                  <a:pt x="0" y="6858000"/>
                </a:ln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3380329" y="0"/>
            <a:ext cx="3656044" cy="6858000"/>
          </a:xfrm>
          <a:custGeom>
            <a:avLst/>
            <a:gdLst>
              <a:gd name="connsiteX0" fmla="*/ 0 w 3656044"/>
              <a:gd name="connsiteY0" fmla="*/ 0 h 6858000"/>
              <a:gd name="connsiteX1" fmla="*/ 3656044 w 3656044"/>
              <a:gd name="connsiteY1" fmla="*/ 0 h 6858000"/>
              <a:gd name="connsiteX2" fmla="*/ 1828022 w 3656044"/>
              <a:gd name="connsiteY2" fmla="*/ 6858000 h 6858000"/>
            </a:gdLst>
            <a:ahLst/>
            <a:cxnLst>
              <a:cxn ang="0">
                <a:pos x="connsiteX0" y="connsiteY0"/>
              </a:cxn>
              <a:cxn ang="0">
                <a:pos x="connsiteX1" y="connsiteY1"/>
              </a:cxn>
              <a:cxn ang="0">
                <a:pos x="connsiteX2" y="connsiteY2"/>
              </a:cxn>
            </a:cxnLst>
            <a:rect l="l" t="t" r="r" b="b"/>
            <a:pathLst>
              <a:path w="3656044" h="6858000">
                <a:moveTo>
                  <a:pt x="0" y="0"/>
                </a:moveTo>
                <a:lnTo>
                  <a:pt x="3656044" y="0"/>
                </a:lnTo>
                <a:lnTo>
                  <a:pt x="1828022" y="6858000"/>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5384227" y="0"/>
            <a:ext cx="3656044" cy="6858000"/>
          </a:xfrm>
          <a:custGeom>
            <a:avLst/>
            <a:gdLst>
              <a:gd name="connsiteX0" fmla="*/ 1828022 w 3656044"/>
              <a:gd name="connsiteY0" fmla="*/ 0 h 6858000"/>
              <a:gd name="connsiteX1" fmla="*/ 3656044 w 3656044"/>
              <a:gd name="connsiteY1" fmla="*/ 6858000 h 6858000"/>
              <a:gd name="connsiteX2" fmla="*/ 0 w 3656044"/>
              <a:gd name="connsiteY2" fmla="*/ 6858000 h 6858000"/>
            </a:gdLst>
            <a:ahLst/>
            <a:cxnLst>
              <a:cxn ang="0">
                <a:pos x="connsiteX0" y="connsiteY0"/>
              </a:cxn>
              <a:cxn ang="0">
                <a:pos x="connsiteX1" y="connsiteY1"/>
              </a:cxn>
              <a:cxn ang="0">
                <a:pos x="connsiteX2" y="connsiteY2"/>
              </a:cxn>
            </a:cxnLst>
            <a:rect l="l" t="t" r="r" b="b"/>
            <a:pathLst>
              <a:path w="3656044" h="6858000">
                <a:moveTo>
                  <a:pt x="1828022" y="0"/>
                </a:moveTo>
                <a:lnTo>
                  <a:pt x="3656044" y="6858000"/>
                </a:lnTo>
                <a:lnTo>
                  <a:pt x="0" y="6858000"/>
                </a:lnTo>
                <a:close/>
              </a:path>
            </a:pathLst>
          </a:custGeom>
        </p:spPr>
        <p:txBody>
          <a:bodyPr wrap="square">
            <a:noAutofit/>
          </a:bodyPr>
          <a:lstStyle/>
          <a:p>
            <a:endParaRPr lang="zh-CN" altLang="en-US"/>
          </a:p>
        </p:txBody>
      </p:sp>
      <p:sp>
        <p:nvSpPr>
          <p:cNvPr id="19" name="图片占位符 18"/>
          <p:cNvSpPr>
            <a:spLocks noGrp="1"/>
          </p:cNvSpPr>
          <p:nvPr>
            <p:ph type="pic" sz="quarter" idx="14"/>
          </p:nvPr>
        </p:nvSpPr>
        <p:spPr>
          <a:xfrm>
            <a:off x="7388125" y="0"/>
            <a:ext cx="3656044" cy="6858000"/>
          </a:xfrm>
          <a:custGeom>
            <a:avLst/>
            <a:gdLst>
              <a:gd name="connsiteX0" fmla="*/ 0 w 3656044"/>
              <a:gd name="connsiteY0" fmla="*/ 0 h 6858000"/>
              <a:gd name="connsiteX1" fmla="*/ 3656044 w 3656044"/>
              <a:gd name="connsiteY1" fmla="*/ 0 h 6858000"/>
              <a:gd name="connsiteX2" fmla="*/ 1828022 w 3656044"/>
              <a:gd name="connsiteY2" fmla="*/ 6858000 h 6858000"/>
            </a:gdLst>
            <a:ahLst/>
            <a:cxnLst>
              <a:cxn ang="0">
                <a:pos x="connsiteX0" y="connsiteY0"/>
              </a:cxn>
              <a:cxn ang="0">
                <a:pos x="connsiteX1" y="connsiteY1"/>
              </a:cxn>
              <a:cxn ang="0">
                <a:pos x="connsiteX2" y="connsiteY2"/>
              </a:cxn>
            </a:cxnLst>
            <a:rect l="l" t="t" r="r" b="b"/>
            <a:pathLst>
              <a:path w="3656044" h="6858000">
                <a:moveTo>
                  <a:pt x="0" y="0"/>
                </a:moveTo>
                <a:lnTo>
                  <a:pt x="3656044" y="0"/>
                </a:lnTo>
                <a:lnTo>
                  <a:pt x="1828022" y="6858000"/>
                </a:lnTo>
                <a:close/>
              </a:path>
            </a:pathLst>
          </a:custGeom>
        </p:spPr>
        <p:txBody>
          <a:bodyPr wrap="square">
            <a:noAutofit/>
          </a:bodyPr>
          <a:lstStyle/>
          <a:p>
            <a:endParaRPr lang="zh-CN" altLang="en-US"/>
          </a:p>
        </p:txBody>
      </p:sp>
      <p:sp>
        <p:nvSpPr>
          <p:cNvPr id="20" name="图片占位符 19"/>
          <p:cNvSpPr>
            <a:spLocks noGrp="1"/>
          </p:cNvSpPr>
          <p:nvPr>
            <p:ph type="pic" sz="quarter" idx="15"/>
          </p:nvPr>
        </p:nvSpPr>
        <p:spPr>
          <a:xfrm>
            <a:off x="9392022" y="0"/>
            <a:ext cx="3656044" cy="6858000"/>
          </a:xfrm>
          <a:custGeom>
            <a:avLst/>
            <a:gdLst>
              <a:gd name="connsiteX0" fmla="*/ 1828022 w 3656044"/>
              <a:gd name="connsiteY0" fmla="*/ 0 h 6858000"/>
              <a:gd name="connsiteX1" fmla="*/ 3656044 w 3656044"/>
              <a:gd name="connsiteY1" fmla="*/ 6858000 h 6858000"/>
              <a:gd name="connsiteX2" fmla="*/ 0 w 3656044"/>
              <a:gd name="connsiteY2" fmla="*/ 6858000 h 6858000"/>
            </a:gdLst>
            <a:ahLst/>
            <a:cxnLst>
              <a:cxn ang="0">
                <a:pos x="connsiteX0" y="connsiteY0"/>
              </a:cxn>
              <a:cxn ang="0">
                <a:pos x="connsiteX1" y="connsiteY1"/>
              </a:cxn>
              <a:cxn ang="0">
                <a:pos x="connsiteX2" y="connsiteY2"/>
              </a:cxn>
            </a:cxnLst>
            <a:rect l="l" t="t" r="r" b="b"/>
            <a:pathLst>
              <a:path w="3656044" h="6858000">
                <a:moveTo>
                  <a:pt x="1828022" y="0"/>
                </a:moveTo>
                <a:lnTo>
                  <a:pt x="3656044" y="6858000"/>
                </a:lnTo>
                <a:lnTo>
                  <a:pt x="0" y="68580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269BA068-650B-427F-81FC-B7692F9E8BDA}" type="datetimeFigureOut">
              <a:rPr lang="zh-CN" altLang="en-US" smtClean="0"/>
              <a:t>2024/7/17</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A0B66009-3529-402D-BF8E-6954854B178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144086" y="877958"/>
            <a:ext cx="5955078" cy="5355086"/>
          </a:xfrm>
          <a:custGeom>
            <a:avLst/>
            <a:gdLst>
              <a:gd name="connsiteX0" fmla="*/ 3392238 w 5955078"/>
              <a:gd name="connsiteY0" fmla="*/ 4534948 h 5355086"/>
              <a:gd name="connsiteX1" fmla="*/ 3427419 w 5955078"/>
              <a:gd name="connsiteY1" fmla="*/ 4536240 h 5355086"/>
              <a:gd name="connsiteX2" fmla="*/ 3460769 w 5955078"/>
              <a:gd name="connsiteY2" fmla="*/ 4540701 h 5355086"/>
              <a:gd name="connsiteX3" fmla="*/ 3492959 w 5955078"/>
              <a:gd name="connsiteY3" fmla="*/ 4550833 h 5355086"/>
              <a:gd name="connsiteX4" fmla="*/ 3524570 w 5955078"/>
              <a:gd name="connsiteY4" fmla="*/ 4563800 h 5355086"/>
              <a:gd name="connsiteX5" fmla="*/ 3550600 w 5955078"/>
              <a:gd name="connsiteY5" fmla="*/ 4580942 h 5355086"/>
              <a:gd name="connsiteX6" fmla="*/ 3560780 w 5955078"/>
              <a:gd name="connsiteY6" fmla="*/ 4588932 h 5355086"/>
              <a:gd name="connsiteX7" fmla="*/ 3570044 w 5955078"/>
              <a:gd name="connsiteY7" fmla="*/ 4598508 h 5355086"/>
              <a:gd name="connsiteX8" fmla="*/ 3579644 w 5955078"/>
              <a:gd name="connsiteY8" fmla="*/ 4609333 h 5355086"/>
              <a:gd name="connsiteX9" fmla="*/ 3586408 w 5955078"/>
              <a:gd name="connsiteY9" fmla="*/ 4619579 h 5355086"/>
              <a:gd name="connsiteX10" fmla="*/ 3590427 w 5955078"/>
              <a:gd name="connsiteY10" fmla="*/ 4634580 h 5355086"/>
              <a:gd name="connsiteX11" fmla="*/ 3593442 w 5955078"/>
              <a:gd name="connsiteY11" fmla="*/ 4645830 h 5355086"/>
              <a:gd name="connsiteX12" fmla="*/ 3595877 w 5955078"/>
              <a:gd name="connsiteY12" fmla="*/ 4659916 h 5355086"/>
              <a:gd name="connsiteX13" fmla="*/ 3594896 w 5955078"/>
              <a:gd name="connsiteY13" fmla="*/ 4676256 h 5355086"/>
              <a:gd name="connsiteX14" fmla="*/ 3593915 w 5955078"/>
              <a:gd name="connsiteY14" fmla="*/ 4692596 h 5355086"/>
              <a:gd name="connsiteX15" fmla="*/ 3593939 w 5955078"/>
              <a:gd name="connsiteY15" fmla="*/ 4712686 h 5355086"/>
              <a:gd name="connsiteX16" fmla="*/ 3597378 w 5955078"/>
              <a:gd name="connsiteY16" fmla="*/ 4730522 h 5355086"/>
              <a:gd name="connsiteX17" fmla="*/ 3602983 w 5955078"/>
              <a:gd name="connsiteY17" fmla="*/ 4746438 h 5355086"/>
              <a:gd name="connsiteX18" fmla="*/ 3609837 w 5955078"/>
              <a:gd name="connsiteY18" fmla="*/ 4762018 h 5355086"/>
              <a:gd name="connsiteX19" fmla="*/ 3617027 w 5955078"/>
              <a:gd name="connsiteY19" fmla="*/ 4778849 h 5355086"/>
              <a:gd name="connsiteX20" fmla="*/ 3636405 w 5955078"/>
              <a:gd name="connsiteY20" fmla="*/ 4811170 h 5355086"/>
              <a:gd name="connsiteX21" fmla="*/ 3712312 w 5955078"/>
              <a:gd name="connsiteY21" fmla="*/ 4919451 h 5355086"/>
              <a:gd name="connsiteX22" fmla="*/ 3785719 w 5955078"/>
              <a:gd name="connsiteY22" fmla="*/ 5028403 h 5355086"/>
              <a:gd name="connsiteX23" fmla="*/ 3801837 w 5955078"/>
              <a:gd name="connsiteY23" fmla="*/ 5053559 h 5355086"/>
              <a:gd name="connsiteX24" fmla="*/ 3812622 w 5955078"/>
              <a:gd name="connsiteY24" fmla="*/ 5078806 h 5355086"/>
              <a:gd name="connsiteX25" fmla="*/ 3818651 w 5955078"/>
              <a:gd name="connsiteY25" fmla="*/ 5101306 h 5355086"/>
              <a:gd name="connsiteX26" fmla="*/ 3818831 w 5955078"/>
              <a:gd name="connsiteY26" fmla="*/ 5111976 h 5355086"/>
              <a:gd name="connsiteX27" fmla="*/ 3817760 w 5955078"/>
              <a:gd name="connsiteY27" fmla="*/ 5122982 h 5355086"/>
              <a:gd name="connsiteX28" fmla="*/ 3816020 w 5955078"/>
              <a:gd name="connsiteY28" fmla="*/ 5131487 h 5355086"/>
              <a:gd name="connsiteX29" fmla="*/ 3812448 w 5955078"/>
              <a:gd name="connsiteY29" fmla="*/ 5143162 h 5355086"/>
              <a:gd name="connsiteX30" fmla="*/ 3803053 w 5955078"/>
              <a:gd name="connsiteY30" fmla="*/ 5163096 h 5355086"/>
              <a:gd name="connsiteX31" fmla="*/ 3787406 w 5955078"/>
              <a:gd name="connsiteY31" fmla="*/ 5184706 h 5355086"/>
              <a:gd name="connsiteX32" fmla="*/ 3768344 w 5955078"/>
              <a:gd name="connsiteY32" fmla="*/ 5208571 h 5355086"/>
              <a:gd name="connsiteX33" fmla="*/ 3749193 w 5955078"/>
              <a:gd name="connsiteY33" fmla="*/ 5227101 h 5355086"/>
              <a:gd name="connsiteX34" fmla="*/ 3730622 w 5955078"/>
              <a:gd name="connsiteY34" fmla="*/ 5242795 h 5355086"/>
              <a:gd name="connsiteX35" fmla="*/ 3713301 w 5955078"/>
              <a:gd name="connsiteY35" fmla="*/ 5258155 h 5355086"/>
              <a:gd name="connsiteX36" fmla="*/ 3693725 w 5955078"/>
              <a:gd name="connsiteY36" fmla="*/ 5270099 h 5355086"/>
              <a:gd name="connsiteX37" fmla="*/ 3677564 w 5955078"/>
              <a:gd name="connsiteY37" fmla="*/ 5279788 h 5355086"/>
              <a:gd name="connsiteX38" fmla="*/ 3660733 w 5955078"/>
              <a:gd name="connsiteY38" fmla="*/ 5286978 h 5355086"/>
              <a:gd name="connsiteX39" fmla="*/ 3644483 w 5955078"/>
              <a:gd name="connsiteY39" fmla="*/ 5291332 h 5355086"/>
              <a:gd name="connsiteX40" fmla="*/ 3627562 w 5955078"/>
              <a:gd name="connsiteY40" fmla="*/ 5293186 h 5355086"/>
              <a:gd name="connsiteX41" fmla="*/ 3610307 w 5955078"/>
              <a:gd name="connsiteY41" fmla="*/ 5293790 h 5355086"/>
              <a:gd name="connsiteX42" fmla="*/ 3594881 w 5955078"/>
              <a:gd name="connsiteY42" fmla="*/ 5291224 h 5355086"/>
              <a:gd name="connsiteX43" fmla="*/ 3579121 w 5955078"/>
              <a:gd name="connsiteY43" fmla="*/ 5287409 h 5355086"/>
              <a:gd name="connsiteX44" fmla="*/ 3563941 w 5955078"/>
              <a:gd name="connsiteY44" fmla="*/ 5280758 h 5355086"/>
              <a:gd name="connsiteX45" fmla="*/ 3549341 w 5955078"/>
              <a:gd name="connsiteY45" fmla="*/ 5271272 h 5355086"/>
              <a:gd name="connsiteX46" fmla="*/ 3532821 w 5955078"/>
              <a:gd name="connsiteY46" fmla="*/ 5259621 h 5355086"/>
              <a:gd name="connsiteX47" fmla="*/ 3515297 w 5955078"/>
              <a:gd name="connsiteY47" fmla="*/ 5244220 h 5355086"/>
              <a:gd name="connsiteX48" fmla="*/ 3500607 w 5955078"/>
              <a:gd name="connsiteY48" fmla="*/ 5229399 h 5355086"/>
              <a:gd name="connsiteX49" fmla="*/ 3483327 w 5955078"/>
              <a:gd name="connsiteY49" fmla="*/ 5209913 h 5355086"/>
              <a:gd name="connsiteX50" fmla="*/ 3462788 w 5955078"/>
              <a:gd name="connsiteY50" fmla="*/ 5183261 h 5355086"/>
              <a:gd name="connsiteX51" fmla="*/ 3445419 w 5955078"/>
              <a:gd name="connsiteY51" fmla="*/ 5158440 h 5355086"/>
              <a:gd name="connsiteX52" fmla="*/ 3429880 w 5955078"/>
              <a:gd name="connsiteY52" fmla="*/ 5130449 h 5355086"/>
              <a:gd name="connsiteX53" fmla="*/ 3413091 w 5955078"/>
              <a:gd name="connsiteY53" fmla="*/ 5102792 h 5355086"/>
              <a:gd name="connsiteX54" fmla="*/ 3401302 w 5955078"/>
              <a:gd name="connsiteY54" fmla="*/ 5073796 h 5355086"/>
              <a:gd name="connsiteX55" fmla="*/ 3389513 w 5955078"/>
              <a:gd name="connsiteY55" fmla="*/ 5044799 h 5355086"/>
              <a:gd name="connsiteX56" fmla="*/ 3378975 w 5955078"/>
              <a:gd name="connsiteY56" fmla="*/ 5015469 h 5355086"/>
              <a:gd name="connsiteX57" fmla="*/ 3369016 w 5955078"/>
              <a:gd name="connsiteY57" fmla="*/ 4983302 h 5355086"/>
              <a:gd name="connsiteX58" fmla="*/ 3359972 w 5955078"/>
              <a:gd name="connsiteY58" fmla="*/ 4949551 h 5355086"/>
              <a:gd name="connsiteX59" fmla="*/ 3352448 w 5955078"/>
              <a:gd name="connsiteY59" fmla="*/ 4931471 h 5355086"/>
              <a:gd name="connsiteX60" fmla="*/ 3344009 w 5955078"/>
              <a:gd name="connsiteY60" fmla="*/ 4914975 h 5355086"/>
              <a:gd name="connsiteX61" fmla="*/ 3330903 w 5955078"/>
              <a:gd name="connsiteY61" fmla="*/ 4901068 h 5355086"/>
              <a:gd name="connsiteX62" fmla="*/ 3315299 w 5955078"/>
              <a:gd name="connsiteY62" fmla="*/ 4887832 h 5355086"/>
              <a:gd name="connsiteX63" fmla="*/ 3297864 w 5955078"/>
              <a:gd name="connsiteY63" fmla="*/ 4877766 h 5355086"/>
              <a:gd name="connsiteX64" fmla="*/ 3274514 w 5955078"/>
              <a:gd name="connsiteY64" fmla="*/ 4870625 h 5355086"/>
              <a:gd name="connsiteX65" fmla="*/ 3402799 w 5955078"/>
              <a:gd name="connsiteY65" fmla="*/ 5349392 h 5355086"/>
              <a:gd name="connsiteX66" fmla="*/ 3381549 w 5955078"/>
              <a:gd name="connsiteY66" fmla="*/ 5355086 h 5355086"/>
              <a:gd name="connsiteX67" fmla="*/ 3347856 w 5955078"/>
              <a:gd name="connsiteY67" fmla="*/ 5274348 h 5355086"/>
              <a:gd name="connsiteX68" fmla="*/ 3316665 w 5955078"/>
              <a:gd name="connsiteY68" fmla="*/ 5192940 h 5355086"/>
              <a:gd name="connsiteX69" fmla="*/ 3301526 w 5955078"/>
              <a:gd name="connsiteY69" fmla="*/ 5151443 h 5355086"/>
              <a:gd name="connsiteX70" fmla="*/ 3290138 w 5955078"/>
              <a:gd name="connsiteY70" fmla="*/ 5108941 h 5355086"/>
              <a:gd name="connsiteX71" fmla="*/ 3277835 w 5955078"/>
              <a:gd name="connsiteY71" fmla="*/ 5068024 h 5355086"/>
              <a:gd name="connsiteX72" fmla="*/ 3268366 w 5955078"/>
              <a:gd name="connsiteY72" fmla="*/ 5027688 h 5355086"/>
              <a:gd name="connsiteX73" fmla="*/ 3259478 w 5955078"/>
              <a:gd name="connsiteY73" fmla="*/ 4984517 h 5355086"/>
              <a:gd name="connsiteX74" fmla="*/ 3251840 w 5955078"/>
              <a:gd name="connsiteY74" fmla="*/ 4941010 h 5355086"/>
              <a:gd name="connsiteX75" fmla="*/ 3247037 w 5955078"/>
              <a:gd name="connsiteY75" fmla="*/ 4898085 h 5355086"/>
              <a:gd name="connsiteX76" fmla="*/ 3242569 w 5955078"/>
              <a:gd name="connsiteY76" fmla="*/ 4856409 h 5355086"/>
              <a:gd name="connsiteX77" fmla="*/ 3241181 w 5955078"/>
              <a:gd name="connsiteY77" fmla="*/ 4811227 h 5355086"/>
              <a:gd name="connsiteX78" fmla="*/ 3239793 w 5955078"/>
              <a:gd name="connsiteY78" fmla="*/ 4766046 h 5355086"/>
              <a:gd name="connsiteX79" fmla="*/ 3240325 w 5955078"/>
              <a:gd name="connsiteY79" fmla="*/ 4723030 h 5355086"/>
              <a:gd name="connsiteX80" fmla="*/ 3244607 w 5955078"/>
              <a:gd name="connsiteY80" fmla="*/ 4679009 h 5355086"/>
              <a:gd name="connsiteX81" fmla="*/ 3248489 w 5955078"/>
              <a:gd name="connsiteY81" fmla="*/ 4648494 h 5355086"/>
              <a:gd name="connsiteX82" fmla="*/ 3254960 w 5955078"/>
              <a:gd name="connsiteY82" fmla="*/ 4622644 h 5355086"/>
              <a:gd name="connsiteX83" fmla="*/ 3266521 w 5955078"/>
              <a:gd name="connsiteY83" fmla="*/ 4600789 h 5355086"/>
              <a:gd name="connsiteX84" fmla="*/ 3280338 w 5955078"/>
              <a:gd name="connsiteY84" fmla="*/ 4582349 h 5355086"/>
              <a:gd name="connsiteX85" fmla="*/ 3294489 w 5955078"/>
              <a:gd name="connsiteY85" fmla="*/ 4565159 h 5355086"/>
              <a:gd name="connsiteX86" fmla="*/ 3315315 w 5955078"/>
              <a:gd name="connsiteY86" fmla="*/ 4552880 h 5355086"/>
              <a:gd name="connsiteX87" fmla="*/ 3336811 w 5955078"/>
              <a:gd name="connsiteY87" fmla="*/ 4543100 h 5355086"/>
              <a:gd name="connsiteX88" fmla="*/ 3358062 w 5955078"/>
              <a:gd name="connsiteY88" fmla="*/ 4537406 h 5355086"/>
              <a:gd name="connsiteX89" fmla="*/ 3374982 w 5955078"/>
              <a:gd name="connsiteY89" fmla="*/ 4535552 h 5355086"/>
              <a:gd name="connsiteX90" fmla="*/ 2203886 w 5955078"/>
              <a:gd name="connsiteY90" fmla="*/ 4525116 h 5355086"/>
              <a:gd name="connsiteX91" fmla="*/ 2211901 w 5955078"/>
              <a:gd name="connsiteY91" fmla="*/ 4535027 h 5355086"/>
              <a:gd name="connsiteX92" fmla="*/ 2213241 w 5955078"/>
              <a:gd name="connsiteY92" fmla="*/ 4540027 h 5355086"/>
              <a:gd name="connsiteX93" fmla="*/ 2210802 w 5955078"/>
              <a:gd name="connsiteY93" fmla="*/ 4730932 h 5355086"/>
              <a:gd name="connsiteX94" fmla="*/ 2203697 w 5955078"/>
              <a:gd name="connsiteY94" fmla="*/ 4924426 h 5355086"/>
              <a:gd name="connsiteX95" fmla="*/ 2202561 w 5955078"/>
              <a:gd name="connsiteY95" fmla="*/ 4950187 h 5355086"/>
              <a:gd name="connsiteX96" fmla="*/ 2196424 w 5955078"/>
              <a:gd name="connsiteY96" fmla="*/ 4977287 h 5355086"/>
              <a:gd name="connsiteX97" fmla="*/ 2188703 w 5955078"/>
              <a:gd name="connsiteY97" fmla="*/ 5003472 h 5355086"/>
              <a:gd name="connsiteX98" fmla="*/ 2180646 w 5955078"/>
              <a:gd name="connsiteY98" fmla="*/ 5028407 h 5355086"/>
              <a:gd name="connsiteX99" fmla="*/ 2173326 w 5955078"/>
              <a:gd name="connsiteY99" fmla="*/ 5041087 h 5355086"/>
              <a:gd name="connsiteX100" fmla="*/ 2163170 w 5955078"/>
              <a:gd name="connsiteY100" fmla="*/ 5053187 h 5355086"/>
              <a:gd name="connsiteX101" fmla="*/ 2148594 w 5955078"/>
              <a:gd name="connsiteY101" fmla="*/ 5063791 h 5355086"/>
              <a:gd name="connsiteX102" fmla="*/ 2134933 w 5955078"/>
              <a:gd name="connsiteY102" fmla="*/ 5072811 h 5355086"/>
              <a:gd name="connsiteX103" fmla="*/ 2130890 w 5955078"/>
              <a:gd name="connsiteY103" fmla="*/ 5037720 h 5355086"/>
              <a:gd name="connsiteX104" fmla="*/ 2131266 w 5955078"/>
              <a:gd name="connsiteY104" fmla="*/ 5004124 h 5355086"/>
              <a:gd name="connsiteX105" fmla="*/ 2132558 w 5955078"/>
              <a:gd name="connsiteY105" fmla="*/ 4968944 h 5355086"/>
              <a:gd name="connsiteX106" fmla="*/ 2133850 w 5955078"/>
              <a:gd name="connsiteY106" fmla="*/ 4933763 h 5355086"/>
              <a:gd name="connsiteX107" fmla="*/ 2143689 w 5955078"/>
              <a:gd name="connsiteY107" fmla="*/ 4865477 h 5355086"/>
              <a:gd name="connsiteX108" fmla="*/ 2152612 w 5955078"/>
              <a:gd name="connsiteY108" fmla="*/ 4798775 h 5355086"/>
              <a:gd name="connsiteX109" fmla="*/ 2179209 w 5955078"/>
              <a:gd name="connsiteY109" fmla="*/ 4663028 h 5355086"/>
              <a:gd name="connsiteX110" fmla="*/ 2192798 w 5955078"/>
              <a:gd name="connsiteY110" fmla="*/ 4593738 h 5355086"/>
              <a:gd name="connsiteX111" fmla="*/ 932528 w 5955078"/>
              <a:gd name="connsiteY111" fmla="*/ 4395508 h 5355086"/>
              <a:gd name="connsiteX112" fmla="*/ 938198 w 5955078"/>
              <a:gd name="connsiteY112" fmla="*/ 4396669 h 5355086"/>
              <a:gd name="connsiteX113" fmla="*/ 939784 w 5955078"/>
              <a:gd name="connsiteY113" fmla="*/ 4397583 h 5355086"/>
              <a:gd name="connsiteX114" fmla="*/ 948714 w 5955078"/>
              <a:gd name="connsiteY114" fmla="*/ 4405909 h 5355086"/>
              <a:gd name="connsiteX115" fmla="*/ 971998 w 5955078"/>
              <a:gd name="connsiteY115" fmla="*/ 4427806 h 5355086"/>
              <a:gd name="connsiteX116" fmla="*/ 877533 w 5955078"/>
              <a:gd name="connsiteY116" fmla="*/ 4485273 h 5355086"/>
              <a:gd name="connsiteX117" fmla="*/ 903611 w 5955078"/>
              <a:gd name="connsiteY117" fmla="*/ 4542595 h 5355086"/>
              <a:gd name="connsiteX118" fmla="*/ 735154 w 5955078"/>
              <a:gd name="connsiteY118" fmla="*/ 4698937 h 5355086"/>
              <a:gd name="connsiteX119" fmla="*/ 659745 w 5955078"/>
              <a:gd name="connsiteY119" fmla="*/ 4657512 h 5355086"/>
              <a:gd name="connsiteX120" fmla="*/ 750526 w 5955078"/>
              <a:gd name="connsiteY120" fmla="*/ 4586294 h 5355086"/>
              <a:gd name="connsiteX121" fmla="*/ 839386 w 5955078"/>
              <a:gd name="connsiteY121" fmla="*/ 4512911 h 5355086"/>
              <a:gd name="connsiteX122" fmla="*/ 847711 w 5955078"/>
              <a:gd name="connsiteY122" fmla="*/ 4503982 h 5355086"/>
              <a:gd name="connsiteX123" fmla="*/ 854452 w 5955078"/>
              <a:gd name="connsiteY123" fmla="*/ 4494137 h 5355086"/>
              <a:gd name="connsiteX124" fmla="*/ 866929 w 5955078"/>
              <a:gd name="connsiteY124" fmla="*/ 4470697 h 5355086"/>
              <a:gd name="connsiteX125" fmla="*/ 842173 w 5955078"/>
              <a:gd name="connsiteY125" fmla="*/ 4473311 h 5355086"/>
              <a:gd name="connsiteX126" fmla="*/ 817752 w 5955078"/>
              <a:gd name="connsiteY126" fmla="*/ 4477175 h 5355086"/>
              <a:gd name="connsiteX127" fmla="*/ 804672 w 5955078"/>
              <a:gd name="connsiteY127" fmla="*/ 4483359 h 5355086"/>
              <a:gd name="connsiteX128" fmla="*/ 795921 w 5955078"/>
              <a:gd name="connsiteY128" fmla="*/ 4485704 h 5355086"/>
              <a:gd name="connsiteX129" fmla="*/ 788421 w 5955078"/>
              <a:gd name="connsiteY129" fmla="*/ 4487714 h 5355086"/>
              <a:gd name="connsiteX130" fmla="*/ 802572 w 5955078"/>
              <a:gd name="connsiteY130" fmla="*/ 4470524 h 5355086"/>
              <a:gd name="connsiteX131" fmla="*/ 818643 w 5955078"/>
              <a:gd name="connsiteY131" fmla="*/ 4455499 h 5355086"/>
              <a:gd name="connsiteX132" fmla="*/ 835964 w 5955078"/>
              <a:gd name="connsiteY132" fmla="*/ 4440140 h 5355086"/>
              <a:gd name="connsiteX133" fmla="*/ 852125 w 5955078"/>
              <a:gd name="connsiteY133" fmla="*/ 4430450 h 5355086"/>
              <a:gd name="connsiteX134" fmla="*/ 870451 w 5955078"/>
              <a:gd name="connsiteY134" fmla="*/ 4418840 h 5355086"/>
              <a:gd name="connsiteX135" fmla="*/ 891947 w 5955078"/>
              <a:gd name="connsiteY135" fmla="*/ 4409062 h 5355086"/>
              <a:gd name="connsiteX136" fmla="*/ 911278 w 5955078"/>
              <a:gd name="connsiteY136" fmla="*/ 4401202 h 5355086"/>
              <a:gd name="connsiteX137" fmla="*/ 3000171 w 5955078"/>
              <a:gd name="connsiteY137" fmla="*/ 4386781 h 5355086"/>
              <a:gd name="connsiteX138" fmla="*/ 3014346 w 5955078"/>
              <a:gd name="connsiteY138" fmla="*/ 4389682 h 5355086"/>
              <a:gd name="connsiteX139" fmla="*/ 3027271 w 5955078"/>
              <a:gd name="connsiteY139" fmla="*/ 4392917 h 5355086"/>
              <a:gd name="connsiteX140" fmla="*/ 3035531 w 5955078"/>
              <a:gd name="connsiteY140" fmla="*/ 4398743 h 5355086"/>
              <a:gd name="connsiteX141" fmla="*/ 3040041 w 5955078"/>
              <a:gd name="connsiteY141" fmla="*/ 4405573 h 5355086"/>
              <a:gd name="connsiteX142" fmla="*/ 3039886 w 5955078"/>
              <a:gd name="connsiteY142" fmla="*/ 4414994 h 5355086"/>
              <a:gd name="connsiteX143" fmla="*/ 3038324 w 5955078"/>
              <a:gd name="connsiteY143" fmla="*/ 4434169 h 5355086"/>
              <a:gd name="connsiteX144" fmla="*/ 3036919 w 5955078"/>
              <a:gd name="connsiteY144" fmla="*/ 4443924 h 5355086"/>
              <a:gd name="connsiteX145" fmla="*/ 3038348 w 5955078"/>
              <a:gd name="connsiteY145" fmla="*/ 4454259 h 5355086"/>
              <a:gd name="connsiteX146" fmla="*/ 3039042 w 5955078"/>
              <a:gd name="connsiteY146" fmla="*/ 4476850 h 5355086"/>
              <a:gd name="connsiteX147" fmla="*/ 3043152 w 5955078"/>
              <a:gd name="connsiteY147" fmla="*/ 4497186 h 5355086"/>
              <a:gd name="connsiteX148" fmla="*/ 3049181 w 5955078"/>
              <a:gd name="connsiteY148" fmla="*/ 4519687 h 5355086"/>
              <a:gd name="connsiteX149" fmla="*/ 3058290 w 5955078"/>
              <a:gd name="connsiteY149" fmla="*/ 4538682 h 5355086"/>
              <a:gd name="connsiteX150" fmla="*/ 3069230 w 5955078"/>
              <a:gd name="connsiteY150" fmla="*/ 4554508 h 5355086"/>
              <a:gd name="connsiteX151" fmla="*/ 3074834 w 5955078"/>
              <a:gd name="connsiteY151" fmla="*/ 4570424 h 5355086"/>
              <a:gd name="connsiteX152" fmla="*/ 3082693 w 5955078"/>
              <a:gd name="connsiteY152" fmla="*/ 4589754 h 5355086"/>
              <a:gd name="connsiteX153" fmla="*/ 3087717 w 5955078"/>
              <a:gd name="connsiteY153" fmla="*/ 4608506 h 5355086"/>
              <a:gd name="connsiteX154" fmla="*/ 3090576 w 5955078"/>
              <a:gd name="connsiteY154" fmla="*/ 4629176 h 5355086"/>
              <a:gd name="connsiteX155" fmla="*/ 3092521 w 5955078"/>
              <a:gd name="connsiteY155" fmla="*/ 4651431 h 5355086"/>
              <a:gd name="connsiteX156" fmla="*/ 3094129 w 5955078"/>
              <a:gd name="connsiteY156" fmla="*/ 4672437 h 5355086"/>
              <a:gd name="connsiteX157" fmla="*/ 3093239 w 5955078"/>
              <a:gd name="connsiteY157" fmla="*/ 4694112 h 5355086"/>
              <a:gd name="connsiteX158" fmla="*/ 3092012 w 5955078"/>
              <a:gd name="connsiteY158" fmla="*/ 4714538 h 5355086"/>
              <a:gd name="connsiteX159" fmla="*/ 3089871 w 5955078"/>
              <a:gd name="connsiteY159" fmla="*/ 4736549 h 5355086"/>
              <a:gd name="connsiteX160" fmla="*/ 3084560 w 5955078"/>
              <a:gd name="connsiteY160" fmla="*/ 4756729 h 5355086"/>
              <a:gd name="connsiteX161" fmla="*/ 3078914 w 5955078"/>
              <a:gd name="connsiteY161" fmla="*/ 4775658 h 5355086"/>
              <a:gd name="connsiteX162" fmla="*/ 3073268 w 5955078"/>
              <a:gd name="connsiteY162" fmla="*/ 4794589 h 5355086"/>
              <a:gd name="connsiteX163" fmla="*/ 3063202 w 5955078"/>
              <a:gd name="connsiteY163" fmla="*/ 4812023 h 5355086"/>
              <a:gd name="connsiteX164" fmla="*/ 3053382 w 5955078"/>
              <a:gd name="connsiteY164" fmla="*/ 4825373 h 5355086"/>
              <a:gd name="connsiteX165" fmla="*/ 3042310 w 5955078"/>
              <a:gd name="connsiteY165" fmla="*/ 4839058 h 5355086"/>
              <a:gd name="connsiteX166" fmla="*/ 3033315 w 5955078"/>
              <a:gd name="connsiteY166" fmla="*/ 4845488 h 5355086"/>
              <a:gd name="connsiteX167" fmla="*/ 3024319 w 5955078"/>
              <a:gd name="connsiteY167" fmla="*/ 4851917 h 5355086"/>
              <a:gd name="connsiteX168" fmla="*/ 3003158 w 5955078"/>
              <a:gd name="connsiteY168" fmla="*/ 4862947 h 5355086"/>
              <a:gd name="connsiteX169" fmla="*/ 2991907 w 5955078"/>
              <a:gd name="connsiteY169" fmla="*/ 4865962 h 5355086"/>
              <a:gd name="connsiteX170" fmla="*/ 2979407 w 5955078"/>
              <a:gd name="connsiteY170" fmla="*/ 4869311 h 5355086"/>
              <a:gd name="connsiteX171" fmla="*/ 2970567 w 5955078"/>
              <a:gd name="connsiteY171" fmla="*/ 4866320 h 5355086"/>
              <a:gd name="connsiteX172" fmla="*/ 2960812 w 5955078"/>
              <a:gd name="connsiteY172" fmla="*/ 4864915 h 5355086"/>
              <a:gd name="connsiteX173" fmla="*/ 2948802 w 5955078"/>
              <a:gd name="connsiteY173" fmla="*/ 4860095 h 5355086"/>
              <a:gd name="connsiteX174" fmla="*/ 2937953 w 5955078"/>
              <a:gd name="connsiteY174" fmla="*/ 4849604 h 5355086"/>
              <a:gd name="connsiteX175" fmla="*/ 2917838 w 5955078"/>
              <a:gd name="connsiteY175" fmla="*/ 4829537 h 5355086"/>
              <a:gd name="connsiteX176" fmla="*/ 2895803 w 5955078"/>
              <a:gd name="connsiteY176" fmla="*/ 4807306 h 5355086"/>
              <a:gd name="connsiteX177" fmla="*/ 2874684 w 5955078"/>
              <a:gd name="connsiteY177" fmla="*/ 4783489 h 5355086"/>
              <a:gd name="connsiteX178" fmla="*/ 2883248 w 5955078"/>
              <a:gd name="connsiteY178" fmla="*/ 4695448 h 5355086"/>
              <a:gd name="connsiteX179" fmla="*/ 2886615 w 5955078"/>
              <a:gd name="connsiteY179" fmla="*/ 4653012 h 5355086"/>
              <a:gd name="connsiteX180" fmla="*/ 2893153 w 5955078"/>
              <a:gd name="connsiteY180" fmla="*/ 4612406 h 5355086"/>
              <a:gd name="connsiteX181" fmla="*/ 2904935 w 5955078"/>
              <a:gd name="connsiteY181" fmla="*/ 4566376 h 5355086"/>
              <a:gd name="connsiteX182" fmla="*/ 2918637 w 5955078"/>
              <a:gd name="connsiteY182" fmla="*/ 4522511 h 5355086"/>
              <a:gd name="connsiteX183" fmla="*/ 2932005 w 5955078"/>
              <a:gd name="connsiteY183" fmla="*/ 4477394 h 5355086"/>
              <a:gd name="connsiteX184" fmla="*/ 2944457 w 5955078"/>
              <a:gd name="connsiteY184" fmla="*/ 4433864 h 5355086"/>
              <a:gd name="connsiteX185" fmla="*/ 2949278 w 5955078"/>
              <a:gd name="connsiteY185" fmla="*/ 4421854 h 5355086"/>
              <a:gd name="connsiteX186" fmla="*/ 2955349 w 5955078"/>
              <a:gd name="connsiteY186" fmla="*/ 4409509 h 5355086"/>
              <a:gd name="connsiteX187" fmla="*/ 2961175 w 5955078"/>
              <a:gd name="connsiteY187" fmla="*/ 4401250 h 5355086"/>
              <a:gd name="connsiteX188" fmla="*/ 2968920 w 5955078"/>
              <a:gd name="connsiteY188" fmla="*/ 4395154 h 5355086"/>
              <a:gd name="connsiteX189" fmla="*/ 2978250 w 5955078"/>
              <a:gd name="connsiteY189" fmla="*/ 4389975 h 5355086"/>
              <a:gd name="connsiteX190" fmla="*/ 2988250 w 5955078"/>
              <a:gd name="connsiteY190" fmla="*/ 4387295 h 5355086"/>
              <a:gd name="connsiteX191" fmla="*/ 1916344 w 5955078"/>
              <a:gd name="connsiteY191" fmla="*/ 4227021 h 5355086"/>
              <a:gd name="connsiteX192" fmla="*/ 1944030 w 5955078"/>
              <a:gd name="connsiteY192" fmla="*/ 4305349 h 5355086"/>
              <a:gd name="connsiteX193" fmla="*/ 1978068 w 5955078"/>
              <a:gd name="connsiteY193" fmla="*/ 4257374 h 5355086"/>
              <a:gd name="connsiteX194" fmla="*/ 1982823 w 5955078"/>
              <a:gd name="connsiteY194" fmla="*/ 4260120 h 5355086"/>
              <a:gd name="connsiteX195" fmla="*/ 1988583 w 5955078"/>
              <a:gd name="connsiteY195" fmla="*/ 4266615 h 5355086"/>
              <a:gd name="connsiteX196" fmla="*/ 1990928 w 5955078"/>
              <a:gd name="connsiteY196" fmla="*/ 4275365 h 5355086"/>
              <a:gd name="connsiteX197" fmla="*/ 1992937 w 5955078"/>
              <a:gd name="connsiteY197" fmla="*/ 4282865 h 5355086"/>
              <a:gd name="connsiteX198" fmla="*/ 1997716 w 5955078"/>
              <a:gd name="connsiteY198" fmla="*/ 4305701 h 5355086"/>
              <a:gd name="connsiteX199" fmla="*/ 1996000 w 5955078"/>
              <a:gd name="connsiteY199" fmla="*/ 4334297 h 5355086"/>
              <a:gd name="connsiteX200" fmla="*/ 1992118 w 5955078"/>
              <a:gd name="connsiteY200" fmla="*/ 4364813 h 5355086"/>
              <a:gd name="connsiteX201" fmla="*/ 1986407 w 5955078"/>
              <a:gd name="connsiteY201" fmla="*/ 4398498 h 5355086"/>
              <a:gd name="connsiteX202" fmla="*/ 1978865 w 5955078"/>
              <a:gd name="connsiteY202" fmla="*/ 4435354 h 5355086"/>
              <a:gd name="connsiteX203" fmla="*/ 1967238 w 5955078"/>
              <a:gd name="connsiteY203" fmla="*/ 4471965 h 5355086"/>
              <a:gd name="connsiteX204" fmla="*/ 1953446 w 5955078"/>
              <a:gd name="connsiteY204" fmla="*/ 4510495 h 5355086"/>
              <a:gd name="connsiteX205" fmla="*/ 1938984 w 5955078"/>
              <a:gd name="connsiteY205" fmla="*/ 4546525 h 5355086"/>
              <a:gd name="connsiteX206" fmla="*/ 1923272 w 5955078"/>
              <a:gd name="connsiteY206" fmla="*/ 4582889 h 5355086"/>
              <a:gd name="connsiteX207" fmla="*/ 1909390 w 5955078"/>
              <a:gd name="connsiteY207" fmla="*/ 4616085 h 5355086"/>
              <a:gd name="connsiteX208" fmla="*/ 1890418 w 5955078"/>
              <a:gd name="connsiteY208" fmla="*/ 4645285 h 5355086"/>
              <a:gd name="connsiteX209" fmla="*/ 1872026 w 5955078"/>
              <a:gd name="connsiteY209" fmla="*/ 4671649 h 5355086"/>
              <a:gd name="connsiteX210" fmla="*/ 1855710 w 5955078"/>
              <a:gd name="connsiteY210" fmla="*/ 4690759 h 5355086"/>
              <a:gd name="connsiteX211" fmla="*/ 1846134 w 5955078"/>
              <a:gd name="connsiteY211" fmla="*/ 4700024 h 5355086"/>
              <a:gd name="connsiteX212" fmla="*/ 1835889 w 5955078"/>
              <a:gd name="connsiteY212" fmla="*/ 4706788 h 5355086"/>
              <a:gd name="connsiteX213" fmla="*/ 1832515 w 5955078"/>
              <a:gd name="connsiteY213" fmla="*/ 4674198 h 5355086"/>
              <a:gd name="connsiteX214" fmla="*/ 1831061 w 5955078"/>
              <a:gd name="connsiteY214" fmla="*/ 4643771 h 5355086"/>
              <a:gd name="connsiteX215" fmla="*/ 1828694 w 5955078"/>
              <a:gd name="connsiteY215" fmla="*/ 4614930 h 5355086"/>
              <a:gd name="connsiteX216" fmla="*/ 1829740 w 5955078"/>
              <a:gd name="connsiteY216" fmla="*/ 4583835 h 5355086"/>
              <a:gd name="connsiteX217" fmla="*/ 1832371 w 5955078"/>
              <a:gd name="connsiteY217" fmla="*/ 4553655 h 5355086"/>
              <a:gd name="connsiteX218" fmla="*/ 1835337 w 5955078"/>
              <a:gd name="connsiteY218" fmla="*/ 4524724 h 5355086"/>
              <a:gd name="connsiteX219" fmla="*/ 1845356 w 5955078"/>
              <a:gd name="connsiteY219" fmla="*/ 4467107 h 5355086"/>
              <a:gd name="connsiteX220" fmla="*/ 1861289 w 5955078"/>
              <a:gd name="connsiteY220" fmla="*/ 4406567 h 5355086"/>
              <a:gd name="connsiteX221" fmla="*/ 1877891 w 5955078"/>
              <a:gd name="connsiteY221" fmla="*/ 4348527 h 5355086"/>
              <a:gd name="connsiteX222" fmla="*/ 3667185 w 5955078"/>
              <a:gd name="connsiteY222" fmla="*/ 3991008 h 5355086"/>
              <a:gd name="connsiteX223" fmla="*/ 3705961 w 5955078"/>
              <a:gd name="connsiteY223" fmla="*/ 4000716 h 5355086"/>
              <a:gd name="connsiteX224" fmla="*/ 3740651 w 5955078"/>
              <a:gd name="connsiteY224" fmla="*/ 4010177 h 5355086"/>
              <a:gd name="connsiteX225" fmla="*/ 3776011 w 5955078"/>
              <a:gd name="connsiteY225" fmla="*/ 4022140 h 5355086"/>
              <a:gd name="connsiteX226" fmla="*/ 3808291 w 5955078"/>
              <a:gd name="connsiteY226" fmla="*/ 4037607 h 5355086"/>
              <a:gd name="connsiteX227" fmla="*/ 3837736 w 5955078"/>
              <a:gd name="connsiteY227" fmla="*/ 4052493 h 5355086"/>
              <a:gd name="connsiteX228" fmla="*/ 3868766 w 5955078"/>
              <a:gd name="connsiteY228" fmla="*/ 4068295 h 5355086"/>
              <a:gd name="connsiteX229" fmla="*/ 3895801 w 5955078"/>
              <a:gd name="connsiteY229" fmla="*/ 4089187 h 5355086"/>
              <a:gd name="connsiteX230" fmla="*/ 3919665 w 5955078"/>
              <a:gd name="connsiteY230" fmla="*/ 4108248 h 5355086"/>
              <a:gd name="connsiteX231" fmla="*/ 3945450 w 5955078"/>
              <a:gd name="connsiteY231" fmla="*/ 4129475 h 5355086"/>
              <a:gd name="connsiteX232" fmla="*/ 3967820 w 5955078"/>
              <a:gd name="connsiteY232" fmla="*/ 4152956 h 5355086"/>
              <a:gd name="connsiteX233" fmla="*/ 3989854 w 5955078"/>
              <a:gd name="connsiteY233" fmla="*/ 4175187 h 5355086"/>
              <a:gd name="connsiteX234" fmla="*/ 4010973 w 5955078"/>
              <a:gd name="connsiteY234" fmla="*/ 4199004 h 5355086"/>
              <a:gd name="connsiteX235" fmla="*/ 4050467 w 5955078"/>
              <a:gd name="connsiteY235" fmla="*/ 4251393 h 5355086"/>
              <a:gd name="connsiteX236" fmla="*/ 4089045 w 5955078"/>
              <a:gd name="connsiteY236" fmla="*/ 4305366 h 5355086"/>
              <a:gd name="connsiteX237" fmla="*/ 4091970 w 5955078"/>
              <a:gd name="connsiteY237" fmla="*/ 4311281 h 5355086"/>
              <a:gd name="connsiteX238" fmla="*/ 4093979 w 5955078"/>
              <a:gd name="connsiteY238" fmla="*/ 4318781 h 5355086"/>
              <a:gd name="connsiteX239" fmla="*/ 4094584 w 5955078"/>
              <a:gd name="connsiteY239" fmla="*/ 4336037 h 5355086"/>
              <a:gd name="connsiteX240" fmla="*/ 4090768 w 5955078"/>
              <a:gd name="connsiteY240" fmla="*/ 4351796 h 5355086"/>
              <a:gd name="connsiteX241" fmla="*/ 4087443 w 5955078"/>
              <a:gd name="connsiteY241" fmla="*/ 4359387 h 5355086"/>
              <a:gd name="connsiteX242" fmla="*/ 4084362 w 5955078"/>
              <a:gd name="connsiteY242" fmla="*/ 4362892 h 5355086"/>
              <a:gd name="connsiteX243" fmla="*/ 4069117 w 5955078"/>
              <a:gd name="connsiteY243" fmla="*/ 4370996 h 5355086"/>
              <a:gd name="connsiteX244" fmla="*/ 4051616 w 5955078"/>
              <a:gd name="connsiteY244" fmla="*/ 4375685 h 5355086"/>
              <a:gd name="connsiteX245" fmla="*/ 4033111 w 5955078"/>
              <a:gd name="connsiteY245" fmla="*/ 4376625 h 5355086"/>
              <a:gd name="connsiteX246" fmla="*/ 4023690 w 5955078"/>
              <a:gd name="connsiteY246" fmla="*/ 4376469 h 5355086"/>
              <a:gd name="connsiteX247" fmla="*/ 4018936 w 5955078"/>
              <a:gd name="connsiteY247" fmla="*/ 4373724 h 5355086"/>
              <a:gd name="connsiteX248" fmla="*/ 3989401 w 5955078"/>
              <a:gd name="connsiteY248" fmla="*/ 4353502 h 5355086"/>
              <a:gd name="connsiteX249" fmla="*/ 3964196 w 5955078"/>
              <a:gd name="connsiteY249" fmla="*/ 4329440 h 5355086"/>
              <a:gd name="connsiteX250" fmla="*/ 3938076 w 5955078"/>
              <a:gd name="connsiteY250" fmla="*/ 4306963 h 5355086"/>
              <a:gd name="connsiteX251" fmla="*/ 3915037 w 5955078"/>
              <a:gd name="connsiteY251" fmla="*/ 4280981 h 5355086"/>
              <a:gd name="connsiteX252" fmla="*/ 3796916 w 5955078"/>
              <a:gd name="connsiteY252" fmla="*/ 4145158 h 5355086"/>
              <a:gd name="connsiteX253" fmla="*/ 921590 w 5955078"/>
              <a:gd name="connsiteY253" fmla="*/ 3614660 h 5355086"/>
              <a:gd name="connsiteX254" fmla="*/ 937685 w 5955078"/>
              <a:gd name="connsiteY254" fmla="*/ 3619725 h 5355086"/>
              <a:gd name="connsiteX255" fmla="*/ 954451 w 5955078"/>
              <a:gd name="connsiteY255" fmla="*/ 3627291 h 5355086"/>
              <a:gd name="connsiteX256" fmla="*/ 968470 w 5955078"/>
              <a:gd name="connsiteY256" fmla="*/ 3639612 h 5355086"/>
              <a:gd name="connsiteX257" fmla="*/ 981910 w 5955078"/>
              <a:gd name="connsiteY257" fmla="*/ 3654768 h 5355086"/>
              <a:gd name="connsiteX258" fmla="*/ 990349 w 5955078"/>
              <a:gd name="connsiteY258" fmla="*/ 3671264 h 5355086"/>
              <a:gd name="connsiteX259" fmla="*/ 996958 w 5955078"/>
              <a:gd name="connsiteY259" fmla="*/ 3690930 h 5355086"/>
              <a:gd name="connsiteX260" fmla="*/ 1000733 w 5955078"/>
              <a:gd name="connsiteY260" fmla="*/ 3710015 h 5355086"/>
              <a:gd name="connsiteX261" fmla="*/ 998837 w 5955078"/>
              <a:gd name="connsiteY261" fmla="*/ 3727941 h 5355086"/>
              <a:gd name="connsiteX262" fmla="*/ 996941 w 5955078"/>
              <a:gd name="connsiteY262" fmla="*/ 3745866 h 5355086"/>
              <a:gd name="connsiteX263" fmla="*/ 989955 w 5955078"/>
              <a:gd name="connsiteY263" fmla="*/ 3759796 h 5355086"/>
              <a:gd name="connsiteX264" fmla="*/ 981384 w 5955078"/>
              <a:gd name="connsiteY264" fmla="*/ 3772811 h 5355086"/>
              <a:gd name="connsiteX265" fmla="*/ 966808 w 5955078"/>
              <a:gd name="connsiteY265" fmla="*/ 3783415 h 5355086"/>
              <a:gd name="connsiteX266" fmla="*/ 951563 w 5955078"/>
              <a:gd name="connsiteY266" fmla="*/ 3791520 h 5355086"/>
              <a:gd name="connsiteX267" fmla="*/ 934732 w 5955078"/>
              <a:gd name="connsiteY267" fmla="*/ 3798709 h 5355086"/>
              <a:gd name="connsiteX268" fmla="*/ 914976 w 5955078"/>
              <a:gd name="connsiteY268" fmla="*/ 3799983 h 5355086"/>
              <a:gd name="connsiteX269" fmla="*/ 897051 w 5955078"/>
              <a:gd name="connsiteY269" fmla="*/ 3798088 h 5355086"/>
              <a:gd name="connsiteX270" fmla="*/ 878120 w 5955078"/>
              <a:gd name="connsiteY270" fmla="*/ 3792442 h 5355086"/>
              <a:gd name="connsiteX271" fmla="*/ 861021 w 5955078"/>
              <a:gd name="connsiteY271" fmla="*/ 3783626 h 5355086"/>
              <a:gd name="connsiteX272" fmla="*/ 846666 w 5955078"/>
              <a:gd name="connsiteY272" fmla="*/ 3770054 h 5355086"/>
              <a:gd name="connsiteX273" fmla="*/ 835145 w 5955078"/>
              <a:gd name="connsiteY273" fmla="*/ 3757064 h 5355086"/>
              <a:gd name="connsiteX274" fmla="*/ 825702 w 5955078"/>
              <a:gd name="connsiteY274" fmla="*/ 3736818 h 5355086"/>
              <a:gd name="connsiteX275" fmla="*/ 817842 w 5955078"/>
              <a:gd name="connsiteY275" fmla="*/ 3717487 h 5355086"/>
              <a:gd name="connsiteX276" fmla="*/ 816323 w 5955078"/>
              <a:gd name="connsiteY276" fmla="*/ 3701817 h 5355086"/>
              <a:gd name="connsiteX277" fmla="*/ 816969 w 5955078"/>
              <a:gd name="connsiteY277" fmla="*/ 3684226 h 5355086"/>
              <a:gd name="connsiteX278" fmla="*/ 822035 w 5955078"/>
              <a:gd name="connsiteY278" fmla="*/ 3668131 h 5355086"/>
              <a:gd name="connsiteX279" fmla="*/ 829356 w 5955078"/>
              <a:gd name="connsiteY279" fmla="*/ 3655451 h 5355086"/>
              <a:gd name="connsiteX280" fmla="*/ 837927 w 5955078"/>
              <a:gd name="connsiteY280" fmla="*/ 3642436 h 5355086"/>
              <a:gd name="connsiteX281" fmla="*/ 851252 w 5955078"/>
              <a:gd name="connsiteY281" fmla="*/ 3632166 h 5355086"/>
              <a:gd name="connsiteX282" fmla="*/ 866498 w 5955078"/>
              <a:gd name="connsiteY282" fmla="*/ 3624062 h 5355086"/>
              <a:gd name="connsiteX283" fmla="*/ 883329 w 5955078"/>
              <a:gd name="connsiteY283" fmla="*/ 3616873 h 5355086"/>
              <a:gd name="connsiteX284" fmla="*/ 901500 w 5955078"/>
              <a:gd name="connsiteY284" fmla="*/ 3614684 h 5355086"/>
              <a:gd name="connsiteX285" fmla="*/ 478839 w 5955078"/>
              <a:gd name="connsiteY285" fmla="*/ 3607354 h 5355086"/>
              <a:gd name="connsiteX286" fmla="*/ 489845 w 5955078"/>
              <a:gd name="connsiteY286" fmla="*/ 3608424 h 5355086"/>
              <a:gd name="connsiteX287" fmla="*/ 503350 w 5955078"/>
              <a:gd name="connsiteY287" fmla="*/ 3608825 h 5355086"/>
              <a:gd name="connsiteX288" fmla="*/ 526700 w 5955078"/>
              <a:gd name="connsiteY288" fmla="*/ 3615966 h 5355086"/>
              <a:gd name="connsiteX289" fmla="*/ 548556 w 5955078"/>
              <a:gd name="connsiteY289" fmla="*/ 3627527 h 5355086"/>
              <a:gd name="connsiteX290" fmla="*/ 569495 w 5955078"/>
              <a:gd name="connsiteY290" fmla="*/ 3640673 h 5355086"/>
              <a:gd name="connsiteX291" fmla="*/ 585525 w 5955078"/>
              <a:gd name="connsiteY291" fmla="*/ 3660495 h 5355086"/>
              <a:gd name="connsiteX292" fmla="*/ 600639 w 5955078"/>
              <a:gd name="connsiteY292" fmla="*/ 3681901 h 5355086"/>
              <a:gd name="connsiteX293" fmla="*/ 605573 w 5955078"/>
              <a:gd name="connsiteY293" fmla="*/ 3695316 h 5355086"/>
              <a:gd name="connsiteX294" fmla="*/ 611423 w 5955078"/>
              <a:gd name="connsiteY294" fmla="*/ 3707147 h 5355086"/>
              <a:gd name="connsiteX295" fmla="*/ 615287 w 5955078"/>
              <a:gd name="connsiteY295" fmla="*/ 3731568 h 5355086"/>
              <a:gd name="connsiteX296" fmla="*/ 614396 w 5955078"/>
              <a:gd name="connsiteY296" fmla="*/ 3753244 h 5355086"/>
              <a:gd name="connsiteX297" fmla="*/ 612256 w 5955078"/>
              <a:gd name="connsiteY297" fmla="*/ 3775254 h 5355086"/>
              <a:gd name="connsiteX298" fmla="*/ 606609 w 5955078"/>
              <a:gd name="connsiteY298" fmla="*/ 3794184 h 5355086"/>
              <a:gd name="connsiteX299" fmla="*/ 596543 w 5955078"/>
              <a:gd name="connsiteY299" fmla="*/ 3811619 h 5355086"/>
              <a:gd name="connsiteX300" fmla="*/ 582972 w 5955078"/>
              <a:gd name="connsiteY300" fmla="*/ 3825974 h 5355086"/>
              <a:gd name="connsiteX301" fmla="*/ 564645 w 5955078"/>
              <a:gd name="connsiteY301" fmla="*/ 3837583 h 5355086"/>
              <a:gd name="connsiteX302" fmla="*/ 545650 w 5955078"/>
              <a:gd name="connsiteY302" fmla="*/ 3846692 h 5355086"/>
              <a:gd name="connsiteX303" fmla="*/ 533149 w 5955078"/>
              <a:gd name="connsiteY303" fmla="*/ 3850042 h 5355086"/>
              <a:gd name="connsiteX304" fmla="*/ 521564 w 5955078"/>
              <a:gd name="connsiteY304" fmla="*/ 3851806 h 5355086"/>
              <a:gd name="connsiteX305" fmla="*/ 507724 w 5955078"/>
              <a:gd name="connsiteY305" fmla="*/ 3850155 h 5355086"/>
              <a:gd name="connsiteX306" fmla="*/ 494219 w 5955078"/>
              <a:gd name="connsiteY306" fmla="*/ 3849755 h 5355086"/>
              <a:gd name="connsiteX307" fmla="*/ 469618 w 5955078"/>
              <a:gd name="connsiteY307" fmla="*/ 3842949 h 5355086"/>
              <a:gd name="connsiteX308" fmla="*/ 445598 w 5955078"/>
              <a:gd name="connsiteY308" fmla="*/ 3833307 h 5355086"/>
              <a:gd name="connsiteX309" fmla="*/ 423988 w 5955078"/>
              <a:gd name="connsiteY309" fmla="*/ 3817661 h 5355086"/>
              <a:gd name="connsiteX310" fmla="*/ 405459 w 5955078"/>
              <a:gd name="connsiteY310" fmla="*/ 3798509 h 5355086"/>
              <a:gd name="connsiteX311" fmla="*/ 397779 w 5955078"/>
              <a:gd name="connsiteY311" fmla="*/ 3789849 h 5355086"/>
              <a:gd name="connsiteX312" fmla="*/ 389430 w 5955078"/>
              <a:gd name="connsiteY312" fmla="*/ 3778688 h 5355086"/>
              <a:gd name="connsiteX313" fmla="*/ 385165 w 5955078"/>
              <a:gd name="connsiteY313" fmla="*/ 3767773 h 5355086"/>
              <a:gd name="connsiteX314" fmla="*/ 381480 w 5955078"/>
              <a:gd name="connsiteY314" fmla="*/ 3754022 h 5355086"/>
              <a:gd name="connsiteX315" fmla="*/ 377372 w 5955078"/>
              <a:gd name="connsiteY315" fmla="*/ 3733687 h 5355086"/>
              <a:gd name="connsiteX316" fmla="*/ 377592 w 5955078"/>
              <a:gd name="connsiteY316" fmla="*/ 3709511 h 5355086"/>
              <a:gd name="connsiteX317" fmla="*/ 382904 w 5955078"/>
              <a:gd name="connsiteY317" fmla="*/ 3689331 h 5355086"/>
              <a:gd name="connsiteX318" fmla="*/ 391630 w 5955078"/>
              <a:gd name="connsiteY318" fmla="*/ 3666896 h 5355086"/>
              <a:gd name="connsiteX319" fmla="*/ 404196 w 5955078"/>
              <a:gd name="connsiteY319" fmla="*/ 3648791 h 5355086"/>
              <a:gd name="connsiteX320" fmla="*/ 417097 w 5955078"/>
              <a:gd name="connsiteY320" fmla="*/ 3631936 h 5355086"/>
              <a:gd name="connsiteX321" fmla="*/ 435088 w 5955078"/>
              <a:gd name="connsiteY321" fmla="*/ 3619077 h 5355086"/>
              <a:gd name="connsiteX322" fmla="*/ 444419 w 5955078"/>
              <a:gd name="connsiteY322" fmla="*/ 3613897 h 5355086"/>
              <a:gd name="connsiteX323" fmla="*/ 454419 w 5955078"/>
              <a:gd name="connsiteY323" fmla="*/ 3611218 h 5355086"/>
              <a:gd name="connsiteX324" fmla="*/ 466920 w 5955078"/>
              <a:gd name="connsiteY324" fmla="*/ 3607868 h 5355086"/>
              <a:gd name="connsiteX325" fmla="*/ 4779108 w 5955078"/>
              <a:gd name="connsiteY325" fmla="*/ 3525595 h 5355086"/>
              <a:gd name="connsiteX326" fmla="*/ 4797703 w 5955078"/>
              <a:gd name="connsiteY326" fmla="*/ 3529991 h 5355086"/>
              <a:gd name="connsiteX327" fmla="*/ 4812883 w 5955078"/>
              <a:gd name="connsiteY327" fmla="*/ 3536642 h 5355086"/>
              <a:gd name="connsiteX328" fmla="*/ 4825563 w 5955078"/>
              <a:gd name="connsiteY328" fmla="*/ 3543963 h 5355086"/>
              <a:gd name="connsiteX329" fmla="*/ 4834582 w 5955078"/>
              <a:gd name="connsiteY329" fmla="*/ 3557624 h 5355086"/>
              <a:gd name="connsiteX330" fmla="*/ 4843936 w 5955078"/>
              <a:gd name="connsiteY330" fmla="*/ 3572534 h 5355086"/>
              <a:gd name="connsiteX331" fmla="*/ 4848961 w 5955078"/>
              <a:gd name="connsiteY331" fmla="*/ 3591285 h 5355086"/>
              <a:gd name="connsiteX332" fmla="*/ 4851150 w 5955078"/>
              <a:gd name="connsiteY332" fmla="*/ 3609456 h 5355086"/>
              <a:gd name="connsiteX333" fmla="*/ 4849590 w 5955078"/>
              <a:gd name="connsiteY333" fmla="*/ 3628631 h 5355086"/>
              <a:gd name="connsiteX334" fmla="*/ 4843609 w 5955078"/>
              <a:gd name="connsiteY334" fmla="*/ 3646311 h 5355086"/>
              <a:gd name="connsiteX335" fmla="*/ 4836623 w 5955078"/>
              <a:gd name="connsiteY335" fmla="*/ 3660242 h 5355086"/>
              <a:gd name="connsiteX336" fmla="*/ 4826221 w 5955078"/>
              <a:gd name="connsiteY336" fmla="*/ 3676426 h 5355086"/>
              <a:gd name="connsiteX337" fmla="*/ 4814146 w 5955078"/>
              <a:gd name="connsiteY337" fmla="*/ 3686362 h 5355086"/>
              <a:gd name="connsiteX338" fmla="*/ 4797070 w 5955078"/>
              <a:gd name="connsiteY338" fmla="*/ 3697636 h 5355086"/>
              <a:gd name="connsiteX339" fmla="*/ 4779569 w 5955078"/>
              <a:gd name="connsiteY339" fmla="*/ 3702325 h 5355086"/>
              <a:gd name="connsiteX340" fmla="*/ 4760148 w 5955078"/>
              <a:gd name="connsiteY340" fmla="*/ 3704849 h 5355086"/>
              <a:gd name="connsiteX341" fmla="*/ 4740973 w 5955078"/>
              <a:gd name="connsiteY341" fmla="*/ 3703289 h 5355086"/>
              <a:gd name="connsiteX342" fmla="*/ 4720792 w 5955078"/>
              <a:gd name="connsiteY342" fmla="*/ 3697977 h 5355086"/>
              <a:gd name="connsiteX343" fmla="*/ 4702777 w 5955078"/>
              <a:gd name="connsiteY343" fmla="*/ 3690746 h 5355086"/>
              <a:gd name="connsiteX344" fmla="*/ 4685008 w 5955078"/>
              <a:gd name="connsiteY344" fmla="*/ 3679430 h 5355086"/>
              <a:gd name="connsiteX345" fmla="*/ 4673153 w 5955078"/>
              <a:gd name="connsiteY345" fmla="*/ 3665189 h 5355086"/>
              <a:gd name="connsiteX346" fmla="*/ 4660383 w 5955078"/>
              <a:gd name="connsiteY346" fmla="*/ 3652533 h 5355086"/>
              <a:gd name="connsiteX347" fmla="*/ 4656029 w 5955078"/>
              <a:gd name="connsiteY347" fmla="*/ 3636282 h 5355086"/>
              <a:gd name="connsiteX348" fmla="*/ 4653505 w 5955078"/>
              <a:gd name="connsiteY348" fmla="*/ 3616862 h 5355086"/>
              <a:gd name="connsiteX349" fmla="*/ 4655736 w 5955078"/>
              <a:gd name="connsiteY349" fmla="*/ 3600186 h 5355086"/>
              <a:gd name="connsiteX350" fmla="*/ 4659887 w 5955078"/>
              <a:gd name="connsiteY350" fmla="*/ 3585676 h 5355086"/>
              <a:gd name="connsiteX351" fmla="*/ 4669038 w 5955078"/>
              <a:gd name="connsiteY351" fmla="*/ 3569826 h 5355086"/>
              <a:gd name="connsiteX352" fmla="*/ 4683278 w 5955078"/>
              <a:gd name="connsiteY352" fmla="*/ 3557972 h 5355086"/>
              <a:gd name="connsiteX353" fmla="*/ 4696269 w 5955078"/>
              <a:gd name="connsiteY353" fmla="*/ 3546452 h 5355086"/>
              <a:gd name="connsiteX354" fmla="*/ 4715600 w 5955078"/>
              <a:gd name="connsiteY354" fmla="*/ 3538593 h 5355086"/>
              <a:gd name="connsiteX355" fmla="*/ 4737432 w 5955078"/>
              <a:gd name="connsiteY355" fmla="*/ 3530063 h 5355086"/>
              <a:gd name="connsiteX356" fmla="*/ 4760602 w 5955078"/>
              <a:gd name="connsiteY356" fmla="*/ 3526534 h 5355086"/>
              <a:gd name="connsiteX357" fmla="*/ 757804 w 5955078"/>
              <a:gd name="connsiteY357" fmla="*/ 2798399 h 5355086"/>
              <a:gd name="connsiteX358" fmla="*/ 779815 w 5955078"/>
              <a:gd name="connsiteY358" fmla="*/ 2800540 h 5355086"/>
              <a:gd name="connsiteX359" fmla="*/ 802160 w 5955078"/>
              <a:gd name="connsiteY359" fmla="*/ 2803931 h 5355086"/>
              <a:gd name="connsiteX360" fmla="*/ 810020 w 5955078"/>
              <a:gd name="connsiteY360" fmla="*/ 2823263 h 5355086"/>
              <a:gd name="connsiteX361" fmla="*/ 762028 w 5955078"/>
              <a:gd name="connsiteY361" fmla="*/ 2844161 h 5355086"/>
              <a:gd name="connsiteX362" fmla="*/ 738947 w 5955078"/>
              <a:gd name="connsiteY362" fmla="*/ 2853024 h 5355086"/>
              <a:gd name="connsiteX363" fmla="*/ 714526 w 5955078"/>
              <a:gd name="connsiteY363" fmla="*/ 2856889 h 5355086"/>
              <a:gd name="connsiteX364" fmla="*/ 689190 w 5955078"/>
              <a:gd name="connsiteY364" fmla="*/ 2862337 h 5355086"/>
              <a:gd name="connsiteX365" fmla="*/ 667939 w 5955078"/>
              <a:gd name="connsiteY365" fmla="*/ 2868032 h 5355086"/>
              <a:gd name="connsiteX366" fmla="*/ 642939 w 5955078"/>
              <a:gd name="connsiteY366" fmla="*/ 2874730 h 5355086"/>
              <a:gd name="connsiteX367" fmla="*/ 622692 w 5955078"/>
              <a:gd name="connsiteY367" fmla="*/ 2884174 h 5355086"/>
              <a:gd name="connsiteX368" fmla="*/ 601196 w 5955078"/>
              <a:gd name="connsiteY368" fmla="*/ 2893953 h 5355086"/>
              <a:gd name="connsiteX369" fmla="*/ 581621 w 5955078"/>
              <a:gd name="connsiteY369" fmla="*/ 2905898 h 5355086"/>
              <a:gd name="connsiteX370" fmla="*/ 563630 w 5955078"/>
              <a:gd name="connsiteY370" fmla="*/ 2918757 h 5355086"/>
              <a:gd name="connsiteX371" fmla="*/ 543808 w 5955078"/>
              <a:gd name="connsiteY371" fmla="*/ 2934787 h 5355086"/>
              <a:gd name="connsiteX372" fmla="*/ 529232 w 5955078"/>
              <a:gd name="connsiteY372" fmla="*/ 2945392 h 5355086"/>
              <a:gd name="connsiteX373" fmla="*/ 513986 w 5955078"/>
              <a:gd name="connsiteY373" fmla="*/ 2953496 h 5355086"/>
              <a:gd name="connsiteX374" fmla="*/ 497826 w 5955078"/>
              <a:gd name="connsiteY374" fmla="*/ 2963186 h 5355086"/>
              <a:gd name="connsiteX375" fmla="*/ 481910 w 5955078"/>
              <a:gd name="connsiteY375" fmla="*/ 2968790 h 5355086"/>
              <a:gd name="connsiteX376" fmla="*/ 448159 w 5955078"/>
              <a:gd name="connsiteY376" fmla="*/ 2977834 h 5355086"/>
              <a:gd name="connsiteX377" fmla="*/ 413403 w 5955078"/>
              <a:gd name="connsiteY377" fmla="*/ 2983128 h 5355086"/>
              <a:gd name="connsiteX378" fmla="*/ 403982 w 5955078"/>
              <a:gd name="connsiteY378" fmla="*/ 2982971 h 5355086"/>
              <a:gd name="connsiteX379" fmla="*/ 392642 w 5955078"/>
              <a:gd name="connsiteY379" fmla="*/ 2980651 h 5355086"/>
              <a:gd name="connsiteX380" fmla="*/ 382797 w 5955078"/>
              <a:gd name="connsiteY380" fmla="*/ 2973911 h 5355086"/>
              <a:gd name="connsiteX381" fmla="*/ 371368 w 5955078"/>
              <a:gd name="connsiteY381" fmla="*/ 2966255 h 5355086"/>
              <a:gd name="connsiteX382" fmla="*/ 360853 w 5955078"/>
              <a:gd name="connsiteY382" fmla="*/ 2957013 h 5355086"/>
              <a:gd name="connsiteX383" fmla="*/ 351253 w 5955078"/>
              <a:gd name="connsiteY383" fmla="*/ 2946189 h 5355086"/>
              <a:gd name="connsiteX384" fmla="*/ 344824 w 5955078"/>
              <a:gd name="connsiteY384" fmla="*/ 2937193 h 5355086"/>
              <a:gd name="connsiteX385" fmla="*/ 342144 w 5955078"/>
              <a:gd name="connsiteY385" fmla="*/ 2927192 h 5355086"/>
              <a:gd name="connsiteX386" fmla="*/ 339799 w 5955078"/>
              <a:gd name="connsiteY386" fmla="*/ 2918442 h 5355086"/>
              <a:gd name="connsiteX387" fmla="*/ 340870 w 5955078"/>
              <a:gd name="connsiteY387" fmla="*/ 2907437 h 5355086"/>
              <a:gd name="connsiteX388" fmla="*/ 346940 w 5955078"/>
              <a:gd name="connsiteY388" fmla="*/ 2895092 h 5355086"/>
              <a:gd name="connsiteX389" fmla="*/ 352431 w 5955078"/>
              <a:gd name="connsiteY389" fmla="*/ 2885582 h 5355086"/>
              <a:gd name="connsiteX390" fmla="*/ 360422 w 5955078"/>
              <a:gd name="connsiteY390" fmla="*/ 2875402 h 5355086"/>
              <a:gd name="connsiteX391" fmla="*/ 368078 w 5955078"/>
              <a:gd name="connsiteY391" fmla="*/ 2863973 h 5355086"/>
              <a:gd name="connsiteX392" fmla="*/ 376403 w 5955078"/>
              <a:gd name="connsiteY392" fmla="*/ 2855042 h 5355086"/>
              <a:gd name="connsiteX393" fmla="*/ 386069 w 5955078"/>
              <a:gd name="connsiteY393" fmla="*/ 2851112 h 5355086"/>
              <a:gd name="connsiteX394" fmla="*/ 428816 w 5955078"/>
              <a:gd name="connsiteY394" fmla="*/ 2835639 h 5355086"/>
              <a:gd name="connsiteX395" fmla="*/ 474397 w 5955078"/>
              <a:gd name="connsiteY395" fmla="*/ 2820746 h 5355086"/>
              <a:gd name="connsiteX396" fmla="*/ 518818 w 5955078"/>
              <a:gd name="connsiteY396" fmla="*/ 2811523 h 5355086"/>
              <a:gd name="connsiteX397" fmla="*/ 566410 w 5955078"/>
              <a:gd name="connsiteY397" fmla="*/ 2804130 h 5355086"/>
              <a:gd name="connsiteX398" fmla="*/ 615006 w 5955078"/>
              <a:gd name="connsiteY398" fmla="*/ 2800488 h 5355086"/>
              <a:gd name="connsiteX399" fmla="*/ 661437 w 5955078"/>
              <a:gd name="connsiteY399" fmla="*/ 2798765 h 5355086"/>
              <a:gd name="connsiteX400" fmla="*/ 5825664 w 5955078"/>
              <a:gd name="connsiteY400" fmla="*/ 2496227 h 5355086"/>
              <a:gd name="connsiteX401" fmla="*/ 5847340 w 5955078"/>
              <a:gd name="connsiteY401" fmla="*/ 2497118 h 5355086"/>
              <a:gd name="connsiteX402" fmla="*/ 5868770 w 5955078"/>
              <a:gd name="connsiteY402" fmla="*/ 2502094 h 5355086"/>
              <a:gd name="connsiteX403" fmla="*/ 5887120 w 5955078"/>
              <a:gd name="connsiteY403" fmla="*/ 2510575 h 5355086"/>
              <a:gd name="connsiteX404" fmla="*/ 5903640 w 5955078"/>
              <a:gd name="connsiteY404" fmla="*/ 2522227 h 5355086"/>
              <a:gd name="connsiteX405" fmla="*/ 5920495 w 5955078"/>
              <a:gd name="connsiteY405" fmla="*/ 2535127 h 5355086"/>
              <a:gd name="connsiteX406" fmla="*/ 5933354 w 5955078"/>
              <a:gd name="connsiteY406" fmla="*/ 2553118 h 5355086"/>
              <a:gd name="connsiteX407" fmla="*/ 5945634 w 5955078"/>
              <a:gd name="connsiteY407" fmla="*/ 2573944 h 5355086"/>
              <a:gd name="connsiteX408" fmla="*/ 5955078 w 5955078"/>
              <a:gd name="connsiteY408" fmla="*/ 2594191 h 5355086"/>
              <a:gd name="connsiteX409" fmla="*/ 5923672 w 5955078"/>
              <a:gd name="connsiteY409" fmla="*/ 2611984 h 5355086"/>
              <a:gd name="connsiteX410" fmla="*/ 5892175 w 5955078"/>
              <a:gd name="connsiteY410" fmla="*/ 2624443 h 5355086"/>
              <a:gd name="connsiteX411" fmla="*/ 5861594 w 5955078"/>
              <a:gd name="connsiteY411" fmla="*/ 2635317 h 5355086"/>
              <a:gd name="connsiteX412" fmla="*/ 5828423 w 5955078"/>
              <a:gd name="connsiteY412" fmla="*/ 2641526 h 5355086"/>
              <a:gd name="connsiteX413" fmla="*/ 5794917 w 5955078"/>
              <a:gd name="connsiteY413" fmla="*/ 2646483 h 5355086"/>
              <a:gd name="connsiteX414" fmla="*/ 5761321 w 5955078"/>
              <a:gd name="connsiteY414" fmla="*/ 2646107 h 5355086"/>
              <a:gd name="connsiteX415" fmla="*/ 5726810 w 5955078"/>
              <a:gd name="connsiteY415" fmla="*/ 2647316 h 5355086"/>
              <a:gd name="connsiteX416" fmla="*/ 5690960 w 5955078"/>
              <a:gd name="connsiteY416" fmla="*/ 2643524 h 5355086"/>
              <a:gd name="connsiteX417" fmla="*/ 5624259 w 5955078"/>
              <a:gd name="connsiteY417" fmla="*/ 2634600 h 5355086"/>
              <a:gd name="connsiteX418" fmla="*/ 5592738 w 5955078"/>
              <a:gd name="connsiteY418" fmla="*/ 2626969 h 5355086"/>
              <a:gd name="connsiteX419" fmla="*/ 5559968 w 5955078"/>
              <a:gd name="connsiteY419" fmla="*/ 2619672 h 5355086"/>
              <a:gd name="connsiteX420" fmla="*/ 5543538 w 5955078"/>
              <a:gd name="connsiteY420" fmla="*/ 2613356 h 5355086"/>
              <a:gd name="connsiteX421" fmla="*/ 5525768 w 5955078"/>
              <a:gd name="connsiteY421" fmla="*/ 2602040 h 5355086"/>
              <a:gd name="connsiteX422" fmla="*/ 5495228 w 5955078"/>
              <a:gd name="connsiteY422" fmla="*/ 2578068 h 5355086"/>
              <a:gd name="connsiteX423" fmla="*/ 5508464 w 5955078"/>
              <a:gd name="connsiteY423" fmla="*/ 2562463 h 5355086"/>
              <a:gd name="connsiteX424" fmla="*/ 5521365 w 5955078"/>
              <a:gd name="connsiteY424" fmla="*/ 2545609 h 5355086"/>
              <a:gd name="connsiteX425" fmla="*/ 5532436 w 5955078"/>
              <a:gd name="connsiteY425" fmla="*/ 2531924 h 5355086"/>
              <a:gd name="connsiteX426" fmla="*/ 5540851 w 5955078"/>
              <a:gd name="connsiteY426" fmla="*/ 2528329 h 5355086"/>
              <a:gd name="connsiteX427" fmla="*/ 5548352 w 5955078"/>
              <a:gd name="connsiteY427" fmla="*/ 2526320 h 5355086"/>
              <a:gd name="connsiteX428" fmla="*/ 5615943 w 5955078"/>
              <a:gd name="connsiteY428" fmla="*/ 2513568 h 5355086"/>
              <a:gd name="connsiteX429" fmla="*/ 5686126 w 5955078"/>
              <a:gd name="connsiteY429" fmla="*/ 2505481 h 5355086"/>
              <a:gd name="connsiteX430" fmla="*/ 5755728 w 5955078"/>
              <a:gd name="connsiteY430" fmla="*/ 2500229 h 5355086"/>
              <a:gd name="connsiteX431" fmla="*/ 5444434 w 5955078"/>
              <a:gd name="connsiteY431" fmla="*/ 2208497 h 5355086"/>
              <a:gd name="connsiteX432" fmla="*/ 5432203 w 5955078"/>
              <a:gd name="connsiteY432" fmla="*/ 2227853 h 5355086"/>
              <a:gd name="connsiteX433" fmla="*/ 5429793 w 5955078"/>
              <a:gd name="connsiteY433" fmla="*/ 2233857 h 5355086"/>
              <a:gd name="connsiteX434" fmla="*/ 5425128 w 5955078"/>
              <a:gd name="connsiteY434" fmla="*/ 2236448 h 5355086"/>
              <a:gd name="connsiteX435" fmla="*/ 5391801 w 5955078"/>
              <a:gd name="connsiteY435" fmla="*/ 2252076 h 5355086"/>
              <a:gd name="connsiteX436" fmla="*/ 5356555 w 5955078"/>
              <a:gd name="connsiteY436" fmla="*/ 2265540 h 5355086"/>
              <a:gd name="connsiteX437" fmla="*/ 5320304 w 5955078"/>
              <a:gd name="connsiteY437" fmla="*/ 2275253 h 5355086"/>
              <a:gd name="connsiteX438" fmla="*/ 5283048 w 5955078"/>
              <a:gd name="connsiteY438" fmla="*/ 2281216 h 5355086"/>
              <a:gd name="connsiteX439" fmla="*/ 5248292 w 5955078"/>
              <a:gd name="connsiteY439" fmla="*/ 2286510 h 5355086"/>
              <a:gd name="connsiteX440" fmla="*/ 5209361 w 5955078"/>
              <a:gd name="connsiteY440" fmla="*/ 2286223 h 5355086"/>
              <a:gd name="connsiteX441" fmla="*/ 5172930 w 5955078"/>
              <a:gd name="connsiteY441" fmla="*/ 2285267 h 5355086"/>
              <a:gd name="connsiteX442" fmla="*/ 5134580 w 5955078"/>
              <a:gd name="connsiteY442" fmla="*/ 2282145 h 5355086"/>
              <a:gd name="connsiteX443" fmla="*/ 5129824 w 5955078"/>
              <a:gd name="connsiteY443" fmla="*/ 2279399 h 5355086"/>
              <a:gd name="connsiteX444" fmla="*/ 5125069 w 5955078"/>
              <a:gd name="connsiteY444" fmla="*/ 2276654 h 5355086"/>
              <a:gd name="connsiteX445" fmla="*/ 5116139 w 5955078"/>
              <a:gd name="connsiteY445" fmla="*/ 2268329 h 5355086"/>
              <a:gd name="connsiteX446" fmla="*/ 5106540 w 5955078"/>
              <a:gd name="connsiteY446" fmla="*/ 2257503 h 5355086"/>
              <a:gd name="connsiteX447" fmla="*/ 5103525 w 5955078"/>
              <a:gd name="connsiteY447" fmla="*/ 2246252 h 5355086"/>
              <a:gd name="connsiteX448" fmla="*/ 5102855 w 5955078"/>
              <a:gd name="connsiteY448" fmla="*/ 2243752 h 5355086"/>
              <a:gd name="connsiteX449" fmla="*/ 5106850 w 5955078"/>
              <a:gd name="connsiteY449" fmla="*/ 2238662 h 5355086"/>
              <a:gd name="connsiteX450" fmla="*/ 5112006 w 5955078"/>
              <a:gd name="connsiteY450" fmla="*/ 2227902 h 5355086"/>
              <a:gd name="connsiteX451" fmla="*/ 5123502 w 5955078"/>
              <a:gd name="connsiteY451" fmla="*/ 2220802 h 5355086"/>
              <a:gd name="connsiteX452" fmla="*/ 5126917 w 5955078"/>
              <a:gd name="connsiteY452" fmla="*/ 2218547 h 5355086"/>
              <a:gd name="connsiteX453" fmla="*/ 5130667 w 5955078"/>
              <a:gd name="connsiteY453" fmla="*/ 2217543 h 5355086"/>
              <a:gd name="connsiteX454" fmla="*/ 5283466 w 5955078"/>
              <a:gd name="connsiteY454" fmla="*/ 2212776 h 5355086"/>
              <a:gd name="connsiteX455" fmla="*/ 3813936 w 5955078"/>
              <a:gd name="connsiteY455" fmla="*/ 883559 h 5355086"/>
              <a:gd name="connsiteX456" fmla="*/ 3824451 w 5955078"/>
              <a:gd name="connsiteY456" fmla="*/ 892801 h 5355086"/>
              <a:gd name="connsiteX457" fmla="*/ 3503394 w 5955078"/>
              <a:gd name="connsiteY457" fmla="*/ 1289659 h 5355086"/>
              <a:gd name="connsiteX458" fmla="*/ 3547582 w 5955078"/>
              <a:gd name="connsiteY458" fmla="*/ 1154558 h 5355086"/>
              <a:gd name="connsiteX459" fmla="*/ 3516600 w 5955078"/>
              <a:gd name="connsiteY459" fmla="*/ 1178938 h 5355086"/>
              <a:gd name="connsiteX460" fmla="*/ 3506420 w 5955078"/>
              <a:gd name="connsiteY460" fmla="*/ 1170947 h 5355086"/>
              <a:gd name="connsiteX461" fmla="*/ 3531552 w 5955078"/>
              <a:gd name="connsiteY461" fmla="*/ 1134737 h 5355086"/>
              <a:gd name="connsiteX462" fmla="*/ 3554185 w 5955078"/>
              <a:gd name="connsiteY462" fmla="*/ 1099197 h 5355086"/>
              <a:gd name="connsiteX463" fmla="*/ 3563916 w 5955078"/>
              <a:gd name="connsiteY463" fmla="*/ 1080512 h 5355086"/>
              <a:gd name="connsiteX464" fmla="*/ 3577487 w 5955078"/>
              <a:gd name="connsiteY464" fmla="*/ 1066158 h 5355086"/>
              <a:gd name="connsiteX465" fmla="*/ 3589808 w 5955078"/>
              <a:gd name="connsiteY465" fmla="*/ 1052138 h 5355086"/>
              <a:gd name="connsiteX466" fmla="*/ 3605054 w 5955078"/>
              <a:gd name="connsiteY466" fmla="*/ 1044033 h 5355086"/>
              <a:gd name="connsiteX467" fmla="*/ 3626550 w 5955078"/>
              <a:gd name="connsiteY467" fmla="*/ 1034254 h 5355086"/>
              <a:gd name="connsiteX468" fmla="*/ 3644206 w 5955078"/>
              <a:gd name="connsiteY468" fmla="*/ 1020144 h 5355086"/>
              <a:gd name="connsiteX469" fmla="*/ 3677687 w 5955078"/>
              <a:gd name="connsiteY469" fmla="*/ 995095 h 5355086"/>
              <a:gd name="connsiteX470" fmla="*/ 3709585 w 5955078"/>
              <a:gd name="connsiteY470" fmla="*/ 969132 h 5355086"/>
              <a:gd name="connsiteX471" fmla="*/ 3727241 w 5955078"/>
              <a:gd name="connsiteY471" fmla="*/ 955022 h 5355086"/>
              <a:gd name="connsiteX472" fmla="*/ 3743982 w 5955078"/>
              <a:gd name="connsiteY472" fmla="*/ 942497 h 5355086"/>
              <a:gd name="connsiteX473" fmla="*/ 3761973 w 5955078"/>
              <a:gd name="connsiteY473" fmla="*/ 929638 h 5355086"/>
              <a:gd name="connsiteX474" fmla="*/ 3779294 w 5955078"/>
              <a:gd name="connsiteY474" fmla="*/ 914278 h 5355086"/>
              <a:gd name="connsiteX475" fmla="*/ 4961538 w 5955078"/>
              <a:gd name="connsiteY475" fmla="*/ 766312 h 5355086"/>
              <a:gd name="connsiteX476" fmla="*/ 4984463 w 5955078"/>
              <a:gd name="connsiteY476" fmla="*/ 766869 h 5355086"/>
              <a:gd name="connsiteX477" fmla="*/ 5010224 w 5955078"/>
              <a:gd name="connsiteY477" fmla="*/ 768005 h 5355086"/>
              <a:gd name="connsiteX478" fmla="*/ 5007748 w 5955078"/>
              <a:gd name="connsiteY478" fmla="*/ 788765 h 5355086"/>
              <a:gd name="connsiteX479" fmla="*/ 5002437 w 5955078"/>
              <a:gd name="connsiteY479" fmla="*/ 808946 h 5355086"/>
              <a:gd name="connsiteX480" fmla="*/ 4994291 w 5955078"/>
              <a:gd name="connsiteY480" fmla="*/ 828545 h 5355086"/>
              <a:gd name="connsiteX481" fmla="*/ 4984895 w 5955078"/>
              <a:gd name="connsiteY481" fmla="*/ 848481 h 5355086"/>
              <a:gd name="connsiteX482" fmla="*/ 4972999 w 5955078"/>
              <a:gd name="connsiteY482" fmla="*/ 869085 h 5355086"/>
              <a:gd name="connsiteX483" fmla="*/ 4961683 w 5955078"/>
              <a:gd name="connsiteY483" fmla="*/ 886855 h 5355086"/>
              <a:gd name="connsiteX484" fmla="*/ 4945946 w 5955078"/>
              <a:gd name="connsiteY484" fmla="*/ 903130 h 5355086"/>
              <a:gd name="connsiteX485" fmla="*/ 4929295 w 5955078"/>
              <a:gd name="connsiteY485" fmla="*/ 920989 h 5355086"/>
              <a:gd name="connsiteX486" fmla="*/ 4911973 w 5955078"/>
              <a:gd name="connsiteY486" fmla="*/ 936349 h 5355086"/>
              <a:gd name="connsiteX487" fmla="*/ 4894652 w 5955078"/>
              <a:gd name="connsiteY487" fmla="*/ 951708 h 5355086"/>
              <a:gd name="connsiteX488" fmla="*/ 4876326 w 5955078"/>
              <a:gd name="connsiteY488" fmla="*/ 963318 h 5355086"/>
              <a:gd name="connsiteX489" fmla="*/ 4858001 w 5955078"/>
              <a:gd name="connsiteY489" fmla="*/ 974927 h 5355086"/>
              <a:gd name="connsiteX490" fmla="*/ 4839005 w 5955078"/>
              <a:gd name="connsiteY490" fmla="*/ 984037 h 5355086"/>
              <a:gd name="connsiteX491" fmla="*/ 4819004 w 5955078"/>
              <a:gd name="connsiteY491" fmla="*/ 989396 h 5355086"/>
              <a:gd name="connsiteX492" fmla="*/ 4799003 w 5955078"/>
              <a:gd name="connsiteY492" fmla="*/ 994755 h 5355086"/>
              <a:gd name="connsiteX493" fmla="*/ 4778333 w 5955078"/>
              <a:gd name="connsiteY493" fmla="*/ 997614 h 5355086"/>
              <a:gd name="connsiteX494" fmla="*/ 4763577 w 5955078"/>
              <a:gd name="connsiteY494" fmla="*/ 997548 h 5355086"/>
              <a:gd name="connsiteX495" fmla="*/ 4749403 w 5955078"/>
              <a:gd name="connsiteY495" fmla="*/ 994648 h 5355086"/>
              <a:gd name="connsiteX496" fmla="*/ 4739893 w 5955078"/>
              <a:gd name="connsiteY496" fmla="*/ 989157 h 5355086"/>
              <a:gd name="connsiteX497" fmla="*/ 4731297 w 5955078"/>
              <a:gd name="connsiteY497" fmla="*/ 982081 h 5355086"/>
              <a:gd name="connsiteX498" fmla="*/ 4726787 w 5955078"/>
              <a:gd name="connsiteY498" fmla="*/ 975251 h 5355086"/>
              <a:gd name="connsiteX499" fmla="*/ 4725938 w 5955078"/>
              <a:gd name="connsiteY499" fmla="*/ 962081 h 5355086"/>
              <a:gd name="connsiteX500" fmla="*/ 4727009 w 5955078"/>
              <a:gd name="connsiteY500" fmla="*/ 951075 h 5355086"/>
              <a:gd name="connsiteX501" fmla="*/ 4731495 w 5955078"/>
              <a:gd name="connsiteY501" fmla="*/ 937816 h 5355086"/>
              <a:gd name="connsiteX502" fmla="*/ 4750041 w 5955078"/>
              <a:gd name="connsiteY502" fmla="*/ 902030 h 5355086"/>
              <a:gd name="connsiteX503" fmla="*/ 4760778 w 5955078"/>
              <a:gd name="connsiteY503" fmla="*/ 887096 h 5355086"/>
              <a:gd name="connsiteX504" fmla="*/ 4772429 w 5955078"/>
              <a:gd name="connsiteY504" fmla="*/ 870576 h 5355086"/>
              <a:gd name="connsiteX505" fmla="*/ 4786915 w 5955078"/>
              <a:gd name="connsiteY505" fmla="*/ 854636 h 5355086"/>
              <a:gd name="connsiteX506" fmla="*/ 4800485 w 5955078"/>
              <a:gd name="connsiteY506" fmla="*/ 840281 h 5355086"/>
              <a:gd name="connsiteX507" fmla="*/ 4817807 w 5955078"/>
              <a:gd name="connsiteY507" fmla="*/ 824922 h 5355086"/>
              <a:gd name="connsiteX508" fmla="*/ 4832963 w 5955078"/>
              <a:gd name="connsiteY508" fmla="*/ 811483 h 5355086"/>
              <a:gd name="connsiteX509" fmla="*/ 4851288 w 5955078"/>
              <a:gd name="connsiteY509" fmla="*/ 799873 h 5355086"/>
              <a:gd name="connsiteX510" fmla="*/ 4872784 w 5955078"/>
              <a:gd name="connsiteY510" fmla="*/ 790093 h 5355086"/>
              <a:gd name="connsiteX511" fmla="*/ 4891780 w 5955078"/>
              <a:gd name="connsiteY511" fmla="*/ 780984 h 5355086"/>
              <a:gd name="connsiteX512" fmla="*/ 4914281 w 5955078"/>
              <a:gd name="connsiteY512" fmla="*/ 774955 h 5355086"/>
              <a:gd name="connsiteX513" fmla="*/ 4935533 w 5955078"/>
              <a:gd name="connsiteY513" fmla="*/ 769261 h 5355086"/>
              <a:gd name="connsiteX514" fmla="*/ 3448751 w 5955078"/>
              <a:gd name="connsiteY514" fmla="*/ 280700 h 5355086"/>
              <a:gd name="connsiteX515" fmla="*/ 3471611 w 5955078"/>
              <a:gd name="connsiteY515" fmla="*/ 296011 h 5355086"/>
              <a:gd name="connsiteX516" fmla="*/ 3032712 w 5955078"/>
              <a:gd name="connsiteY516" fmla="*/ 1208112 h 5355086"/>
              <a:gd name="connsiteX517" fmla="*/ 3021707 w 5955078"/>
              <a:gd name="connsiteY517" fmla="*/ 1207041 h 5355086"/>
              <a:gd name="connsiteX518" fmla="*/ 3026504 w 5955078"/>
              <a:gd name="connsiteY518" fmla="*/ 1174941 h 5355086"/>
              <a:gd name="connsiteX519" fmla="*/ 3029740 w 5955078"/>
              <a:gd name="connsiteY519" fmla="*/ 1162015 h 5355086"/>
              <a:gd name="connsiteX520" fmla="*/ 3033891 w 5955078"/>
              <a:gd name="connsiteY520" fmla="*/ 1147505 h 5355086"/>
              <a:gd name="connsiteX521" fmla="*/ 3179181 w 5955078"/>
              <a:gd name="connsiteY521" fmla="*/ 789704 h 5355086"/>
              <a:gd name="connsiteX522" fmla="*/ 3250575 w 5955078"/>
              <a:gd name="connsiteY522" fmla="*/ 611138 h 5355086"/>
              <a:gd name="connsiteX523" fmla="*/ 3325721 w 5955078"/>
              <a:gd name="connsiteY523" fmla="*/ 431567 h 5355086"/>
              <a:gd name="connsiteX524" fmla="*/ 3345673 w 5955078"/>
              <a:gd name="connsiteY524" fmla="*/ 386027 h 5355086"/>
              <a:gd name="connsiteX525" fmla="*/ 3357570 w 5955078"/>
              <a:gd name="connsiteY525" fmla="*/ 365422 h 5355086"/>
              <a:gd name="connsiteX526" fmla="*/ 3370716 w 5955078"/>
              <a:gd name="connsiteY526" fmla="*/ 344482 h 5355086"/>
              <a:gd name="connsiteX527" fmla="*/ 3387033 w 5955078"/>
              <a:gd name="connsiteY527" fmla="*/ 325372 h 5355086"/>
              <a:gd name="connsiteX528" fmla="*/ 3404354 w 5955078"/>
              <a:gd name="connsiteY528" fmla="*/ 310013 h 5355086"/>
              <a:gd name="connsiteX529" fmla="*/ 3425425 w 5955078"/>
              <a:gd name="connsiteY529" fmla="*/ 293649 h 5355086"/>
              <a:gd name="connsiteX530" fmla="*/ 1791241 w 5955078"/>
              <a:gd name="connsiteY530" fmla="*/ 0 h 5355086"/>
              <a:gd name="connsiteX531" fmla="*/ 1799746 w 5955078"/>
              <a:gd name="connsiteY531" fmla="*/ 1740 h 5355086"/>
              <a:gd name="connsiteX532" fmla="*/ 1807671 w 5955078"/>
              <a:gd name="connsiteY532" fmla="*/ 6316 h 5355086"/>
              <a:gd name="connsiteX533" fmla="*/ 1813431 w 5955078"/>
              <a:gd name="connsiteY533" fmla="*/ 12811 h 5355086"/>
              <a:gd name="connsiteX534" fmla="*/ 1819861 w 5955078"/>
              <a:gd name="connsiteY534" fmla="*/ 21807 h 5355086"/>
              <a:gd name="connsiteX535" fmla="*/ 1824705 w 5955078"/>
              <a:gd name="connsiteY535" fmla="*/ 29887 h 5355086"/>
              <a:gd name="connsiteX536" fmla="*/ 1867997 w 5955078"/>
              <a:gd name="connsiteY536" fmla="*/ 121451 h 5355086"/>
              <a:gd name="connsiteX537" fmla="*/ 1906624 w 5955078"/>
              <a:gd name="connsiteY537" fmla="*/ 215606 h 5355086"/>
              <a:gd name="connsiteX538" fmla="*/ 1960634 w 5955078"/>
              <a:gd name="connsiteY538" fmla="*/ 347171 h 5355086"/>
              <a:gd name="connsiteX539" fmla="*/ 1989056 w 5955078"/>
              <a:gd name="connsiteY539" fmla="*/ 413243 h 5355086"/>
              <a:gd name="connsiteX540" fmla="*/ 2021563 w 5955078"/>
              <a:gd name="connsiteY540" fmla="*/ 479561 h 5355086"/>
              <a:gd name="connsiteX541" fmla="*/ 2000168 w 5955078"/>
              <a:gd name="connsiteY541" fmla="*/ 364713 h 5355086"/>
              <a:gd name="connsiteX542" fmla="*/ 2016419 w 5955078"/>
              <a:gd name="connsiteY542" fmla="*/ 360358 h 5355086"/>
              <a:gd name="connsiteX543" fmla="*/ 2056140 w 5955078"/>
              <a:gd name="connsiteY543" fmla="*/ 463598 h 5355086"/>
              <a:gd name="connsiteX544" fmla="*/ 2074293 w 5955078"/>
              <a:gd name="connsiteY544" fmla="*/ 516345 h 5355086"/>
              <a:gd name="connsiteX545" fmla="*/ 2083827 w 5955078"/>
              <a:gd name="connsiteY545" fmla="*/ 541926 h 5355086"/>
              <a:gd name="connsiteX546" fmla="*/ 2088360 w 5955078"/>
              <a:gd name="connsiteY546" fmla="*/ 568847 h 5355086"/>
              <a:gd name="connsiteX547" fmla="*/ 2095150 w 5955078"/>
              <a:gd name="connsiteY547" fmla="*/ 599183 h 5355086"/>
              <a:gd name="connsiteX548" fmla="*/ 2100018 w 5955078"/>
              <a:gd name="connsiteY548" fmla="*/ 627353 h 5355086"/>
              <a:gd name="connsiteX549" fmla="*/ 2106095 w 5955078"/>
              <a:gd name="connsiteY549" fmla="*/ 690035 h 5355086"/>
              <a:gd name="connsiteX550" fmla="*/ 2111838 w 5955078"/>
              <a:gd name="connsiteY550" fmla="*/ 751467 h 5355086"/>
              <a:gd name="connsiteX551" fmla="*/ 2117956 w 5955078"/>
              <a:gd name="connsiteY551" fmla="*/ 779303 h 5355086"/>
              <a:gd name="connsiteX552" fmla="*/ 2123495 w 5955078"/>
              <a:gd name="connsiteY552" fmla="*/ 809974 h 5355086"/>
              <a:gd name="connsiteX553" fmla="*/ 2137898 w 5955078"/>
              <a:gd name="connsiteY553" fmla="*/ 863726 h 5355086"/>
              <a:gd name="connsiteX554" fmla="*/ 2158886 w 5955078"/>
              <a:gd name="connsiteY554" fmla="*/ 917053 h 5355086"/>
              <a:gd name="connsiteX555" fmla="*/ 2179539 w 5955078"/>
              <a:gd name="connsiteY555" fmla="*/ 969130 h 5355086"/>
              <a:gd name="connsiteX556" fmla="*/ 2202112 w 5955078"/>
              <a:gd name="connsiteY556" fmla="*/ 1023373 h 5355086"/>
              <a:gd name="connsiteX557" fmla="*/ 2216401 w 5955078"/>
              <a:gd name="connsiteY557" fmla="*/ 1051699 h 5355086"/>
              <a:gd name="connsiteX558" fmla="*/ 2234775 w 5955078"/>
              <a:gd name="connsiteY558" fmla="*/ 1080270 h 5355086"/>
              <a:gd name="connsiteX559" fmla="*/ 2271523 w 5955078"/>
              <a:gd name="connsiteY559" fmla="*/ 1137414 h 5355086"/>
              <a:gd name="connsiteX560" fmla="*/ 2285273 w 5955078"/>
              <a:gd name="connsiteY560" fmla="*/ 1133729 h 5355086"/>
              <a:gd name="connsiteX561" fmla="*/ 2297522 w 5955078"/>
              <a:gd name="connsiteY561" fmla="*/ 1059438 h 5355086"/>
              <a:gd name="connsiteX562" fmla="*/ 2312278 w 5955078"/>
              <a:gd name="connsiteY562" fmla="*/ 1059504 h 5355086"/>
              <a:gd name="connsiteX563" fmla="*/ 2316662 w 5955078"/>
              <a:gd name="connsiteY563" fmla="*/ 1170872 h 5355086"/>
              <a:gd name="connsiteX564" fmla="*/ 2318810 w 5955078"/>
              <a:gd name="connsiteY564" fmla="*/ 1223888 h 5355086"/>
              <a:gd name="connsiteX565" fmla="*/ 2313792 w 5955078"/>
              <a:gd name="connsiteY565" fmla="*/ 1280164 h 5355086"/>
              <a:gd name="connsiteX566" fmla="*/ 2311830 w 5955078"/>
              <a:gd name="connsiteY566" fmla="*/ 1312845 h 5355086"/>
              <a:gd name="connsiteX567" fmla="*/ 2311364 w 5955078"/>
              <a:gd name="connsiteY567" fmla="*/ 1341105 h 5355086"/>
              <a:gd name="connsiteX568" fmla="*/ 2312393 w 5955078"/>
              <a:gd name="connsiteY568" fmla="*/ 1364946 h 5355086"/>
              <a:gd name="connsiteX569" fmla="*/ 2315832 w 5955078"/>
              <a:gd name="connsiteY569" fmla="*/ 1382781 h 5355086"/>
              <a:gd name="connsiteX570" fmla="*/ 2324607 w 5955078"/>
              <a:gd name="connsiteY570" fmla="*/ 1400528 h 5355086"/>
              <a:gd name="connsiteX571" fmla="*/ 2335546 w 5955078"/>
              <a:gd name="connsiteY571" fmla="*/ 1416353 h 5355086"/>
              <a:gd name="connsiteX572" fmla="*/ 2352401 w 5955078"/>
              <a:gd name="connsiteY572" fmla="*/ 1429254 h 5355086"/>
              <a:gd name="connsiteX573" fmla="*/ 2371756 w 5955078"/>
              <a:gd name="connsiteY573" fmla="*/ 1441486 h 5355086"/>
              <a:gd name="connsiteX574" fmla="*/ 2480317 w 5955078"/>
              <a:gd name="connsiteY574" fmla="*/ 1251621 h 5355086"/>
              <a:gd name="connsiteX575" fmla="*/ 2510905 w 5955078"/>
              <a:gd name="connsiteY575" fmla="*/ 1315774 h 5355086"/>
              <a:gd name="connsiteX576" fmla="*/ 2555679 w 5955078"/>
              <a:gd name="connsiteY576" fmla="*/ 1252865 h 5355086"/>
              <a:gd name="connsiteX577" fmla="*/ 2606626 w 5955078"/>
              <a:gd name="connsiteY577" fmla="*/ 1333000 h 5355086"/>
              <a:gd name="connsiteX578" fmla="*/ 2620263 w 5955078"/>
              <a:gd name="connsiteY578" fmla="*/ 1303889 h 5355086"/>
              <a:gd name="connsiteX579" fmla="*/ 2626669 w 5955078"/>
              <a:gd name="connsiteY579" fmla="*/ 1292794 h 5355086"/>
              <a:gd name="connsiteX580" fmla="*/ 2628409 w 5955078"/>
              <a:gd name="connsiteY580" fmla="*/ 1284289 h 5355086"/>
              <a:gd name="connsiteX581" fmla="*/ 2627470 w 5955078"/>
              <a:gd name="connsiteY581" fmla="*/ 1265784 h 5355086"/>
              <a:gd name="connsiteX582" fmla="*/ 2628696 w 5955078"/>
              <a:gd name="connsiteY582" fmla="*/ 1245358 h 5355086"/>
              <a:gd name="connsiteX583" fmla="*/ 2632757 w 5955078"/>
              <a:gd name="connsiteY583" fmla="*/ 1225513 h 5355086"/>
              <a:gd name="connsiteX584" fmla="*/ 2635903 w 5955078"/>
              <a:gd name="connsiteY584" fmla="*/ 1207253 h 5355086"/>
              <a:gd name="connsiteX585" fmla="*/ 2647865 w 5955078"/>
              <a:gd name="connsiteY585" fmla="*/ 1171893 h 5355086"/>
              <a:gd name="connsiteX586" fmla="*/ 2662997 w 5955078"/>
              <a:gd name="connsiteY586" fmla="*/ 1138362 h 5355086"/>
              <a:gd name="connsiteX587" fmla="*/ 2698261 w 5955078"/>
              <a:gd name="connsiteY587" fmla="*/ 1069962 h 5355086"/>
              <a:gd name="connsiteX588" fmla="*/ 2714643 w 5955078"/>
              <a:gd name="connsiteY588" fmla="*/ 1036098 h 5355086"/>
              <a:gd name="connsiteX589" fmla="*/ 2726939 w 5955078"/>
              <a:gd name="connsiteY589" fmla="*/ 1001987 h 5355086"/>
              <a:gd name="connsiteX590" fmla="*/ 2734171 w 5955078"/>
              <a:gd name="connsiteY590" fmla="*/ 983972 h 5355086"/>
              <a:gd name="connsiteX591" fmla="*/ 2742652 w 5955078"/>
              <a:gd name="connsiteY591" fmla="*/ 965622 h 5355086"/>
              <a:gd name="connsiteX592" fmla="*/ 2761534 w 5955078"/>
              <a:gd name="connsiteY592" fmla="*/ 931087 h 5355086"/>
              <a:gd name="connsiteX593" fmla="*/ 2782001 w 5955078"/>
              <a:gd name="connsiteY593" fmla="*/ 897468 h 5355086"/>
              <a:gd name="connsiteX594" fmla="*/ 2807468 w 5955078"/>
              <a:gd name="connsiteY594" fmla="*/ 862508 h 5355086"/>
              <a:gd name="connsiteX595" fmla="*/ 2804705 w 5955078"/>
              <a:gd name="connsiteY595" fmla="*/ 922199 h 5355086"/>
              <a:gd name="connsiteX596" fmla="*/ 2800693 w 5955078"/>
              <a:gd name="connsiteY596" fmla="*/ 982225 h 5355086"/>
              <a:gd name="connsiteX597" fmla="*/ 2795430 w 5955078"/>
              <a:gd name="connsiteY597" fmla="*/ 1042586 h 5355086"/>
              <a:gd name="connsiteX598" fmla="*/ 2791213 w 5955078"/>
              <a:gd name="connsiteY598" fmla="*/ 1071851 h 5355086"/>
              <a:gd name="connsiteX599" fmla="*/ 2785076 w 5955078"/>
              <a:gd name="connsiteY599" fmla="*/ 1098952 h 5355086"/>
              <a:gd name="connsiteX600" fmla="*/ 2776040 w 5955078"/>
              <a:gd name="connsiteY600" fmla="*/ 1140228 h 5355086"/>
              <a:gd name="connsiteX601" fmla="*/ 2770083 w 5955078"/>
              <a:gd name="connsiteY601" fmla="*/ 1177998 h 5355086"/>
              <a:gd name="connsiteX602" fmla="*/ 2764796 w 5955078"/>
              <a:gd name="connsiteY602" fmla="*/ 1218269 h 5355086"/>
              <a:gd name="connsiteX603" fmla="*/ 2762923 w 5955078"/>
              <a:gd name="connsiteY603" fmla="*/ 1256285 h 5355086"/>
              <a:gd name="connsiteX604" fmla="*/ 2762636 w 5955078"/>
              <a:gd name="connsiteY604" fmla="*/ 1295216 h 5355086"/>
              <a:gd name="connsiteX605" fmla="*/ 2763020 w 5955078"/>
              <a:gd name="connsiteY605" fmla="*/ 1336647 h 5355086"/>
              <a:gd name="connsiteX606" fmla="*/ 2766818 w 5955078"/>
              <a:gd name="connsiteY606" fmla="*/ 1375823 h 5355086"/>
              <a:gd name="connsiteX607" fmla="*/ 2775036 w 5955078"/>
              <a:gd name="connsiteY607" fmla="*/ 1416494 h 5355086"/>
              <a:gd name="connsiteX608" fmla="*/ 2789702 w 5955078"/>
              <a:gd name="connsiteY608" fmla="*/ 1411224 h 5355086"/>
              <a:gd name="connsiteX609" fmla="*/ 2802112 w 5955078"/>
              <a:gd name="connsiteY609" fmla="*/ 1402540 h 5355086"/>
              <a:gd name="connsiteX610" fmla="*/ 2810773 w 5955078"/>
              <a:gd name="connsiteY610" fmla="*/ 1394860 h 5355086"/>
              <a:gd name="connsiteX611" fmla="*/ 2818429 w 5955078"/>
              <a:gd name="connsiteY611" fmla="*/ 1383430 h 5355086"/>
              <a:gd name="connsiteX612" fmla="*/ 2823249 w 5955078"/>
              <a:gd name="connsiteY612" fmla="*/ 1371420 h 5355086"/>
              <a:gd name="connsiteX613" fmla="*/ 2829321 w 5955078"/>
              <a:gd name="connsiteY613" fmla="*/ 1359076 h 5355086"/>
              <a:gd name="connsiteX614" fmla="*/ 2839877 w 5955078"/>
              <a:gd name="connsiteY614" fmla="*/ 1333470 h 5355086"/>
              <a:gd name="connsiteX615" fmla="*/ 2859740 w 5955078"/>
              <a:gd name="connsiteY615" fmla="*/ 1282595 h 5355086"/>
              <a:gd name="connsiteX616" fmla="*/ 2873131 w 5955078"/>
              <a:gd name="connsiteY616" fmla="*/ 1257570 h 5355086"/>
              <a:gd name="connsiteX617" fmla="*/ 2889358 w 5955078"/>
              <a:gd name="connsiteY617" fmla="*/ 1233125 h 5355086"/>
              <a:gd name="connsiteX618" fmla="*/ 2867599 w 5955078"/>
              <a:gd name="connsiteY618" fmla="*/ 1301926 h 5355086"/>
              <a:gd name="connsiteX619" fmla="*/ 2856217 w 5955078"/>
              <a:gd name="connsiteY619" fmla="*/ 1334451 h 5355086"/>
              <a:gd name="connsiteX620" fmla="*/ 2846755 w 5955078"/>
              <a:gd name="connsiteY620" fmla="*/ 1369141 h 5355086"/>
              <a:gd name="connsiteX621" fmla="*/ 2846934 w 5955078"/>
              <a:gd name="connsiteY621" fmla="*/ 1379811 h 5355086"/>
              <a:gd name="connsiteX622" fmla="*/ 2850284 w 5955078"/>
              <a:gd name="connsiteY622" fmla="*/ 1392312 h 5355086"/>
              <a:gd name="connsiteX623" fmla="*/ 2859148 w 5955078"/>
              <a:gd name="connsiteY623" fmla="*/ 1415393 h 5355086"/>
              <a:gd name="connsiteX624" fmla="*/ 2885399 w 5955078"/>
              <a:gd name="connsiteY624" fmla="*/ 1408359 h 5355086"/>
              <a:gd name="connsiteX625" fmla="*/ 2896314 w 5955078"/>
              <a:gd name="connsiteY625" fmla="*/ 1404094 h 5355086"/>
              <a:gd name="connsiteX626" fmla="*/ 2907475 w 5955078"/>
              <a:gd name="connsiteY626" fmla="*/ 1395745 h 5355086"/>
              <a:gd name="connsiteX627" fmla="*/ 2916961 w 5955078"/>
              <a:gd name="connsiteY627" fmla="*/ 1381145 h 5355086"/>
              <a:gd name="connsiteX628" fmla="*/ 2927362 w 5955078"/>
              <a:gd name="connsiteY628" fmla="*/ 1364960 h 5355086"/>
              <a:gd name="connsiteX629" fmla="*/ 2938098 w 5955078"/>
              <a:gd name="connsiteY629" fmla="*/ 1350025 h 5355086"/>
              <a:gd name="connsiteX630" fmla="*/ 2951669 w 5955078"/>
              <a:gd name="connsiteY630" fmla="*/ 1335670 h 5355086"/>
              <a:gd name="connsiteX631" fmla="*/ 2939707 w 5955078"/>
              <a:gd name="connsiteY631" fmla="*/ 1371030 h 5355086"/>
              <a:gd name="connsiteX632" fmla="*/ 2934976 w 5955078"/>
              <a:gd name="connsiteY632" fmla="*/ 1388376 h 5355086"/>
              <a:gd name="connsiteX633" fmla="*/ 2931830 w 5955078"/>
              <a:gd name="connsiteY633" fmla="*/ 1406636 h 5355086"/>
              <a:gd name="connsiteX634" fmla="*/ 2925359 w 5955078"/>
              <a:gd name="connsiteY634" fmla="*/ 1432487 h 5355086"/>
              <a:gd name="connsiteX635" fmla="*/ 2923038 w 5955078"/>
              <a:gd name="connsiteY635" fmla="*/ 1443827 h 5355086"/>
              <a:gd name="connsiteX636" fmla="*/ 2921052 w 5955078"/>
              <a:gd name="connsiteY636" fmla="*/ 1456417 h 5355086"/>
              <a:gd name="connsiteX637" fmla="*/ 2924402 w 5955078"/>
              <a:gd name="connsiteY637" fmla="*/ 1468917 h 5355086"/>
              <a:gd name="connsiteX638" fmla="*/ 2930252 w 5955078"/>
              <a:gd name="connsiteY638" fmla="*/ 1480748 h 5355086"/>
              <a:gd name="connsiteX639" fmla="*/ 2939181 w 5955078"/>
              <a:gd name="connsiteY639" fmla="*/ 1489073 h 5355086"/>
              <a:gd name="connsiteX640" fmla="*/ 2955946 w 5955078"/>
              <a:gd name="connsiteY640" fmla="*/ 1496640 h 5355086"/>
              <a:gd name="connsiteX641" fmla="*/ 2959116 w 5955078"/>
              <a:gd name="connsiteY641" fmla="*/ 1498470 h 5355086"/>
              <a:gd name="connsiteX642" fmla="*/ 2960121 w 5955078"/>
              <a:gd name="connsiteY642" fmla="*/ 1502220 h 5355086"/>
              <a:gd name="connsiteX643" fmla="*/ 2964051 w 5955078"/>
              <a:gd name="connsiteY643" fmla="*/ 1511885 h 5355086"/>
              <a:gd name="connsiteX644" fmla="*/ 2966330 w 5955078"/>
              <a:gd name="connsiteY644" fmla="*/ 1535391 h 5355086"/>
              <a:gd name="connsiteX645" fmla="*/ 2970619 w 5955078"/>
              <a:gd name="connsiteY645" fmla="*/ 1566396 h 5355086"/>
              <a:gd name="connsiteX646" fmla="*/ 2976313 w 5955078"/>
              <a:gd name="connsiteY646" fmla="*/ 1587647 h 5355086"/>
              <a:gd name="connsiteX647" fmla="*/ 2981917 w 5955078"/>
              <a:gd name="connsiteY647" fmla="*/ 1603562 h 5355086"/>
              <a:gd name="connsiteX648" fmla="*/ 2986091 w 5955078"/>
              <a:gd name="connsiteY648" fmla="*/ 1609142 h 5355086"/>
              <a:gd name="connsiteX649" fmla="*/ 2990847 w 5955078"/>
              <a:gd name="connsiteY649" fmla="*/ 1611888 h 5355086"/>
              <a:gd name="connsiteX650" fmla="*/ 2995601 w 5955078"/>
              <a:gd name="connsiteY650" fmla="*/ 1614633 h 5355086"/>
              <a:gd name="connsiteX651" fmla="*/ 3002522 w 5955078"/>
              <a:gd name="connsiteY651" fmla="*/ 1615459 h 5355086"/>
              <a:gd name="connsiteX652" fmla="*/ 3019442 w 5955078"/>
              <a:gd name="connsiteY652" fmla="*/ 1613604 h 5355086"/>
              <a:gd name="connsiteX653" fmla="*/ 3038774 w 5955078"/>
              <a:gd name="connsiteY653" fmla="*/ 1605745 h 5355086"/>
              <a:gd name="connsiteX654" fmla="*/ 3064020 w 5955078"/>
              <a:gd name="connsiteY654" fmla="*/ 1594961 h 5355086"/>
              <a:gd name="connsiteX655" fmla="*/ 3076520 w 5955078"/>
              <a:gd name="connsiteY655" fmla="*/ 1591612 h 5355086"/>
              <a:gd name="connsiteX656" fmla="*/ 3094021 w 5955078"/>
              <a:gd name="connsiteY656" fmla="*/ 1586923 h 5355086"/>
              <a:gd name="connsiteX657" fmla="*/ 3074248 w 5955078"/>
              <a:gd name="connsiteY657" fmla="*/ 1643133 h 5355086"/>
              <a:gd name="connsiteX658" fmla="*/ 3100882 w 5955078"/>
              <a:gd name="connsiteY658" fmla="*/ 1677530 h 5355086"/>
              <a:gd name="connsiteX659" fmla="*/ 3110816 w 5955078"/>
              <a:gd name="connsiteY659" fmla="*/ 1689606 h 5355086"/>
              <a:gd name="connsiteX660" fmla="*/ 3112491 w 5955078"/>
              <a:gd name="connsiteY660" fmla="*/ 1695856 h 5355086"/>
              <a:gd name="connsiteX661" fmla="*/ 3112826 w 5955078"/>
              <a:gd name="connsiteY661" fmla="*/ 1697106 h 5355086"/>
              <a:gd name="connsiteX662" fmla="*/ 3096844 w 5955078"/>
              <a:gd name="connsiteY662" fmla="*/ 1717466 h 5355086"/>
              <a:gd name="connsiteX663" fmla="*/ 3077358 w 5955078"/>
              <a:gd name="connsiteY663" fmla="*/ 1734746 h 5355086"/>
              <a:gd name="connsiteX664" fmla="*/ 3056287 w 5955078"/>
              <a:gd name="connsiteY664" fmla="*/ 1751110 h 5355086"/>
              <a:gd name="connsiteX665" fmla="*/ 3047291 w 5955078"/>
              <a:gd name="connsiteY665" fmla="*/ 1757540 h 5355086"/>
              <a:gd name="connsiteX666" fmla="*/ 3035460 w 5955078"/>
              <a:gd name="connsiteY666" fmla="*/ 1763389 h 5355086"/>
              <a:gd name="connsiteX667" fmla="*/ 3027960 w 5955078"/>
              <a:gd name="connsiteY667" fmla="*/ 1765399 h 5355086"/>
              <a:gd name="connsiteX668" fmla="*/ 3019790 w 5955078"/>
              <a:gd name="connsiteY668" fmla="*/ 1764908 h 5355086"/>
              <a:gd name="connsiteX669" fmla="*/ 2999030 w 5955078"/>
              <a:gd name="connsiteY669" fmla="*/ 1762432 h 5355086"/>
              <a:gd name="connsiteX670" fmla="*/ 2978850 w 5955078"/>
              <a:gd name="connsiteY670" fmla="*/ 1757121 h 5355086"/>
              <a:gd name="connsiteX671" fmla="*/ 2969429 w 5955078"/>
              <a:gd name="connsiteY671" fmla="*/ 1756966 h 5355086"/>
              <a:gd name="connsiteX672" fmla="*/ 2959094 w 5955078"/>
              <a:gd name="connsiteY672" fmla="*/ 1758396 h 5355086"/>
              <a:gd name="connsiteX673" fmla="*/ 2938423 w 5955078"/>
              <a:gd name="connsiteY673" fmla="*/ 1761254 h 5355086"/>
              <a:gd name="connsiteX674" fmla="*/ 2918423 w 5955078"/>
              <a:gd name="connsiteY674" fmla="*/ 1766613 h 5355086"/>
              <a:gd name="connsiteX675" fmla="*/ 2899427 w 5955078"/>
              <a:gd name="connsiteY675" fmla="*/ 1775723 h 5355086"/>
              <a:gd name="connsiteX676" fmla="*/ 2893266 w 5955078"/>
              <a:gd name="connsiteY676" fmla="*/ 1782733 h 5355086"/>
              <a:gd name="connsiteX677" fmla="*/ 2885521 w 5955078"/>
              <a:gd name="connsiteY677" fmla="*/ 1788828 h 5355086"/>
              <a:gd name="connsiteX678" fmla="*/ 2876950 w 5955078"/>
              <a:gd name="connsiteY678" fmla="*/ 1801843 h 5355086"/>
              <a:gd name="connsiteX679" fmla="*/ 2870880 w 5955078"/>
              <a:gd name="connsiteY679" fmla="*/ 1814188 h 5355086"/>
              <a:gd name="connsiteX680" fmla="*/ 2870814 w 5955078"/>
              <a:gd name="connsiteY680" fmla="*/ 1828943 h 5355086"/>
              <a:gd name="connsiteX681" fmla="*/ 2870748 w 5955078"/>
              <a:gd name="connsiteY681" fmla="*/ 1843698 h 5355086"/>
              <a:gd name="connsiteX682" fmla="*/ 2871933 w 5955078"/>
              <a:gd name="connsiteY682" fmla="*/ 1858119 h 5355086"/>
              <a:gd name="connsiteX683" fmla="*/ 2877782 w 5955078"/>
              <a:gd name="connsiteY683" fmla="*/ 1869950 h 5355086"/>
              <a:gd name="connsiteX684" fmla="*/ 2887382 w 5955078"/>
              <a:gd name="connsiteY684" fmla="*/ 1880775 h 5355086"/>
              <a:gd name="connsiteX685" fmla="*/ 2895642 w 5955078"/>
              <a:gd name="connsiteY685" fmla="*/ 1886600 h 5355086"/>
              <a:gd name="connsiteX686" fmla="*/ 2908902 w 5955078"/>
              <a:gd name="connsiteY686" fmla="*/ 1891086 h 5355086"/>
              <a:gd name="connsiteX687" fmla="*/ 2922742 w 5955078"/>
              <a:gd name="connsiteY687" fmla="*/ 1892736 h 5355086"/>
              <a:gd name="connsiteX688" fmla="*/ 2934327 w 5955078"/>
              <a:gd name="connsiteY688" fmla="*/ 1890972 h 5355086"/>
              <a:gd name="connsiteX689" fmla="*/ 2946828 w 5955078"/>
              <a:gd name="connsiteY689" fmla="*/ 1887622 h 5355086"/>
              <a:gd name="connsiteX690" fmla="*/ 2958323 w 5955078"/>
              <a:gd name="connsiteY690" fmla="*/ 1880523 h 5355086"/>
              <a:gd name="connsiteX691" fmla="*/ 2966649 w 5955078"/>
              <a:gd name="connsiteY691" fmla="*/ 1871593 h 5355086"/>
              <a:gd name="connsiteX692" fmla="*/ 2974640 w 5955078"/>
              <a:gd name="connsiteY692" fmla="*/ 1861414 h 5355086"/>
              <a:gd name="connsiteX693" fmla="*/ 2982296 w 5955078"/>
              <a:gd name="connsiteY693" fmla="*/ 1849984 h 5355086"/>
              <a:gd name="connsiteX694" fmla="*/ 2989281 w 5955078"/>
              <a:gd name="connsiteY694" fmla="*/ 1836054 h 5355086"/>
              <a:gd name="connsiteX695" fmla="*/ 2996937 w 5955078"/>
              <a:gd name="connsiteY695" fmla="*/ 1824624 h 5355086"/>
              <a:gd name="connsiteX696" fmla="*/ 3006177 w 5955078"/>
              <a:gd name="connsiteY696" fmla="*/ 1814109 h 5355086"/>
              <a:gd name="connsiteX697" fmla="*/ 3014503 w 5955078"/>
              <a:gd name="connsiteY697" fmla="*/ 1805179 h 5355086"/>
              <a:gd name="connsiteX698" fmla="*/ 3026669 w 5955078"/>
              <a:gd name="connsiteY698" fmla="*/ 1800580 h 5355086"/>
              <a:gd name="connsiteX699" fmla="*/ 3039504 w 5955078"/>
              <a:gd name="connsiteY699" fmla="*/ 1798480 h 5355086"/>
              <a:gd name="connsiteX700" fmla="*/ 3054930 w 5955078"/>
              <a:gd name="connsiteY700" fmla="*/ 1801046 h 5355086"/>
              <a:gd name="connsiteX701" fmla="*/ 3073190 w 5955078"/>
              <a:gd name="connsiteY701" fmla="*/ 1804192 h 5355086"/>
              <a:gd name="connsiteX702" fmla="*/ 2998103 w 5955078"/>
              <a:gd name="connsiteY702" fmla="*/ 1893980 h 5355086"/>
              <a:gd name="connsiteX703" fmla="*/ 3015694 w 5955078"/>
              <a:gd name="connsiteY703" fmla="*/ 1894626 h 5355086"/>
              <a:gd name="connsiteX704" fmla="*/ 3030784 w 5955078"/>
              <a:gd name="connsiteY704" fmla="*/ 1895942 h 5355086"/>
              <a:gd name="connsiteX705" fmla="*/ 3043285 w 5955078"/>
              <a:gd name="connsiteY705" fmla="*/ 1892592 h 5355086"/>
              <a:gd name="connsiteX706" fmla="*/ 3053865 w 5955078"/>
              <a:gd name="connsiteY706" fmla="*/ 1887077 h 5355086"/>
              <a:gd name="connsiteX707" fmla="*/ 3065361 w 5955078"/>
              <a:gd name="connsiteY707" fmla="*/ 1879978 h 5355086"/>
              <a:gd name="connsiteX708" fmla="*/ 3073687 w 5955078"/>
              <a:gd name="connsiteY708" fmla="*/ 1871048 h 5355086"/>
              <a:gd name="connsiteX709" fmla="*/ 3082012 w 5955078"/>
              <a:gd name="connsiteY709" fmla="*/ 1862118 h 5355086"/>
              <a:gd name="connsiteX710" fmla="*/ 3090003 w 5955078"/>
              <a:gd name="connsiteY710" fmla="*/ 1851938 h 5355086"/>
              <a:gd name="connsiteX711" fmla="*/ 3104645 w 5955078"/>
              <a:gd name="connsiteY711" fmla="*/ 1826579 h 5355086"/>
              <a:gd name="connsiteX712" fmla="*/ 3115536 w 5955078"/>
              <a:gd name="connsiteY712" fmla="*/ 1802224 h 5355086"/>
              <a:gd name="connsiteX713" fmla="*/ 3123927 w 5955078"/>
              <a:gd name="connsiteY713" fmla="*/ 1778539 h 5355086"/>
              <a:gd name="connsiteX714" fmla="*/ 3130399 w 5955078"/>
              <a:gd name="connsiteY714" fmla="*/ 1752689 h 5355086"/>
              <a:gd name="connsiteX715" fmla="*/ 3131535 w 5955078"/>
              <a:gd name="connsiteY715" fmla="*/ 1726928 h 5355086"/>
              <a:gd name="connsiteX716" fmla="*/ 3132671 w 5955078"/>
              <a:gd name="connsiteY716" fmla="*/ 1701167 h 5355086"/>
              <a:gd name="connsiteX717" fmla="*/ 3131888 w 5955078"/>
              <a:gd name="connsiteY717" fmla="*/ 1673241 h 5355086"/>
              <a:gd name="connsiteX718" fmla="*/ 3131104 w 5955078"/>
              <a:gd name="connsiteY718" fmla="*/ 1645316 h 5355086"/>
              <a:gd name="connsiteX719" fmla="*/ 3127820 w 5955078"/>
              <a:gd name="connsiteY719" fmla="*/ 1618060 h 5355086"/>
              <a:gd name="connsiteX720" fmla="*/ 3129536 w 5955078"/>
              <a:gd name="connsiteY720" fmla="*/ 1589464 h 5355086"/>
              <a:gd name="connsiteX721" fmla="*/ 3130134 w 5955078"/>
              <a:gd name="connsiteY721" fmla="*/ 1531693 h 5355086"/>
              <a:gd name="connsiteX722" fmla="*/ 3150560 w 5955078"/>
              <a:gd name="connsiteY722" fmla="*/ 1532919 h 5355086"/>
              <a:gd name="connsiteX723" fmla="*/ 3147934 w 5955078"/>
              <a:gd name="connsiteY723" fmla="*/ 1638126 h 5355086"/>
              <a:gd name="connsiteX724" fmla="*/ 3165525 w 5955078"/>
              <a:gd name="connsiteY724" fmla="*/ 1638772 h 5355086"/>
              <a:gd name="connsiteX725" fmla="*/ 3181105 w 5955078"/>
              <a:gd name="connsiteY725" fmla="*/ 1631918 h 5355086"/>
              <a:gd name="connsiteX726" fmla="*/ 3194186 w 5955078"/>
              <a:gd name="connsiteY726" fmla="*/ 1625733 h 5355086"/>
              <a:gd name="connsiteX727" fmla="*/ 3202847 w 5955078"/>
              <a:gd name="connsiteY727" fmla="*/ 1618053 h 5355086"/>
              <a:gd name="connsiteX728" fmla="*/ 3209252 w 5955078"/>
              <a:gd name="connsiteY728" fmla="*/ 1606959 h 5355086"/>
              <a:gd name="connsiteX729" fmla="*/ 3214073 w 5955078"/>
              <a:gd name="connsiteY729" fmla="*/ 1594949 h 5355086"/>
              <a:gd name="connsiteX730" fmla="*/ 3214809 w 5955078"/>
              <a:gd name="connsiteY730" fmla="*/ 1582694 h 5355086"/>
              <a:gd name="connsiteX731" fmla="*/ 3213959 w 5955078"/>
              <a:gd name="connsiteY731" fmla="*/ 1569522 h 5355086"/>
              <a:gd name="connsiteX732" fmla="*/ 3204981 w 5955078"/>
              <a:gd name="connsiteY732" fmla="*/ 1521017 h 5355086"/>
              <a:gd name="connsiteX733" fmla="*/ 3199174 w 5955078"/>
              <a:gd name="connsiteY733" fmla="*/ 1474340 h 5355086"/>
              <a:gd name="connsiteX734" fmla="*/ 3194951 w 5955078"/>
              <a:gd name="connsiteY734" fmla="*/ 1428579 h 5355086"/>
              <a:gd name="connsiteX735" fmla="*/ 3198228 w 5955078"/>
              <a:gd name="connsiteY735" fmla="*/ 1380807 h 5355086"/>
              <a:gd name="connsiteX736" fmla="*/ 3202510 w 5955078"/>
              <a:gd name="connsiteY736" fmla="*/ 1336788 h 5355086"/>
              <a:gd name="connsiteX737" fmla="*/ 3211793 w 5955078"/>
              <a:gd name="connsiteY737" fmla="*/ 1291427 h 5355086"/>
              <a:gd name="connsiteX738" fmla="*/ 3226075 w 5955078"/>
              <a:gd name="connsiteY738" fmla="*/ 1244727 h 5355086"/>
              <a:gd name="connsiteX739" fmla="*/ 3234801 w 5955078"/>
              <a:gd name="connsiteY739" fmla="*/ 1222291 h 5355086"/>
              <a:gd name="connsiteX740" fmla="*/ 3246363 w 5955078"/>
              <a:gd name="connsiteY740" fmla="*/ 1200436 h 5355086"/>
              <a:gd name="connsiteX741" fmla="*/ 3245938 w 5955078"/>
              <a:gd name="connsiteY741" fmla="*/ 1193851 h 5355086"/>
              <a:gd name="connsiteX742" fmla="*/ 3248014 w 5955078"/>
              <a:gd name="connsiteY742" fmla="*/ 1186596 h 5355086"/>
              <a:gd name="connsiteX743" fmla="*/ 3248660 w 5955078"/>
              <a:gd name="connsiteY743" fmla="*/ 1169006 h 5355086"/>
              <a:gd name="connsiteX744" fmla="*/ 3245890 w 5955078"/>
              <a:gd name="connsiteY744" fmla="*/ 1153670 h 5355086"/>
              <a:gd name="connsiteX745" fmla="*/ 3243366 w 5955078"/>
              <a:gd name="connsiteY745" fmla="*/ 1134249 h 5355086"/>
              <a:gd name="connsiteX746" fmla="*/ 3312142 w 5955078"/>
              <a:gd name="connsiteY746" fmla="*/ 1135918 h 5355086"/>
              <a:gd name="connsiteX747" fmla="*/ 3316784 w 5955078"/>
              <a:gd name="connsiteY747" fmla="*/ 1113238 h 5355086"/>
              <a:gd name="connsiteX748" fmla="*/ 3321425 w 5955078"/>
              <a:gd name="connsiteY748" fmla="*/ 1090557 h 5355086"/>
              <a:gd name="connsiteX749" fmla="*/ 3330151 w 5955078"/>
              <a:gd name="connsiteY749" fmla="*/ 1068122 h 5355086"/>
              <a:gd name="connsiteX750" fmla="*/ 3341467 w 5955078"/>
              <a:gd name="connsiteY750" fmla="*/ 1050353 h 5355086"/>
              <a:gd name="connsiteX751" fmla="*/ 3352113 w 5955078"/>
              <a:gd name="connsiteY751" fmla="*/ 1030082 h 5355086"/>
              <a:gd name="connsiteX752" fmla="*/ 3367180 w 5955078"/>
              <a:gd name="connsiteY752" fmla="*/ 1011308 h 5355086"/>
              <a:gd name="connsiteX753" fmla="*/ 3393896 w 5955078"/>
              <a:gd name="connsiteY753" fmla="*/ 976013 h 5355086"/>
              <a:gd name="connsiteX754" fmla="*/ 3423114 w 5955078"/>
              <a:gd name="connsiteY754" fmla="*/ 940049 h 5355086"/>
              <a:gd name="connsiteX755" fmla="*/ 3450166 w 5955078"/>
              <a:gd name="connsiteY755" fmla="*/ 906004 h 5355086"/>
              <a:gd name="connsiteX756" fmla="*/ 3462063 w 5955078"/>
              <a:gd name="connsiteY756" fmla="*/ 885399 h 5355086"/>
              <a:gd name="connsiteX757" fmla="*/ 3471459 w 5955078"/>
              <a:gd name="connsiteY757" fmla="*/ 865464 h 5355086"/>
              <a:gd name="connsiteX758" fmla="*/ 3480855 w 5955078"/>
              <a:gd name="connsiteY758" fmla="*/ 845529 h 5355086"/>
              <a:gd name="connsiteX759" fmla="*/ 3487996 w 5955078"/>
              <a:gd name="connsiteY759" fmla="*/ 822179 h 5355086"/>
              <a:gd name="connsiteX760" fmla="*/ 3503176 w 5955078"/>
              <a:gd name="connsiteY760" fmla="*/ 828830 h 5355086"/>
              <a:gd name="connsiteX761" fmla="*/ 3476351 w 5955078"/>
              <a:gd name="connsiteY761" fmla="*/ 913725 h 5355086"/>
              <a:gd name="connsiteX762" fmla="*/ 3462314 w 5955078"/>
              <a:gd name="connsiteY762" fmla="*/ 956341 h 5355086"/>
              <a:gd name="connsiteX763" fmla="*/ 3449862 w 5955078"/>
              <a:gd name="connsiteY763" fmla="*/ 999871 h 5355086"/>
              <a:gd name="connsiteX764" fmla="*/ 3443145 w 5955078"/>
              <a:gd name="connsiteY764" fmla="*/ 1029807 h 5355086"/>
              <a:gd name="connsiteX765" fmla="*/ 3440513 w 5955078"/>
              <a:gd name="connsiteY765" fmla="*/ 1059987 h 5355086"/>
              <a:gd name="connsiteX766" fmla="*/ 3435047 w 5955078"/>
              <a:gd name="connsiteY766" fmla="*/ 1089588 h 5355086"/>
              <a:gd name="connsiteX767" fmla="*/ 3429916 w 5955078"/>
              <a:gd name="connsiteY767" fmla="*/ 1120438 h 5355086"/>
              <a:gd name="connsiteX768" fmla="*/ 3420298 w 5955078"/>
              <a:gd name="connsiteY768" fmla="*/ 1164549 h 5355086"/>
              <a:gd name="connsiteX769" fmla="*/ 3414987 w 5955078"/>
              <a:gd name="connsiteY769" fmla="*/ 1184729 h 5355086"/>
              <a:gd name="connsiteX770" fmla="*/ 3408761 w 5955078"/>
              <a:gd name="connsiteY770" fmla="*/ 1206494 h 5355086"/>
              <a:gd name="connsiteX771" fmla="*/ 3397870 w 5955078"/>
              <a:gd name="connsiteY771" fmla="*/ 1230850 h 5355086"/>
              <a:gd name="connsiteX772" fmla="*/ 3386309 w 5955078"/>
              <a:gd name="connsiteY772" fmla="*/ 1252704 h 5355086"/>
              <a:gd name="connsiteX773" fmla="*/ 3359770 w 5955078"/>
              <a:gd name="connsiteY773" fmla="*/ 1298669 h 5355086"/>
              <a:gd name="connsiteX774" fmla="*/ 3279177 w 5955078"/>
              <a:gd name="connsiteY774" fmla="*/ 1452904 h 5355086"/>
              <a:gd name="connsiteX775" fmla="*/ 3271521 w 5955078"/>
              <a:gd name="connsiteY775" fmla="*/ 1464333 h 5355086"/>
              <a:gd name="connsiteX776" fmla="*/ 3263530 w 5955078"/>
              <a:gd name="connsiteY776" fmla="*/ 1474512 h 5355086"/>
              <a:gd name="connsiteX777" fmla="*/ 3247884 w 5955078"/>
              <a:gd name="connsiteY777" fmla="*/ 1496123 h 5355086"/>
              <a:gd name="connsiteX778" fmla="*/ 3243063 w 5955078"/>
              <a:gd name="connsiteY778" fmla="*/ 1508133 h 5355086"/>
              <a:gd name="connsiteX779" fmla="*/ 3240743 w 5955078"/>
              <a:gd name="connsiteY779" fmla="*/ 1519473 h 5355086"/>
              <a:gd name="connsiteX780" fmla="*/ 3240676 w 5955078"/>
              <a:gd name="connsiteY780" fmla="*/ 1534228 h 5355086"/>
              <a:gd name="connsiteX781" fmla="*/ 3247531 w 5955078"/>
              <a:gd name="connsiteY781" fmla="*/ 1549809 h 5355086"/>
              <a:gd name="connsiteX782" fmla="*/ 3265433 w 5955078"/>
              <a:gd name="connsiteY782" fmla="*/ 1531615 h 5355086"/>
              <a:gd name="connsiteX783" fmla="*/ 3288424 w 5955078"/>
              <a:gd name="connsiteY783" fmla="*/ 1517416 h 5355086"/>
              <a:gd name="connsiteX784" fmla="*/ 3305075 w 5955078"/>
              <a:gd name="connsiteY784" fmla="*/ 1499555 h 5355086"/>
              <a:gd name="connsiteX785" fmla="*/ 3313736 w 5955078"/>
              <a:gd name="connsiteY785" fmla="*/ 1491876 h 5355086"/>
              <a:gd name="connsiteX786" fmla="*/ 3321391 w 5955078"/>
              <a:gd name="connsiteY786" fmla="*/ 1480446 h 5355086"/>
              <a:gd name="connsiteX787" fmla="*/ 3350674 w 5955078"/>
              <a:gd name="connsiteY787" fmla="*/ 1429726 h 5355086"/>
              <a:gd name="connsiteX788" fmla="*/ 3379287 w 5955078"/>
              <a:gd name="connsiteY788" fmla="*/ 1376506 h 5355086"/>
              <a:gd name="connsiteX789" fmla="*/ 3408236 w 5955078"/>
              <a:gd name="connsiteY789" fmla="*/ 1324536 h 5355086"/>
              <a:gd name="connsiteX790" fmla="*/ 3436849 w 5955078"/>
              <a:gd name="connsiteY790" fmla="*/ 1271317 h 5355086"/>
              <a:gd name="connsiteX791" fmla="*/ 3366758 w 5955078"/>
              <a:gd name="connsiteY791" fmla="*/ 1564755 h 5355086"/>
              <a:gd name="connsiteX792" fmla="*/ 3440325 w 5955078"/>
              <a:gd name="connsiteY792" fmla="*/ 1459296 h 5355086"/>
              <a:gd name="connsiteX793" fmla="*/ 3456420 w 5955078"/>
              <a:gd name="connsiteY793" fmla="*/ 1464362 h 5355086"/>
              <a:gd name="connsiteX794" fmla="*/ 3478305 w 5955078"/>
              <a:gd name="connsiteY794" fmla="*/ 1571040 h 5355086"/>
              <a:gd name="connsiteX795" fmla="*/ 3527237 w 5955078"/>
              <a:gd name="connsiteY795" fmla="*/ 1568647 h 5355086"/>
              <a:gd name="connsiteX796" fmla="*/ 3573667 w 5955078"/>
              <a:gd name="connsiteY796" fmla="*/ 1566925 h 5355086"/>
              <a:gd name="connsiteX797" fmla="*/ 3620769 w 5955078"/>
              <a:gd name="connsiteY797" fmla="*/ 1567702 h 5355086"/>
              <a:gd name="connsiteX798" fmla="*/ 3642444 w 5955078"/>
              <a:gd name="connsiteY798" fmla="*/ 1568592 h 5355086"/>
              <a:gd name="connsiteX799" fmla="*/ 3665125 w 5955078"/>
              <a:gd name="connsiteY799" fmla="*/ 1573234 h 5355086"/>
              <a:gd name="connsiteX800" fmla="*/ 3686555 w 5955078"/>
              <a:gd name="connsiteY800" fmla="*/ 1578211 h 5355086"/>
              <a:gd name="connsiteX801" fmla="*/ 3707740 w 5955078"/>
              <a:gd name="connsiteY801" fmla="*/ 1587272 h 5355086"/>
              <a:gd name="connsiteX802" fmla="*/ 3749195 w 5955078"/>
              <a:gd name="connsiteY802" fmla="*/ 1606979 h 5355086"/>
              <a:gd name="connsiteX803" fmla="*/ 3792570 w 5955078"/>
              <a:gd name="connsiteY803" fmla="*/ 1628851 h 5355086"/>
              <a:gd name="connsiteX804" fmla="*/ 3837529 w 5955078"/>
              <a:gd name="connsiteY804" fmla="*/ 1651639 h 5355086"/>
              <a:gd name="connsiteX805" fmla="*/ 3831500 w 5955078"/>
              <a:gd name="connsiteY805" fmla="*/ 1629138 h 5355086"/>
              <a:gd name="connsiteX806" fmla="*/ 3826141 w 5955078"/>
              <a:gd name="connsiteY806" fmla="*/ 1609137 h 5355086"/>
              <a:gd name="connsiteX807" fmla="*/ 3822703 w 5955078"/>
              <a:gd name="connsiteY807" fmla="*/ 1591303 h 5355086"/>
              <a:gd name="connsiteX808" fmla="*/ 3822858 w 5955078"/>
              <a:gd name="connsiteY808" fmla="*/ 1581883 h 5355086"/>
              <a:gd name="connsiteX809" fmla="*/ 3824598 w 5955078"/>
              <a:gd name="connsiteY809" fmla="*/ 1573377 h 5355086"/>
              <a:gd name="connsiteX810" fmla="*/ 3826674 w 5955078"/>
              <a:gd name="connsiteY810" fmla="*/ 1566122 h 5355086"/>
              <a:gd name="connsiteX811" fmla="*/ 3831249 w 5955078"/>
              <a:gd name="connsiteY811" fmla="*/ 1558197 h 5355086"/>
              <a:gd name="connsiteX812" fmla="*/ 3846070 w 5955078"/>
              <a:gd name="connsiteY812" fmla="*/ 1543507 h 5355086"/>
              <a:gd name="connsiteX813" fmla="*/ 3862811 w 5955078"/>
              <a:gd name="connsiteY813" fmla="*/ 1530983 h 5355086"/>
              <a:gd name="connsiteX814" fmla="*/ 3880712 w 5955078"/>
              <a:gd name="connsiteY814" fmla="*/ 1512788 h 5355086"/>
              <a:gd name="connsiteX815" fmla="*/ 3882746 w 5955078"/>
              <a:gd name="connsiteY815" fmla="*/ 1540379 h 5355086"/>
              <a:gd name="connsiteX816" fmla="*/ 3884780 w 5955078"/>
              <a:gd name="connsiteY816" fmla="*/ 1567970 h 5355086"/>
              <a:gd name="connsiteX817" fmla="*/ 3887394 w 5955078"/>
              <a:gd name="connsiteY817" fmla="*/ 1592725 h 5355086"/>
              <a:gd name="connsiteX818" fmla="*/ 3887507 w 5955078"/>
              <a:gd name="connsiteY818" fmla="*/ 1618151 h 5355086"/>
              <a:gd name="connsiteX819" fmla="*/ 3886437 w 5955078"/>
              <a:gd name="connsiteY819" fmla="*/ 1629156 h 5355086"/>
              <a:gd name="connsiteX820" fmla="*/ 3882866 w 5955078"/>
              <a:gd name="connsiteY820" fmla="*/ 1640831 h 5355086"/>
              <a:gd name="connsiteX821" fmla="*/ 3880210 w 5955078"/>
              <a:gd name="connsiteY821" fmla="*/ 1650921 h 5355086"/>
              <a:gd name="connsiteX822" fmla="*/ 3872890 w 5955078"/>
              <a:gd name="connsiteY822" fmla="*/ 1663601 h 5355086"/>
              <a:gd name="connsiteX823" fmla="*/ 3864564 w 5955078"/>
              <a:gd name="connsiteY823" fmla="*/ 1672531 h 5355086"/>
              <a:gd name="connsiteX824" fmla="*/ 3850903 w 5955078"/>
              <a:gd name="connsiteY824" fmla="*/ 1681551 h 5355086"/>
              <a:gd name="connsiteX825" fmla="*/ 3837243 w 5955078"/>
              <a:gd name="connsiteY825" fmla="*/ 1690571 h 5355086"/>
              <a:gd name="connsiteX826" fmla="*/ 3819497 w 5955078"/>
              <a:gd name="connsiteY826" fmla="*/ 1699344 h 5355086"/>
              <a:gd name="connsiteX827" fmla="*/ 3851508 w 5955078"/>
              <a:gd name="connsiteY827" fmla="*/ 1698806 h 5355086"/>
              <a:gd name="connsiteX828" fmla="*/ 3881933 w 5955078"/>
              <a:gd name="connsiteY828" fmla="*/ 1697352 h 5355086"/>
              <a:gd name="connsiteX829" fmla="*/ 3907939 w 5955078"/>
              <a:gd name="connsiteY829" fmla="*/ 1694404 h 5355086"/>
              <a:gd name="connsiteX830" fmla="*/ 3933855 w 5955078"/>
              <a:gd name="connsiteY830" fmla="*/ 1686119 h 5355086"/>
              <a:gd name="connsiteX831" fmla="*/ 3958186 w 5955078"/>
              <a:gd name="connsiteY831" fmla="*/ 1676920 h 5355086"/>
              <a:gd name="connsiteX832" fmla="*/ 3979927 w 5955078"/>
              <a:gd name="connsiteY832" fmla="*/ 1663056 h 5355086"/>
              <a:gd name="connsiteX833" fmla="*/ 3998499 w 5955078"/>
              <a:gd name="connsiteY833" fmla="*/ 1647362 h 5355086"/>
              <a:gd name="connsiteX834" fmla="*/ 4016645 w 5955078"/>
              <a:gd name="connsiteY834" fmla="*/ 1625082 h 5355086"/>
              <a:gd name="connsiteX835" fmla="*/ 4024971 w 5955078"/>
              <a:gd name="connsiteY835" fmla="*/ 1616152 h 5355086"/>
              <a:gd name="connsiteX836" fmla="*/ 4033296 w 5955078"/>
              <a:gd name="connsiteY836" fmla="*/ 1607222 h 5355086"/>
              <a:gd name="connsiteX837" fmla="*/ 4055037 w 5955078"/>
              <a:gd name="connsiteY837" fmla="*/ 1593358 h 5355086"/>
              <a:gd name="connsiteX838" fmla="*/ 4078119 w 5955078"/>
              <a:gd name="connsiteY838" fmla="*/ 1584494 h 5355086"/>
              <a:gd name="connsiteX839" fmla="*/ 4103120 w 5955078"/>
              <a:gd name="connsiteY839" fmla="*/ 1577795 h 5355086"/>
              <a:gd name="connsiteX840" fmla="*/ 4113790 w 5955078"/>
              <a:gd name="connsiteY840" fmla="*/ 1577616 h 5355086"/>
              <a:gd name="connsiteX841" fmla="*/ 4121625 w 5955078"/>
              <a:gd name="connsiteY841" fmla="*/ 1576856 h 5355086"/>
              <a:gd name="connsiteX842" fmla="*/ 4132050 w 5955078"/>
              <a:gd name="connsiteY842" fmla="*/ 1580761 h 5355086"/>
              <a:gd name="connsiteX843" fmla="*/ 4137475 w 5955078"/>
              <a:gd name="connsiteY843" fmla="*/ 1586007 h 5355086"/>
              <a:gd name="connsiteX844" fmla="*/ 4141404 w 5955078"/>
              <a:gd name="connsiteY844" fmla="*/ 1595672 h 5355086"/>
              <a:gd name="connsiteX845" fmla="*/ 4142164 w 5955078"/>
              <a:gd name="connsiteY845" fmla="*/ 1603508 h 5355086"/>
              <a:gd name="connsiteX846" fmla="*/ 4141763 w 5955078"/>
              <a:gd name="connsiteY846" fmla="*/ 1617012 h 5355086"/>
              <a:gd name="connsiteX847" fmla="*/ 4135112 w 5955078"/>
              <a:gd name="connsiteY847" fmla="*/ 1632192 h 5355086"/>
              <a:gd name="connsiteX848" fmla="*/ 4125471 w 5955078"/>
              <a:gd name="connsiteY848" fmla="*/ 1656213 h 5355086"/>
              <a:gd name="connsiteX849" fmla="*/ 4121255 w 5955078"/>
              <a:gd name="connsiteY849" fmla="*/ 1685478 h 5355086"/>
              <a:gd name="connsiteX850" fmla="*/ 4109407 w 5955078"/>
              <a:gd name="connsiteY850" fmla="*/ 1746264 h 5355086"/>
              <a:gd name="connsiteX851" fmla="*/ 4166909 w 5955078"/>
              <a:gd name="connsiteY851" fmla="*/ 1730857 h 5355086"/>
              <a:gd name="connsiteX852" fmla="*/ 4194990 w 5955078"/>
              <a:gd name="connsiteY852" fmla="*/ 1720652 h 5355086"/>
              <a:gd name="connsiteX853" fmla="*/ 4215235 w 5955078"/>
              <a:gd name="connsiteY853" fmla="*/ 1711208 h 5355086"/>
              <a:gd name="connsiteX854" fmla="*/ 4229476 w 5955078"/>
              <a:gd name="connsiteY854" fmla="*/ 1699354 h 5355086"/>
              <a:gd name="connsiteX855" fmla="*/ 4236552 w 5955078"/>
              <a:gd name="connsiteY855" fmla="*/ 1690760 h 5355086"/>
              <a:gd name="connsiteX856" fmla="*/ 4239877 w 5955078"/>
              <a:gd name="connsiteY856" fmla="*/ 1683169 h 5355086"/>
              <a:gd name="connsiteX857" fmla="*/ 4243203 w 5955078"/>
              <a:gd name="connsiteY857" fmla="*/ 1675578 h 5355086"/>
              <a:gd name="connsiteX858" fmla="*/ 4244944 w 5955078"/>
              <a:gd name="connsiteY858" fmla="*/ 1667075 h 5355086"/>
              <a:gd name="connsiteX859" fmla="*/ 4243849 w 5955078"/>
              <a:gd name="connsiteY859" fmla="*/ 1657989 h 5355086"/>
              <a:gd name="connsiteX860" fmla="*/ 4243669 w 5955078"/>
              <a:gd name="connsiteY860" fmla="*/ 1647318 h 5355086"/>
              <a:gd name="connsiteX861" fmla="*/ 4237975 w 5955078"/>
              <a:gd name="connsiteY861" fmla="*/ 1626068 h 5355086"/>
              <a:gd name="connsiteX862" fmla="*/ 4226521 w 5955078"/>
              <a:gd name="connsiteY862" fmla="*/ 1598321 h 5355086"/>
              <a:gd name="connsiteX863" fmla="*/ 4218417 w 5955078"/>
              <a:gd name="connsiteY863" fmla="*/ 1583076 h 5355086"/>
              <a:gd name="connsiteX864" fmla="*/ 4214397 w 5955078"/>
              <a:gd name="connsiteY864" fmla="*/ 1568075 h 5355086"/>
              <a:gd name="connsiteX865" fmla="*/ 4210043 w 5955078"/>
              <a:gd name="connsiteY865" fmla="*/ 1551825 h 5355086"/>
              <a:gd name="connsiteX866" fmla="*/ 4206359 w 5955078"/>
              <a:gd name="connsiteY866" fmla="*/ 1538074 h 5355086"/>
              <a:gd name="connsiteX867" fmla="*/ 4203254 w 5955078"/>
              <a:gd name="connsiteY867" fmla="*/ 1521488 h 5355086"/>
              <a:gd name="connsiteX868" fmla="*/ 4203320 w 5955078"/>
              <a:gd name="connsiteY868" fmla="*/ 1506734 h 5355086"/>
              <a:gd name="connsiteX869" fmla="*/ 4206221 w 5955078"/>
              <a:gd name="connsiteY869" fmla="*/ 1492558 h 5355086"/>
              <a:gd name="connsiteX870" fmla="*/ 4208787 w 5955078"/>
              <a:gd name="connsiteY870" fmla="*/ 1477133 h 5355086"/>
              <a:gd name="connsiteX871" fmla="*/ 4211688 w 5955078"/>
              <a:gd name="connsiteY871" fmla="*/ 1462958 h 5355086"/>
              <a:gd name="connsiteX872" fmla="*/ 4218673 w 5955078"/>
              <a:gd name="connsiteY872" fmla="*/ 1449028 h 5355086"/>
              <a:gd name="connsiteX873" fmla="*/ 4223494 w 5955078"/>
              <a:gd name="connsiteY873" fmla="*/ 1437018 h 5355086"/>
              <a:gd name="connsiteX874" fmla="*/ 4233315 w 5955078"/>
              <a:gd name="connsiteY874" fmla="*/ 1423668 h 5355086"/>
              <a:gd name="connsiteX875" fmla="*/ 4243136 w 5955078"/>
              <a:gd name="connsiteY875" fmla="*/ 1410318 h 5355086"/>
              <a:gd name="connsiteX876" fmla="*/ 4254541 w 5955078"/>
              <a:gd name="connsiteY876" fmla="*/ 1397884 h 5355086"/>
              <a:gd name="connsiteX877" fmla="*/ 4266282 w 5955078"/>
              <a:gd name="connsiteY877" fmla="*/ 1386698 h 5355086"/>
              <a:gd name="connsiteX878" fmla="*/ 4280858 w 5955078"/>
              <a:gd name="connsiteY878" fmla="*/ 1376094 h 5355086"/>
              <a:gd name="connsiteX879" fmla="*/ 4304429 w 5955078"/>
              <a:gd name="connsiteY879" fmla="*/ 1359060 h 5355086"/>
              <a:gd name="connsiteX880" fmla="*/ 4327086 w 5955078"/>
              <a:gd name="connsiteY880" fmla="*/ 1343610 h 5355086"/>
              <a:gd name="connsiteX881" fmla="*/ 4352331 w 5955078"/>
              <a:gd name="connsiteY881" fmla="*/ 1332826 h 5355086"/>
              <a:gd name="connsiteX882" fmla="*/ 4378248 w 5955078"/>
              <a:gd name="connsiteY882" fmla="*/ 1324542 h 5355086"/>
              <a:gd name="connsiteX883" fmla="*/ 4404498 w 5955078"/>
              <a:gd name="connsiteY883" fmla="*/ 1317508 h 5355086"/>
              <a:gd name="connsiteX884" fmla="*/ 4431085 w 5955078"/>
              <a:gd name="connsiteY884" fmla="*/ 1311724 h 5355086"/>
              <a:gd name="connsiteX885" fmla="*/ 4458340 w 5955078"/>
              <a:gd name="connsiteY885" fmla="*/ 1308441 h 5355086"/>
              <a:gd name="connsiteX886" fmla="*/ 4485016 w 5955078"/>
              <a:gd name="connsiteY886" fmla="*/ 1307992 h 5355086"/>
              <a:gd name="connsiteX887" fmla="*/ 4512696 w 5955078"/>
              <a:gd name="connsiteY887" fmla="*/ 1311294 h 5355086"/>
              <a:gd name="connsiteX888" fmla="*/ 4539127 w 5955078"/>
              <a:gd name="connsiteY888" fmla="*/ 1314930 h 5355086"/>
              <a:gd name="connsiteX889" fmla="*/ 4565647 w 5955078"/>
              <a:gd name="connsiteY889" fmla="*/ 1323902 h 5355086"/>
              <a:gd name="connsiteX890" fmla="*/ 4590582 w 5955078"/>
              <a:gd name="connsiteY890" fmla="*/ 1331958 h 5355086"/>
              <a:gd name="connsiteX891" fmla="*/ 4615272 w 5955078"/>
              <a:gd name="connsiteY891" fmla="*/ 1344100 h 5355086"/>
              <a:gd name="connsiteX892" fmla="*/ 4639047 w 5955078"/>
              <a:gd name="connsiteY892" fmla="*/ 1357827 h 5355086"/>
              <a:gd name="connsiteX893" fmla="*/ 4662242 w 5955078"/>
              <a:gd name="connsiteY893" fmla="*/ 1374387 h 5355086"/>
              <a:gd name="connsiteX894" fmla="*/ 4684521 w 5955078"/>
              <a:gd name="connsiteY894" fmla="*/ 1392533 h 5355086"/>
              <a:gd name="connsiteX895" fmla="*/ 4707806 w 5955078"/>
              <a:gd name="connsiteY895" fmla="*/ 1414429 h 5355086"/>
              <a:gd name="connsiteX896" fmla="*/ 4730175 w 5955078"/>
              <a:gd name="connsiteY896" fmla="*/ 1437911 h 5355086"/>
              <a:gd name="connsiteX897" fmla="*/ 4750044 w 5955078"/>
              <a:gd name="connsiteY897" fmla="*/ 1462063 h 5355086"/>
              <a:gd name="connsiteX898" fmla="*/ 4767748 w 5955078"/>
              <a:gd name="connsiteY898" fmla="*/ 1488134 h 5355086"/>
              <a:gd name="connsiteX899" fmla="*/ 4785117 w 5955078"/>
              <a:gd name="connsiteY899" fmla="*/ 1512956 h 5355086"/>
              <a:gd name="connsiteX900" fmla="*/ 4799407 w 5955078"/>
              <a:gd name="connsiteY900" fmla="*/ 1541282 h 5355086"/>
              <a:gd name="connsiteX901" fmla="*/ 4811865 w 5955078"/>
              <a:gd name="connsiteY901" fmla="*/ 1572778 h 5355086"/>
              <a:gd name="connsiteX902" fmla="*/ 4819904 w 5955078"/>
              <a:gd name="connsiteY902" fmla="*/ 1602780 h 5355086"/>
              <a:gd name="connsiteX903" fmla="*/ 4827363 w 5955078"/>
              <a:gd name="connsiteY903" fmla="*/ 1635616 h 5355086"/>
              <a:gd name="connsiteX904" fmla="*/ 4829062 w 5955078"/>
              <a:gd name="connsiteY904" fmla="*/ 1661956 h 5355086"/>
              <a:gd name="connsiteX905" fmla="*/ 4828660 w 5955078"/>
              <a:gd name="connsiteY905" fmla="*/ 1675462 h 5355086"/>
              <a:gd name="connsiteX906" fmla="*/ 4825090 w 5955078"/>
              <a:gd name="connsiteY906" fmla="*/ 1687137 h 5355086"/>
              <a:gd name="connsiteX907" fmla="*/ 4821520 w 5955078"/>
              <a:gd name="connsiteY907" fmla="*/ 1698812 h 5355086"/>
              <a:gd name="connsiteX908" fmla="*/ 4816699 w 5955078"/>
              <a:gd name="connsiteY908" fmla="*/ 1710822 h 5355086"/>
              <a:gd name="connsiteX909" fmla="*/ 4811209 w 5955078"/>
              <a:gd name="connsiteY909" fmla="*/ 1720331 h 5355086"/>
              <a:gd name="connsiteX910" fmla="*/ 4804803 w 5955078"/>
              <a:gd name="connsiteY910" fmla="*/ 1731427 h 5355086"/>
              <a:gd name="connsiteX911" fmla="*/ 4786902 w 5955078"/>
              <a:gd name="connsiteY911" fmla="*/ 1749622 h 5355086"/>
              <a:gd name="connsiteX912" fmla="*/ 4763330 w 5955078"/>
              <a:gd name="connsiteY912" fmla="*/ 1766656 h 5355086"/>
              <a:gd name="connsiteX913" fmla="*/ 4734669 w 5955078"/>
              <a:gd name="connsiteY913" fmla="*/ 1779695 h 5355086"/>
              <a:gd name="connsiteX914" fmla="*/ 4722258 w 5955078"/>
              <a:gd name="connsiteY914" fmla="*/ 1788379 h 5355086"/>
              <a:gd name="connsiteX915" fmla="*/ 4708598 w 5955078"/>
              <a:gd name="connsiteY915" fmla="*/ 1797399 h 5355086"/>
              <a:gd name="connsiteX916" fmla="*/ 4699022 w 5955078"/>
              <a:gd name="connsiteY916" fmla="*/ 1806663 h 5355086"/>
              <a:gd name="connsiteX917" fmla="*/ 4688866 w 5955078"/>
              <a:gd name="connsiteY917" fmla="*/ 1818763 h 5355086"/>
              <a:gd name="connsiteX918" fmla="*/ 4678375 w 5955078"/>
              <a:gd name="connsiteY918" fmla="*/ 1829613 h 5355086"/>
              <a:gd name="connsiteX919" fmla="*/ 4668800 w 5955078"/>
              <a:gd name="connsiteY919" fmla="*/ 1838877 h 5355086"/>
              <a:gd name="connsiteX920" fmla="*/ 4643063 w 5955078"/>
              <a:gd name="connsiteY920" fmla="*/ 1857832 h 5355086"/>
              <a:gd name="connsiteX921" fmla="*/ 4614157 w 5955078"/>
              <a:gd name="connsiteY921" fmla="*/ 1874956 h 5355086"/>
              <a:gd name="connsiteX922" fmla="*/ 4581410 w 5955078"/>
              <a:gd name="connsiteY922" fmla="*/ 1887750 h 5355086"/>
              <a:gd name="connsiteX923" fmla="*/ 4547079 w 5955078"/>
              <a:gd name="connsiteY923" fmla="*/ 1899629 h 5355086"/>
              <a:gd name="connsiteX924" fmla="*/ 4515158 w 5955078"/>
              <a:gd name="connsiteY924" fmla="*/ 1905502 h 5355086"/>
              <a:gd name="connsiteX925" fmla="*/ 4499153 w 5955078"/>
              <a:gd name="connsiteY925" fmla="*/ 1905771 h 5355086"/>
              <a:gd name="connsiteX926" fmla="*/ 4486897 w 5955078"/>
              <a:gd name="connsiteY926" fmla="*/ 1905035 h 5355086"/>
              <a:gd name="connsiteX927" fmla="*/ 4472722 w 5955078"/>
              <a:gd name="connsiteY927" fmla="*/ 1902135 h 5355086"/>
              <a:gd name="connsiteX928" fmla="*/ 4461047 w 5955078"/>
              <a:gd name="connsiteY928" fmla="*/ 1898565 h 5355086"/>
              <a:gd name="connsiteX929" fmla="*/ 4428432 w 5955078"/>
              <a:gd name="connsiteY929" fmla="*/ 1881847 h 5355086"/>
              <a:gd name="connsiteX930" fmla="*/ 4399322 w 5955078"/>
              <a:gd name="connsiteY930" fmla="*/ 1868211 h 5355086"/>
              <a:gd name="connsiteX931" fmla="*/ 4383227 w 5955078"/>
              <a:gd name="connsiteY931" fmla="*/ 1863144 h 5355086"/>
              <a:gd name="connsiteX932" fmla="*/ 4367467 w 5955078"/>
              <a:gd name="connsiteY932" fmla="*/ 1859329 h 5355086"/>
              <a:gd name="connsiteX933" fmla="*/ 4350212 w 5955078"/>
              <a:gd name="connsiteY933" fmla="*/ 1859933 h 5355086"/>
              <a:gd name="connsiteX934" fmla="*/ 4330456 w 5955078"/>
              <a:gd name="connsiteY934" fmla="*/ 1861207 h 5355086"/>
              <a:gd name="connsiteX935" fmla="*/ 4305455 w 5955078"/>
              <a:gd name="connsiteY935" fmla="*/ 1867907 h 5355086"/>
              <a:gd name="connsiteX936" fmla="*/ 4272954 w 5955078"/>
              <a:gd name="connsiteY936" fmla="*/ 1876615 h 5355086"/>
              <a:gd name="connsiteX937" fmla="*/ 4287644 w 5955078"/>
              <a:gd name="connsiteY937" fmla="*/ 1891436 h 5355086"/>
              <a:gd name="connsiteX938" fmla="*/ 4301998 w 5955078"/>
              <a:gd name="connsiteY938" fmla="*/ 1905008 h 5355086"/>
              <a:gd name="connsiteX939" fmla="*/ 4318183 w 5955078"/>
              <a:gd name="connsiteY939" fmla="*/ 1915407 h 5355086"/>
              <a:gd name="connsiteX940" fmla="*/ 4332113 w 5955078"/>
              <a:gd name="connsiteY940" fmla="*/ 1922394 h 5355086"/>
              <a:gd name="connsiteX941" fmla="*/ 4350373 w 5955078"/>
              <a:gd name="connsiteY941" fmla="*/ 1925539 h 5355086"/>
              <a:gd name="connsiteX942" fmla="*/ 4366469 w 5955078"/>
              <a:gd name="connsiteY942" fmla="*/ 1930605 h 5355086"/>
              <a:gd name="connsiteX943" fmla="*/ 4383724 w 5955078"/>
              <a:gd name="connsiteY943" fmla="*/ 1930001 h 5355086"/>
              <a:gd name="connsiteX944" fmla="*/ 4403480 w 5955078"/>
              <a:gd name="connsiteY944" fmla="*/ 1928727 h 5355086"/>
              <a:gd name="connsiteX945" fmla="*/ 4429575 w 5955078"/>
              <a:gd name="connsiteY945" fmla="*/ 1931114 h 5355086"/>
              <a:gd name="connsiteX946" fmla="*/ 4455336 w 5955078"/>
              <a:gd name="connsiteY946" fmla="*/ 1932249 h 5355086"/>
              <a:gd name="connsiteX947" fmla="*/ 4481766 w 5955078"/>
              <a:gd name="connsiteY947" fmla="*/ 1935887 h 5355086"/>
              <a:gd name="connsiteX948" fmla="*/ 4507527 w 5955078"/>
              <a:gd name="connsiteY948" fmla="*/ 1937022 h 5355086"/>
              <a:gd name="connsiteX949" fmla="*/ 4557127 w 5955078"/>
              <a:gd name="connsiteY949" fmla="*/ 1937129 h 5355086"/>
              <a:gd name="connsiteX950" fmla="*/ 4603804 w 5955078"/>
              <a:gd name="connsiteY950" fmla="*/ 1931323 h 5355086"/>
              <a:gd name="connsiteX951" fmla="*/ 4624140 w 5955078"/>
              <a:gd name="connsiteY951" fmla="*/ 1927213 h 5355086"/>
              <a:gd name="connsiteX952" fmla="*/ 4641640 w 5955078"/>
              <a:gd name="connsiteY952" fmla="*/ 1922524 h 5355086"/>
              <a:gd name="connsiteX953" fmla="*/ 4679141 w 5955078"/>
              <a:gd name="connsiteY953" fmla="*/ 1912475 h 5355086"/>
              <a:gd name="connsiteX954" fmla="*/ 4688161 w 5955078"/>
              <a:gd name="connsiteY954" fmla="*/ 1926136 h 5355086"/>
              <a:gd name="connsiteX955" fmla="*/ 4591286 w 5955078"/>
              <a:gd name="connsiteY955" fmla="*/ 1989608 h 5355086"/>
              <a:gd name="connsiteX956" fmla="*/ 4610216 w 5955078"/>
              <a:gd name="connsiteY956" fmla="*/ 1995253 h 5355086"/>
              <a:gd name="connsiteX957" fmla="*/ 4625641 w 5955078"/>
              <a:gd name="connsiteY957" fmla="*/ 1997819 h 5355086"/>
              <a:gd name="connsiteX958" fmla="*/ 4642562 w 5955078"/>
              <a:gd name="connsiteY958" fmla="*/ 1995965 h 5355086"/>
              <a:gd name="connsiteX959" fmla="*/ 4656892 w 5955078"/>
              <a:gd name="connsiteY959" fmla="*/ 1989445 h 5355086"/>
              <a:gd name="connsiteX960" fmla="*/ 4673968 w 5955078"/>
              <a:gd name="connsiteY960" fmla="*/ 1978171 h 5355086"/>
              <a:gd name="connsiteX961" fmla="*/ 4693209 w 5955078"/>
              <a:gd name="connsiteY961" fmla="*/ 1964977 h 5355086"/>
              <a:gd name="connsiteX962" fmla="*/ 4749168 w 5955078"/>
              <a:gd name="connsiteY962" fmla="*/ 1913808 h 5355086"/>
              <a:gd name="connsiteX963" fmla="*/ 4750574 w 5955078"/>
              <a:gd name="connsiteY963" fmla="*/ 1904052 h 5355086"/>
              <a:gd name="connsiteX964" fmla="*/ 4748785 w 5955078"/>
              <a:gd name="connsiteY964" fmla="*/ 1872377 h 5355086"/>
              <a:gd name="connsiteX965" fmla="*/ 4748851 w 5955078"/>
              <a:gd name="connsiteY965" fmla="*/ 1857622 h 5355086"/>
              <a:gd name="connsiteX966" fmla="*/ 4752087 w 5955078"/>
              <a:gd name="connsiteY966" fmla="*/ 1844697 h 5355086"/>
              <a:gd name="connsiteX967" fmla="*/ 4752667 w 5955078"/>
              <a:gd name="connsiteY967" fmla="*/ 1841862 h 5355086"/>
              <a:gd name="connsiteX968" fmla="*/ 4757667 w 5955078"/>
              <a:gd name="connsiteY968" fmla="*/ 1840522 h 5355086"/>
              <a:gd name="connsiteX969" fmla="*/ 4769587 w 5955078"/>
              <a:gd name="connsiteY969" fmla="*/ 1840008 h 5355086"/>
              <a:gd name="connsiteX970" fmla="*/ 4783673 w 5955078"/>
              <a:gd name="connsiteY970" fmla="*/ 1837573 h 5355086"/>
              <a:gd name="connsiteX971" fmla="*/ 4789343 w 5955078"/>
              <a:gd name="connsiteY971" fmla="*/ 1838733 h 5355086"/>
              <a:gd name="connsiteX972" fmla="*/ 4789678 w 5955078"/>
              <a:gd name="connsiteY972" fmla="*/ 1839983 h 5355086"/>
              <a:gd name="connsiteX973" fmla="*/ 4798452 w 5955078"/>
              <a:gd name="connsiteY973" fmla="*/ 1857729 h 5355086"/>
              <a:gd name="connsiteX974" fmla="*/ 4802806 w 5955078"/>
              <a:gd name="connsiteY974" fmla="*/ 1873979 h 5355086"/>
              <a:gd name="connsiteX975" fmla="*/ 4804325 w 5955078"/>
              <a:gd name="connsiteY975" fmla="*/ 1889650 h 5355086"/>
              <a:gd name="connsiteX976" fmla="*/ 4805421 w 5955078"/>
              <a:gd name="connsiteY976" fmla="*/ 1898735 h 5355086"/>
              <a:gd name="connsiteX977" fmla="*/ 4804595 w 5955078"/>
              <a:gd name="connsiteY977" fmla="*/ 1905655 h 5355086"/>
              <a:gd name="connsiteX978" fmla="*/ 4800354 w 5955078"/>
              <a:gd name="connsiteY978" fmla="*/ 1914831 h 5355086"/>
              <a:gd name="connsiteX979" fmla="*/ 4795779 w 5955078"/>
              <a:gd name="connsiteY979" fmla="*/ 1922755 h 5355086"/>
              <a:gd name="connsiteX980" fmla="*/ 4785043 w 5955078"/>
              <a:gd name="connsiteY980" fmla="*/ 1937691 h 5355086"/>
              <a:gd name="connsiteX981" fmla="*/ 4761070 w 5955078"/>
              <a:gd name="connsiteY981" fmla="*/ 1968230 h 5355086"/>
              <a:gd name="connsiteX982" fmla="*/ 4705471 w 5955078"/>
              <a:gd name="connsiteY982" fmla="*/ 2040739 h 5355086"/>
              <a:gd name="connsiteX983" fmla="*/ 4733576 w 5955078"/>
              <a:gd name="connsiteY983" fmla="*/ 2050625 h 5355086"/>
              <a:gd name="connsiteX984" fmla="*/ 4761927 w 5955078"/>
              <a:gd name="connsiteY984" fmla="*/ 2056428 h 5355086"/>
              <a:gd name="connsiteX985" fmla="*/ 4787687 w 5955078"/>
              <a:gd name="connsiteY985" fmla="*/ 2057563 h 5355086"/>
              <a:gd name="connsiteX986" fmla="*/ 4813113 w 5955078"/>
              <a:gd name="connsiteY986" fmla="*/ 2057449 h 5355086"/>
              <a:gd name="connsiteX987" fmla="*/ 4837533 w 5955078"/>
              <a:gd name="connsiteY987" fmla="*/ 2053585 h 5355086"/>
              <a:gd name="connsiteX988" fmla="*/ 4863785 w 5955078"/>
              <a:gd name="connsiteY988" fmla="*/ 2046551 h 5355086"/>
              <a:gd name="connsiteX989" fmla="*/ 4886865 w 5955078"/>
              <a:gd name="connsiteY989" fmla="*/ 2037688 h 5355086"/>
              <a:gd name="connsiteX990" fmla="*/ 4909611 w 5955078"/>
              <a:gd name="connsiteY990" fmla="*/ 2027572 h 5355086"/>
              <a:gd name="connsiteX991" fmla="*/ 5332945 w 5955078"/>
              <a:gd name="connsiteY991" fmla="*/ 1832414 h 5355086"/>
              <a:gd name="connsiteX992" fmla="*/ 5755029 w 5955078"/>
              <a:gd name="connsiteY992" fmla="*/ 1637589 h 5355086"/>
              <a:gd name="connsiteX993" fmla="*/ 5771860 w 5955078"/>
              <a:gd name="connsiteY993" fmla="*/ 1630400 h 5355086"/>
              <a:gd name="connsiteX994" fmla="*/ 5791525 w 5955078"/>
              <a:gd name="connsiteY994" fmla="*/ 1623791 h 5355086"/>
              <a:gd name="connsiteX995" fmla="*/ 5831527 w 5955078"/>
              <a:gd name="connsiteY995" fmla="*/ 1613072 h 5355086"/>
              <a:gd name="connsiteX996" fmla="*/ 5870612 w 5955078"/>
              <a:gd name="connsiteY996" fmla="*/ 1603939 h 5355086"/>
              <a:gd name="connsiteX997" fmla="*/ 5910614 w 5955078"/>
              <a:gd name="connsiteY997" fmla="*/ 1593221 h 5355086"/>
              <a:gd name="connsiteX998" fmla="*/ 5918384 w 5955078"/>
              <a:gd name="connsiteY998" fmla="*/ 1607216 h 5355086"/>
              <a:gd name="connsiteX999" fmla="*/ 5892402 w 5955078"/>
              <a:gd name="connsiteY999" fmla="*/ 1630256 h 5355086"/>
              <a:gd name="connsiteX1000" fmla="*/ 5878497 w 5955078"/>
              <a:gd name="connsiteY1000" fmla="*/ 1643361 h 5355086"/>
              <a:gd name="connsiteX1001" fmla="*/ 5863920 w 5955078"/>
              <a:gd name="connsiteY1001" fmla="*/ 1653965 h 5355086"/>
              <a:gd name="connsiteX1002" fmla="*/ 5385280 w 5955078"/>
              <a:gd name="connsiteY1002" fmla="*/ 1957728 h 5355086"/>
              <a:gd name="connsiteX1003" fmla="*/ 5361039 w 5955078"/>
              <a:gd name="connsiteY1003" fmla="*/ 1972263 h 5355086"/>
              <a:gd name="connsiteX1004" fmla="*/ 5351463 w 5955078"/>
              <a:gd name="connsiteY1004" fmla="*/ 1981527 h 5355086"/>
              <a:gd name="connsiteX1005" fmla="*/ 5341307 w 5955078"/>
              <a:gd name="connsiteY1005" fmla="*/ 1993627 h 5355086"/>
              <a:gd name="connsiteX1006" fmla="*/ 5319500 w 5955078"/>
              <a:gd name="connsiteY1006" fmla="*/ 2022246 h 5355086"/>
              <a:gd name="connsiteX1007" fmla="*/ 5296779 w 5955078"/>
              <a:gd name="connsiteY1007" fmla="*/ 2052451 h 5355086"/>
              <a:gd name="connsiteX1008" fmla="*/ 5270217 w 5955078"/>
              <a:gd name="connsiteY1008" fmla="*/ 2078325 h 5355086"/>
              <a:gd name="connsiteX1009" fmla="*/ 5242070 w 5955078"/>
              <a:gd name="connsiteY1009" fmla="*/ 2103285 h 5355086"/>
              <a:gd name="connsiteX1010" fmla="*/ 5212918 w 5955078"/>
              <a:gd name="connsiteY1010" fmla="*/ 2124494 h 5355086"/>
              <a:gd name="connsiteX1011" fmla="*/ 5185351 w 5955078"/>
              <a:gd name="connsiteY1011" fmla="*/ 2146618 h 5355086"/>
              <a:gd name="connsiteX1012" fmla="*/ 5153029 w 5955078"/>
              <a:gd name="connsiteY1012" fmla="*/ 2165997 h 5355086"/>
              <a:gd name="connsiteX1013" fmla="*/ 5119458 w 5955078"/>
              <a:gd name="connsiteY1013" fmla="*/ 2185711 h 5355086"/>
              <a:gd name="connsiteX1014" fmla="*/ 5105462 w 5955078"/>
              <a:gd name="connsiteY1014" fmla="*/ 2193481 h 5355086"/>
              <a:gd name="connsiteX1015" fmla="*/ 5090887 w 5955078"/>
              <a:gd name="connsiteY1015" fmla="*/ 2204085 h 5355086"/>
              <a:gd name="connsiteX1016" fmla="*/ 5076646 w 5955078"/>
              <a:gd name="connsiteY1016" fmla="*/ 2215939 h 5355086"/>
              <a:gd name="connsiteX1017" fmla="*/ 5065241 w 5955078"/>
              <a:gd name="connsiteY1017" fmla="*/ 2228374 h 5355086"/>
              <a:gd name="connsiteX1018" fmla="*/ 5054169 w 5955078"/>
              <a:gd name="connsiteY1018" fmla="*/ 2242059 h 5355086"/>
              <a:gd name="connsiteX1019" fmla="*/ 5044683 w 5955078"/>
              <a:gd name="connsiteY1019" fmla="*/ 2256659 h 5355086"/>
              <a:gd name="connsiteX1020" fmla="*/ 5036202 w 5955078"/>
              <a:gd name="connsiteY1020" fmla="*/ 2275009 h 5355086"/>
              <a:gd name="connsiteX1021" fmla="*/ 5033391 w 5955078"/>
              <a:gd name="connsiteY1021" fmla="*/ 2294519 h 5355086"/>
              <a:gd name="connsiteX1022" fmla="*/ 5028815 w 5955078"/>
              <a:gd name="connsiteY1022" fmla="*/ 2302445 h 5355086"/>
              <a:gd name="connsiteX1023" fmla="*/ 5024575 w 5955078"/>
              <a:gd name="connsiteY1023" fmla="*/ 2311619 h 5355086"/>
              <a:gd name="connsiteX1024" fmla="*/ 5012924 w 5955078"/>
              <a:gd name="connsiteY1024" fmla="*/ 2328139 h 5355086"/>
              <a:gd name="connsiteX1025" fmla="*/ 4994688 w 5955078"/>
              <a:gd name="connsiteY1025" fmla="*/ 2345083 h 5355086"/>
              <a:gd name="connsiteX1026" fmla="*/ 4977792 w 5955078"/>
              <a:gd name="connsiteY1026" fmla="*/ 2367029 h 5355086"/>
              <a:gd name="connsiteX1027" fmla="*/ 5090295 w 5955078"/>
              <a:gd name="connsiteY1027" fmla="*/ 2336883 h 5355086"/>
              <a:gd name="connsiteX1028" fmla="*/ 5092975 w 5955078"/>
              <a:gd name="connsiteY1028" fmla="*/ 2346883 h 5355086"/>
              <a:gd name="connsiteX1029" fmla="*/ 4811715 w 5955078"/>
              <a:gd name="connsiteY1029" fmla="*/ 2422247 h 5355086"/>
              <a:gd name="connsiteX1030" fmla="*/ 4807565 w 5955078"/>
              <a:gd name="connsiteY1030" fmla="*/ 2436757 h 5355086"/>
              <a:gd name="connsiteX1031" fmla="*/ 4834599 w 5955078"/>
              <a:gd name="connsiteY1031" fmla="*/ 2457648 h 5355086"/>
              <a:gd name="connsiteX1032" fmla="*/ 4849534 w 5955078"/>
              <a:gd name="connsiteY1032" fmla="*/ 2468385 h 5355086"/>
              <a:gd name="connsiteX1033" fmla="*/ 4856789 w 5955078"/>
              <a:gd name="connsiteY1033" fmla="*/ 2470460 h 5355086"/>
              <a:gd name="connsiteX1034" fmla="*/ 4864044 w 5955078"/>
              <a:gd name="connsiteY1034" fmla="*/ 2472535 h 5355086"/>
              <a:gd name="connsiteX1035" fmla="*/ 4910899 w 5955078"/>
              <a:gd name="connsiteY1035" fmla="*/ 2477398 h 5355086"/>
              <a:gd name="connsiteX1036" fmla="*/ 4955255 w 5955078"/>
              <a:gd name="connsiteY1036" fmla="*/ 2482930 h 5355086"/>
              <a:gd name="connsiteX1037" fmla="*/ 5000191 w 5955078"/>
              <a:gd name="connsiteY1037" fmla="*/ 2485627 h 5355086"/>
              <a:gd name="connsiteX1038" fmla="*/ 5046377 w 5955078"/>
              <a:gd name="connsiteY1038" fmla="*/ 2487990 h 5355086"/>
              <a:gd name="connsiteX1039" fmla="*/ 5094148 w 5955078"/>
              <a:gd name="connsiteY1039" fmla="*/ 2491267 h 5355086"/>
              <a:gd name="connsiteX1040" fmla="*/ 5114909 w 5955078"/>
              <a:gd name="connsiteY1040" fmla="*/ 2493743 h 5355086"/>
              <a:gd name="connsiteX1041" fmla="*/ 5134419 w 5955078"/>
              <a:gd name="connsiteY1041" fmla="*/ 2496554 h 5355086"/>
              <a:gd name="connsiteX1042" fmla="*/ 5155849 w 5955078"/>
              <a:gd name="connsiteY1042" fmla="*/ 2501530 h 5355086"/>
              <a:gd name="connsiteX1043" fmla="*/ 5172280 w 5955078"/>
              <a:gd name="connsiteY1043" fmla="*/ 2507846 h 5355086"/>
              <a:gd name="connsiteX1044" fmla="*/ 5188709 w 5955078"/>
              <a:gd name="connsiteY1044" fmla="*/ 2514162 h 5355086"/>
              <a:gd name="connsiteX1045" fmla="*/ 5202059 w 5955078"/>
              <a:gd name="connsiteY1045" fmla="*/ 2523983 h 5355086"/>
              <a:gd name="connsiteX1046" fmla="*/ 5215744 w 5955078"/>
              <a:gd name="connsiteY1046" fmla="*/ 2535053 h 5355086"/>
              <a:gd name="connsiteX1047" fmla="*/ 5229429 w 5955078"/>
              <a:gd name="connsiteY1047" fmla="*/ 2546124 h 5355086"/>
              <a:gd name="connsiteX1048" fmla="*/ 5240034 w 5955078"/>
              <a:gd name="connsiteY1048" fmla="*/ 2560700 h 5355086"/>
              <a:gd name="connsiteX1049" fmla="*/ 5251307 w 5955078"/>
              <a:gd name="connsiteY1049" fmla="*/ 2577776 h 5355086"/>
              <a:gd name="connsiteX1050" fmla="*/ 5259747 w 5955078"/>
              <a:gd name="connsiteY1050" fmla="*/ 2594272 h 5355086"/>
              <a:gd name="connsiteX1051" fmla="*/ 5267606 w 5955078"/>
              <a:gd name="connsiteY1051" fmla="*/ 2613603 h 5355086"/>
              <a:gd name="connsiteX1052" fmla="*/ 5274885 w 5955078"/>
              <a:gd name="connsiteY1052" fmla="*/ 2635769 h 5355086"/>
              <a:gd name="connsiteX1053" fmla="*/ 5281249 w 5955078"/>
              <a:gd name="connsiteY1053" fmla="*/ 2659519 h 5355086"/>
              <a:gd name="connsiteX1054" fmla="*/ 5288104 w 5955078"/>
              <a:gd name="connsiteY1054" fmla="*/ 2675100 h 5355086"/>
              <a:gd name="connsiteX1055" fmla="*/ 5293708 w 5955078"/>
              <a:gd name="connsiteY1055" fmla="*/ 2691016 h 5355086"/>
              <a:gd name="connsiteX1056" fmla="*/ 5301723 w 5955078"/>
              <a:gd name="connsiteY1056" fmla="*/ 2700927 h 5355086"/>
              <a:gd name="connsiteX1057" fmla="*/ 5309402 w 5955078"/>
              <a:gd name="connsiteY1057" fmla="*/ 2709587 h 5355086"/>
              <a:gd name="connsiteX1058" fmla="*/ 5318333 w 5955078"/>
              <a:gd name="connsiteY1058" fmla="*/ 2717913 h 5355086"/>
              <a:gd name="connsiteX1059" fmla="*/ 5331013 w 5955078"/>
              <a:gd name="connsiteY1059" fmla="*/ 2725233 h 5355086"/>
              <a:gd name="connsiteX1060" fmla="*/ 5354787 w 5955078"/>
              <a:gd name="connsiteY1060" fmla="*/ 2738960 h 5355086"/>
              <a:gd name="connsiteX1061" fmla="*/ 5419437 w 5955078"/>
              <a:gd name="connsiteY1061" fmla="*/ 2775228 h 5355086"/>
              <a:gd name="connsiteX1062" fmla="*/ 5452722 w 5955078"/>
              <a:gd name="connsiteY1062" fmla="*/ 2794446 h 5355086"/>
              <a:gd name="connsiteX1063" fmla="*/ 5483842 w 5955078"/>
              <a:gd name="connsiteY1063" fmla="*/ 2815583 h 5355086"/>
              <a:gd name="connsiteX1064" fmla="*/ 5352736 w 5955078"/>
              <a:gd name="connsiteY1064" fmla="*/ 2766305 h 5355086"/>
              <a:gd name="connsiteX1065" fmla="*/ 5350326 w 5955078"/>
              <a:gd name="connsiteY1065" fmla="*/ 2772310 h 5355086"/>
              <a:gd name="connsiteX1066" fmla="*/ 5430268 w 5955078"/>
              <a:gd name="connsiteY1066" fmla="*/ 2840656 h 5355086"/>
              <a:gd name="connsiteX1067" fmla="*/ 5470408 w 5955078"/>
              <a:gd name="connsiteY1067" fmla="*/ 2875453 h 5355086"/>
              <a:gd name="connsiteX1068" fmla="*/ 5511128 w 5955078"/>
              <a:gd name="connsiteY1068" fmla="*/ 2907416 h 5355086"/>
              <a:gd name="connsiteX1069" fmla="*/ 5530573 w 5955078"/>
              <a:gd name="connsiteY1069" fmla="*/ 2924982 h 5355086"/>
              <a:gd name="connsiteX1070" fmla="*/ 5537002 w 5955078"/>
              <a:gd name="connsiteY1070" fmla="*/ 2933977 h 5355086"/>
              <a:gd name="connsiteX1071" fmla="*/ 5541847 w 5955078"/>
              <a:gd name="connsiteY1071" fmla="*/ 2942058 h 5355086"/>
              <a:gd name="connsiteX1072" fmla="*/ 5544526 w 5955078"/>
              <a:gd name="connsiteY1072" fmla="*/ 2952059 h 5355086"/>
              <a:gd name="connsiteX1073" fmla="*/ 5542785 w 5955078"/>
              <a:gd name="connsiteY1073" fmla="*/ 2960564 h 5355086"/>
              <a:gd name="connsiteX1074" fmla="*/ 5535465 w 5955078"/>
              <a:gd name="connsiteY1074" fmla="*/ 2973244 h 5355086"/>
              <a:gd name="connsiteX1075" fmla="*/ 5525645 w 5955078"/>
              <a:gd name="connsiteY1075" fmla="*/ 2986593 h 5355086"/>
              <a:gd name="connsiteX1076" fmla="*/ 5516739 w 5955078"/>
              <a:gd name="connsiteY1076" fmla="*/ 2998358 h 5355086"/>
              <a:gd name="connsiteX1077" fmla="*/ 5513167 w 5955078"/>
              <a:gd name="connsiteY1077" fmla="*/ 3010033 h 5355086"/>
              <a:gd name="connsiteX1078" fmla="*/ 5510847 w 5955078"/>
              <a:gd name="connsiteY1078" fmla="*/ 3021373 h 5355086"/>
              <a:gd name="connsiteX1079" fmla="*/ 5512612 w 5955078"/>
              <a:gd name="connsiteY1079" fmla="*/ 3032959 h 5355086"/>
              <a:gd name="connsiteX1080" fmla="*/ 5515961 w 5955078"/>
              <a:gd name="connsiteY1080" fmla="*/ 3045459 h 5355086"/>
              <a:gd name="connsiteX1081" fmla="*/ 5522391 w 5955078"/>
              <a:gd name="connsiteY1081" fmla="*/ 3054455 h 5355086"/>
              <a:gd name="connsiteX1082" fmla="*/ 5529156 w 5955078"/>
              <a:gd name="connsiteY1082" fmla="*/ 3064700 h 5355086"/>
              <a:gd name="connsiteX1083" fmla="*/ 5538086 w 5955078"/>
              <a:gd name="connsiteY1083" fmla="*/ 3073026 h 5355086"/>
              <a:gd name="connsiteX1084" fmla="*/ 5578471 w 5955078"/>
              <a:gd name="connsiteY1084" fmla="*/ 3103739 h 5355086"/>
              <a:gd name="connsiteX1085" fmla="*/ 5618185 w 5955078"/>
              <a:gd name="connsiteY1085" fmla="*/ 3131951 h 5355086"/>
              <a:gd name="connsiteX1086" fmla="*/ 5699443 w 5955078"/>
              <a:gd name="connsiteY1086" fmla="*/ 3185206 h 5355086"/>
              <a:gd name="connsiteX1087" fmla="*/ 5720384 w 5955078"/>
              <a:gd name="connsiteY1087" fmla="*/ 3198352 h 5355086"/>
              <a:gd name="connsiteX1088" fmla="*/ 5730229 w 5955078"/>
              <a:gd name="connsiteY1088" fmla="*/ 3205093 h 5355086"/>
              <a:gd name="connsiteX1089" fmla="*/ 5736659 w 5955078"/>
              <a:gd name="connsiteY1089" fmla="*/ 3214089 h 5355086"/>
              <a:gd name="connsiteX1090" fmla="*/ 5743088 w 5955078"/>
              <a:gd name="connsiteY1090" fmla="*/ 3223084 h 5355086"/>
              <a:gd name="connsiteX1091" fmla="*/ 5745768 w 5955078"/>
              <a:gd name="connsiteY1091" fmla="*/ 3233085 h 5355086"/>
              <a:gd name="connsiteX1092" fmla="*/ 5745033 w 5955078"/>
              <a:gd name="connsiteY1092" fmla="*/ 3245339 h 5355086"/>
              <a:gd name="connsiteX1093" fmla="*/ 5740881 w 5955078"/>
              <a:gd name="connsiteY1093" fmla="*/ 3259850 h 5355086"/>
              <a:gd name="connsiteX1094" fmla="*/ 5731820 w 5955078"/>
              <a:gd name="connsiteY1094" fmla="*/ 3281035 h 5355086"/>
              <a:gd name="connsiteX1095" fmla="*/ 5727244 w 5955078"/>
              <a:gd name="connsiteY1095" fmla="*/ 3288960 h 5355086"/>
              <a:gd name="connsiteX1096" fmla="*/ 5719499 w 5955078"/>
              <a:gd name="connsiteY1096" fmla="*/ 3295054 h 5355086"/>
              <a:gd name="connsiteX1097" fmla="*/ 5712669 w 5955078"/>
              <a:gd name="connsiteY1097" fmla="*/ 3299564 h 5355086"/>
              <a:gd name="connsiteX1098" fmla="*/ 5701999 w 5955078"/>
              <a:gd name="connsiteY1098" fmla="*/ 3299744 h 5355086"/>
              <a:gd name="connsiteX1099" fmla="*/ 5691663 w 5955078"/>
              <a:gd name="connsiteY1099" fmla="*/ 3301173 h 5355086"/>
              <a:gd name="connsiteX1100" fmla="*/ 5677488 w 5955078"/>
              <a:gd name="connsiteY1100" fmla="*/ 3298272 h 5355086"/>
              <a:gd name="connsiteX1101" fmla="*/ 5652552 w 5955078"/>
              <a:gd name="connsiteY1101" fmla="*/ 3290217 h 5355086"/>
              <a:gd name="connsiteX1102" fmla="*/ 5638713 w 5955078"/>
              <a:gd name="connsiteY1102" fmla="*/ 3288566 h 5355086"/>
              <a:gd name="connsiteX1103" fmla="*/ 5627708 w 5955078"/>
              <a:gd name="connsiteY1103" fmla="*/ 3287495 h 5355086"/>
              <a:gd name="connsiteX1104" fmla="*/ 5616122 w 5955078"/>
              <a:gd name="connsiteY1104" fmla="*/ 3289260 h 5355086"/>
              <a:gd name="connsiteX1105" fmla="*/ 5603621 w 5955078"/>
              <a:gd name="connsiteY1105" fmla="*/ 3292609 h 5355086"/>
              <a:gd name="connsiteX1106" fmla="*/ 5591210 w 5955078"/>
              <a:gd name="connsiteY1106" fmla="*/ 3301294 h 5355086"/>
              <a:gd name="connsiteX1107" fmla="*/ 5581055 w 5955078"/>
              <a:gd name="connsiteY1107" fmla="*/ 3313393 h 5355086"/>
              <a:gd name="connsiteX1108" fmla="*/ 5575140 w 5955078"/>
              <a:gd name="connsiteY1108" fmla="*/ 3316318 h 5355086"/>
              <a:gd name="connsiteX1109" fmla="*/ 5568554 w 5955078"/>
              <a:gd name="connsiteY1109" fmla="*/ 3316743 h 5355086"/>
              <a:gd name="connsiteX1110" fmla="*/ 5550049 w 5955078"/>
              <a:gd name="connsiteY1110" fmla="*/ 3317682 h 5355086"/>
              <a:gd name="connsiteX1111" fmla="*/ 5499867 w 5955078"/>
              <a:gd name="connsiteY1111" fmla="*/ 3320410 h 5355086"/>
              <a:gd name="connsiteX1112" fmla="*/ 5473527 w 5955078"/>
              <a:gd name="connsiteY1112" fmla="*/ 3322109 h 5355086"/>
              <a:gd name="connsiteX1113" fmla="*/ 5447521 w 5955078"/>
              <a:gd name="connsiteY1113" fmla="*/ 3325057 h 5355086"/>
              <a:gd name="connsiteX1114" fmla="*/ 5415936 w 5955078"/>
              <a:gd name="connsiteY1114" fmla="*/ 3332181 h 5355086"/>
              <a:gd name="connsiteX1115" fmla="*/ 5392184 w 5955078"/>
              <a:gd name="connsiteY1115" fmla="*/ 3338546 h 5355086"/>
              <a:gd name="connsiteX1116" fmla="*/ 5373188 w 5955078"/>
              <a:gd name="connsiteY1116" fmla="*/ 3347654 h 5355086"/>
              <a:gd name="connsiteX1117" fmla="*/ 5357698 w 5955078"/>
              <a:gd name="connsiteY1117" fmla="*/ 3359844 h 5355086"/>
              <a:gd name="connsiteX1118" fmla="*/ 5347297 w 5955078"/>
              <a:gd name="connsiteY1118" fmla="*/ 3376029 h 5355086"/>
              <a:gd name="connsiteX1119" fmla="*/ 5339151 w 5955078"/>
              <a:gd name="connsiteY1119" fmla="*/ 3395629 h 5355086"/>
              <a:gd name="connsiteX1120" fmla="*/ 5332344 w 5955078"/>
              <a:gd name="connsiteY1120" fmla="*/ 3420229 h 5355086"/>
              <a:gd name="connsiteX1121" fmla="*/ 5328128 w 5955078"/>
              <a:gd name="connsiteY1121" fmla="*/ 3449495 h 5355086"/>
              <a:gd name="connsiteX1122" fmla="*/ 5325742 w 5955078"/>
              <a:gd name="connsiteY1122" fmla="*/ 3475590 h 5355086"/>
              <a:gd name="connsiteX1123" fmla="*/ 5324271 w 5955078"/>
              <a:gd name="connsiteY1123" fmla="*/ 3500101 h 5355086"/>
              <a:gd name="connsiteX1124" fmla="*/ 5324049 w 5955078"/>
              <a:gd name="connsiteY1124" fmla="*/ 3524276 h 5355086"/>
              <a:gd name="connsiteX1125" fmla="*/ 5329163 w 5955078"/>
              <a:gd name="connsiteY1125" fmla="*/ 3548362 h 5355086"/>
              <a:gd name="connsiteX1126" fmla="*/ 5334858 w 5955078"/>
              <a:gd name="connsiteY1126" fmla="*/ 3569613 h 5355086"/>
              <a:gd name="connsiteX1127" fmla="*/ 5346557 w 5955078"/>
              <a:gd name="connsiteY1127" fmla="*/ 3593274 h 5355086"/>
              <a:gd name="connsiteX1128" fmla="*/ 5362921 w 5955078"/>
              <a:gd name="connsiteY1128" fmla="*/ 3614345 h 5355086"/>
              <a:gd name="connsiteX1129" fmla="*/ 5384286 w 5955078"/>
              <a:gd name="connsiteY1129" fmla="*/ 3634077 h 5355086"/>
              <a:gd name="connsiteX1130" fmla="*/ 5395135 w 5955078"/>
              <a:gd name="connsiteY1130" fmla="*/ 3644568 h 5355086"/>
              <a:gd name="connsiteX1131" fmla="*/ 5405070 w 5955078"/>
              <a:gd name="connsiteY1131" fmla="*/ 3656643 h 5355086"/>
              <a:gd name="connsiteX1132" fmla="*/ 5415004 w 5955078"/>
              <a:gd name="connsiteY1132" fmla="*/ 3668719 h 5355086"/>
              <a:gd name="connsiteX1133" fmla="*/ 5419939 w 5955078"/>
              <a:gd name="connsiteY1133" fmla="*/ 3682134 h 5355086"/>
              <a:gd name="connsiteX1134" fmla="*/ 5424293 w 5955078"/>
              <a:gd name="connsiteY1134" fmla="*/ 3698386 h 5355086"/>
              <a:gd name="connsiteX1135" fmla="*/ 5427977 w 5955078"/>
              <a:gd name="connsiteY1135" fmla="*/ 3712136 h 5355086"/>
              <a:gd name="connsiteX1136" fmla="*/ 5431082 w 5955078"/>
              <a:gd name="connsiteY1136" fmla="*/ 3728721 h 5355086"/>
              <a:gd name="connsiteX1137" fmla="*/ 5429766 w 5955078"/>
              <a:gd name="connsiteY1137" fmla="*/ 3743811 h 5355086"/>
              <a:gd name="connsiteX1138" fmla="*/ 5430035 w 5955078"/>
              <a:gd name="connsiteY1138" fmla="*/ 3759817 h 5355086"/>
              <a:gd name="connsiteX1139" fmla="*/ 5427470 w 5955078"/>
              <a:gd name="connsiteY1139" fmla="*/ 3775242 h 5355086"/>
              <a:gd name="connsiteX1140" fmla="*/ 5423654 w 5955078"/>
              <a:gd name="connsiteY1140" fmla="*/ 3791002 h 5355086"/>
              <a:gd name="connsiteX1141" fmla="*/ 5419503 w 5955078"/>
              <a:gd name="connsiteY1141" fmla="*/ 3805512 h 5355086"/>
              <a:gd name="connsiteX1142" fmla="*/ 5412182 w 5955078"/>
              <a:gd name="connsiteY1142" fmla="*/ 3818192 h 5355086"/>
              <a:gd name="connsiteX1143" fmla="*/ 5404862 w 5955078"/>
              <a:gd name="connsiteY1143" fmla="*/ 3830872 h 5355086"/>
              <a:gd name="connsiteX1144" fmla="*/ 5395041 w 5955078"/>
              <a:gd name="connsiteY1144" fmla="*/ 3844222 h 5355086"/>
              <a:gd name="connsiteX1145" fmla="*/ 5383880 w 5955078"/>
              <a:gd name="connsiteY1145" fmla="*/ 3852572 h 5355086"/>
              <a:gd name="connsiteX1146" fmla="*/ 5374305 w 5955078"/>
              <a:gd name="connsiteY1146" fmla="*/ 3861836 h 5355086"/>
              <a:gd name="connsiteX1147" fmla="*/ 5360979 w 5955078"/>
              <a:gd name="connsiteY1147" fmla="*/ 3872106 h 5355086"/>
              <a:gd name="connsiteX1148" fmla="*/ 5346649 w 5955078"/>
              <a:gd name="connsiteY1148" fmla="*/ 3878625 h 5355086"/>
              <a:gd name="connsiteX1149" fmla="*/ 5331648 w 5955078"/>
              <a:gd name="connsiteY1149" fmla="*/ 3882645 h 5355086"/>
              <a:gd name="connsiteX1150" fmla="*/ 5316647 w 5955078"/>
              <a:gd name="connsiteY1150" fmla="*/ 3886664 h 5355086"/>
              <a:gd name="connsiteX1151" fmla="*/ 5300977 w 5955078"/>
              <a:gd name="connsiteY1151" fmla="*/ 3888183 h 5355086"/>
              <a:gd name="connsiteX1152" fmla="*/ 5284972 w 5955078"/>
              <a:gd name="connsiteY1152" fmla="*/ 3888453 h 5355086"/>
              <a:gd name="connsiteX1153" fmla="*/ 5268966 w 5955078"/>
              <a:gd name="connsiteY1153" fmla="*/ 3888722 h 5355086"/>
              <a:gd name="connsiteX1154" fmla="*/ 5252291 w 5955078"/>
              <a:gd name="connsiteY1154" fmla="*/ 3886492 h 5355086"/>
              <a:gd name="connsiteX1155" fmla="*/ 5234946 w 5955078"/>
              <a:gd name="connsiteY1155" fmla="*/ 3881760 h 5355086"/>
              <a:gd name="connsiteX1156" fmla="*/ 5219185 w 5955078"/>
              <a:gd name="connsiteY1156" fmla="*/ 3877944 h 5355086"/>
              <a:gd name="connsiteX1157" fmla="*/ 5204005 w 5955078"/>
              <a:gd name="connsiteY1157" fmla="*/ 3871294 h 5355086"/>
              <a:gd name="connsiteX1158" fmla="*/ 5189406 w 5955078"/>
              <a:gd name="connsiteY1158" fmla="*/ 3861807 h 5355086"/>
              <a:gd name="connsiteX1159" fmla="*/ 5176391 w 5955078"/>
              <a:gd name="connsiteY1159" fmla="*/ 3853237 h 5355086"/>
              <a:gd name="connsiteX1160" fmla="*/ 5163041 w 5955078"/>
              <a:gd name="connsiteY1160" fmla="*/ 3843417 h 5355086"/>
              <a:gd name="connsiteX1161" fmla="*/ 5150606 w 5955078"/>
              <a:gd name="connsiteY1161" fmla="*/ 3832010 h 5355086"/>
              <a:gd name="connsiteX1162" fmla="*/ 5131652 w 5955078"/>
              <a:gd name="connsiteY1162" fmla="*/ 3806274 h 5355086"/>
              <a:gd name="connsiteX1163" fmla="*/ 5116537 w 5955078"/>
              <a:gd name="connsiteY1163" fmla="*/ 3784868 h 5355086"/>
              <a:gd name="connsiteX1164" fmla="*/ 5112273 w 5955078"/>
              <a:gd name="connsiteY1164" fmla="*/ 3773952 h 5355086"/>
              <a:gd name="connsiteX1165" fmla="*/ 5109594 w 5955078"/>
              <a:gd name="connsiteY1165" fmla="*/ 3763952 h 5355086"/>
              <a:gd name="connsiteX1166" fmla="*/ 5107494 w 5955078"/>
              <a:gd name="connsiteY1166" fmla="*/ 3751117 h 5355086"/>
              <a:gd name="connsiteX1167" fmla="*/ 5106644 w 5955078"/>
              <a:gd name="connsiteY1167" fmla="*/ 3737946 h 5355086"/>
              <a:gd name="connsiteX1168" fmla="*/ 5107715 w 5955078"/>
              <a:gd name="connsiteY1168" fmla="*/ 3726941 h 5355086"/>
              <a:gd name="connsiteX1169" fmla="*/ 5110951 w 5955078"/>
              <a:gd name="connsiteY1169" fmla="*/ 3714016 h 5355086"/>
              <a:gd name="connsiteX1170" fmla="*/ 5120838 w 5955078"/>
              <a:gd name="connsiteY1170" fmla="*/ 3685911 h 5355086"/>
              <a:gd name="connsiteX1171" fmla="*/ 5134140 w 5955078"/>
              <a:gd name="connsiteY1171" fmla="*/ 3655550 h 5355086"/>
              <a:gd name="connsiteX1172" fmla="*/ 5154272 w 5955078"/>
              <a:gd name="connsiteY1172" fmla="*/ 3620681 h 5355086"/>
              <a:gd name="connsiteX1173" fmla="*/ 5068975 w 5955078"/>
              <a:gd name="connsiteY1173" fmla="*/ 3607361 h 5355086"/>
              <a:gd name="connsiteX1174" fmla="*/ 5098013 w 5955078"/>
              <a:gd name="connsiteY1174" fmla="*/ 3560726 h 5355086"/>
              <a:gd name="connsiteX1175" fmla="*/ 5072988 w 5955078"/>
              <a:gd name="connsiteY1175" fmla="*/ 3547335 h 5355086"/>
              <a:gd name="connsiteX1176" fmla="*/ 5057808 w 5955078"/>
              <a:gd name="connsiteY1176" fmla="*/ 3540684 h 5355086"/>
              <a:gd name="connsiteX1177" fmla="*/ 5046468 w 5955078"/>
              <a:gd name="connsiteY1177" fmla="*/ 3538363 h 5355086"/>
              <a:gd name="connsiteX1178" fmla="*/ 5026288 w 5955078"/>
              <a:gd name="connsiteY1178" fmla="*/ 3533052 h 5355086"/>
              <a:gd name="connsiteX1179" fmla="*/ 5004187 w 5955078"/>
              <a:gd name="connsiteY1179" fmla="*/ 3525576 h 5355086"/>
              <a:gd name="connsiteX1180" fmla="*/ 4987087 w 5955078"/>
              <a:gd name="connsiteY1180" fmla="*/ 3516760 h 5355086"/>
              <a:gd name="connsiteX1181" fmla="*/ 4969652 w 5955078"/>
              <a:gd name="connsiteY1181" fmla="*/ 3506694 h 5355086"/>
              <a:gd name="connsiteX1182" fmla="*/ 4953467 w 5955078"/>
              <a:gd name="connsiteY1182" fmla="*/ 3496293 h 5355086"/>
              <a:gd name="connsiteX1183" fmla="*/ 4939782 w 5955078"/>
              <a:gd name="connsiteY1183" fmla="*/ 3485222 h 5355086"/>
              <a:gd name="connsiteX1184" fmla="*/ 4926098 w 5955078"/>
              <a:gd name="connsiteY1184" fmla="*/ 3474151 h 5355086"/>
              <a:gd name="connsiteX1185" fmla="*/ 4914243 w 5955078"/>
              <a:gd name="connsiteY1185" fmla="*/ 3459910 h 5355086"/>
              <a:gd name="connsiteX1186" fmla="*/ 4891449 w 5955078"/>
              <a:gd name="connsiteY1186" fmla="*/ 3429844 h 5355086"/>
              <a:gd name="connsiteX1187" fmla="*/ 4869235 w 5955078"/>
              <a:gd name="connsiteY1187" fmla="*/ 3396942 h 5355086"/>
              <a:gd name="connsiteX1188" fmla="*/ 4852022 w 5955078"/>
              <a:gd name="connsiteY1188" fmla="*/ 3362700 h 5355086"/>
              <a:gd name="connsiteX1189" fmla="*/ 4835387 w 5955078"/>
              <a:gd name="connsiteY1189" fmla="*/ 3325623 h 5355086"/>
              <a:gd name="connsiteX1190" fmla="*/ 4824449 w 5955078"/>
              <a:gd name="connsiteY1190" fmla="*/ 3309797 h 5355086"/>
              <a:gd name="connsiteX1191" fmla="*/ 4813264 w 5955078"/>
              <a:gd name="connsiteY1191" fmla="*/ 3298057 h 5355086"/>
              <a:gd name="connsiteX1192" fmla="*/ 4799579 w 5955078"/>
              <a:gd name="connsiteY1192" fmla="*/ 3286985 h 5355086"/>
              <a:gd name="connsiteX1193" fmla="*/ 4783729 w 5955078"/>
              <a:gd name="connsiteY1193" fmla="*/ 3277835 h 5355086"/>
              <a:gd name="connsiteX1194" fmla="*/ 4767968 w 5955078"/>
              <a:gd name="connsiteY1194" fmla="*/ 3274019 h 5355086"/>
              <a:gd name="connsiteX1195" fmla="*/ 4750378 w 5955078"/>
              <a:gd name="connsiteY1195" fmla="*/ 3273373 h 5355086"/>
              <a:gd name="connsiteX1196" fmla="*/ 4732543 w 5955078"/>
              <a:gd name="connsiteY1196" fmla="*/ 3276812 h 5355086"/>
              <a:gd name="connsiteX1197" fmla="*/ 4714797 w 5955078"/>
              <a:gd name="connsiteY1197" fmla="*/ 3285587 h 5355086"/>
              <a:gd name="connsiteX1198" fmla="*/ 4679975 w 5955078"/>
              <a:gd name="connsiteY1198" fmla="*/ 3305635 h 5355086"/>
              <a:gd name="connsiteX1199" fmla="*/ 4663234 w 5955078"/>
              <a:gd name="connsiteY1199" fmla="*/ 3318160 h 5355086"/>
              <a:gd name="connsiteX1200" fmla="*/ 4648078 w 5955078"/>
              <a:gd name="connsiteY1200" fmla="*/ 3331600 h 5355086"/>
              <a:gd name="connsiteX1201" fmla="*/ 4634507 w 5955078"/>
              <a:gd name="connsiteY1201" fmla="*/ 3345955 h 5355086"/>
              <a:gd name="connsiteX1202" fmla="*/ 4621941 w 5955078"/>
              <a:gd name="connsiteY1202" fmla="*/ 3364059 h 5355086"/>
              <a:gd name="connsiteX1203" fmla="*/ 4615045 w 5955078"/>
              <a:gd name="connsiteY1203" fmla="*/ 3383325 h 5355086"/>
              <a:gd name="connsiteX1204" fmla="*/ 4607904 w 5955078"/>
              <a:gd name="connsiteY1204" fmla="*/ 3406675 h 5355086"/>
              <a:gd name="connsiteX1205" fmla="*/ 4603418 w 5955078"/>
              <a:gd name="connsiteY1205" fmla="*/ 3419934 h 5355086"/>
              <a:gd name="connsiteX1206" fmla="*/ 4595517 w 5955078"/>
              <a:gd name="connsiteY1206" fmla="*/ 3435449 h 5355086"/>
              <a:gd name="connsiteX1207" fmla="*/ 4586276 w 5955078"/>
              <a:gd name="connsiteY1207" fmla="*/ 3445964 h 5355086"/>
              <a:gd name="connsiteX1208" fmla="*/ 4576120 w 5955078"/>
              <a:gd name="connsiteY1208" fmla="*/ 3458064 h 5355086"/>
              <a:gd name="connsiteX1209" fmla="*/ 4564045 w 5955078"/>
              <a:gd name="connsiteY1209" fmla="*/ 3467999 h 5355086"/>
              <a:gd name="connsiteX1210" fmla="*/ 4548799 w 5955078"/>
              <a:gd name="connsiteY1210" fmla="*/ 3476103 h 5355086"/>
              <a:gd name="connsiteX1211" fmla="*/ 4533553 w 5955078"/>
              <a:gd name="connsiteY1211" fmla="*/ 3484207 h 5355086"/>
              <a:gd name="connsiteX1212" fmla="*/ 4519223 w 5955078"/>
              <a:gd name="connsiteY1212" fmla="*/ 3490727 h 5355086"/>
              <a:gd name="connsiteX1213" fmla="*/ 4502972 w 5955078"/>
              <a:gd name="connsiteY1213" fmla="*/ 3495082 h 5355086"/>
              <a:gd name="connsiteX1214" fmla="*/ 4483552 w 5955078"/>
              <a:gd name="connsiteY1214" fmla="*/ 3497605 h 5355086"/>
              <a:gd name="connsiteX1215" fmla="*/ 4467881 w 5955078"/>
              <a:gd name="connsiteY1215" fmla="*/ 3499125 h 5355086"/>
              <a:gd name="connsiteX1216" fmla="*/ 4450291 w 5955078"/>
              <a:gd name="connsiteY1216" fmla="*/ 3498479 h 5355086"/>
              <a:gd name="connsiteX1217" fmla="*/ 4433950 w 5955078"/>
              <a:gd name="connsiteY1217" fmla="*/ 3497498 h 5355086"/>
              <a:gd name="connsiteX1218" fmla="*/ 4418190 w 5955078"/>
              <a:gd name="connsiteY1218" fmla="*/ 3493682 h 5355086"/>
              <a:gd name="connsiteX1219" fmla="*/ 4402430 w 5955078"/>
              <a:gd name="connsiteY1219" fmla="*/ 3489866 h 5355086"/>
              <a:gd name="connsiteX1220" fmla="*/ 4389750 w 5955078"/>
              <a:gd name="connsiteY1220" fmla="*/ 3482546 h 5355086"/>
              <a:gd name="connsiteX1221" fmla="*/ 4368230 w 5955078"/>
              <a:gd name="connsiteY1221" fmla="*/ 3472235 h 5355086"/>
              <a:gd name="connsiteX1222" fmla="*/ 4346465 w 5955078"/>
              <a:gd name="connsiteY1222" fmla="*/ 3466009 h 5355086"/>
              <a:gd name="connsiteX1223" fmla="*/ 4325615 w 5955078"/>
              <a:gd name="connsiteY1223" fmla="*/ 3458198 h 5355086"/>
              <a:gd name="connsiteX1224" fmla="*/ 4303179 w 5955078"/>
              <a:gd name="connsiteY1224" fmla="*/ 3449471 h 5355086"/>
              <a:gd name="connsiteX1225" fmla="*/ 4281994 w 5955078"/>
              <a:gd name="connsiteY1225" fmla="*/ 3440410 h 5355086"/>
              <a:gd name="connsiteX1226" fmla="*/ 4263890 w 5955078"/>
              <a:gd name="connsiteY1226" fmla="*/ 3427843 h 5355086"/>
              <a:gd name="connsiteX1227" fmla="*/ 4254960 w 5955078"/>
              <a:gd name="connsiteY1227" fmla="*/ 3419518 h 5355086"/>
              <a:gd name="connsiteX1228" fmla="*/ 4247861 w 5955078"/>
              <a:gd name="connsiteY1228" fmla="*/ 3408022 h 5355086"/>
              <a:gd name="connsiteX1229" fmla="*/ 4242346 w 5955078"/>
              <a:gd name="connsiteY1229" fmla="*/ 3397442 h 5355086"/>
              <a:gd name="connsiteX1230" fmla="*/ 4236497 w 5955078"/>
              <a:gd name="connsiteY1230" fmla="*/ 3385612 h 5355086"/>
              <a:gd name="connsiteX1231" fmla="*/ 4072848 w 5955078"/>
              <a:gd name="connsiteY1231" fmla="*/ 3379888 h 5355086"/>
              <a:gd name="connsiteX1232" fmla="*/ 4104195 w 5955078"/>
              <a:gd name="connsiteY1232" fmla="*/ 3451876 h 5355086"/>
              <a:gd name="connsiteX1233" fmla="*/ 4112880 w 5955078"/>
              <a:gd name="connsiteY1233" fmla="*/ 3464287 h 5355086"/>
              <a:gd name="connsiteX1234" fmla="*/ 4115804 w 5955078"/>
              <a:gd name="connsiteY1234" fmla="*/ 3470202 h 5355086"/>
              <a:gd name="connsiteX1235" fmla="*/ 4119890 w 5955078"/>
              <a:gd name="connsiteY1235" fmla="*/ 3470448 h 5355086"/>
              <a:gd name="connsiteX1236" fmla="*/ 4130560 w 5955078"/>
              <a:gd name="connsiteY1236" fmla="*/ 3470269 h 5355086"/>
              <a:gd name="connsiteX1237" fmla="*/ 4139310 w 5955078"/>
              <a:gd name="connsiteY1237" fmla="*/ 3467924 h 5355086"/>
              <a:gd name="connsiteX1238" fmla="*/ 4147815 w 5955078"/>
              <a:gd name="connsiteY1238" fmla="*/ 3469664 h 5355086"/>
              <a:gd name="connsiteX1239" fmla="*/ 4155071 w 5955078"/>
              <a:gd name="connsiteY1239" fmla="*/ 3471740 h 5355086"/>
              <a:gd name="connsiteX1240" fmla="*/ 4159825 w 5955078"/>
              <a:gd name="connsiteY1240" fmla="*/ 3474485 h 5355086"/>
              <a:gd name="connsiteX1241" fmla="*/ 4164915 w 5955078"/>
              <a:gd name="connsiteY1241" fmla="*/ 3478480 h 5355086"/>
              <a:gd name="connsiteX1242" fmla="*/ 4172930 w 5955078"/>
              <a:gd name="connsiteY1242" fmla="*/ 3488391 h 5355086"/>
              <a:gd name="connsiteX1243" fmla="*/ 4177864 w 5955078"/>
              <a:gd name="connsiteY1243" fmla="*/ 3501806 h 5355086"/>
              <a:gd name="connsiteX1244" fmla="*/ 4181884 w 5955078"/>
              <a:gd name="connsiteY1244" fmla="*/ 3516807 h 5355086"/>
              <a:gd name="connsiteX1245" fmla="*/ 4187398 w 5955078"/>
              <a:gd name="connsiteY1245" fmla="*/ 3527388 h 5355086"/>
              <a:gd name="connsiteX1246" fmla="*/ 4194498 w 5955078"/>
              <a:gd name="connsiteY1246" fmla="*/ 3538883 h 5355086"/>
              <a:gd name="connsiteX1247" fmla="*/ 4205437 w 5955078"/>
              <a:gd name="connsiteY1247" fmla="*/ 3554709 h 5355086"/>
              <a:gd name="connsiteX1248" fmla="*/ 4219792 w 5955078"/>
              <a:gd name="connsiteY1248" fmla="*/ 3568280 h 5355086"/>
              <a:gd name="connsiteX1249" fmla="*/ 4234147 w 5955078"/>
              <a:gd name="connsiteY1249" fmla="*/ 3581851 h 5355086"/>
              <a:gd name="connsiteX1250" fmla="*/ 4245087 w 5955078"/>
              <a:gd name="connsiteY1250" fmla="*/ 3597677 h 5355086"/>
              <a:gd name="connsiteX1251" fmla="*/ 4249016 w 5955078"/>
              <a:gd name="connsiteY1251" fmla="*/ 3607342 h 5355086"/>
              <a:gd name="connsiteX1252" fmla="*/ 4252365 w 5955078"/>
              <a:gd name="connsiteY1252" fmla="*/ 3619843 h 5355086"/>
              <a:gd name="connsiteX1253" fmla="*/ 4258729 w 5955078"/>
              <a:gd name="connsiteY1253" fmla="*/ 3643593 h 5355086"/>
              <a:gd name="connsiteX1254" fmla="*/ 4237144 w 5955078"/>
              <a:gd name="connsiteY1254" fmla="*/ 3648038 h 5355086"/>
              <a:gd name="connsiteX1255" fmla="*/ 4223974 w 5955078"/>
              <a:gd name="connsiteY1255" fmla="*/ 3648887 h 5355086"/>
              <a:gd name="connsiteX1256" fmla="*/ 4215469 w 5955078"/>
              <a:gd name="connsiteY1256" fmla="*/ 3647146 h 5355086"/>
              <a:gd name="connsiteX1257" fmla="*/ 4186604 w 5955078"/>
              <a:gd name="connsiteY1257" fmla="*/ 3629425 h 5355086"/>
              <a:gd name="connsiteX1258" fmla="*/ 4155819 w 5955078"/>
              <a:gd name="connsiteY1258" fmla="*/ 3609538 h 5355086"/>
              <a:gd name="connsiteX1259" fmla="*/ 4097419 w 5955078"/>
              <a:gd name="connsiteY1259" fmla="*/ 3571594 h 5355086"/>
              <a:gd name="connsiteX1260" fmla="*/ 4070140 w 5955078"/>
              <a:gd name="connsiteY1260" fmla="*/ 3554787 h 5355086"/>
              <a:gd name="connsiteX1261" fmla="*/ 4056790 w 5955078"/>
              <a:gd name="connsiteY1261" fmla="*/ 3544966 h 5355086"/>
              <a:gd name="connsiteX1262" fmla="*/ 4042280 w 5955078"/>
              <a:gd name="connsiteY1262" fmla="*/ 3540816 h 5355086"/>
              <a:gd name="connsiteX1263" fmla="*/ 4026519 w 5955078"/>
              <a:gd name="connsiteY1263" fmla="*/ 3537000 h 5355086"/>
              <a:gd name="connsiteX1264" fmla="*/ 4008929 w 5955078"/>
              <a:gd name="connsiteY1264" fmla="*/ 3536354 h 5355086"/>
              <a:gd name="connsiteX1265" fmla="*/ 3988594 w 5955078"/>
              <a:gd name="connsiteY1265" fmla="*/ 3540463 h 5355086"/>
              <a:gd name="connsiteX1266" fmla="*/ 3968347 w 5955078"/>
              <a:gd name="connsiteY1266" fmla="*/ 3549907 h 5355086"/>
              <a:gd name="connsiteX1267" fmla="*/ 4134336 w 5955078"/>
              <a:gd name="connsiteY1267" fmla="*/ 3769371 h 5355086"/>
              <a:gd name="connsiteX1268" fmla="*/ 3819485 w 5955078"/>
              <a:gd name="connsiteY1268" fmla="*/ 3639368 h 5355086"/>
              <a:gd name="connsiteX1269" fmla="*/ 3889369 w 5955078"/>
              <a:gd name="connsiteY1269" fmla="*/ 3800175 h 5355086"/>
              <a:gd name="connsiteX1270" fmla="*/ 3875038 w 5955078"/>
              <a:gd name="connsiteY1270" fmla="*/ 3806694 h 5355086"/>
              <a:gd name="connsiteX1271" fmla="*/ 3864009 w 5955078"/>
              <a:gd name="connsiteY1271" fmla="*/ 3785533 h 5355086"/>
              <a:gd name="connsiteX1272" fmla="*/ 3853315 w 5955078"/>
              <a:gd name="connsiteY1272" fmla="*/ 3765622 h 5355086"/>
              <a:gd name="connsiteX1273" fmla="*/ 3836591 w 5955078"/>
              <a:gd name="connsiteY1273" fmla="*/ 3723210 h 5355086"/>
              <a:gd name="connsiteX1274" fmla="*/ 3823642 w 5955078"/>
              <a:gd name="connsiteY1274" fmla="*/ 3699884 h 5355086"/>
              <a:gd name="connsiteX1275" fmla="*/ 3808282 w 5955078"/>
              <a:gd name="connsiteY1275" fmla="*/ 3682563 h 5355086"/>
              <a:gd name="connsiteX1276" fmla="*/ 3796853 w 5955078"/>
              <a:gd name="connsiteY1276" fmla="*/ 3674907 h 5355086"/>
              <a:gd name="connsiteX1277" fmla="*/ 3786673 w 5955078"/>
              <a:gd name="connsiteY1277" fmla="*/ 3666917 h 5355086"/>
              <a:gd name="connsiteX1278" fmla="*/ 3773993 w 5955078"/>
              <a:gd name="connsiteY1278" fmla="*/ 3659596 h 5355086"/>
              <a:gd name="connsiteX1279" fmla="*/ 3758813 w 5955078"/>
              <a:gd name="connsiteY1279" fmla="*/ 3652945 h 5355086"/>
              <a:gd name="connsiteX1280" fmla="*/ 3792356 w 5955078"/>
              <a:gd name="connsiteY1280" fmla="*/ 3818130 h 5355086"/>
              <a:gd name="connsiteX1281" fmla="*/ 3778557 w 5955078"/>
              <a:gd name="connsiteY1281" fmla="*/ 3781634 h 5355086"/>
              <a:gd name="connsiteX1282" fmla="*/ 3765673 w 5955078"/>
              <a:gd name="connsiteY1282" fmla="*/ 3743552 h 5355086"/>
              <a:gd name="connsiteX1283" fmla="*/ 3754375 w 5955078"/>
              <a:gd name="connsiteY1283" fmla="*/ 3706386 h 5355086"/>
              <a:gd name="connsiteX1284" fmla="*/ 3741492 w 5955078"/>
              <a:gd name="connsiteY1284" fmla="*/ 3668305 h 5355086"/>
              <a:gd name="connsiteX1285" fmla="*/ 3725528 w 5955078"/>
              <a:gd name="connsiteY1285" fmla="*/ 3633728 h 5355086"/>
              <a:gd name="connsiteX1286" fmla="*/ 3707979 w 5955078"/>
              <a:gd name="connsiteY1286" fmla="*/ 3598236 h 5355086"/>
              <a:gd name="connsiteX1287" fmla="*/ 3697040 w 5955078"/>
              <a:gd name="connsiteY1287" fmla="*/ 3582410 h 5355086"/>
              <a:gd name="connsiteX1288" fmla="*/ 3685185 w 5955078"/>
              <a:gd name="connsiteY1288" fmla="*/ 3568170 h 5355086"/>
              <a:gd name="connsiteX1289" fmla="*/ 3670161 w 5955078"/>
              <a:gd name="connsiteY1289" fmla="*/ 3552098 h 5355086"/>
              <a:gd name="connsiteX1290" fmla="*/ 3655471 w 5955078"/>
              <a:gd name="connsiteY1290" fmla="*/ 3537277 h 5355086"/>
              <a:gd name="connsiteX1291" fmla="*/ 3647480 w 5955078"/>
              <a:gd name="connsiteY1291" fmla="*/ 3547457 h 5355086"/>
              <a:gd name="connsiteX1292" fmla="*/ 3640404 w 5955078"/>
              <a:gd name="connsiteY1292" fmla="*/ 3556052 h 5355086"/>
              <a:gd name="connsiteX1293" fmla="*/ 3632013 w 5955078"/>
              <a:gd name="connsiteY1293" fmla="*/ 3579737 h 5355086"/>
              <a:gd name="connsiteX1294" fmla="*/ 3626792 w 5955078"/>
              <a:gd name="connsiteY1294" fmla="*/ 3605253 h 5355086"/>
              <a:gd name="connsiteX1295" fmla="*/ 3623155 w 5955078"/>
              <a:gd name="connsiteY1295" fmla="*/ 3631683 h 5355086"/>
              <a:gd name="connsiteX1296" fmla="*/ 3625189 w 5955078"/>
              <a:gd name="connsiteY1296" fmla="*/ 3659274 h 5355086"/>
              <a:gd name="connsiteX1297" fmla="*/ 3631308 w 5955078"/>
              <a:gd name="connsiteY1297" fmla="*/ 3687110 h 5355086"/>
              <a:gd name="connsiteX1298" fmla="*/ 3640262 w 5955078"/>
              <a:gd name="connsiteY1298" fmla="*/ 3715526 h 5355086"/>
              <a:gd name="connsiteX1299" fmla="*/ 3656381 w 5955078"/>
              <a:gd name="connsiteY1299" fmla="*/ 3740682 h 5355086"/>
              <a:gd name="connsiteX1300" fmla="*/ 3664485 w 5955078"/>
              <a:gd name="connsiteY1300" fmla="*/ 3755928 h 5355086"/>
              <a:gd name="connsiteX1301" fmla="*/ 3666495 w 5955078"/>
              <a:gd name="connsiteY1301" fmla="*/ 3763428 h 5355086"/>
              <a:gd name="connsiteX1302" fmla="*/ 3668170 w 5955078"/>
              <a:gd name="connsiteY1302" fmla="*/ 3769678 h 5355086"/>
              <a:gd name="connsiteX1303" fmla="*/ 3667345 w 5955078"/>
              <a:gd name="connsiteY1303" fmla="*/ 3776599 h 5355086"/>
              <a:gd name="connsiteX1304" fmla="*/ 3665605 w 5955078"/>
              <a:gd name="connsiteY1304" fmla="*/ 3785104 h 5355086"/>
              <a:gd name="connsiteX1305" fmla="*/ 3663529 w 5955078"/>
              <a:gd name="connsiteY1305" fmla="*/ 3792358 h 5355086"/>
              <a:gd name="connsiteX1306" fmla="*/ 3658953 w 5955078"/>
              <a:gd name="connsiteY1306" fmla="*/ 3800284 h 5355086"/>
              <a:gd name="connsiteX1307" fmla="*/ 3641812 w 5955078"/>
              <a:gd name="connsiteY1307" fmla="*/ 3826313 h 5355086"/>
              <a:gd name="connsiteX1308" fmla="*/ 3625920 w 5955078"/>
              <a:gd name="connsiteY1308" fmla="*/ 3852008 h 5355086"/>
              <a:gd name="connsiteX1309" fmla="*/ 3608778 w 5955078"/>
              <a:gd name="connsiteY1309" fmla="*/ 3878038 h 5355086"/>
              <a:gd name="connsiteX1310" fmla="*/ 3589381 w 5955078"/>
              <a:gd name="connsiteY1310" fmla="*/ 3900652 h 5355086"/>
              <a:gd name="connsiteX1311" fmla="*/ 3571325 w 5955078"/>
              <a:gd name="connsiteY1311" fmla="*/ 3928268 h 5355086"/>
              <a:gd name="connsiteX1312" fmla="*/ 3557933 w 5955078"/>
              <a:gd name="connsiteY1312" fmla="*/ 3953292 h 5355086"/>
              <a:gd name="connsiteX1313" fmla="*/ 3549542 w 5955078"/>
              <a:gd name="connsiteY1313" fmla="*/ 3976978 h 5355086"/>
              <a:gd name="connsiteX1314" fmla="*/ 3545236 w 5955078"/>
              <a:gd name="connsiteY1314" fmla="*/ 4000908 h 5355086"/>
              <a:gd name="connsiteX1315" fmla="*/ 3546845 w 5955078"/>
              <a:gd name="connsiteY1315" fmla="*/ 4021913 h 5355086"/>
              <a:gd name="connsiteX1316" fmla="*/ 3549034 w 5955078"/>
              <a:gd name="connsiteY1316" fmla="*/ 4040085 h 5355086"/>
              <a:gd name="connsiteX1317" fmla="*/ 3553723 w 5955078"/>
              <a:gd name="connsiteY1317" fmla="*/ 4057585 h 5355086"/>
              <a:gd name="connsiteX1318" fmla="*/ 3561248 w 5955078"/>
              <a:gd name="connsiteY1318" fmla="*/ 4075665 h 5355086"/>
              <a:gd name="connsiteX1319" fmla="*/ 3577792 w 5955078"/>
              <a:gd name="connsiteY1319" fmla="*/ 4107408 h 5355086"/>
              <a:gd name="connsiteX1320" fmla="*/ 3596501 w 5955078"/>
              <a:gd name="connsiteY1320" fmla="*/ 4137229 h 5355086"/>
              <a:gd name="connsiteX1321" fmla="*/ 3605520 w 5955078"/>
              <a:gd name="connsiteY1321" fmla="*/ 4150890 h 5355086"/>
              <a:gd name="connsiteX1322" fmla="*/ 3610790 w 5955078"/>
              <a:gd name="connsiteY1322" fmla="*/ 4165555 h 5355086"/>
              <a:gd name="connsiteX1323" fmla="*/ 3614474 w 5955078"/>
              <a:gd name="connsiteY1323" fmla="*/ 4179305 h 5355086"/>
              <a:gd name="connsiteX1324" fmla="*/ 3616238 w 5955078"/>
              <a:gd name="connsiteY1324" fmla="*/ 4190891 h 5355086"/>
              <a:gd name="connsiteX1325" fmla="*/ 3602578 w 5955078"/>
              <a:gd name="connsiteY1325" fmla="*/ 4199911 h 5355086"/>
              <a:gd name="connsiteX1326" fmla="*/ 3591663 w 5955078"/>
              <a:gd name="connsiteY1326" fmla="*/ 4204175 h 5355086"/>
              <a:gd name="connsiteX1327" fmla="*/ 3562911 w 5955078"/>
              <a:gd name="connsiteY1327" fmla="*/ 4211879 h 5355086"/>
              <a:gd name="connsiteX1328" fmla="*/ 3532575 w 5955078"/>
              <a:gd name="connsiteY1328" fmla="*/ 4218668 h 5355086"/>
              <a:gd name="connsiteX1329" fmla="*/ 3500899 w 5955078"/>
              <a:gd name="connsiteY1329" fmla="*/ 4220456 h 5355086"/>
              <a:gd name="connsiteX1330" fmla="*/ 3466969 w 5955078"/>
              <a:gd name="connsiteY1330" fmla="*/ 4218829 h 5355086"/>
              <a:gd name="connsiteX1331" fmla="*/ 3431788 w 5955078"/>
              <a:gd name="connsiteY1331" fmla="*/ 4217538 h 5355086"/>
              <a:gd name="connsiteX1332" fmla="*/ 3359506 w 5955078"/>
              <a:gd name="connsiteY1332" fmla="*/ 4212789 h 5355086"/>
              <a:gd name="connsiteX1333" fmla="*/ 3324326 w 5955078"/>
              <a:gd name="connsiteY1333" fmla="*/ 4211497 h 5355086"/>
              <a:gd name="connsiteX1334" fmla="*/ 3290395 w 5955078"/>
              <a:gd name="connsiteY1334" fmla="*/ 4209871 h 5355086"/>
              <a:gd name="connsiteX1335" fmla="*/ 3255885 w 5955078"/>
              <a:gd name="connsiteY1335" fmla="*/ 4211079 h 5355086"/>
              <a:gd name="connsiteX1336" fmla="*/ 3224879 w 5955078"/>
              <a:gd name="connsiteY1336" fmla="*/ 4215368 h 5355086"/>
              <a:gd name="connsiteX1337" fmla="*/ 3196708 w 5955078"/>
              <a:gd name="connsiteY1337" fmla="*/ 4220237 h 5355086"/>
              <a:gd name="connsiteX1338" fmla="*/ 3182377 w 5955078"/>
              <a:gd name="connsiteY1338" fmla="*/ 4226756 h 5355086"/>
              <a:gd name="connsiteX1339" fmla="*/ 3171461 w 5955078"/>
              <a:gd name="connsiteY1339" fmla="*/ 4231021 h 5355086"/>
              <a:gd name="connsiteX1340" fmla="*/ 3159966 w 5955078"/>
              <a:gd name="connsiteY1340" fmla="*/ 4238121 h 5355086"/>
              <a:gd name="connsiteX1341" fmla="*/ 3150056 w 5955078"/>
              <a:gd name="connsiteY1341" fmla="*/ 4246135 h 5355086"/>
              <a:gd name="connsiteX1342" fmla="*/ 3138895 w 5955078"/>
              <a:gd name="connsiteY1342" fmla="*/ 4254485 h 5355086"/>
              <a:gd name="connsiteX1343" fmla="*/ 3131239 w 5955078"/>
              <a:gd name="connsiteY1343" fmla="*/ 4265914 h 5355086"/>
              <a:gd name="connsiteX1344" fmla="*/ 3121418 w 5955078"/>
              <a:gd name="connsiteY1344" fmla="*/ 4279264 h 5355086"/>
              <a:gd name="connsiteX1345" fmla="*/ 3111842 w 5955078"/>
              <a:gd name="connsiteY1345" fmla="*/ 4288530 h 5355086"/>
              <a:gd name="connsiteX1346" fmla="*/ 3100347 w 5955078"/>
              <a:gd name="connsiteY1346" fmla="*/ 4295629 h 5355086"/>
              <a:gd name="connsiteX1347" fmla="*/ 3088181 w 5955078"/>
              <a:gd name="connsiteY1347" fmla="*/ 4300229 h 5355086"/>
              <a:gd name="connsiteX1348" fmla="*/ 3075101 w 5955078"/>
              <a:gd name="connsiteY1348" fmla="*/ 4306413 h 5355086"/>
              <a:gd name="connsiteX1349" fmla="*/ 3063180 w 5955078"/>
              <a:gd name="connsiteY1349" fmla="*/ 4306928 h 5355086"/>
              <a:gd name="connsiteX1350" fmla="*/ 3047175 w 5955078"/>
              <a:gd name="connsiteY1350" fmla="*/ 4307196 h 5355086"/>
              <a:gd name="connsiteX1351" fmla="*/ 3032420 w 5955078"/>
              <a:gd name="connsiteY1351" fmla="*/ 4307131 h 5355086"/>
              <a:gd name="connsiteX1352" fmla="*/ 2995989 w 5955078"/>
              <a:gd name="connsiteY1352" fmla="*/ 4306175 h 5355086"/>
              <a:gd name="connsiteX1353" fmla="*/ 2978734 w 5955078"/>
              <a:gd name="connsiteY1353" fmla="*/ 4306778 h 5355086"/>
              <a:gd name="connsiteX1354" fmla="*/ 2960563 w 5955078"/>
              <a:gd name="connsiteY1354" fmla="*/ 4308967 h 5355086"/>
              <a:gd name="connsiteX1355" fmla="*/ 2944982 w 5955078"/>
              <a:gd name="connsiteY1355" fmla="*/ 4315822 h 5355086"/>
              <a:gd name="connsiteX1356" fmla="*/ 2930407 w 5955078"/>
              <a:gd name="connsiteY1356" fmla="*/ 4326427 h 5355086"/>
              <a:gd name="connsiteX1357" fmla="*/ 2925161 w 5955078"/>
              <a:gd name="connsiteY1357" fmla="*/ 4331851 h 5355086"/>
              <a:gd name="connsiteX1358" fmla="*/ 2919335 w 5955078"/>
              <a:gd name="connsiteY1358" fmla="*/ 4340112 h 5355086"/>
              <a:gd name="connsiteX1359" fmla="*/ 2911925 w 5955078"/>
              <a:gd name="connsiteY1359" fmla="*/ 4347456 h 5355086"/>
              <a:gd name="connsiteX1360" fmla="*/ 2909605 w 5955078"/>
              <a:gd name="connsiteY1360" fmla="*/ 4358796 h 5355086"/>
              <a:gd name="connsiteX1361" fmla="*/ 2906704 w 5955078"/>
              <a:gd name="connsiteY1361" fmla="*/ 4372972 h 5355086"/>
              <a:gd name="connsiteX1362" fmla="*/ 2903803 w 5955078"/>
              <a:gd name="connsiteY1362" fmla="*/ 4387147 h 5355086"/>
              <a:gd name="connsiteX1363" fmla="*/ 2903337 w 5955078"/>
              <a:gd name="connsiteY1363" fmla="*/ 4415407 h 5355086"/>
              <a:gd name="connsiteX1364" fmla="*/ 2899275 w 5955078"/>
              <a:gd name="connsiteY1364" fmla="*/ 4435253 h 5355086"/>
              <a:gd name="connsiteX1365" fmla="*/ 2893629 w 5955078"/>
              <a:gd name="connsiteY1365" fmla="*/ 4454183 h 5355086"/>
              <a:gd name="connsiteX1366" fmla="*/ 2885394 w 5955078"/>
              <a:gd name="connsiteY1366" fmla="*/ 4468447 h 5355086"/>
              <a:gd name="connsiteX1367" fmla="*/ 2872068 w 5955078"/>
              <a:gd name="connsiteY1367" fmla="*/ 4478717 h 5355086"/>
              <a:gd name="connsiteX1368" fmla="*/ 2857737 w 5955078"/>
              <a:gd name="connsiteY1368" fmla="*/ 4485237 h 5355086"/>
              <a:gd name="connsiteX1369" fmla="*/ 2838316 w 5955078"/>
              <a:gd name="connsiteY1369" fmla="*/ 4487761 h 5355086"/>
              <a:gd name="connsiteX1370" fmla="*/ 2819141 w 5955078"/>
              <a:gd name="connsiteY1370" fmla="*/ 4486200 h 5355086"/>
              <a:gd name="connsiteX1371" fmla="*/ 2797376 w 5955078"/>
              <a:gd name="connsiteY1371" fmla="*/ 4479974 h 5355086"/>
              <a:gd name="connsiteX1372" fmla="*/ 2784451 w 5955078"/>
              <a:gd name="connsiteY1372" fmla="*/ 4476738 h 5355086"/>
              <a:gd name="connsiteX1373" fmla="*/ 2768445 w 5955078"/>
              <a:gd name="connsiteY1373" fmla="*/ 4477008 h 5355086"/>
              <a:gd name="connsiteX1374" fmla="*/ 2737439 w 5955078"/>
              <a:gd name="connsiteY1374" fmla="*/ 4481296 h 5355086"/>
              <a:gd name="connsiteX1375" fmla="*/ 2733690 w 5955078"/>
              <a:gd name="connsiteY1375" fmla="*/ 4482300 h 5355086"/>
              <a:gd name="connsiteX1376" fmla="*/ 2727439 w 5955078"/>
              <a:gd name="connsiteY1376" fmla="*/ 4483975 h 5355086"/>
              <a:gd name="connsiteX1377" fmla="*/ 2724024 w 5955078"/>
              <a:gd name="connsiteY1377" fmla="*/ 4486230 h 5355086"/>
              <a:gd name="connsiteX1378" fmla="*/ 2720274 w 5955078"/>
              <a:gd name="connsiteY1378" fmla="*/ 4487235 h 5355086"/>
              <a:gd name="connsiteX1379" fmla="*/ 2700094 w 5955078"/>
              <a:gd name="connsiteY1379" fmla="*/ 4481924 h 5355086"/>
              <a:gd name="connsiteX1380" fmla="*/ 2680338 w 5955078"/>
              <a:gd name="connsiteY1380" fmla="*/ 4483198 h 5355086"/>
              <a:gd name="connsiteX1381" fmla="*/ 2664087 w 5955078"/>
              <a:gd name="connsiteY1381" fmla="*/ 4487552 h 5355086"/>
              <a:gd name="connsiteX1382" fmla="*/ 2649757 w 5955078"/>
              <a:gd name="connsiteY1382" fmla="*/ 4494072 h 5355086"/>
              <a:gd name="connsiteX1383" fmla="*/ 2634846 w 5955078"/>
              <a:gd name="connsiteY1383" fmla="*/ 4503426 h 5355086"/>
              <a:gd name="connsiteX1384" fmla="*/ 2620270 w 5955078"/>
              <a:gd name="connsiteY1384" fmla="*/ 4514031 h 5355086"/>
              <a:gd name="connsiteX1385" fmla="*/ 2591454 w 5955078"/>
              <a:gd name="connsiteY1385" fmla="*/ 4536490 h 5355086"/>
              <a:gd name="connsiteX1386" fmla="*/ 2570383 w 5955078"/>
              <a:gd name="connsiteY1386" fmla="*/ 4552854 h 5355086"/>
              <a:gd name="connsiteX1387" fmla="*/ 2559222 w 5955078"/>
              <a:gd name="connsiteY1387" fmla="*/ 4561204 h 5355086"/>
              <a:gd name="connsiteX1388" fmla="*/ 2548306 w 5955078"/>
              <a:gd name="connsiteY1388" fmla="*/ 4565469 h 5355086"/>
              <a:gd name="connsiteX1389" fmla="*/ 2538306 w 5955078"/>
              <a:gd name="connsiteY1389" fmla="*/ 4568149 h 5355086"/>
              <a:gd name="connsiteX1390" fmla="*/ 2525470 w 5955078"/>
              <a:gd name="connsiteY1390" fmla="*/ 4570248 h 5355086"/>
              <a:gd name="connsiteX1391" fmla="*/ 2513795 w 5955078"/>
              <a:gd name="connsiteY1391" fmla="*/ 4566677 h 5355086"/>
              <a:gd name="connsiteX1392" fmla="*/ 2500446 w 5955078"/>
              <a:gd name="connsiteY1392" fmla="*/ 4556857 h 5355086"/>
              <a:gd name="connsiteX1393" fmla="*/ 2486761 w 5955078"/>
              <a:gd name="connsiteY1393" fmla="*/ 4545786 h 5355086"/>
              <a:gd name="connsiteX1394" fmla="*/ 2479661 w 5955078"/>
              <a:gd name="connsiteY1394" fmla="*/ 4534290 h 5355086"/>
              <a:gd name="connsiteX1395" fmla="*/ 2472226 w 5955078"/>
              <a:gd name="connsiteY1395" fmla="*/ 4521544 h 5355086"/>
              <a:gd name="connsiteX1396" fmla="*/ 2468542 w 5955078"/>
              <a:gd name="connsiteY1396" fmla="*/ 4507794 h 5355086"/>
              <a:gd name="connsiteX1397" fmla="*/ 2466108 w 5955078"/>
              <a:gd name="connsiteY1397" fmla="*/ 4493708 h 5355086"/>
              <a:gd name="connsiteX1398" fmla="*/ 2466508 w 5955078"/>
              <a:gd name="connsiteY1398" fmla="*/ 4480203 h 5355086"/>
              <a:gd name="connsiteX1399" fmla="*/ 2471575 w 5955078"/>
              <a:gd name="connsiteY1399" fmla="*/ 4464108 h 5355086"/>
              <a:gd name="connsiteX1400" fmla="*/ 2475725 w 5955078"/>
              <a:gd name="connsiteY1400" fmla="*/ 4449598 h 5355086"/>
              <a:gd name="connsiteX1401" fmla="*/ 2495678 w 5955078"/>
              <a:gd name="connsiteY1401" fmla="*/ 4404057 h 5355086"/>
              <a:gd name="connsiteX1402" fmla="*/ 2518466 w 5955078"/>
              <a:gd name="connsiteY1402" fmla="*/ 4359098 h 5355086"/>
              <a:gd name="connsiteX1403" fmla="*/ 2526612 w 5955078"/>
              <a:gd name="connsiteY1403" fmla="*/ 4339497 h 5355086"/>
              <a:gd name="connsiteX1404" fmla="*/ 2525182 w 5955078"/>
              <a:gd name="connsiteY1404" fmla="*/ 4329162 h 5355086"/>
              <a:gd name="connsiteX1405" fmla="*/ 2525672 w 5955078"/>
              <a:gd name="connsiteY1405" fmla="*/ 4320992 h 5355086"/>
              <a:gd name="connsiteX1406" fmla="*/ 2524243 w 5955078"/>
              <a:gd name="connsiteY1406" fmla="*/ 4310657 h 5355086"/>
              <a:gd name="connsiteX1407" fmla="*/ 2518148 w 5955078"/>
              <a:gd name="connsiteY1407" fmla="*/ 4302912 h 5355086"/>
              <a:gd name="connsiteX1408" fmla="*/ 2511718 w 5955078"/>
              <a:gd name="connsiteY1408" fmla="*/ 4293915 h 5355086"/>
              <a:gd name="connsiteX1409" fmla="*/ 2502208 w 5955078"/>
              <a:gd name="connsiteY1409" fmla="*/ 4288424 h 5355086"/>
              <a:gd name="connsiteX1410" fmla="*/ 2488524 w 5955078"/>
              <a:gd name="connsiteY1410" fmla="*/ 4277354 h 5355086"/>
              <a:gd name="connsiteX1411" fmla="*/ 2475754 w 5955078"/>
              <a:gd name="connsiteY1411" fmla="*/ 4264699 h 5355086"/>
              <a:gd name="connsiteX1412" fmla="*/ 2465485 w 5955078"/>
              <a:gd name="connsiteY1412" fmla="*/ 4251372 h 5355086"/>
              <a:gd name="connsiteX1413" fmla="*/ 2457380 w 5955078"/>
              <a:gd name="connsiteY1413" fmla="*/ 4236127 h 5355086"/>
              <a:gd name="connsiteX1414" fmla="*/ 2444921 w 5955078"/>
              <a:gd name="connsiteY1414" fmla="*/ 4204630 h 5355086"/>
              <a:gd name="connsiteX1415" fmla="*/ 2434047 w 5955078"/>
              <a:gd name="connsiteY1415" fmla="*/ 4174049 h 5355086"/>
              <a:gd name="connsiteX1416" fmla="*/ 2423418 w 5955078"/>
              <a:gd name="connsiteY1416" fmla="*/ 4139383 h 5355086"/>
              <a:gd name="connsiteX1417" fmla="*/ 2416229 w 5955078"/>
              <a:gd name="connsiteY1417" fmla="*/ 4122552 h 5355086"/>
              <a:gd name="connsiteX1418" fmla="*/ 2410290 w 5955078"/>
              <a:gd name="connsiteY1418" fmla="*/ 4105387 h 5355086"/>
              <a:gd name="connsiteX1419" fmla="*/ 2400020 w 5955078"/>
              <a:gd name="connsiteY1419" fmla="*/ 4092061 h 5355086"/>
              <a:gd name="connsiteX1420" fmla="*/ 2387586 w 5955078"/>
              <a:gd name="connsiteY1420" fmla="*/ 4080654 h 5355086"/>
              <a:gd name="connsiteX1421" fmla="*/ 2380911 w 5955078"/>
              <a:gd name="connsiteY1421" fmla="*/ 4075744 h 5355086"/>
              <a:gd name="connsiteX1422" fmla="*/ 2373320 w 5955078"/>
              <a:gd name="connsiteY1422" fmla="*/ 4072419 h 5355086"/>
              <a:gd name="connsiteX1423" fmla="*/ 2361980 w 5955078"/>
              <a:gd name="connsiteY1423" fmla="*/ 4070099 h 5355086"/>
              <a:gd name="connsiteX1424" fmla="*/ 2350975 w 5955078"/>
              <a:gd name="connsiteY1424" fmla="*/ 4069028 h 5355086"/>
              <a:gd name="connsiteX1425" fmla="*/ 2340305 w 5955078"/>
              <a:gd name="connsiteY1425" fmla="*/ 4069207 h 5355086"/>
              <a:gd name="connsiteX1426" fmla="*/ 2329970 w 5955078"/>
              <a:gd name="connsiteY1426" fmla="*/ 4070637 h 5355086"/>
              <a:gd name="connsiteX1427" fmla="*/ 2321220 w 5955078"/>
              <a:gd name="connsiteY1427" fmla="*/ 4072982 h 5355086"/>
              <a:gd name="connsiteX1428" fmla="*/ 2313719 w 5955078"/>
              <a:gd name="connsiteY1428" fmla="*/ 4074991 h 5355086"/>
              <a:gd name="connsiteX1429" fmla="*/ 2299143 w 5955078"/>
              <a:gd name="connsiteY1429" fmla="*/ 4085596 h 5355086"/>
              <a:gd name="connsiteX1430" fmla="*/ 2287403 w 5955078"/>
              <a:gd name="connsiteY1430" fmla="*/ 4096780 h 5355086"/>
              <a:gd name="connsiteX1431" fmla="*/ 2278252 w 5955078"/>
              <a:gd name="connsiteY1431" fmla="*/ 4112630 h 5355086"/>
              <a:gd name="connsiteX1432" fmla="*/ 2270685 w 5955078"/>
              <a:gd name="connsiteY1432" fmla="*/ 4129395 h 5355086"/>
              <a:gd name="connsiteX1433" fmla="*/ 2258723 w 5955078"/>
              <a:gd name="connsiteY1433" fmla="*/ 4164756 h 5355086"/>
              <a:gd name="connsiteX1434" fmla="*/ 2249752 w 5955078"/>
              <a:gd name="connsiteY1434" fmla="*/ 4191276 h 5355086"/>
              <a:gd name="connsiteX1435" fmla="*/ 2239441 w 5955078"/>
              <a:gd name="connsiteY1435" fmla="*/ 4212796 h 5355086"/>
              <a:gd name="connsiteX1436" fmla="*/ 2228125 w 5955078"/>
              <a:gd name="connsiteY1436" fmla="*/ 4230566 h 5355086"/>
              <a:gd name="connsiteX1437" fmla="*/ 2219129 w 5955078"/>
              <a:gd name="connsiteY1437" fmla="*/ 4236995 h 5355086"/>
              <a:gd name="connsiteX1438" fmla="*/ 2212969 w 5955078"/>
              <a:gd name="connsiteY1438" fmla="*/ 4244006 h 5355086"/>
              <a:gd name="connsiteX1439" fmla="*/ 2191473 w 5955078"/>
              <a:gd name="connsiteY1439" fmla="*/ 4253784 h 5355086"/>
              <a:gd name="connsiteX1440" fmla="*/ 2167722 w 5955078"/>
              <a:gd name="connsiteY1440" fmla="*/ 4260148 h 5355086"/>
              <a:gd name="connsiteX1441" fmla="*/ 2137051 w 5955078"/>
              <a:gd name="connsiteY1441" fmla="*/ 4265687 h 5355086"/>
              <a:gd name="connsiteX1442" fmla="*/ 2099125 w 5955078"/>
              <a:gd name="connsiteY1442" fmla="*/ 4269150 h 5355086"/>
              <a:gd name="connsiteX1443" fmla="*/ 2093425 w 5955078"/>
              <a:gd name="connsiteY1443" fmla="*/ 4172873 h 5355086"/>
              <a:gd name="connsiteX1444" fmla="*/ 2088532 w 5955078"/>
              <a:gd name="connsiteY1444" fmla="*/ 4124612 h 5355086"/>
              <a:gd name="connsiteX1445" fmla="*/ 2086809 w 5955078"/>
              <a:gd name="connsiteY1445" fmla="*/ 4078180 h 5355086"/>
              <a:gd name="connsiteX1446" fmla="*/ 2087275 w 5955078"/>
              <a:gd name="connsiteY1446" fmla="*/ 4049920 h 5355086"/>
              <a:gd name="connsiteX1447" fmla="*/ 2083926 w 5955078"/>
              <a:gd name="connsiteY1447" fmla="*/ 4037420 h 5355086"/>
              <a:gd name="connsiteX1448" fmla="*/ 2081246 w 5955078"/>
              <a:gd name="connsiteY1448" fmla="*/ 4027419 h 5355086"/>
              <a:gd name="connsiteX1449" fmla="*/ 2077316 w 5955078"/>
              <a:gd name="connsiteY1449" fmla="*/ 4017754 h 5355086"/>
              <a:gd name="connsiteX1450" fmla="*/ 2069057 w 5955078"/>
              <a:gd name="connsiteY1450" fmla="*/ 4011928 h 5355086"/>
              <a:gd name="connsiteX1451" fmla="*/ 2056712 w 5955078"/>
              <a:gd name="connsiteY1451" fmla="*/ 4005857 h 5355086"/>
              <a:gd name="connsiteX1452" fmla="*/ 2040951 w 5955078"/>
              <a:gd name="connsiteY1452" fmla="*/ 4002041 h 5355086"/>
              <a:gd name="connsiteX1453" fmla="*/ 2036531 w 5955078"/>
              <a:gd name="connsiteY1453" fmla="*/ 4000546 h 5355086"/>
              <a:gd name="connsiteX1454" fmla="*/ 2030527 w 5955078"/>
              <a:gd name="connsiteY1454" fmla="*/ 3998136 h 5355086"/>
              <a:gd name="connsiteX1455" fmla="*/ 2022847 w 5955078"/>
              <a:gd name="connsiteY1455" fmla="*/ 3989475 h 5355086"/>
              <a:gd name="connsiteX1456" fmla="*/ 2014832 w 5955078"/>
              <a:gd name="connsiteY1456" fmla="*/ 3979565 h 5355086"/>
              <a:gd name="connsiteX1457" fmla="*/ 2012152 w 5955078"/>
              <a:gd name="connsiteY1457" fmla="*/ 3969564 h 5355086"/>
              <a:gd name="connsiteX1458" fmla="*/ 2009293 w 5955078"/>
              <a:gd name="connsiteY1458" fmla="*/ 3948894 h 5355086"/>
              <a:gd name="connsiteX1459" fmla="*/ 2007684 w 5955078"/>
              <a:gd name="connsiteY1459" fmla="*/ 3927888 h 5355086"/>
              <a:gd name="connsiteX1460" fmla="*/ 2005291 w 5955078"/>
              <a:gd name="connsiteY1460" fmla="*/ 3878957 h 5355086"/>
              <a:gd name="connsiteX1461" fmla="*/ 1982881 w 5955078"/>
              <a:gd name="connsiteY1461" fmla="*/ 3890321 h 5355086"/>
              <a:gd name="connsiteX1462" fmla="*/ 1965224 w 5955078"/>
              <a:gd name="connsiteY1462" fmla="*/ 3904430 h 5355086"/>
              <a:gd name="connsiteX1463" fmla="*/ 1947903 w 5955078"/>
              <a:gd name="connsiteY1463" fmla="*/ 3919790 h 5355086"/>
              <a:gd name="connsiteX1464" fmla="*/ 1934332 w 5955078"/>
              <a:gd name="connsiteY1464" fmla="*/ 3934145 h 5355086"/>
              <a:gd name="connsiteX1465" fmla="*/ 1921431 w 5955078"/>
              <a:gd name="connsiteY1465" fmla="*/ 3950999 h 5355086"/>
              <a:gd name="connsiteX1466" fmla="*/ 1911365 w 5955078"/>
              <a:gd name="connsiteY1466" fmla="*/ 3968435 h 5355086"/>
              <a:gd name="connsiteX1467" fmla="*/ 1901299 w 5955078"/>
              <a:gd name="connsiteY1467" fmla="*/ 3985869 h 5355086"/>
              <a:gd name="connsiteX1468" fmla="*/ 1893153 w 5955078"/>
              <a:gd name="connsiteY1468" fmla="*/ 4005470 h 5355086"/>
              <a:gd name="connsiteX1469" fmla="*/ 1882686 w 5955078"/>
              <a:gd name="connsiteY1469" fmla="*/ 4036410 h 5355086"/>
              <a:gd name="connsiteX1470" fmla="*/ 1876304 w 5955078"/>
              <a:gd name="connsiteY1470" fmla="*/ 4067595 h 5355086"/>
              <a:gd name="connsiteX1471" fmla="*/ 1868673 w 5955078"/>
              <a:gd name="connsiteY1471" fmla="*/ 4099116 h 5355086"/>
              <a:gd name="connsiteX1472" fmla="*/ 1861376 w 5955078"/>
              <a:gd name="connsiteY1472" fmla="*/ 4131886 h 5355086"/>
              <a:gd name="connsiteX1473" fmla="*/ 1855306 w 5955078"/>
              <a:gd name="connsiteY1473" fmla="*/ 4144231 h 5355086"/>
              <a:gd name="connsiteX1474" fmla="*/ 1845485 w 5955078"/>
              <a:gd name="connsiteY1474" fmla="*/ 4157581 h 5355086"/>
              <a:gd name="connsiteX1475" fmla="*/ 1825173 w 5955078"/>
              <a:gd name="connsiteY1475" fmla="*/ 4181781 h 5355086"/>
              <a:gd name="connsiteX1476" fmla="*/ 1805304 w 5955078"/>
              <a:gd name="connsiteY1476" fmla="*/ 4157629 h 5355086"/>
              <a:gd name="connsiteX1477" fmla="*/ 1798204 w 5955078"/>
              <a:gd name="connsiteY1477" fmla="*/ 4146134 h 5355086"/>
              <a:gd name="connsiteX1478" fmla="*/ 1796529 w 5955078"/>
              <a:gd name="connsiteY1478" fmla="*/ 4139883 h 5355086"/>
              <a:gd name="connsiteX1479" fmla="*/ 1794519 w 5955078"/>
              <a:gd name="connsiteY1479" fmla="*/ 4132383 h 5355086"/>
              <a:gd name="connsiteX1480" fmla="*/ 1789382 w 5955078"/>
              <a:gd name="connsiteY1480" fmla="*/ 4088206 h 5355086"/>
              <a:gd name="connsiteX1481" fmla="*/ 1785829 w 5955078"/>
              <a:gd name="connsiteY1481" fmla="*/ 4044946 h 5355086"/>
              <a:gd name="connsiteX1482" fmla="*/ 1780218 w 5955078"/>
              <a:gd name="connsiteY1482" fmla="*/ 3954003 h 5355086"/>
              <a:gd name="connsiteX1483" fmla="*/ 1779255 w 5955078"/>
              <a:gd name="connsiteY1483" fmla="*/ 3915407 h 5355086"/>
              <a:gd name="connsiteX1484" fmla="*/ 1780277 w 5955078"/>
              <a:gd name="connsiteY1484" fmla="*/ 3864221 h 5355086"/>
              <a:gd name="connsiteX1485" fmla="*/ 1743470 w 5955078"/>
              <a:gd name="connsiteY1485" fmla="*/ 3896860 h 5355086"/>
              <a:gd name="connsiteX1486" fmla="*/ 1717823 w 5955078"/>
              <a:gd name="connsiteY1486" fmla="*/ 3921150 h 5355086"/>
              <a:gd name="connsiteX1487" fmla="*/ 1692601 w 5955078"/>
              <a:gd name="connsiteY1487" fmla="*/ 3952024 h 5355086"/>
              <a:gd name="connsiteX1488" fmla="*/ 1679030 w 5955078"/>
              <a:gd name="connsiteY1488" fmla="*/ 3966379 h 5355086"/>
              <a:gd name="connsiteX1489" fmla="*/ 1665459 w 5955078"/>
              <a:gd name="connsiteY1489" fmla="*/ 3980733 h 5355086"/>
              <a:gd name="connsiteX1490" fmla="*/ 1653048 w 5955078"/>
              <a:gd name="connsiteY1490" fmla="*/ 3989418 h 5355086"/>
              <a:gd name="connsiteX1491" fmla="*/ 1641888 w 5955078"/>
              <a:gd name="connsiteY1491" fmla="*/ 3997768 h 5355086"/>
              <a:gd name="connsiteX1492" fmla="*/ 1628472 w 5955078"/>
              <a:gd name="connsiteY1492" fmla="*/ 4002702 h 5355086"/>
              <a:gd name="connsiteX1493" fmla="*/ 1616641 w 5955078"/>
              <a:gd name="connsiteY1493" fmla="*/ 4008551 h 5355086"/>
              <a:gd name="connsiteX1494" fmla="*/ 1606641 w 5955078"/>
              <a:gd name="connsiteY1494" fmla="*/ 4011231 h 5355086"/>
              <a:gd name="connsiteX1495" fmla="*/ 1594721 w 5955078"/>
              <a:gd name="connsiteY1495" fmla="*/ 4011745 h 5355086"/>
              <a:gd name="connsiteX1496" fmla="*/ 1583716 w 5955078"/>
              <a:gd name="connsiteY1496" fmla="*/ 4010675 h 5355086"/>
              <a:gd name="connsiteX1497" fmla="*/ 1573960 w 5955078"/>
              <a:gd name="connsiteY1497" fmla="*/ 4009269 h 5355086"/>
              <a:gd name="connsiteX1498" fmla="*/ 1564786 w 5955078"/>
              <a:gd name="connsiteY1498" fmla="*/ 4005029 h 5355086"/>
              <a:gd name="connsiteX1499" fmla="*/ 1555275 w 5955078"/>
              <a:gd name="connsiteY1499" fmla="*/ 3999539 h 5355086"/>
              <a:gd name="connsiteX1500" fmla="*/ 1546681 w 5955078"/>
              <a:gd name="connsiteY1500" fmla="*/ 3992463 h 5355086"/>
              <a:gd name="connsiteX1501" fmla="*/ 1537751 w 5955078"/>
              <a:gd name="connsiteY1501" fmla="*/ 3984137 h 5355086"/>
              <a:gd name="connsiteX1502" fmla="*/ 1531321 w 5955078"/>
              <a:gd name="connsiteY1502" fmla="*/ 3975141 h 5355086"/>
              <a:gd name="connsiteX1503" fmla="*/ 1525137 w 5955078"/>
              <a:gd name="connsiteY1503" fmla="*/ 3962061 h 5355086"/>
              <a:gd name="connsiteX1504" fmla="*/ 1518037 w 5955078"/>
              <a:gd name="connsiteY1504" fmla="*/ 3950566 h 5355086"/>
              <a:gd name="connsiteX1505" fmla="*/ 1514018 w 5955078"/>
              <a:gd name="connsiteY1505" fmla="*/ 3935565 h 5355086"/>
              <a:gd name="connsiteX1506" fmla="*/ 1499460 w 5955078"/>
              <a:gd name="connsiteY1506" fmla="*/ 3891233 h 5355086"/>
              <a:gd name="connsiteX1507" fmla="*/ 1482563 w 5955078"/>
              <a:gd name="connsiteY1507" fmla="*/ 3913178 h 5355086"/>
              <a:gd name="connsiteX1508" fmla="*/ 1475488 w 5955078"/>
              <a:gd name="connsiteY1508" fmla="*/ 3921773 h 5355086"/>
              <a:gd name="connsiteX1509" fmla="*/ 1469997 w 5955078"/>
              <a:gd name="connsiteY1509" fmla="*/ 3931283 h 5355086"/>
              <a:gd name="connsiteX1510" fmla="*/ 1445738 w 5955078"/>
              <a:gd name="connsiteY1510" fmla="*/ 4000753 h 5355086"/>
              <a:gd name="connsiteX1511" fmla="*/ 1433776 w 5955078"/>
              <a:gd name="connsiteY1511" fmla="*/ 4036113 h 5355086"/>
              <a:gd name="connsiteX1512" fmla="*/ 1423399 w 5955078"/>
              <a:gd name="connsiteY1512" fmla="*/ 4072389 h 5355086"/>
              <a:gd name="connsiteX1513" fmla="*/ 1419428 w 5955078"/>
              <a:gd name="connsiteY1513" fmla="*/ 4097569 h 5355086"/>
              <a:gd name="connsiteX1514" fmla="*/ 1420792 w 5955078"/>
              <a:gd name="connsiteY1514" fmla="*/ 4122660 h 5355086"/>
              <a:gd name="connsiteX1515" fmla="*/ 1421241 w 5955078"/>
              <a:gd name="connsiteY1515" fmla="*/ 4149335 h 5355086"/>
              <a:gd name="connsiteX1516" fmla="*/ 1425439 w 5955078"/>
              <a:gd name="connsiteY1516" fmla="*/ 4175006 h 5355086"/>
              <a:gd name="connsiteX1517" fmla="*/ 1444645 w 5955078"/>
              <a:gd name="connsiteY1517" fmla="*/ 4271684 h 5355086"/>
              <a:gd name="connsiteX1518" fmla="*/ 1456123 w 5955078"/>
              <a:gd name="connsiteY1518" fmla="*/ 4319521 h 5355086"/>
              <a:gd name="connsiteX1519" fmla="*/ 1468517 w 5955078"/>
              <a:gd name="connsiteY1519" fmla="*/ 4365773 h 5355086"/>
              <a:gd name="connsiteX1520" fmla="*/ 1478475 w 5955078"/>
              <a:gd name="connsiteY1520" fmla="*/ 4397939 h 5355086"/>
              <a:gd name="connsiteX1521" fmla="*/ 1492763 w 5955078"/>
              <a:gd name="connsiteY1521" fmla="*/ 4426265 h 5355086"/>
              <a:gd name="connsiteX1522" fmla="*/ 1525092 w 5955078"/>
              <a:gd name="connsiteY1522" fmla="*/ 4481913 h 5355086"/>
              <a:gd name="connsiteX1523" fmla="*/ 1552575 w 5955078"/>
              <a:gd name="connsiteY1523" fmla="*/ 4529480 h 5355086"/>
              <a:gd name="connsiteX1524" fmla="*/ 1587069 w 5955078"/>
              <a:gd name="connsiteY1524" fmla="*/ 4583209 h 5355086"/>
              <a:gd name="connsiteX1525" fmla="*/ 1563293 w 5955078"/>
              <a:gd name="connsiteY1525" fmla="*/ 4569482 h 5355086"/>
              <a:gd name="connsiteX1526" fmla="*/ 1540433 w 5955078"/>
              <a:gd name="connsiteY1526" fmla="*/ 4554170 h 5355086"/>
              <a:gd name="connsiteX1527" fmla="*/ 1518824 w 5955078"/>
              <a:gd name="connsiteY1527" fmla="*/ 4538524 h 5355086"/>
              <a:gd name="connsiteX1528" fmla="*/ 1500964 w 5955078"/>
              <a:gd name="connsiteY1528" fmla="*/ 4521873 h 5355086"/>
              <a:gd name="connsiteX1529" fmla="*/ 1484020 w 5955078"/>
              <a:gd name="connsiteY1529" fmla="*/ 4503637 h 5355086"/>
              <a:gd name="connsiteX1530" fmla="*/ 1468661 w 5955078"/>
              <a:gd name="connsiteY1530" fmla="*/ 4486316 h 5355086"/>
              <a:gd name="connsiteX1531" fmla="*/ 1454551 w 5955078"/>
              <a:gd name="connsiteY1531" fmla="*/ 4468660 h 5355086"/>
              <a:gd name="connsiteX1532" fmla="*/ 1443522 w 5955078"/>
              <a:gd name="connsiteY1532" fmla="*/ 4447499 h 5355086"/>
              <a:gd name="connsiteX1533" fmla="*/ 1432493 w 5955078"/>
              <a:gd name="connsiteY1533" fmla="*/ 4426338 h 5355086"/>
              <a:gd name="connsiteX1534" fmla="*/ 1425549 w 5955078"/>
              <a:gd name="connsiteY1534" fmla="*/ 4405421 h 5355086"/>
              <a:gd name="connsiteX1535" fmla="*/ 1417020 w 5955078"/>
              <a:gd name="connsiteY1535" fmla="*/ 4383590 h 5355086"/>
              <a:gd name="connsiteX1536" fmla="*/ 1413156 w 5955078"/>
              <a:gd name="connsiteY1536" fmla="*/ 4359170 h 5355086"/>
              <a:gd name="connsiteX1537" fmla="*/ 1408376 w 5955078"/>
              <a:gd name="connsiteY1537" fmla="*/ 4336334 h 5355086"/>
              <a:gd name="connsiteX1538" fmla="*/ 1407012 w 5955078"/>
              <a:gd name="connsiteY1538" fmla="*/ 4311243 h 5355086"/>
              <a:gd name="connsiteX1539" fmla="*/ 1405649 w 5955078"/>
              <a:gd name="connsiteY1539" fmla="*/ 4286153 h 5355086"/>
              <a:gd name="connsiteX1540" fmla="*/ 1408035 w 5955078"/>
              <a:gd name="connsiteY1540" fmla="*/ 4260057 h 5355086"/>
              <a:gd name="connsiteX1541" fmla="*/ 1393794 w 5955078"/>
              <a:gd name="connsiteY1541" fmla="*/ 4271912 h 5355086"/>
              <a:gd name="connsiteX1542" fmla="*/ 1383973 w 5955078"/>
              <a:gd name="connsiteY1542" fmla="*/ 4285262 h 5355086"/>
              <a:gd name="connsiteX1543" fmla="*/ 1365582 w 5955078"/>
              <a:gd name="connsiteY1543" fmla="*/ 4311626 h 5355086"/>
              <a:gd name="connsiteX1544" fmla="*/ 1351610 w 5955078"/>
              <a:gd name="connsiteY1544" fmla="*/ 4339486 h 5355086"/>
              <a:gd name="connsiteX1545" fmla="*/ 1340473 w 5955078"/>
              <a:gd name="connsiteY1545" fmla="*/ 4367927 h 5355086"/>
              <a:gd name="connsiteX1546" fmla="*/ 1331256 w 5955078"/>
              <a:gd name="connsiteY1546" fmla="*/ 4398532 h 5355086"/>
              <a:gd name="connsiteX1547" fmla="*/ 1324874 w 5955078"/>
              <a:gd name="connsiteY1547" fmla="*/ 4429717 h 5355086"/>
              <a:gd name="connsiteX1548" fmla="*/ 1316328 w 5955078"/>
              <a:gd name="connsiteY1548" fmla="*/ 4462823 h 5355086"/>
              <a:gd name="connsiteX1549" fmla="*/ 1306776 w 5955078"/>
              <a:gd name="connsiteY1549" fmla="*/ 4492178 h 5355086"/>
              <a:gd name="connsiteX1550" fmla="*/ 1295167 w 5955078"/>
              <a:gd name="connsiteY1550" fmla="*/ 4473852 h 5355086"/>
              <a:gd name="connsiteX1551" fmla="*/ 1289407 w 5955078"/>
              <a:gd name="connsiteY1551" fmla="*/ 4467357 h 5355086"/>
              <a:gd name="connsiteX1552" fmla="*/ 1290233 w 5955078"/>
              <a:gd name="connsiteY1552" fmla="*/ 4460436 h 5355086"/>
              <a:gd name="connsiteX1553" fmla="*/ 1289293 w 5955078"/>
              <a:gd name="connsiteY1553" fmla="*/ 4441931 h 5355086"/>
              <a:gd name="connsiteX1554" fmla="*/ 1285609 w 5955078"/>
              <a:gd name="connsiteY1554" fmla="*/ 4428181 h 5355086"/>
              <a:gd name="connsiteX1555" fmla="*/ 1278510 w 5955078"/>
              <a:gd name="connsiteY1555" fmla="*/ 4416685 h 5355086"/>
              <a:gd name="connsiteX1556" fmla="*/ 1270250 w 5955078"/>
              <a:gd name="connsiteY1556" fmla="*/ 4410860 h 5355086"/>
              <a:gd name="connsiteX1557" fmla="*/ 1257904 w 5955078"/>
              <a:gd name="connsiteY1557" fmla="*/ 4404788 h 5355086"/>
              <a:gd name="connsiteX1558" fmla="*/ 1244399 w 5955078"/>
              <a:gd name="connsiteY1558" fmla="*/ 4404388 h 5355086"/>
              <a:gd name="connsiteX1559" fmla="*/ 1229978 w 5955078"/>
              <a:gd name="connsiteY1559" fmla="*/ 4405573 h 5355086"/>
              <a:gd name="connsiteX1560" fmla="*/ 1213393 w 5955078"/>
              <a:gd name="connsiteY1560" fmla="*/ 4408676 h 5355086"/>
              <a:gd name="connsiteX1561" fmla="*/ 1164798 w 5955078"/>
              <a:gd name="connsiteY1561" fmla="*/ 4412320 h 5355086"/>
              <a:gd name="connsiteX1562" fmla="*/ 1139706 w 5955078"/>
              <a:gd name="connsiteY1562" fmla="*/ 4413683 h 5355086"/>
              <a:gd name="connsiteX1563" fmla="*/ 1114861 w 5955078"/>
              <a:gd name="connsiteY1563" fmla="*/ 4410962 h 5355086"/>
              <a:gd name="connsiteX1564" fmla="*/ 1101936 w 5955078"/>
              <a:gd name="connsiteY1564" fmla="*/ 4407727 h 5355086"/>
              <a:gd name="connsiteX1565" fmla="*/ 1091176 w 5955078"/>
              <a:gd name="connsiteY1565" fmla="*/ 4402571 h 5355086"/>
              <a:gd name="connsiteX1566" fmla="*/ 1081331 w 5955078"/>
              <a:gd name="connsiteY1566" fmla="*/ 4395830 h 5355086"/>
              <a:gd name="connsiteX1567" fmla="*/ 1076821 w 5955078"/>
              <a:gd name="connsiteY1567" fmla="*/ 4388999 h 5355086"/>
              <a:gd name="connsiteX1568" fmla="*/ 1072891 w 5955078"/>
              <a:gd name="connsiteY1568" fmla="*/ 4379334 h 5355086"/>
              <a:gd name="connsiteX1569" fmla="*/ 1071462 w 5955078"/>
              <a:gd name="connsiteY1569" fmla="*/ 4368999 h 5355086"/>
              <a:gd name="connsiteX1570" fmla="*/ 1077532 w 5955078"/>
              <a:gd name="connsiteY1570" fmla="*/ 4356654 h 5355086"/>
              <a:gd name="connsiteX1571" fmla="*/ 1084853 w 5955078"/>
              <a:gd name="connsiteY1571" fmla="*/ 4343974 h 5355086"/>
              <a:gd name="connsiteX1572" fmla="*/ 1122307 w 5955078"/>
              <a:gd name="connsiteY1572" fmla="*/ 4293744 h 5355086"/>
              <a:gd name="connsiteX1573" fmla="*/ 1161925 w 5955078"/>
              <a:gd name="connsiteY1573" fmla="*/ 4241596 h 5355086"/>
              <a:gd name="connsiteX1574" fmla="*/ 1204713 w 5955078"/>
              <a:gd name="connsiteY1574" fmla="*/ 4191276 h 5355086"/>
              <a:gd name="connsiteX1575" fmla="*/ 1226945 w 5955078"/>
              <a:gd name="connsiteY1575" fmla="*/ 4169242 h 5355086"/>
              <a:gd name="connsiteX1576" fmla="*/ 1250427 w 5955078"/>
              <a:gd name="connsiteY1576" fmla="*/ 4146872 h 5355086"/>
              <a:gd name="connsiteX1577" fmla="*/ 1278238 w 5955078"/>
              <a:gd name="connsiteY1577" fmla="*/ 4120663 h 5355086"/>
              <a:gd name="connsiteX1578" fmla="*/ 1289310 w 5955078"/>
              <a:gd name="connsiteY1578" fmla="*/ 4106978 h 5355086"/>
              <a:gd name="connsiteX1579" fmla="*/ 1300380 w 5955078"/>
              <a:gd name="connsiteY1579" fmla="*/ 4093293 h 5355086"/>
              <a:gd name="connsiteX1580" fmla="*/ 1310201 w 5955078"/>
              <a:gd name="connsiteY1580" fmla="*/ 4079943 h 5355086"/>
              <a:gd name="connsiteX1581" fmla="*/ 1316517 w 5955078"/>
              <a:gd name="connsiteY1581" fmla="*/ 4063514 h 5355086"/>
              <a:gd name="connsiteX1582" fmla="*/ 1322498 w 5955078"/>
              <a:gd name="connsiteY1582" fmla="*/ 4045834 h 5355086"/>
              <a:gd name="connsiteX1583" fmla="*/ 1326314 w 5955078"/>
              <a:gd name="connsiteY1583" fmla="*/ 4030073 h 5355086"/>
              <a:gd name="connsiteX1584" fmla="*/ 1347151 w 5955078"/>
              <a:gd name="connsiteY1584" fmla="*/ 3887831 h 5355086"/>
              <a:gd name="connsiteX1585" fmla="*/ 1364573 w 5955078"/>
              <a:gd name="connsiteY1585" fmla="*/ 3747844 h 5355086"/>
              <a:gd name="connsiteX1586" fmla="*/ 1372605 w 5955078"/>
              <a:gd name="connsiteY1586" fmla="*/ 3702818 h 5355086"/>
              <a:gd name="connsiteX1587" fmla="*/ 1381888 w 5955078"/>
              <a:gd name="connsiteY1587" fmla="*/ 3657458 h 5355086"/>
              <a:gd name="connsiteX1588" fmla="*/ 1393473 w 5955078"/>
              <a:gd name="connsiteY1588" fmla="*/ 3655693 h 5355086"/>
              <a:gd name="connsiteX1589" fmla="*/ 1461611 w 5955078"/>
              <a:gd name="connsiteY1589" fmla="*/ 3749978 h 5355086"/>
              <a:gd name="connsiteX1590" fmla="*/ 1480092 w 5955078"/>
              <a:gd name="connsiteY1590" fmla="*/ 3728948 h 5355086"/>
              <a:gd name="connsiteX1591" fmla="*/ 1492323 w 5955078"/>
              <a:gd name="connsiteY1591" fmla="*/ 3709594 h 5355086"/>
              <a:gd name="connsiteX1592" fmla="*/ 1499219 w 5955078"/>
              <a:gd name="connsiteY1592" fmla="*/ 3690329 h 5355086"/>
              <a:gd name="connsiteX1593" fmla="*/ 1501115 w 5955078"/>
              <a:gd name="connsiteY1593" fmla="*/ 3672403 h 5355086"/>
              <a:gd name="connsiteX1594" fmla="*/ 1498926 w 5955078"/>
              <a:gd name="connsiteY1594" fmla="*/ 3654233 h 5355086"/>
              <a:gd name="connsiteX1595" fmla="*/ 1491401 w 5955078"/>
              <a:gd name="connsiteY1595" fmla="*/ 3636152 h 5355086"/>
              <a:gd name="connsiteX1596" fmla="*/ 1479792 w 5955078"/>
              <a:gd name="connsiteY1596" fmla="*/ 3617827 h 5355086"/>
              <a:gd name="connsiteX1597" fmla="*/ 1462847 w 5955078"/>
              <a:gd name="connsiteY1597" fmla="*/ 3599590 h 5355086"/>
              <a:gd name="connsiteX1598" fmla="*/ 1448403 w 5955078"/>
              <a:gd name="connsiteY1598" fmla="*/ 3580684 h 5355086"/>
              <a:gd name="connsiteX1599" fmla="*/ 1434539 w 5955078"/>
              <a:gd name="connsiteY1599" fmla="*/ 3558942 h 5355086"/>
              <a:gd name="connsiteX1600" fmla="*/ 1414645 w 5955078"/>
              <a:gd name="connsiteY1600" fmla="*/ 3514701 h 5355086"/>
              <a:gd name="connsiteX1601" fmla="*/ 1397856 w 5955078"/>
              <a:gd name="connsiteY1601" fmla="*/ 3487044 h 5355086"/>
              <a:gd name="connsiteX1602" fmla="*/ 1384662 w 5955078"/>
              <a:gd name="connsiteY1602" fmla="*/ 3467803 h 5355086"/>
              <a:gd name="connsiteX1603" fmla="*/ 1376067 w 5955078"/>
              <a:gd name="connsiteY1603" fmla="*/ 3460728 h 5355086"/>
              <a:gd name="connsiteX1604" fmla="*/ 1370307 w 5955078"/>
              <a:gd name="connsiteY1604" fmla="*/ 3454232 h 5355086"/>
              <a:gd name="connsiteX1605" fmla="*/ 1360552 w 5955078"/>
              <a:gd name="connsiteY1605" fmla="*/ 3452826 h 5355086"/>
              <a:gd name="connsiteX1606" fmla="*/ 1354547 w 5955078"/>
              <a:gd name="connsiteY1606" fmla="*/ 3450417 h 5355086"/>
              <a:gd name="connsiteX1607" fmla="*/ 1344457 w 5955078"/>
              <a:gd name="connsiteY1607" fmla="*/ 3447761 h 5355086"/>
              <a:gd name="connsiteX1608" fmla="*/ 1336957 w 5955078"/>
              <a:gd name="connsiteY1608" fmla="*/ 3449771 h 5355086"/>
              <a:gd name="connsiteX1609" fmla="*/ 1326956 w 5955078"/>
              <a:gd name="connsiteY1609" fmla="*/ 3452450 h 5355086"/>
              <a:gd name="connsiteX1610" fmla="*/ 1317626 w 5955078"/>
              <a:gd name="connsiteY1610" fmla="*/ 3457630 h 5355086"/>
              <a:gd name="connsiteX1611" fmla="*/ 1297805 w 5955078"/>
              <a:gd name="connsiteY1611" fmla="*/ 3473659 h 5355086"/>
              <a:gd name="connsiteX1612" fmla="*/ 1275238 w 5955078"/>
              <a:gd name="connsiteY1612" fmla="*/ 3494444 h 5355086"/>
              <a:gd name="connsiteX1613" fmla="*/ 1265663 w 5955078"/>
              <a:gd name="connsiteY1613" fmla="*/ 3503709 h 5355086"/>
              <a:gd name="connsiteX1614" fmla="*/ 1234723 w 5955078"/>
              <a:gd name="connsiteY1614" fmla="*/ 3493242 h 5355086"/>
              <a:gd name="connsiteX1615" fmla="*/ 1222378 w 5955078"/>
              <a:gd name="connsiteY1615" fmla="*/ 3487171 h 5355086"/>
              <a:gd name="connsiteX1616" fmla="*/ 1209698 w 5955078"/>
              <a:gd name="connsiteY1616" fmla="*/ 3479850 h 5355086"/>
              <a:gd name="connsiteX1617" fmla="*/ 1188757 w 5955078"/>
              <a:gd name="connsiteY1617" fmla="*/ 3466704 h 5355086"/>
              <a:gd name="connsiteX1618" fmla="*/ 1177908 w 5955078"/>
              <a:gd name="connsiteY1618" fmla="*/ 3456213 h 5355086"/>
              <a:gd name="connsiteX1619" fmla="*/ 1172728 w 5955078"/>
              <a:gd name="connsiteY1619" fmla="*/ 3446883 h 5355086"/>
              <a:gd name="connsiteX1620" fmla="*/ 1169044 w 5955078"/>
              <a:gd name="connsiteY1620" fmla="*/ 3433133 h 5355086"/>
              <a:gd name="connsiteX1621" fmla="*/ 1167859 w 5955078"/>
              <a:gd name="connsiteY1621" fmla="*/ 3418712 h 5355086"/>
              <a:gd name="connsiteX1622" fmla="*/ 1165825 w 5955078"/>
              <a:gd name="connsiteY1622" fmla="*/ 3391121 h 5355086"/>
              <a:gd name="connsiteX1623" fmla="*/ 1163301 w 5955078"/>
              <a:gd name="connsiteY1623" fmla="*/ 3371701 h 5355086"/>
              <a:gd name="connsiteX1624" fmla="*/ 1160287 w 5955078"/>
              <a:gd name="connsiteY1624" fmla="*/ 3360450 h 5355086"/>
              <a:gd name="connsiteX1625" fmla="*/ 1153187 w 5955078"/>
              <a:gd name="connsiteY1625" fmla="*/ 3348955 h 5355086"/>
              <a:gd name="connsiteX1626" fmla="*/ 1144927 w 5955078"/>
              <a:gd name="connsiteY1626" fmla="*/ 3343129 h 5355086"/>
              <a:gd name="connsiteX1627" fmla="*/ 1135752 w 5955078"/>
              <a:gd name="connsiteY1627" fmla="*/ 3338888 h 5355086"/>
              <a:gd name="connsiteX1628" fmla="*/ 1122582 w 5955078"/>
              <a:gd name="connsiteY1628" fmla="*/ 3339738 h 5355086"/>
              <a:gd name="connsiteX1629" fmla="*/ 1108831 w 5955078"/>
              <a:gd name="connsiteY1629" fmla="*/ 3343422 h 5355086"/>
              <a:gd name="connsiteX1630" fmla="*/ 1093251 w 5955078"/>
              <a:gd name="connsiteY1630" fmla="*/ 3350277 h 5355086"/>
              <a:gd name="connsiteX1631" fmla="*/ 1071174 w 5955078"/>
              <a:gd name="connsiteY1631" fmla="*/ 3362891 h 5355086"/>
              <a:gd name="connsiteX1632" fmla="*/ 1046509 w 5955078"/>
              <a:gd name="connsiteY1632" fmla="*/ 3370840 h 5355086"/>
              <a:gd name="connsiteX1633" fmla="*/ 1022758 w 5955078"/>
              <a:gd name="connsiteY1633" fmla="*/ 3377204 h 5355086"/>
              <a:gd name="connsiteX1634" fmla="*/ 1002422 w 5955078"/>
              <a:gd name="connsiteY1634" fmla="*/ 3381313 h 5355086"/>
              <a:gd name="connsiteX1635" fmla="*/ 981417 w 5955078"/>
              <a:gd name="connsiteY1635" fmla="*/ 3382922 h 5355086"/>
              <a:gd name="connsiteX1636" fmla="*/ 961571 w 5955078"/>
              <a:gd name="connsiteY1636" fmla="*/ 3378861 h 5355086"/>
              <a:gd name="connsiteX1637" fmla="*/ 940811 w 5955078"/>
              <a:gd name="connsiteY1637" fmla="*/ 3376385 h 5355086"/>
              <a:gd name="connsiteX1638" fmla="*/ 924381 w 5955078"/>
              <a:gd name="connsiteY1638" fmla="*/ 3370069 h 5355086"/>
              <a:gd name="connsiteX1639" fmla="*/ 906946 w 5955078"/>
              <a:gd name="connsiteY1639" fmla="*/ 3360003 h 5355086"/>
              <a:gd name="connsiteX1640" fmla="*/ 890426 w 5955078"/>
              <a:gd name="connsiteY1640" fmla="*/ 3348352 h 5355086"/>
              <a:gd name="connsiteX1641" fmla="*/ 875737 w 5955078"/>
              <a:gd name="connsiteY1641" fmla="*/ 3333531 h 5355086"/>
              <a:gd name="connsiteX1642" fmla="*/ 863547 w 5955078"/>
              <a:gd name="connsiteY1642" fmla="*/ 3318040 h 5355086"/>
              <a:gd name="connsiteX1643" fmla="*/ 851938 w 5955078"/>
              <a:gd name="connsiteY1643" fmla="*/ 3299714 h 5355086"/>
              <a:gd name="connsiteX1644" fmla="*/ 841488 w 5955078"/>
              <a:gd name="connsiteY1644" fmla="*/ 3275718 h 5355086"/>
              <a:gd name="connsiteX1645" fmla="*/ 832625 w 5955078"/>
              <a:gd name="connsiteY1645" fmla="*/ 3252637 h 5355086"/>
              <a:gd name="connsiteX1646" fmla="*/ 826261 w 5955078"/>
              <a:gd name="connsiteY1646" fmla="*/ 3228886 h 5355086"/>
              <a:gd name="connsiteX1647" fmla="*/ 820051 w 5955078"/>
              <a:gd name="connsiteY1647" fmla="*/ 3195715 h 5355086"/>
              <a:gd name="connsiteX1648" fmla="*/ 820118 w 5955078"/>
              <a:gd name="connsiteY1648" fmla="*/ 3180960 h 5355086"/>
              <a:gd name="connsiteX1649" fmla="*/ 820183 w 5955078"/>
              <a:gd name="connsiteY1649" fmla="*/ 3166204 h 5355086"/>
              <a:gd name="connsiteX1650" fmla="*/ 820584 w 5955078"/>
              <a:gd name="connsiteY1650" fmla="*/ 3152700 h 5355086"/>
              <a:gd name="connsiteX1651" fmla="*/ 824155 w 5955078"/>
              <a:gd name="connsiteY1651" fmla="*/ 3141024 h 5355086"/>
              <a:gd name="connsiteX1652" fmla="*/ 829890 w 5955078"/>
              <a:gd name="connsiteY1652" fmla="*/ 3127430 h 5355086"/>
              <a:gd name="connsiteX1653" fmla="*/ 835046 w 5955078"/>
              <a:gd name="connsiteY1653" fmla="*/ 3116670 h 5355086"/>
              <a:gd name="connsiteX1654" fmla="*/ 842367 w 5955078"/>
              <a:gd name="connsiteY1654" fmla="*/ 3103991 h 5355086"/>
              <a:gd name="connsiteX1655" fmla="*/ 850358 w 5955078"/>
              <a:gd name="connsiteY1655" fmla="*/ 3093810 h 5355086"/>
              <a:gd name="connsiteX1656" fmla="*/ 858683 w 5955078"/>
              <a:gd name="connsiteY1656" fmla="*/ 3084880 h 5355086"/>
              <a:gd name="connsiteX1657" fmla="*/ 870758 w 5955078"/>
              <a:gd name="connsiteY1657" fmla="*/ 3074945 h 5355086"/>
              <a:gd name="connsiteX1658" fmla="*/ 884755 w 5955078"/>
              <a:gd name="connsiteY1658" fmla="*/ 3067175 h 5355086"/>
              <a:gd name="connsiteX1659" fmla="*/ 897500 w 5955078"/>
              <a:gd name="connsiteY1659" fmla="*/ 3059741 h 5355086"/>
              <a:gd name="connsiteX1660" fmla="*/ 927746 w 5955078"/>
              <a:gd name="connsiteY1660" fmla="*/ 3047618 h 5355086"/>
              <a:gd name="connsiteX1661" fmla="*/ 958908 w 5955078"/>
              <a:gd name="connsiteY1661" fmla="*/ 3033908 h 5355086"/>
              <a:gd name="connsiteX1662" fmla="*/ 985405 w 5955078"/>
              <a:gd name="connsiteY1662" fmla="*/ 3022790 h 5355086"/>
              <a:gd name="connsiteX1663" fmla="*/ 1013730 w 5955078"/>
              <a:gd name="connsiteY1663" fmla="*/ 3008501 h 5355086"/>
              <a:gd name="connsiteX1664" fmla="*/ 1040472 w 5955078"/>
              <a:gd name="connsiteY1664" fmla="*/ 2993297 h 5355086"/>
              <a:gd name="connsiteX1665" fmla="*/ 1064043 w 5955078"/>
              <a:gd name="connsiteY1665" fmla="*/ 2976263 h 5355086"/>
              <a:gd name="connsiteX1666" fmla="*/ 1084110 w 5955078"/>
              <a:gd name="connsiteY1666" fmla="*/ 2956148 h 5355086"/>
              <a:gd name="connsiteX1667" fmla="*/ 1102501 w 5955078"/>
              <a:gd name="connsiteY1667" fmla="*/ 2929783 h 5355086"/>
              <a:gd name="connsiteX1668" fmla="*/ 1120223 w 5955078"/>
              <a:gd name="connsiteY1668" fmla="*/ 2900919 h 5355086"/>
              <a:gd name="connsiteX1669" fmla="*/ 1124463 w 5955078"/>
              <a:gd name="connsiteY1669" fmla="*/ 2891743 h 5355086"/>
              <a:gd name="connsiteX1670" fmla="*/ 1131539 w 5955078"/>
              <a:gd name="connsiteY1670" fmla="*/ 2883149 h 5355086"/>
              <a:gd name="connsiteX1671" fmla="*/ 1138034 w 5955078"/>
              <a:gd name="connsiteY1671" fmla="*/ 2877389 h 5355086"/>
              <a:gd name="connsiteX1672" fmla="*/ 1144195 w 5955078"/>
              <a:gd name="connsiteY1672" fmla="*/ 2870379 h 5355086"/>
              <a:gd name="connsiteX1673" fmla="*/ 1159440 w 5955078"/>
              <a:gd name="connsiteY1673" fmla="*/ 2862275 h 5355086"/>
              <a:gd name="connsiteX1674" fmla="*/ 1175691 w 5955078"/>
              <a:gd name="connsiteY1674" fmla="*/ 2857920 h 5355086"/>
              <a:gd name="connsiteX1675" fmla="*/ 1193616 w 5955078"/>
              <a:gd name="connsiteY1675" fmla="*/ 2859816 h 5355086"/>
              <a:gd name="connsiteX1676" fmla="*/ 1211877 w 5955078"/>
              <a:gd name="connsiteY1676" fmla="*/ 2862963 h 5355086"/>
              <a:gd name="connsiteX1677" fmla="*/ 1232147 w 5955078"/>
              <a:gd name="connsiteY1677" fmla="*/ 2873609 h 5355086"/>
              <a:gd name="connsiteX1678" fmla="*/ 1247417 w 5955078"/>
              <a:gd name="connsiteY1678" fmla="*/ 2885595 h 5355086"/>
              <a:gd name="connsiteX1679" fmla="*/ 1285056 w 5955078"/>
              <a:gd name="connsiteY1679" fmla="*/ 2921062 h 5355086"/>
              <a:gd name="connsiteX1680" fmla="*/ 1304835 w 5955078"/>
              <a:gd name="connsiteY1680" fmla="*/ 2939878 h 5355086"/>
              <a:gd name="connsiteX1681" fmla="*/ 1325774 w 5955078"/>
              <a:gd name="connsiteY1681" fmla="*/ 2953023 h 5355086"/>
              <a:gd name="connsiteX1682" fmla="*/ 1333030 w 5955078"/>
              <a:gd name="connsiteY1682" fmla="*/ 2955100 h 5355086"/>
              <a:gd name="connsiteX1683" fmla="*/ 1340621 w 5955078"/>
              <a:gd name="connsiteY1683" fmla="*/ 2958425 h 5355086"/>
              <a:gd name="connsiteX1684" fmla="*/ 1355375 w 5955078"/>
              <a:gd name="connsiteY1684" fmla="*/ 2958491 h 5355086"/>
              <a:gd name="connsiteX1685" fmla="*/ 1373211 w 5955078"/>
              <a:gd name="connsiteY1685" fmla="*/ 2955051 h 5355086"/>
              <a:gd name="connsiteX1686" fmla="*/ 1390131 w 5955078"/>
              <a:gd name="connsiteY1686" fmla="*/ 2953197 h 5355086"/>
              <a:gd name="connsiteX1687" fmla="*/ 1389192 w 5955078"/>
              <a:gd name="connsiteY1687" fmla="*/ 2934692 h 5355086"/>
              <a:gd name="connsiteX1688" fmla="*/ 1388834 w 5955078"/>
              <a:gd name="connsiteY1688" fmla="*/ 2913352 h 5355086"/>
              <a:gd name="connsiteX1689" fmla="*/ 1387559 w 5955078"/>
              <a:gd name="connsiteY1689" fmla="*/ 2893596 h 5355086"/>
              <a:gd name="connsiteX1690" fmla="*/ 1383049 w 5955078"/>
              <a:gd name="connsiteY1690" fmla="*/ 2886765 h 5355086"/>
              <a:gd name="connsiteX1691" fmla="*/ 1380125 w 5955078"/>
              <a:gd name="connsiteY1691" fmla="*/ 2880851 h 5355086"/>
              <a:gd name="connsiteX1692" fmla="*/ 1350590 w 5955078"/>
              <a:gd name="connsiteY1692" fmla="*/ 2860629 h 5355086"/>
              <a:gd name="connsiteX1693" fmla="*/ 1320476 w 5955078"/>
              <a:gd name="connsiteY1693" fmla="*/ 2843242 h 5355086"/>
              <a:gd name="connsiteX1694" fmla="*/ 1285695 w 5955078"/>
              <a:gd name="connsiteY1694" fmla="*/ 2828445 h 5355086"/>
              <a:gd name="connsiteX1695" fmla="*/ 1252835 w 5955078"/>
              <a:gd name="connsiteY1695" fmla="*/ 2815813 h 5355086"/>
              <a:gd name="connsiteX1696" fmla="*/ 1207720 w 5955078"/>
              <a:gd name="connsiteY1696" fmla="*/ 2802445 h 5355086"/>
              <a:gd name="connsiteX1697" fmla="*/ 1164189 w 5955078"/>
              <a:gd name="connsiteY1697" fmla="*/ 2789994 h 5355086"/>
              <a:gd name="connsiteX1698" fmla="*/ 1119074 w 5955078"/>
              <a:gd name="connsiteY1698" fmla="*/ 2776626 h 5355086"/>
              <a:gd name="connsiteX1699" fmla="*/ 1074539 w 5955078"/>
              <a:gd name="connsiteY1699" fmla="*/ 2760424 h 5355086"/>
              <a:gd name="connsiteX1700" fmla="*/ 1162532 w 5955078"/>
              <a:gd name="connsiteY1700" fmla="*/ 2728807 h 5355086"/>
              <a:gd name="connsiteX1701" fmla="*/ 1162933 w 5955078"/>
              <a:gd name="connsiteY1701" fmla="*/ 2715301 h 5355086"/>
              <a:gd name="connsiteX1702" fmla="*/ 1099312 w 5955078"/>
              <a:gd name="connsiteY1702" fmla="*/ 2702874 h 5355086"/>
              <a:gd name="connsiteX1703" fmla="*/ 1068127 w 5955078"/>
              <a:gd name="connsiteY1703" fmla="*/ 2696492 h 5355086"/>
              <a:gd name="connsiteX1704" fmla="*/ 1037946 w 5955078"/>
              <a:gd name="connsiteY1704" fmla="*/ 2693860 h 5355086"/>
              <a:gd name="connsiteX1705" fmla="*/ 762905 w 5955078"/>
              <a:gd name="connsiteY1705" fmla="*/ 2672432 h 5355086"/>
              <a:gd name="connsiteX1706" fmla="*/ 492956 w 5955078"/>
              <a:gd name="connsiteY1706" fmla="*/ 2654999 h 5355086"/>
              <a:gd name="connsiteX1707" fmla="*/ 451524 w 5955078"/>
              <a:gd name="connsiteY1707" fmla="*/ 2655382 h 5355086"/>
              <a:gd name="connsiteX1708" fmla="*/ 412929 w 5955078"/>
              <a:gd name="connsiteY1708" fmla="*/ 2656344 h 5355086"/>
              <a:gd name="connsiteX1709" fmla="*/ 374422 w 5955078"/>
              <a:gd name="connsiteY1709" fmla="*/ 2662643 h 5355086"/>
              <a:gd name="connsiteX1710" fmla="*/ 337836 w 5955078"/>
              <a:gd name="connsiteY1710" fmla="*/ 2671107 h 5355086"/>
              <a:gd name="connsiteX1711" fmla="*/ 301919 w 5955078"/>
              <a:gd name="connsiteY1711" fmla="*/ 2682070 h 5355086"/>
              <a:gd name="connsiteX1712" fmla="*/ 266094 w 5955078"/>
              <a:gd name="connsiteY1712" fmla="*/ 2698369 h 5355086"/>
              <a:gd name="connsiteX1713" fmla="*/ 232186 w 5955078"/>
              <a:gd name="connsiteY1713" fmla="*/ 2716832 h 5355086"/>
              <a:gd name="connsiteX1714" fmla="*/ 196114 w 5955078"/>
              <a:gd name="connsiteY1714" fmla="*/ 2737216 h 5355086"/>
              <a:gd name="connsiteX1715" fmla="*/ 179954 w 5955078"/>
              <a:gd name="connsiteY1715" fmla="*/ 2746906 h 5355086"/>
              <a:gd name="connsiteX1716" fmla="*/ 163122 w 5955078"/>
              <a:gd name="connsiteY1716" fmla="*/ 2754095 h 5355086"/>
              <a:gd name="connsiteX1717" fmla="*/ 145042 w 5955078"/>
              <a:gd name="connsiteY1717" fmla="*/ 2761619 h 5355086"/>
              <a:gd name="connsiteX1718" fmla="*/ 126872 w 5955078"/>
              <a:gd name="connsiteY1718" fmla="*/ 2763808 h 5355086"/>
              <a:gd name="connsiteX1719" fmla="*/ 109951 w 5955078"/>
              <a:gd name="connsiteY1719" fmla="*/ 2765663 h 5355086"/>
              <a:gd name="connsiteX1720" fmla="*/ 91691 w 5955078"/>
              <a:gd name="connsiteY1720" fmla="*/ 2762517 h 5355086"/>
              <a:gd name="connsiteX1721" fmla="*/ 72761 w 5955078"/>
              <a:gd name="connsiteY1721" fmla="*/ 2756871 h 5355086"/>
              <a:gd name="connsiteX1722" fmla="*/ 55661 w 5955078"/>
              <a:gd name="connsiteY1722" fmla="*/ 2748055 h 5355086"/>
              <a:gd name="connsiteX1723" fmla="*/ 37556 w 5955078"/>
              <a:gd name="connsiteY1723" fmla="*/ 2735488 h 5355086"/>
              <a:gd name="connsiteX1724" fmla="*/ 24116 w 5955078"/>
              <a:gd name="connsiteY1724" fmla="*/ 2720332 h 5355086"/>
              <a:gd name="connsiteX1725" fmla="*/ 14762 w 5955078"/>
              <a:gd name="connsiteY1725" fmla="*/ 2705422 h 5355086"/>
              <a:gd name="connsiteX1726" fmla="*/ 7573 w 5955078"/>
              <a:gd name="connsiteY1726" fmla="*/ 2688591 h 5355086"/>
              <a:gd name="connsiteX1727" fmla="*/ 2549 w 5955078"/>
              <a:gd name="connsiteY1727" fmla="*/ 2669841 h 5355086"/>
              <a:gd name="connsiteX1728" fmla="*/ 1609 w 5955078"/>
              <a:gd name="connsiteY1728" fmla="*/ 2651336 h 5355086"/>
              <a:gd name="connsiteX1729" fmla="*/ 0 w 5955078"/>
              <a:gd name="connsiteY1729" fmla="*/ 2630330 h 5355086"/>
              <a:gd name="connsiteX1730" fmla="*/ 1561 w 5955078"/>
              <a:gd name="connsiteY1730" fmla="*/ 2611155 h 5355086"/>
              <a:gd name="connsiteX1731" fmla="*/ 2852 w 5955078"/>
              <a:gd name="connsiteY1731" fmla="*/ 2575974 h 5355086"/>
              <a:gd name="connsiteX1732" fmla="*/ 9570 w 5955078"/>
              <a:gd name="connsiteY1732" fmla="*/ 2546038 h 5355086"/>
              <a:gd name="connsiteX1733" fmla="*/ 19456 w 5955078"/>
              <a:gd name="connsiteY1733" fmla="*/ 2517933 h 5355086"/>
              <a:gd name="connsiteX1734" fmla="*/ 32178 w 5955078"/>
              <a:gd name="connsiteY1734" fmla="*/ 2490407 h 5355086"/>
              <a:gd name="connsiteX1735" fmla="*/ 47489 w 5955078"/>
              <a:gd name="connsiteY1735" fmla="*/ 2467548 h 5355086"/>
              <a:gd name="connsiteX1736" fmla="*/ 65056 w 5955078"/>
              <a:gd name="connsiteY1736" fmla="*/ 2448103 h 5355086"/>
              <a:gd name="connsiteX1737" fmla="*/ 84877 w 5955078"/>
              <a:gd name="connsiteY1737" fmla="*/ 2432074 h 5355086"/>
              <a:gd name="connsiteX1738" fmla="*/ 105702 w 5955078"/>
              <a:gd name="connsiteY1738" fmla="*/ 2419795 h 5355086"/>
              <a:gd name="connsiteX1739" fmla="*/ 128449 w 5955078"/>
              <a:gd name="connsiteY1739" fmla="*/ 2409681 h 5355086"/>
              <a:gd name="connsiteX1740" fmla="*/ 152199 w 5955078"/>
              <a:gd name="connsiteY1740" fmla="*/ 2403317 h 5355086"/>
              <a:gd name="connsiteX1741" fmla="*/ 179455 w 5955078"/>
              <a:gd name="connsiteY1741" fmla="*/ 2400032 h 5355086"/>
              <a:gd name="connsiteX1742" fmla="*/ 205216 w 5955078"/>
              <a:gd name="connsiteY1742" fmla="*/ 2401170 h 5355086"/>
              <a:gd name="connsiteX1743" fmla="*/ 232316 w 5955078"/>
              <a:gd name="connsiteY1743" fmla="*/ 2407306 h 5355086"/>
              <a:gd name="connsiteX1744" fmla="*/ 262921 w 5955078"/>
              <a:gd name="connsiteY1744" fmla="*/ 2416522 h 5355086"/>
              <a:gd name="connsiteX1745" fmla="*/ 291362 w 5955078"/>
              <a:gd name="connsiteY1745" fmla="*/ 2427659 h 5355086"/>
              <a:gd name="connsiteX1746" fmla="*/ 320226 w 5955078"/>
              <a:gd name="connsiteY1746" fmla="*/ 2445381 h 5355086"/>
              <a:gd name="connsiteX1747" fmla="*/ 356436 w 5955078"/>
              <a:gd name="connsiteY1747" fmla="*/ 2470513 h 5355086"/>
              <a:gd name="connsiteX1748" fmla="*/ 391730 w 5955078"/>
              <a:gd name="connsiteY1748" fmla="*/ 2497231 h 5355086"/>
              <a:gd name="connsiteX1749" fmla="*/ 460489 w 5955078"/>
              <a:gd name="connsiteY1749" fmla="*/ 2553835 h 5355086"/>
              <a:gd name="connsiteX1750" fmla="*/ 494779 w 5955078"/>
              <a:gd name="connsiteY1750" fmla="*/ 2576802 h 5355086"/>
              <a:gd name="connsiteX1751" fmla="*/ 530563 w 5955078"/>
              <a:gd name="connsiteY1751" fmla="*/ 2595349 h 5355086"/>
              <a:gd name="connsiteX1752" fmla="*/ 564428 w 5955078"/>
              <a:gd name="connsiteY1752" fmla="*/ 2611731 h 5355086"/>
              <a:gd name="connsiteX1753" fmla="*/ 599789 w 5955078"/>
              <a:gd name="connsiteY1753" fmla="*/ 2623693 h 5355086"/>
              <a:gd name="connsiteX1754" fmla="*/ 637895 w 5955078"/>
              <a:gd name="connsiteY1754" fmla="*/ 2630899 h 5355086"/>
              <a:gd name="connsiteX1755" fmla="*/ 676581 w 5955078"/>
              <a:gd name="connsiteY1755" fmla="*/ 2635272 h 5355086"/>
              <a:gd name="connsiteX1756" fmla="*/ 716761 w 5955078"/>
              <a:gd name="connsiteY1756" fmla="*/ 2635224 h 5355086"/>
              <a:gd name="connsiteX1757" fmla="*/ 758438 w 5955078"/>
              <a:gd name="connsiteY1757" fmla="*/ 2630756 h 5355086"/>
              <a:gd name="connsiteX1758" fmla="*/ 791944 w 5955078"/>
              <a:gd name="connsiteY1758" fmla="*/ 2625797 h 5355086"/>
              <a:gd name="connsiteX1759" fmla="*/ 823284 w 5955078"/>
              <a:gd name="connsiteY1759" fmla="*/ 2622758 h 5355086"/>
              <a:gd name="connsiteX1760" fmla="*/ 886971 w 5955078"/>
              <a:gd name="connsiteY1760" fmla="*/ 2620432 h 5355086"/>
              <a:gd name="connsiteX1761" fmla="*/ 953827 w 5955078"/>
              <a:gd name="connsiteY1761" fmla="*/ 2619935 h 5355086"/>
              <a:gd name="connsiteX1762" fmla="*/ 1019099 w 5955078"/>
              <a:gd name="connsiteY1762" fmla="*/ 2618523 h 5355086"/>
              <a:gd name="connsiteX1763" fmla="*/ 1007375 w 5955078"/>
              <a:gd name="connsiteY1763" fmla="*/ 2574771 h 5355086"/>
              <a:gd name="connsiteX1764" fmla="*/ 1045482 w 5955078"/>
              <a:gd name="connsiteY1764" fmla="*/ 2581978 h 5355086"/>
              <a:gd name="connsiteX1765" fmla="*/ 1063741 w 5955078"/>
              <a:gd name="connsiteY1765" fmla="*/ 2585124 h 5355086"/>
              <a:gd name="connsiteX1766" fmla="*/ 1079837 w 5955078"/>
              <a:gd name="connsiteY1766" fmla="*/ 2590189 h 5355086"/>
              <a:gd name="connsiteX1767" fmla="*/ 1108522 w 5955078"/>
              <a:gd name="connsiteY1767" fmla="*/ 2597241 h 5355086"/>
              <a:gd name="connsiteX1768" fmla="*/ 1131203 w 5955078"/>
              <a:gd name="connsiteY1768" fmla="*/ 2601883 h 5355086"/>
              <a:gd name="connsiteX1769" fmla="*/ 1149708 w 5955078"/>
              <a:gd name="connsiteY1769" fmla="*/ 2600943 h 5355086"/>
              <a:gd name="connsiteX1770" fmla="*/ 1158458 w 5955078"/>
              <a:gd name="connsiteY1770" fmla="*/ 2598598 h 5355086"/>
              <a:gd name="connsiteX1771" fmla="*/ 1163124 w 5955078"/>
              <a:gd name="connsiteY1771" fmla="*/ 2596009 h 5355086"/>
              <a:gd name="connsiteX1772" fmla="*/ 1168704 w 5955078"/>
              <a:gd name="connsiteY1772" fmla="*/ 2591834 h 5355086"/>
              <a:gd name="connsiteX1773" fmla="*/ 1173950 w 5955078"/>
              <a:gd name="connsiteY1773" fmla="*/ 2586409 h 5355086"/>
              <a:gd name="connsiteX1774" fmla="*/ 1176025 w 5955078"/>
              <a:gd name="connsiteY1774" fmla="*/ 2579154 h 5355086"/>
              <a:gd name="connsiteX1775" fmla="*/ 1180266 w 5955078"/>
              <a:gd name="connsiteY1775" fmla="*/ 2569979 h 5355086"/>
              <a:gd name="connsiteX1776" fmla="*/ 1181491 w 5955078"/>
              <a:gd name="connsiteY1776" fmla="*/ 2549554 h 5355086"/>
              <a:gd name="connsiteX1777" fmla="*/ 1181957 w 5955078"/>
              <a:gd name="connsiteY1777" fmla="*/ 2521293 h 5355086"/>
              <a:gd name="connsiteX1778" fmla="*/ 1181688 w 5955078"/>
              <a:gd name="connsiteY1778" fmla="*/ 2505288 h 5355086"/>
              <a:gd name="connsiteX1779" fmla="*/ 1183339 w 5955078"/>
              <a:gd name="connsiteY1779" fmla="*/ 2491447 h 5355086"/>
              <a:gd name="connsiteX1780" fmla="*/ 1186329 w 5955078"/>
              <a:gd name="connsiteY1780" fmla="*/ 2482607 h 5355086"/>
              <a:gd name="connsiteX1781" fmla="*/ 1193405 w 5955078"/>
              <a:gd name="connsiteY1781" fmla="*/ 2474013 h 5355086"/>
              <a:gd name="connsiteX1782" fmla="*/ 1199230 w 5955078"/>
              <a:gd name="connsiteY1782" fmla="*/ 2465753 h 5355086"/>
              <a:gd name="connsiteX1783" fmla="*/ 1210726 w 5955078"/>
              <a:gd name="connsiteY1783" fmla="*/ 2458653 h 5355086"/>
              <a:gd name="connsiteX1784" fmla="*/ 1230302 w 5955078"/>
              <a:gd name="connsiteY1784" fmla="*/ 2446709 h 5355086"/>
              <a:gd name="connsiteX1785" fmla="*/ 1030934 w 5955078"/>
              <a:gd name="connsiteY1785" fmla="*/ 2407684 h 5355086"/>
              <a:gd name="connsiteX1786" fmla="*/ 1033835 w 5955078"/>
              <a:gd name="connsiteY1786" fmla="*/ 2393508 h 5355086"/>
              <a:gd name="connsiteX1787" fmla="*/ 1270279 w 5955078"/>
              <a:gd name="connsiteY1787" fmla="*/ 2415900 h 5355086"/>
              <a:gd name="connsiteX1788" fmla="*/ 1263443 w 5955078"/>
              <a:gd name="connsiteY1788" fmla="*/ 2345383 h 5355086"/>
              <a:gd name="connsiteX1789" fmla="*/ 1213261 w 5955078"/>
              <a:gd name="connsiteY1789" fmla="*/ 2348111 h 5355086"/>
              <a:gd name="connsiteX1790" fmla="*/ 1189086 w 5955078"/>
              <a:gd name="connsiteY1790" fmla="*/ 2347889 h 5355086"/>
              <a:gd name="connsiteX1791" fmla="*/ 1166161 w 5955078"/>
              <a:gd name="connsiteY1791" fmla="*/ 2347334 h 5355086"/>
              <a:gd name="connsiteX1792" fmla="*/ 1133144 w 5955078"/>
              <a:gd name="connsiteY1792" fmla="*/ 2344122 h 5355086"/>
              <a:gd name="connsiteX1793" fmla="*/ 1104795 w 5955078"/>
              <a:gd name="connsiteY1793" fmla="*/ 2338320 h 5355086"/>
              <a:gd name="connsiteX1794" fmla="*/ 1081110 w 5955078"/>
              <a:gd name="connsiteY1794" fmla="*/ 2329929 h 5355086"/>
              <a:gd name="connsiteX1795" fmla="*/ 1062670 w 5955078"/>
              <a:gd name="connsiteY1795" fmla="*/ 2316114 h 5355086"/>
              <a:gd name="connsiteX1796" fmla="*/ 1054075 w 5955078"/>
              <a:gd name="connsiteY1796" fmla="*/ 2309038 h 5355086"/>
              <a:gd name="connsiteX1797" fmla="*/ 1046394 w 5955078"/>
              <a:gd name="connsiteY1797" fmla="*/ 2300377 h 5355086"/>
              <a:gd name="connsiteX1798" fmla="*/ 1034451 w 5955078"/>
              <a:gd name="connsiteY1798" fmla="*/ 2280801 h 5355086"/>
              <a:gd name="connsiteX1799" fmla="*/ 1025921 w 5955078"/>
              <a:gd name="connsiteY1799" fmla="*/ 2258970 h 5355086"/>
              <a:gd name="connsiteX1800" fmla="*/ 1020718 w 5955078"/>
              <a:gd name="connsiteY1800" fmla="*/ 2229549 h 5355086"/>
              <a:gd name="connsiteX1801" fmla="*/ 1018594 w 5955078"/>
              <a:gd name="connsiteY1801" fmla="*/ 2196623 h 5355086"/>
              <a:gd name="connsiteX1802" fmla="*/ 1019240 w 5955078"/>
              <a:gd name="connsiteY1802" fmla="*/ 2179033 h 5355086"/>
              <a:gd name="connsiteX1803" fmla="*/ 1021806 w 5955078"/>
              <a:gd name="connsiteY1803" fmla="*/ 2163607 h 5355086"/>
              <a:gd name="connsiteX1804" fmla="*/ 1024371 w 5955078"/>
              <a:gd name="connsiteY1804" fmla="*/ 2148182 h 5355086"/>
              <a:gd name="connsiteX1805" fmla="*/ 1027853 w 5955078"/>
              <a:gd name="connsiteY1805" fmla="*/ 2131172 h 5355086"/>
              <a:gd name="connsiteX1806" fmla="*/ 1034838 w 5955078"/>
              <a:gd name="connsiteY1806" fmla="*/ 2117241 h 5355086"/>
              <a:gd name="connsiteX1807" fmla="*/ 1040909 w 5955078"/>
              <a:gd name="connsiteY1807" fmla="*/ 2104897 h 5355086"/>
              <a:gd name="connsiteX1808" fmla="*/ 1049479 w 5955078"/>
              <a:gd name="connsiteY1808" fmla="*/ 2091882 h 5355086"/>
              <a:gd name="connsiteX1809" fmla="*/ 1056800 w 5955078"/>
              <a:gd name="connsiteY1809" fmla="*/ 2079202 h 5355086"/>
              <a:gd name="connsiteX1810" fmla="*/ 1066957 w 5955078"/>
              <a:gd name="connsiteY1810" fmla="*/ 2067102 h 5355086"/>
              <a:gd name="connsiteX1811" fmla="*/ 1078117 w 5955078"/>
              <a:gd name="connsiteY1811" fmla="*/ 2058752 h 5355086"/>
              <a:gd name="connsiteX1812" fmla="*/ 1090193 w 5955078"/>
              <a:gd name="connsiteY1812" fmla="*/ 2048818 h 5355086"/>
              <a:gd name="connsiteX1813" fmla="*/ 1102938 w 5955078"/>
              <a:gd name="connsiteY1813" fmla="*/ 2041383 h 5355086"/>
              <a:gd name="connsiteX1814" fmla="*/ 1116019 w 5955078"/>
              <a:gd name="connsiteY1814" fmla="*/ 2035199 h 5355086"/>
              <a:gd name="connsiteX1815" fmla="*/ 1131020 w 5955078"/>
              <a:gd name="connsiteY1815" fmla="*/ 2031179 h 5355086"/>
              <a:gd name="connsiteX1816" fmla="*/ 1164770 w 5955078"/>
              <a:gd name="connsiteY1816" fmla="*/ 2022136 h 5355086"/>
              <a:gd name="connsiteX1817" fmla="*/ 1199192 w 5955078"/>
              <a:gd name="connsiteY1817" fmla="*/ 2015592 h 5355086"/>
              <a:gd name="connsiteX1818" fmla="*/ 1270534 w 5955078"/>
              <a:gd name="connsiteY1818" fmla="*/ 2001835 h 5355086"/>
              <a:gd name="connsiteX1819" fmla="*/ 1241310 w 5955078"/>
              <a:gd name="connsiteY1819" fmla="*/ 1962773 h 5355086"/>
              <a:gd name="connsiteX1820" fmla="*/ 1323281 w 5955078"/>
              <a:gd name="connsiteY1820" fmla="*/ 1983683 h 5355086"/>
              <a:gd name="connsiteX1821" fmla="*/ 1403667 w 5955078"/>
              <a:gd name="connsiteY1821" fmla="*/ 2003678 h 5355086"/>
              <a:gd name="connsiteX1822" fmla="*/ 1370358 w 5955078"/>
              <a:gd name="connsiteY1822" fmla="*/ 1964370 h 5355086"/>
              <a:gd name="connsiteX1823" fmla="*/ 1408463 w 5955078"/>
              <a:gd name="connsiteY1823" fmla="*/ 1971576 h 5355086"/>
              <a:gd name="connsiteX1824" fmla="*/ 1130324 w 5955078"/>
              <a:gd name="connsiteY1824" fmla="*/ 1728573 h 5355086"/>
              <a:gd name="connsiteX1825" fmla="*/ 1138069 w 5955078"/>
              <a:gd name="connsiteY1825" fmla="*/ 1722478 h 5355086"/>
              <a:gd name="connsiteX1826" fmla="*/ 1519855 w 5955078"/>
              <a:gd name="connsiteY1826" fmla="*/ 1987281 h 5355086"/>
              <a:gd name="connsiteX1827" fmla="*/ 1526261 w 5955078"/>
              <a:gd name="connsiteY1827" fmla="*/ 1976187 h 5355086"/>
              <a:gd name="connsiteX1828" fmla="*/ 1529252 w 5955078"/>
              <a:gd name="connsiteY1828" fmla="*/ 1967347 h 5355086"/>
              <a:gd name="connsiteX1829" fmla="*/ 1532242 w 5955078"/>
              <a:gd name="connsiteY1829" fmla="*/ 1958507 h 5355086"/>
              <a:gd name="connsiteX1830" fmla="*/ 1534317 w 5955078"/>
              <a:gd name="connsiteY1830" fmla="*/ 1951252 h 5355086"/>
              <a:gd name="connsiteX1831" fmla="*/ 1532642 w 5955078"/>
              <a:gd name="connsiteY1831" fmla="*/ 1945002 h 5355086"/>
              <a:gd name="connsiteX1832" fmla="*/ 1530968 w 5955078"/>
              <a:gd name="connsiteY1832" fmla="*/ 1938751 h 5355086"/>
              <a:gd name="connsiteX1833" fmla="*/ 1524203 w 5955078"/>
              <a:gd name="connsiteY1833" fmla="*/ 1928506 h 5355086"/>
              <a:gd name="connsiteX1834" fmla="*/ 1512103 w 5955078"/>
              <a:gd name="connsiteY1834" fmla="*/ 1918351 h 5355086"/>
              <a:gd name="connsiteX1835" fmla="*/ 1498753 w 5955078"/>
              <a:gd name="connsiteY1835" fmla="*/ 1908530 h 5355086"/>
              <a:gd name="connsiteX1836" fmla="*/ 1484489 w 5955078"/>
              <a:gd name="connsiteY1836" fmla="*/ 1900293 h 5355086"/>
              <a:gd name="connsiteX1837" fmla="*/ 1467969 w 5955078"/>
              <a:gd name="connsiteY1837" fmla="*/ 1888642 h 5355086"/>
              <a:gd name="connsiteX1838" fmla="*/ 1543109 w 5955078"/>
              <a:gd name="connsiteY1838" fmla="*/ 1914062 h 5355086"/>
              <a:gd name="connsiteX1839" fmla="*/ 1553887 w 5955078"/>
              <a:gd name="connsiteY1839" fmla="*/ 1864281 h 5355086"/>
              <a:gd name="connsiteX1840" fmla="*/ 1538706 w 5955078"/>
              <a:gd name="connsiteY1840" fmla="*/ 1857629 h 5355086"/>
              <a:gd name="connsiteX1841" fmla="*/ 1526027 w 5955078"/>
              <a:gd name="connsiteY1841" fmla="*/ 1850310 h 5355086"/>
              <a:gd name="connsiteX1842" fmla="*/ 1513347 w 5955078"/>
              <a:gd name="connsiteY1842" fmla="*/ 1842989 h 5355086"/>
              <a:gd name="connsiteX1843" fmla="*/ 1502497 w 5955078"/>
              <a:gd name="connsiteY1843" fmla="*/ 1832498 h 5355086"/>
              <a:gd name="connsiteX1844" fmla="*/ 1493568 w 5955078"/>
              <a:gd name="connsiteY1844" fmla="*/ 1824173 h 5355086"/>
              <a:gd name="connsiteX1845" fmla="*/ 1484638 w 5955078"/>
              <a:gd name="connsiteY1845" fmla="*/ 1815847 h 5355086"/>
              <a:gd name="connsiteX1846" fmla="*/ 1480373 w 5955078"/>
              <a:gd name="connsiteY1846" fmla="*/ 1804931 h 5355086"/>
              <a:gd name="connsiteX1847" fmla="*/ 1475194 w 5955078"/>
              <a:gd name="connsiteY1847" fmla="*/ 1795601 h 5355086"/>
              <a:gd name="connsiteX1848" fmla="*/ 1472514 w 5955078"/>
              <a:gd name="connsiteY1848" fmla="*/ 1785601 h 5355086"/>
              <a:gd name="connsiteX1849" fmla="*/ 1472335 w 5955078"/>
              <a:gd name="connsiteY1849" fmla="*/ 1774930 h 5355086"/>
              <a:gd name="connsiteX1850" fmla="*/ 1473405 w 5955078"/>
              <a:gd name="connsiteY1850" fmla="*/ 1763925 h 5355086"/>
              <a:gd name="connsiteX1851" fmla="*/ 1474476 w 5955078"/>
              <a:gd name="connsiteY1851" fmla="*/ 1752920 h 5355086"/>
              <a:gd name="connsiteX1852" fmla="*/ 1478046 w 5955078"/>
              <a:gd name="connsiteY1852" fmla="*/ 1741245 h 5355086"/>
              <a:gd name="connsiteX1853" fmla="*/ 1483202 w 5955078"/>
              <a:gd name="connsiteY1853" fmla="*/ 1730485 h 5355086"/>
              <a:gd name="connsiteX1854" fmla="*/ 1491192 w 5955078"/>
              <a:gd name="connsiteY1854" fmla="*/ 1720306 h 5355086"/>
              <a:gd name="connsiteX1855" fmla="*/ 1501348 w 5955078"/>
              <a:gd name="connsiteY1855" fmla="*/ 1708205 h 5355086"/>
              <a:gd name="connsiteX1856" fmla="*/ 1500661 w 5955078"/>
              <a:gd name="connsiteY1856" fmla="*/ 1760642 h 5355086"/>
              <a:gd name="connsiteX1857" fmla="*/ 1543342 w 5955078"/>
              <a:gd name="connsiteY1857" fmla="*/ 1759924 h 5355086"/>
              <a:gd name="connsiteX1858" fmla="*/ 1565017 w 5955078"/>
              <a:gd name="connsiteY1858" fmla="*/ 1760814 h 5355086"/>
              <a:gd name="connsiteX1859" fmla="*/ 1587028 w 5955078"/>
              <a:gd name="connsiteY1859" fmla="*/ 1762955 h 5355086"/>
              <a:gd name="connsiteX1860" fmla="*/ 1609038 w 5955078"/>
              <a:gd name="connsiteY1860" fmla="*/ 1765097 h 5355086"/>
              <a:gd name="connsiteX1861" fmla="*/ 1628214 w 5955078"/>
              <a:gd name="connsiteY1861" fmla="*/ 1766658 h 5355086"/>
              <a:gd name="connsiteX1862" fmla="*/ 1641384 w 5955078"/>
              <a:gd name="connsiteY1862" fmla="*/ 1765809 h 5355086"/>
              <a:gd name="connsiteX1863" fmla="*/ 1646964 w 5955078"/>
              <a:gd name="connsiteY1863" fmla="*/ 1761634 h 5355086"/>
              <a:gd name="connsiteX1864" fmla="*/ 1650379 w 5955078"/>
              <a:gd name="connsiteY1864" fmla="*/ 1759378 h 5355086"/>
              <a:gd name="connsiteX1865" fmla="*/ 1653459 w 5955078"/>
              <a:gd name="connsiteY1865" fmla="*/ 1755874 h 5355086"/>
              <a:gd name="connsiteX1866" fmla="*/ 1656205 w 5955078"/>
              <a:gd name="connsiteY1866" fmla="*/ 1751119 h 5355086"/>
              <a:gd name="connsiteX1867" fmla="*/ 1658770 w 5955078"/>
              <a:gd name="connsiteY1867" fmla="*/ 1735693 h 5355086"/>
              <a:gd name="connsiteX1868" fmla="*/ 1657497 w 5955078"/>
              <a:gd name="connsiteY1868" fmla="*/ 1715938 h 5355086"/>
              <a:gd name="connsiteX1869" fmla="*/ 1654882 w 5955078"/>
              <a:gd name="connsiteY1869" fmla="*/ 1691182 h 5355086"/>
              <a:gd name="connsiteX1870" fmla="*/ 1520631 w 5955078"/>
              <a:gd name="connsiteY1870" fmla="*/ 1660165 h 5355086"/>
              <a:gd name="connsiteX1871" fmla="*/ 1676006 w 5955078"/>
              <a:gd name="connsiteY1871" fmla="*/ 1510009 h 5355086"/>
              <a:gd name="connsiteX1872" fmla="*/ 1657608 w 5955078"/>
              <a:gd name="connsiteY1872" fmla="*/ 1461347 h 5355086"/>
              <a:gd name="connsiteX1873" fmla="*/ 1669439 w 5955078"/>
              <a:gd name="connsiteY1873" fmla="*/ 1455498 h 5355086"/>
              <a:gd name="connsiteX1874" fmla="*/ 1679439 w 5955078"/>
              <a:gd name="connsiteY1874" fmla="*/ 1452818 h 5355086"/>
              <a:gd name="connsiteX1875" fmla="*/ 1688860 w 5955078"/>
              <a:gd name="connsiteY1875" fmla="*/ 1452973 h 5355086"/>
              <a:gd name="connsiteX1876" fmla="*/ 1696695 w 5955078"/>
              <a:gd name="connsiteY1876" fmla="*/ 1452214 h 5355086"/>
              <a:gd name="connsiteX1877" fmla="*/ 1703950 w 5955078"/>
              <a:gd name="connsiteY1877" fmla="*/ 1454290 h 5355086"/>
              <a:gd name="connsiteX1878" fmla="*/ 1711875 w 5955078"/>
              <a:gd name="connsiteY1878" fmla="*/ 1458864 h 5355086"/>
              <a:gd name="connsiteX1879" fmla="*/ 1726475 w 5955078"/>
              <a:gd name="connsiteY1879" fmla="*/ 1468350 h 5355086"/>
              <a:gd name="connsiteX1880" fmla="*/ 1752594 w 5955078"/>
              <a:gd name="connsiteY1880" fmla="*/ 1490827 h 5355086"/>
              <a:gd name="connsiteX1881" fmla="*/ 1767194 w 5955078"/>
              <a:gd name="connsiteY1881" fmla="*/ 1500313 h 5355086"/>
              <a:gd name="connsiteX1882" fmla="*/ 1774450 w 5955078"/>
              <a:gd name="connsiteY1882" fmla="*/ 1502389 h 5355086"/>
              <a:gd name="connsiteX1883" fmla="*/ 1782620 w 5955078"/>
              <a:gd name="connsiteY1883" fmla="*/ 1502879 h 5355086"/>
              <a:gd name="connsiteX1884" fmla="*/ 1785341 w 5955078"/>
              <a:gd name="connsiteY1884" fmla="*/ 1478034 h 5355086"/>
              <a:gd name="connsiteX1885" fmla="*/ 1786812 w 5955078"/>
              <a:gd name="connsiteY1885" fmla="*/ 1453523 h 5355086"/>
              <a:gd name="connsiteX1886" fmla="*/ 1789868 w 5955078"/>
              <a:gd name="connsiteY1886" fmla="*/ 1429927 h 5355086"/>
              <a:gd name="connsiteX1887" fmla="*/ 1788438 w 5955078"/>
              <a:gd name="connsiteY1887" fmla="*/ 1419592 h 5355086"/>
              <a:gd name="connsiteX1888" fmla="*/ 1785089 w 5955078"/>
              <a:gd name="connsiteY1888" fmla="*/ 1407092 h 5355086"/>
              <a:gd name="connsiteX1889" fmla="*/ 1779485 w 5955078"/>
              <a:gd name="connsiteY1889" fmla="*/ 1391176 h 5355086"/>
              <a:gd name="connsiteX1890" fmla="*/ 1770465 w 5955078"/>
              <a:gd name="connsiteY1890" fmla="*/ 1377516 h 5355086"/>
              <a:gd name="connsiteX1891" fmla="*/ 1761111 w 5955078"/>
              <a:gd name="connsiteY1891" fmla="*/ 1362604 h 5355086"/>
              <a:gd name="connsiteX1892" fmla="*/ 1748675 w 5955078"/>
              <a:gd name="connsiteY1892" fmla="*/ 1351198 h 5355086"/>
              <a:gd name="connsiteX1893" fmla="*/ 1735326 w 5955078"/>
              <a:gd name="connsiteY1893" fmla="*/ 1341379 h 5355086"/>
              <a:gd name="connsiteX1894" fmla="*/ 1721396 w 5955078"/>
              <a:gd name="connsiteY1894" fmla="*/ 1334391 h 5355086"/>
              <a:gd name="connsiteX1895" fmla="*/ 1702466 w 5955078"/>
              <a:gd name="connsiteY1895" fmla="*/ 1328746 h 5355086"/>
              <a:gd name="connsiteX1896" fmla="*/ 1684541 w 5955078"/>
              <a:gd name="connsiteY1896" fmla="*/ 1326850 h 5355086"/>
              <a:gd name="connsiteX1897" fmla="*/ 1669115 w 5955078"/>
              <a:gd name="connsiteY1897" fmla="*/ 1324284 h 5355086"/>
              <a:gd name="connsiteX1898" fmla="*/ 1658690 w 5955078"/>
              <a:gd name="connsiteY1898" fmla="*/ 1320379 h 5355086"/>
              <a:gd name="connsiteX1899" fmla="*/ 1653935 w 5955078"/>
              <a:gd name="connsiteY1899" fmla="*/ 1317633 h 5355086"/>
              <a:gd name="connsiteX1900" fmla="*/ 1645006 w 5955078"/>
              <a:gd name="connsiteY1900" fmla="*/ 1309308 h 5355086"/>
              <a:gd name="connsiteX1901" fmla="*/ 1638575 w 5955078"/>
              <a:gd name="connsiteY1901" fmla="*/ 1300312 h 5355086"/>
              <a:gd name="connsiteX1902" fmla="*/ 1622881 w 5955078"/>
              <a:gd name="connsiteY1902" fmla="*/ 1281741 h 5355086"/>
              <a:gd name="connsiteX1903" fmla="*/ 1646632 w 5955078"/>
              <a:gd name="connsiteY1903" fmla="*/ 1275377 h 5355086"/>
              <a:gd name="connsiteX1904" fmla="*/ 1659468 w 5955078"/>
              <a:gd name="connsiteY1904" fmla="*/ 1273278 h 5355086"/>
              <a:gd name="connsiteX1905" fmla="*/ 1663217 w 5955078"/>
              <a:gd name="connsiteY1905" fmla="*/ 1272273 h 5355086"/>
              <a:gd name="connsiteX1906" fmla="*/ 1667973 w 5955078"/>
              <a:gd name="connsiteY1906" fmla="*/ 1275018 h 5355086"/>
              <a:gd name="connsiteX1907" fmla="*/ 1700922 w 5955078"/>
              <a:gd name="connsiteY1907" fmla="*/ 1292985 h 5355086"/>
              <a:gd name="connsiteX1908" fmla="*/ 1736038 w 5955078"/>
              <a:gd name="connsiteY1908" fmla="*/ 1309032 h 5355086"/>
              <a:gd name="connsiteX1909" fmla="*/ 1800107 w 5955078"/>
              <a:gd name="connsiteY1909" fmla="*/ 1348136 h 5355086"/>
              <a:gd name="connsiteX1910" fmla="*/ 1817542 w 5955078"/>
              <a:gd name="connsiteY1910" fmla="*/ 1358202 h 5355086"/>
              <a:gd name="connsiteX1911" fmla="*/ 1833727 w 5955078"/>
              <a:gd name="connsiteY1911" fmla="*/ 1368604 h 5355086"/>
              <a:gd name="connsiteX1912" fmla="*/ 1842232 w 5955078"/>
              <a:gd name="connsiteY1912" fmla="*/ 1370344 h 5355086"/>
              <a:gd name="connsiteX1913" fmla="*/ 1850737 w 5955078"/>
              <a:gd name="connsiteY1913" fmla="*/ 1372084 h 5355086"/>
              <a:gd name="connsiteX1914" fmla="*/ 1860737 w 5955078"/>
              <a:gd name="connsiteY1914" fmla="*/ 1369404 h 5355086"/>
              <a:gd name="connsiteX1915" fmla="*/ 1875403 w 5955078"/>
              <a:gd name="connsiteY1915" fmla="*/ 1364135 h 5355086"/>
              <a:gd name="connsiteX1916" fmla="*/ 1879153 w 5955078"/>
              <a:gd name="connsiteY1916" fmla="*/ 1363130 h 5355086"/>
              <a:gd name="connsiteX1917" fmla="*/ 1883908 w 5955078"/>
              <a:gd name="connsiteY1917" fmla="*/ 1365876 h 5355086"/>
              <a:gd name="connsiteX1918" fmla="*/ 1898418 w 5955078"/>
              <a:gd name="connsiteY1918" fmla="*/ 1370027 h 5355086"/>
              <a:gd name="connsiteX1919" fmla="*/ 1916768 w 5955078"/>
              <a:gd name="connsiteY1919" fmla="*/ 1378508 h 5355086"/>
              <a:gd name="connsiteX1920" fmla="*/ 1936704 w 5955078"/>
              <a:gd name="connsiteY1920" fmla="*/ 1387903 h 5355086"/>
              <a:gd name="connsiteX1921" fmla="*/ 1936410 w 5955078"/>
              <a:gd name="connsiteY1921" fmla="*/ 1351808 h 5355086"/>
              <a:gd name="connsiteX1922" fmla="*/ 1935806 w 5955078"/>
              <a:gd name="connsiteY1922" fmla="*/ 1334552 h 5355086"/>
              <a:gd name="connsiteX1923" fmla="*/ 1932122 w 5955078"/>
              <a:gd name="connsiteY1923" fmla="*/ 1320802 h 5355086"/>
              <a:gd name="connsiteX1924" fmla="*/ 1879427 w 5955078"/>
              <a:gd name="connsiteY1924" fmla="*/ 1174146 h 5355086"/>
              <a:gd name="connsiteX1925" fmla="*/ 1851495 w 5955078"/>
              <a:gd name="connsiteY1925" fmla="*/ 1099903 h 5355086"/>
              <a:gd name="connsiteX1926" fmla="*/ 1827983 w 5955078"/>
              <a:gd name="connsiteY1926" fmla="*/ 1027155 h 5355086"/>
              <a:gd name="connsiteX1927" fmla="*/ 1814095 w 5955078"/>
              <a:gd name="connsiteY1927" fmla="*/ 985324 h 5355086"/>
              <a:gd name="connsiteX1928" fmla="*/ 1805876 w 5955078"/>
              <a:gd name="connsiteY1928" fmla="*/ 944653 h 5355086"/>
              <a:gd name="connsiteX1929" fmla="*/ 1795738 w 5955078"/>
              <a:gd name="connsiteY1929" fmla="*/ 901815 h 5355086"/>
              <a:gd name="connsiteX1930" fmla="*/ 1788770 w 5955078"/>
              <a:gd name="connsiteY1930" fmla="*/ 860809 h 5355086"/>
              <a:gd name="connsiteX1931" fmla="*/ 1789260 w 5955078"/>
              <a:gd name="connsiteY1931" fmla="*/ 852639 h 5355086"/>
              <a:gd name="connsiteX1932" fmla="*/ 1790666 w 5955078"/>
              <a:gd name="connsiteY1932" fmla="*/ 842884 h 5355086"/>
              <a:gd name="connsiteX1933" fmla="*/ 1796647 w 5955078"/>
              <a:gd name="connsiteY1933" fmla="*/ 825204 h 5355086"/>
              <a:gd name="connsiteX1934" fmla="*/ 1806043 w 5955078"/>
              <a:gd name="connsiteY1934" fmla="*/ 805269 h 5355086"/>
              <a:gd name="connsiteX1935" fmla="*/ 1811689 w 5955078"/>
              <a:gd name="connsiteY1935" fmla="*/ 786339 h 5355086"/>
              <a:gd name="connsiteX1936" fmla="*/ 1840620 w 5955078"/>
              <a:gd name="connsiteY1936" fmla="*/ 789305 h 5355086"/>
              <a:gd name="connsiteX1937" fmla="*/ 1850806 w 5955078"/>
              <a:gd name="connsiteY1937" fmla="*/ 872323 h 5355086"/>
              <a:gd name="connsiteX1938" fmla="*/ 1855274 w 5955078"/>
              <a:gd name="connsiteY1938" fmla="*/ 913999 h 5355086"/>
              <a:gd name="connsiteX1939" fmla="*/ 1856907 w 5955078"/>
              <a:gd name="connsiteY1939" fmla="*/ 955095 h 5355086"/>
              <a:gd name="connsiteX1940" fmla="*/ 1860526 w 5955078"/>
              <a:gd name="connsiteY1940" fmla="*/ 983601 h 5355086"/>
              <a:gd name="connsiteX1941" fmla="*/ 1864144 w 5955078"/>
              <a:gd name="connsiteY1941" fmla="*/ 1012106 h 5355086"/>
              <a:gd name="connsiteX1942" fmla="*/ 1867428 w 5955078"/>
              <a:gd name="connsiteY1942" fmla="*/ 1039362 h 5355086"/>
              <a:gd name="connsiteX1943" fmla="*/ 1874463 w 5955078"/>
              <a:gd name="connsiteY1943" fmla="*/ 1065614 h 5355086"/>
              <a:gd name="connsiteX1944" fmla="*/ 1881496 w 5955078"/>
              <a:gd name="connsiteY1944" fmla="*/ 1091864 h 5355086"/>
              <a:gd name="connsiteX1945" fmla="*/ 1890115 w 5955078"/>
              <a:gd name="connsiteY1945" fmla="*/ 1119030 h 5355086"/>
              <a:gd name="connsiteX1946" fmla="*/ 1910433 w 5955078"/>
              <a:gd name="connsiteY1946" fmla="*/ 1169857 h 5355086"/>
              <a:gd name="connsiteX1947" fmla="*/ 1934501 w 5955078"/>
              <a:gd name="connsiteY1947" fmla="*/ 1219679 h 5355086"/>
              <a:gd name="connsiteX1948" fmla="*/ 1960735 w 5955078"/>
              <a:gd name="connsiteY1948" fmla="*/ 1267582 h 5355086"/>
              <a:gd name="connsiteX1949" fmla="*/ 1987883 w 5955078"/>
              <a:gd name="connsiteY1949" fmla="*/ 1313900 h 5355086"/>
              <a:gd name="connsiteX1950" fmla="*/ 2018202 w 5955078"/>
              <a:gd name="connsiteY1950" fmla="*/ 1362047 h 5355086"/>
              <a:gd name="connsiteX1951" fmla="*/ 1997590 w 5955078"/>
              <a:gd name="connsiteY1951" fmla="*/ 1275124 h 5355086"/>
              <a:gd name="connsiteX1952" fmla="*/ 1975729 w 5955078"/>
              <a:gd name="connsiteY1952" fmla="*/ 1188536 h 5355086"/>
              <a:gd name="connsiteX1953" fmla="*/ 1952617 w 5955078"/>
              <a:gd name="connsiteY1953" fmla="*/ 1102283 h 5355086"/>
              <a:gd name="connsiteX1954" fmla="*/ 1939644 w 5955078"/>
              <a:gd name="connsiteY1954" fmla="*/ 1058866 h 5355086"/>
              <a:gd name="connsiteX1955" fmla="*/ 1923256 w 5955078"/>
              <a:gd name="connsiteY1955" fmla="*/ 1017704 h 5355086"/>
              <a:gd name="connsiteX1956" fmla="*/ 1906108 w 5955078"/>
              <a:gd name="connsiteY1956" fmla="*/ 968708 h 5355086"/>
              <a:gd name="connsiteX1957" fmla="*/ 1892709 w 5955078"/>
              <a:gd name="connsiteY1957" fmla="*/ 918705 h 5355086"/>
              <a:gd name="connsiteX1958" fmla="*/ 1881811 w 5955078"/>
              <a:gd name="connsiteY1958" fmla="*/ 868034 h 5355086"/>
              <a:gd name="connsiteX1959" fmla="*/ 1872834 w 5955078"/>
              <a:gd name="connsiteY1959" fmla="*/ 819527 h 5355086"/>
              <a:gd name="connsiteX1960" fmla="*/ 1866936 w 5955078"/>
              <a:gd name="connsiteY1960" fmla="*/ 767516 h 5355086"/>
              <a:gd name="connsiteX1961" fmla="*/ 1860123 w 5955078"/>
              <a:gd name="connsiteY1961" fmla="*/ 717090 h 5355086"/>
              <a:gd name="connsiteX1962" fmla="*/ 1854668 w 5955078"/>
              <a:gd name="connsiteY1962" fmla="*/ 616727 h 5355086"/>
              <a:gd name="connsiteX1963" fmla="*/ 1850600 w 5955078"/>
              <a:gd name="connsiteY1963" fmla="*/ 561546 h 5355086"/>
              <a:gd name="connsiteX1964" fmla="*/ 1845953 w 5955078"/>
              <a:gd name="connsiteY1964" fmla="*/ 509199 h 5355086"/>
              <a:gd name="connsiteX1965" fmla="*/ 1837555 w 5955078"/>
              <a:gd name="connsiteY1965" fmla="*/ 457858 h 5355086"/>
              <a:gd name="connsiteX1966" fmla="*/ 1828488 w 5955078"/>
              <a:gd name="connsiteY1966" fmla="*/ 404016 h 5355086"/>
              <a:gd name="connsiteX1967" fmla="*/ 1815090 w 5955078"/>
              <a:gd name="connsiteY1967" fmla="*/ 354014 h 5355086"/>
              <a:gd name="connsiteX1968" fmla="*/ 1796692 w 5955078"/>
              <a:gd name="connsiteY1968" fmla="*/ 305352 h 5355086"/>
              <a:gd name="connsiteX1969" fmla="*/ 1775124 w 5955078"/>
              <a:gd name="connsiteY1969" fmla="*/ 254860 h 5355086"/>
              <a:gd name="connsiteX1970" fmla="*/ 1762174 w 5955078"/>
              <a:gd name="connsiteY1970" fmla="*/ 231534 h 5355086"/>
              <a:gd name="connsiteX1971" fmla="*/ 1747975 w 5955078"/>
              <a:gd name="connsiteY1971" fmla="*/ 208543 h 5355086"/>
              <a:gd name="connsiteX1972" fmla="*/ 1737526 w 5955078"/>
              <a:gd name="connsiteY1972" fmla="*/ 184547 h 5355086"/>
              <a:gd name="connsiteX1973" fmla="*/ 1727992 w 5955078"/>
              <a:gd name="connsiteY1973" fmla="*/ 158965 h 5355086"/>
              <a:gd name="connsiteX1974" fmla="*/ 1725713 w 5955078"/>
              <a:gd name="connsiteY1974" fmla="*/ 135459 h 5355086"/>
              <a:gd name="connsiteX1975" fmla="*/ 1728434 w 5955078"/>
              <a:gd name="connsiteY1975" fmla="*/ 110614 h 5355086"/>
              <a:gd name="connsiteX1976" fmla="*/ 1732741 w 5955078"/>
              <a:gd name="connsiteY1976" fmla="*/ 86684 h 5355086"/>
              <a:gd name="connsiteX1977" fmla="*/ 1741132 w 5955078"/>
              <a:gd name="connsiteY1977" fmla="*/ 62999 h 5355086"/>
              <a:gd name="connsiteX1978" fmla="*/ 1752359 w 5955078"/>
              <a:gd name="connsiteY1978" fmla="*/ 39894 h 5355086"/>
              <a:gd name="connsiteX1979" fmla="*/ 1765170 w 5955078"/>
              <a:gd name="connsiteY1979" fmla="*/ 17704 h 5355086"/>
              <a:gd name="connsiteX1980" fmla="*/ 1775660 w 5955078"/>
              <a:gd name="connsiteY1980" fmla="*/ 6854 h 5355086"/>
              <a:gd name="connsiteX1981" fmla="*/ 1782491 w 5955078"/>
              <a:gd name="connsiteY1981" fmla="*/ 2345 h 535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Lst>
            <a:rect l="l" t="t" r="r" b="b"/>
            <a:pathLst>
              <a:path w="5955078" h="5355086">
                <a:moveTo>
                  <a:pt x="3392238" y="4534948"/>
                </a:moveTo>
                <a:lnTo>
                  <a:pt x="3427419" y="4536240"/>
                </a:lnTo>
                <a:lnTo>
                  <a:pt x="3460769" y="4540701"/>
                </a:lnTo>
                <a:lnTo>
                  <a:pt x="3492959" y="4550833"/>
                </a:lnTo>
                <a:lnTo>
                  <a:pt x="3524570" y="4563800"/>
                </a:lnTo>
                <a:lnTo>
                  <a:pt x="3550600" y="4580942"/>
                </a:lnTo>
                <a:lnTo>
                  <a:pt x="3560780" y="4588932"/>
                </a:lnTo>
                <a:lnTo>
                  <a:pt x="3570044" y="4598508"/>
                </a:lnTo>
                <a:lnTo>
                  <a:pt x="3579644" y="4609333"/>
                </a:lnTo>
                <a:lnTo>
                  <a:pt x="3586408" y="4619579"/>
                </a:lnTo>
                <a:lnTo>
                  <a:pt x="3590427" y="4634580"/>
                </a:lnTo>
                <a:lnTo>
                  <a:pt x="3593442" y="4645830"/>
                </a:lnTo>
                <a:lnTo>
                  <a:pt x="3595877" y="4659916"/>
                </a:lnTo>
                <a:lnTo>
                  <a:pt x="3594896" y="4676256"/>
                </a:lnTo>
                <a:lnTo>
                  <a:pt x="3593915" y="4692596"/>
                </a:lnTo>
                <a:lnTo>
                  <a:pt x="3593939" y="4712686"/>
                </a:lnTo>
                <a:lnTo>
                  <a:pt x="3597378" y="4730522"/>
                </a:lnTo>
                <a:lnTo>
                  <a:pt x="3602983" y="4746438"/>
                </a:lnTo>
                <a:lnTo>
                  <a:pt x="3609837" y="4762018"/>
                </a:lnTo>
                <a:lnTo>
                  <a:pt x="3617027" y="4778849"/>
                </a:lnTo>
                <a:lnTo>
                  <a:pt x="3636405" y="4811170"/>
                </a:lnTo>
                <a:lnTo>
                  <a:pt x="3712312" y="4919451"/>
                </a:lnTo>
                <a:lnTo>
                  <a:pt x="3785719" y="5028403"/>
                </a:lnTo>
                <a:lnTo>
                  <a:pt x="3801837" y="5053559"/>
                </a:lnTo>
                <a:lnTo>
                  <a:pt x="3812622" y="5078806"/>
                </a:lnTo>
                <a:lnTo>
                  <a:pt x="3818651" y="5101306"/>
                </a:lnTo>
                <a:lnTo>
                  <a:pt x="3818831" y="5111976"/>
                </a:lnTo>
                <a:lnTo>
                  <a:pt x="3817760" y="5122982"/>
                </a:lnTo>
                <a:lnTo>
                  <a:pt x="3816020" y="5131487"/>
                </a:lnTo>
                <a:lnTo>
                  <a:pt x="3812448" y="5143162"/>
                </a:lnTo>
                <a:lnTo>
                  <a:pt x="3803053" y="5163096"/>
                </a:lnTo>
                <a:lnTo>
                  <a:pt x="3787406" y="5184706"/>
                </a:lnTo>
                <a:lnTo>
                  <a:pt x="3768344" y="5208571"/>
                </a:lnTo>
                <a:lnTo>
                  <a:pt x="3749193" y="5227101"/>
                </a:lnTo>
                <a:lnTo>
                  <a:pt x="3730622" y="5242795"/>
                </a:lnTo>
                <a:lnTo>
                  <a:pt x="3713301" y="5258155"/>
                </a:lnTo>
                <a:lnTo>
                  <a:pt x="3693725" y="5270099"/>
                </a:lnTo>
                <a:lnTo>
                  <a:pt x="3677564" y="5279788"/>
                </a:lnTo>
                <a:lnTo>
                  <a:pt x="3660733" y="5286978"/>
                </a:lnTo>
                <a:lnTo>
                  <a:pt x="3644483" y="5291332"/>
                </a:lnTo>
                <a:lnTo>
                  <a:pt x="3627562" y="5293186"/>
                </a:lnTo>
                <a:lnTo>
                  <a:pt x="3610307" y="5293790"/>
                </a:lnTo>
                <a:lnTo>
                  <a:pt x="3594881" y="5291224"/>
                </a:lnTo>
                <a:lnTo>
                  <a:pt x="3579121" y="5287409"/>
                </a:lnTo>
                <a:lnTo>
                  <a:pt x="3563941" y="5280758"/>
                </a:lnTo>
                <a:lnTo>
                  <a:pt x="3549341" y="5271272"/>
                </a:lnTo>
                <a:lnTo>
                  <a:pt x="3532821" y="5259621"/>
                </a:lnTo>
                <a:lnTo>
                  <a:pt x="3515297" y="5244220"/>
                </a:lnTo>
                <a:lnTo>
                  <a:pt x="3500607" y="5229399"/>
                </a:lnTo>
                <a:lnTo>
                  <a:pt x="3483327" y="5209913"/>
                </a:lnTo>
                <a:lnTo>
                  <a:pt x="3462788" y="5183261"/>
                </a:lnTo>
                <a:lnTo>
                  <a:pt x="3445419" y="5158440"/>
                </a:lnTo>
                <a:lnTo>
                  <a:pt x="3429880" y="5130449"/>
                </a:lnTo>
                <a:lnTo>
                  <a:pt x="3413091" y="5102792"/>
                </a:lnTo>
                <a:lnTo>
                  <a:pt x="3401302" y="5073796"/>
                </a:lnTo>
                <a:lnTo>
                  <a:pt x="3389513" y="5044799"/>
                </a:lnTo>
                <a:lnTo>
                  <a:pt x="3378975" y="5015469"/>
                </a:lnTo>
                <a:lnTo>
                  <a:pt x="3369016" y="4983302"/>
                </a:lnTo>
                <a:lnTo>
                  <a:pt x="3359972" y="4949551"/>
                </a:lnTo>
                <a:lnTo>
                  <a:pt x="3352448" y="4931471"/>
                </a:lnTo>
                <a:lnTo>
                  <a:pt x="3344009" y="4914975"/>
                </a:lnTo>
                <a:lnTo>
                  <a:pt x="3330903" y="4901068"/>
                </a:lnTo>
                <a:lnTo>
                  <a:pt x="3315299" y="4887832"/>
                </a:lnTo>
                <a:lnTo>
                  <a:pt x="3297864" y="4877766"/>
                </a:lnTo>
                <a:lnTo>
                  <a:pt x="3274514" y="4870625"/>
                </a:lnTo>
                <a:lnTo>
                  <a:pt x="3402799" y="5349392"/>
                </a:lnTo>
                <a:lnTo>
                  <a:pt x="3381549" y="5355086"/>
                </a:lnTo>
                <a:lnTo>
                  <a:pt x="3347856" y="5274348"/>
                </a:lnTo>
                <a:lnTo>
                  <a:pt x="3316665" y="5192940"/>
                </a:lnTo>
                <a:lnTo>
                  <a:pt x="3301526" y="5151443"/>
                </a:lnTo>
                <a:lnTo>
                  <a:pt x="3290138" y="5108941"/>
                </a:lnTo>
                <a:lnTo>
                  <a:pt x="3277835" y="5068024"/>
                </a:lnTo>
                <a:lnTo>
                  <a:pt x="3268366" y="5027688"/>
                </a:lnTo>
                <a:lnTo>
                  <a:pt x="3259478" y="4984517"/>
                </a:lnTo>
                <a:lnTo>
                  <a:pt x="3251840" y="4941010"/>
                </a:lnTo>
                <a:lnTo>
                  <a:pt x="3247037" y="4898085"/>
                </a:lnTo>
                <a:lnTo>
                  <a:pt x="3242569" y="4856409"/>
                </a:lnTo>
                <a:lnTo>
                  <a:pt x="3241181" y="4811227"/>
                </a:lnTo>
                <a:lnTo>
                  <a:pt x="3239793" y="4766046"/>
                </a:lnTo>
                <a:lnTo>
                  <a:pt x="3240325" y="4723030"/>
                </a:lnTo>
                <a:lnTo>
                  <a:pt x="3244607" y="4679009"/>
                </a:lnTo>
                <a:lnTo>
                  <a:pt x="3248489" y="4648494"/>
                </a:lnTo>
                <a:lnTo>
                  <a:pt x="3254960" y="4622644"/>
                </a:lnTo>
                <a:lnTo>
                  <a:pt x="3266521" y="4600789"/>
                </a:lnTo>
                <a:lnTo>
                  <a:pt x="3280338" y="4582349"/>
                </a:lnTo>
                <a:lnTo>
                  <a:pt x="3294489" y="4565159"/>
                </a:lnTo>
                <a:lnTo>
                  <a:pt x="3315315" y="4552880"/>
                </a:lnTo>
                <a:lnTo>
                  <a:pt x="3336811" y="4543100"/>
                </a:lnTo>
                <a:lnTo>
                  <a:pt x="3358062" y="4537406"/>
                </a:lnTo>
                <a:lnTo>
                  <a:pt x="3374982" y="4535552"/>
                </a:lnTo>
                <a:close/>
                <a:moveTo>
                  <a:pt x="2203886" y="4525116"/>
                </a:moveTo>
                <a:lnTo>
                  <a:pt x="2211901" y="4535027"/>
                </a:lnTo>
                <a:lnTo>
                  <a:pt x="2213241" y="4540027"/>
                </a:lnTo>
                <a:lnTo>
                  <a:pt x="2210802" y="4730932"/>
                </a:lnTo>
                <a:lnTo>
                  <a:pt x="2203697" y="4924426"/>
                </a:lnTo>
                <a:lnTo>
                  <a:pt x="2202561" y="4950187"/>
                </a:lnTo>
                <a:lnTo>
                  <a:pt x="2196424" y="4977287"/>
                </a:lnTo>
                <a:lnTo>
                  <a:pt x="2188703" y="5003472"/>
                </a:lnTo>
                <a:lnTo>
                  <a:pt x="2180646" y="5028407"/>
                </a:lnTo>
                <a:lnTo>
                  <a:pt x="2173326" y="5041087"/>
                </a:lnTo>
                <a:lnTo>
                  <a:pt x="2163170" y="5053187"/>
                </a:lnTo>
                <a:lnTo>
                  <a:pt x="2148594" y="5063791"/>
                </a:lnTo>
                <a:lnTo>
                  <a:pt x="2134933" y="5072811"/>
                </a:lnTo>
                <a:lnTo>
                  <a:pt x="2130890" y="5037720"/>
                </a:lnTo>
                <a:lnTo>
                  <a:pt x="2131266" y="5004124"/>
                </a:lnTo>
                <a:lnTo>
                  <a:pt x="2132558" y="4968944"/>
                </a:lnTo>
                <a:lnTo>
                  <a:pt x="2133850" y="4933763"/>
                </a:lnTo>
                <a:lnTo>
                  <a:pt x="2143689" y="4865477"/>
                </a:lnTo>
                <a:lnTo>
                  <a:pt x="2152612" y="4798775"/>
                </a:lnTo>
                <a:lnTo>
                  <a:pt x="2179209" y="4663028"/>
                </a:lnTo>
                <a:lnTo>
                  <a:pt x="2192798" y="4593738"/>
                </a:lnTo>
                <a:close/>
                <a:moveTo>
                  <a:pt x="932528" y="4395508"/>
                </a:moveTo>
                <a:lnTo>
                  <a:pt x="938198" y="4396669"/>
                </a:lnTo>
                <a:lnTo>
                  <a:pt x="939784" y="4397583"/>
                </a:lnTo>
                <a:lnTo>
                  <a:pt x="948714" y="4405909"/>
                </a:lnTo>
                <a:lnTo>
                  <a:pt x="971998" y="4427806"/>
                </a:lnTo>
                <a:lnTo>
                  <a:pt x="877533" y="4485273"/>
                </a:lnTo>
                <a:lnTo>
                  <a:pt x="903611" y="4542595"/>
                </a:lnTo>
                <a:lnTo>
                  <a:pt x="735154" y="4698937"/>
                </a:lnTo>
                <a:lnTo>
                  <a:pt x="659745" y="4657512"/>
                </a:lnTo>
                <a:lnTo>
                  <a:pt x="750526" y="4586294"/>
                </a:lnTo>
                <a:lnTo>
                  <a:pt x="839386" y="4512911"/>
                </a:lnTo>
                <a:lnTo>
                  <a:pt x="847711" y="4503982"/>
                </a:lnTo>
                <a:lnTo>
                  <a:pt x="854452" y="4494137"/>
                </a:lnTo>
                <a:lnTo>
                  <a:pt x="866929" y="4470697"/>
                </a:lnTo>
                <a:lnTo>
                  <a:pt x="842173" y="4473311"/>
                </a:lnTo>
                <a:lnTo>
                  <a:pt x="817752" y="4477175"/>
                </a:lnTo>
                <a:lnTo>
                  <a:pt x="804672" y="4483359"/>
                </a:lnTo>
                <a:lnTo>
                  <a:pt x="795921" y="4485704"/>
                </a:lnTo>
                <a:lnTo>
                  <a:pt x="788421" y="4487714"/>
                </a:lnTo>
                <a:lnTo>
                  <a:pt x="802572" y="4470524"/>
                </a:lnTo>
                <a:lnTo>
                  <a:pt x="818643" y="4455499"/>
                </a:lnTo>
                <a:lnTo>
                  <a:pt x="835964" y="4440140"/>
                </a:lnTo>
                <a:lnTo>
                  <a:pt x="852125" y="4430450"/>
                </a:lnTo>
                <a:lnTo>
                  <a:pt x="870451" y="4418840"/>
                </a:lnTo>
                <a:lnTo>
                  <a:pt x="891947" y="4409062"/>
                </a:lnTo>
                <a:lnTo>
                  <a:pt x="911278" y="4401202"/>
                </a:lnTo>
                <a:close/>
                <a:moveTo>
                  <a:pt x="3000171" y="4386781"/>
                </a:moveTo>
                <a:lnTo>
                  <a:pt x="3014346" y="4389682"/>
                </a:lnTo>
                <a:lnTo>
                  <a:pt x="3027271" y="4392917"/>
                </a:lnTo>
                <a:lnTo>
                  <a:pt x="3035531" y="4398743"/>
                </a:lnTo>
                <a:lnTo>
                  <a:pt x="3040041" y="4405573"/>
                </a:lnTo>
                <a:lnTo>
                  <a:pt x="3039886" y="4414994"/>
                </a:lnTo>
                <a:lnTo>
                  <a:pt x="3038324" y="4434169"/>
                </a:lnTo>
                <a:lnTo>
                  <a:pt x="3036919" y="4443924"/>
                </a:lnTo>
                <a:lnTo>
                  <a:pt x="3038348" y="4454259"/>
                </a:lnTo>
                <a:lnTo>
                  <a:pt x="3039042" y="4476850"/>
                </a:lnTo>
                <a:lnTo>
                  <a:pt x="3043152" y="4497186"/>
                </a:lnTo>
                <a:lnTo>
                  <a:pt x="3049181" y="4519687"/>
                </a:lnTo>
                <a:lnTo>
                  <a:pt x="3058290" y="4538682"/>
                </a:lnTo>
                <a:lnTo>
                  <a:pt x="3069230" y="4554508"/>
                </a:lnTo>
                <a:lnTo>
                  <a:pt x="3074834" y="4570424"/>
                </a:lnTo>
                <a:lnTo>
                  <a:pt x="3082693" y="4589754"/>
                </a:lnTo>
                <a:lnTo>
                  <a:pt x="3087717" y="4608506"/>
                </a:lnTo>
                <a:lnTo>
                  <a:pt x="3090576" y="4629176"/>
                </a:lnTo>
                <a:lnTo>
                  <a:pt x="3092521" y="4651431"/>
                </a:lnTo>
                <a:lnTo>
                  <a:pt x="3094129" y="4672437"/>
                </a:lnTo>
                <a:lnTo>
                  <a:pt x="3093239" y="4694112"/>
                </a:lnTo>
                <a:lnTo>
                  <a:pt x="3092012" y="4714538"/>
                </a:lnTo>
                <a:lnTo>
                  <a:pt x="3089871" y="4736549"/>
                </a:lnTo>
                <a:lnTo>
                  <a:pt x="3084560" y="4756729"/>
                </a:lnTo>
                <a:lnTo>
                  <a:pt x="3078914" y="4775658"/>
                </a:lnTo>
                <a:lnTo>
                  <a:pt x="3073268" y="4794589"/>
                </a:lnTo>
                <a:lnTo>
                  <a:pt x="3063202" y="4812023"/>
                </a:lnTo>
                <a:lnTo>
                  <a:pt x="3053382" y="4825373"/>
                </a:lnTo>
                <a:lnTo>
                  <a:pt x="3042310" y="4839058"/>
                </a:lnTo>
                <a:lnTo>
                  <a:pt x="3033315" y="4845488"/>
                </a:lnTo>
                <a:lnTo>
                  <a:pt x="3024319" y="4851917"/>
                </a:lnTo>
                <a:lnTo>
                  <a:pt x="3003158" y="4862947"/>
                </a:lnTo>
                <a:lnTo>
                  <a:pt x="2991907" y="4865962"/>
                </a:lnTo>
                <a:lnTo>
                  <a:pt x="2979407" y="4869311"/>
                </a:lnTo>
                <a:lnTo>
                  <a:pt x="2970567" y="4866320"/>
                </a:lnTo>
                <a:lnTo>
                  <a:pt x="2960812" y="4864915"/>
                </a:lnTo>
                <a:lnTo>
                  <a:pt x="2948802" y="4860095"/>
                </a:lnTo>
                <a:lnTo>
                  <a:pt x="2937953" y="4849604"/>
                </a:lnTo>
                <a:lnTo>
                  <a:pt x="2917838" y="4829537"/>
                </a:lnTo>
                <a:lnTo>
                  <a:pt x="2895803" y="4807306"/>
                </a:lnTo>
                <a:lnTo>
                  <a:pt x="2874684" y="4783489"/>
                </a:lnTo>
                <a:lnTo>
                  <a:pt x="2883248" y="4695448"/>
                </a:lnTo>
                <a:lnTo>
                  <a:pt x="2886615" y="4653012"/>
                </a:lnTo>
                <a:lnTo>
                  <a:pt x="2893153" y="4612406"/>
                </a:lnTo>
                <a:lnTo>
                  <a:pt x="2904935" y="4566376"/>
                </a:lnTo>
                <a:lnTo>
                  <a:pt x="2918637" y="4522511"/>
                </a:lnTo>
                <a:lnTo>
                  <a:pt x="2932005" y="4477394"/>
                </a:lnTo>
                <a:lnTo>
                  <a:pt x="2944457" y="4433864"/>
                </a:lnTo>
                <a:lnTo>
                  <a:pt x="2949278" y="4421854"/>
                </a:lnTo>
                <a:lnTo>
                  <a:pt x="2955349" y="4409509"/>
                </a:lnTo>
                <a:lnTo>
                  <a:pt x="2961175" y="4401250"/>
                </a:lnTo>
                <a:lnTo>
                  <a:pt x="2968920" y="4395154"/>
                </a:lnTo>
                <a:lnTo>
                  <a:pt x="2978250" y="4389975"/>
                </a:lnTo>
                <a:lnTo>
                  <a:pt x="2988250" y="4387295"/>
                </a:lnTo>
                <a:close/>
                <a:moveTo>
                  <a:pt x="1916344" y="4227021"/>
                </a:moveTo>
                <a:lnTo>
                  <a:pt x="1944030" y="4305349"/>
                </a:lnTo>
                <a:lnTo>
                  <a:pt x="1978068" y="4257374"/>
                </a:lnTo>
                <a:lnTo>
                  <a:pt x="1982823" y="4260120"/>
                </a:lnTo>
                <a:lnTo>
                  <a:pt x="1988583" y="4266615"/>
                </a:lnTo>
                <a:lnTo>
                  <a:pt x="1990928" y="4275365"/>
                </a:lnTo>
                <a:lnTo>
                  <a:pt x="1992937" y="4282865"/>
                </a:lnTo>
                <a:lnTo>
                  <a:pt x="1997716" y="4305701"/>
                </a:lnTo>
                <a:lnTo>
                  <a:pt x="1996000" y="4334297"/>
                </a:lnTo>
                <a:lnTo>
                  <a:pt x="1992118" y="4364813"/>
                </a:lnTo>
                <a:lnTo>
                  <a:pt x="1986407" y="4398498"/>
                </a:lnTo>
                <a:lnTo>
                  <a:pt x="1978865" y="4435354"/>
                </a:lnTo>
                <a:lnTo>
                  <a:pt x="1967238" y="4471965"/>
                </a:lnTo>
                <a:lnTo>
                  <a:pt x="1953446" y="4510495"/>
                </a:lnTo>
                <a:lnTo>
                  <a:pt x="1938984" y="4546525"/>
                </a:lnTo>
                <a:lnTo>
                  <a:pt x="1923272" y="4582889"/>
                </a:lnTo>
                <a:lnTo>
                  <a:pt x="1909390" y="4616085"/>
                </a:lnTo>
                <a:lnTo>
                  <a:pt x="1890418" y="4645285"/>
                </a:lnTo>
                <a:lnTo>
                  <a:pt x="1872026" y="4671649"/>
                </a:lnTo>
                <a:lnTo>
                  <a:pt x="1855710" y="4690759"/>
                </a:lnTo>
                <a:lnTo>
                  <a:pt x="1846134" y="4700024"/>
                </a:lnTo>
                <a:lnTo>
                  <a:pt x="1835889" y="4706788"/>
                </a:lnTo>
                <a:lnTo>
                  <a:pt x="1832515" y="4674198"/>
                </a:lnTo>
                <a:lnTo>
                  <a:pt x="1831061" y="4643771"/>
                </a:lnTo>
                <a:lnTo>
                  <a:pt x="1828694" y="4614930"/>
                </a:lnTo>
                <a:lnTo>
                  <a:pt x="1829740" y="4583835"/>
                </a:lnTo>
                <a:lnTo>
                  <a:pt x="1832371" y="4553655"/>
                </a:lnTo>
                <a:lnTo>
                  <a:pt x="1835337" y="4524724"/>
                </a:lnTo>
                <a:lnTo>
                  <a:pt x="1845356" y="4467107"/>
                </a:lnTo>
                <a:lnTo>
                  <a:pt x="1861289" y="4406567"/>
                </a:lnTo>
                <a:lnTo>
                  <a:pt x="1877891" y="4348527"/>
                </a:lnTo>
                <a:close/>
                <a:moveTo>
                  <a:pt x="3667185" y="3991008"/>
                </a:moveTo>
                <a:lnTo>
                  <a:pt x="3705961" y="4000716"/>
                </a:lnTo>
                <a:lnTo>
                  <a:pt x="3740651" y="4010177"/>
                </a:lnTo>
                <a:lnTo>
                  <a:pt x="3776011" y="4022140"/>
                </a:lnTo>
                <a:lnTo>
                  <a:pt x="3808291" y="4037607"/>
                </a:lnTo>
                <a:lnTo>
                  <a:pt x="3837736" y="4052493"/>
                </a:lnTo>
                <a:lnTo>
                  <a:pt x="3868766" y="4068295"/>
                </a:lnTo>
                <a:lnTo>
                  <a:pt x="3895801" y="4089187"/>
                </a:lnTo>
                <a:lnTo>
                  <a:pt x="3919665" y="4108248"/>
                </a:lnTo>
                <a:lnTo>
                  <a:pt x="3945450" y="4129475"/>
                </a:lnTo>
                <a:lnTo>
                  <a:pt x="3967820" y="4152956"/>
                </a:lnTo>
                <a:lnTo>
                  <a:pt x="3989854" y="4175187"/>
                </a:lnTo>
                <a:lnTo>
                  <a:pt x="4010973" y="4199004"/>
                </a:lnTo>
                <a:lnTo>
                  <a:pt x="4050467" y="4251393"/>
                </a:lnTo>
                <a:lnTo>
                  <a:pt x="4089045" y="4305366"/>
                </a:lnTo>
                <a:lnTo>
                  <a:pt x="4091970" y="4311281"/>
                </a:lnTo>
                <a:lnTo>
                  <a:pt x="4093979" y="4318781"/>
                </a:lnTo>
                <a:lnTo>
                  <a:pt x="4094584" y="4336037"/>
                </a:lnTo>
                <a:lnTo>
                  <a:pt x="4090768" y="4351796"/>
                </a:lnTo>
                <a:lnTo>
                  <a:pt x="4087443" y="4359387"/>
                </a:lnTo>
                <a:lnTo>
                  <a:pt x="4084362" y="4362892"/>
                </a:lnTo>
                <a:lnTo>
                  <a:pt x="4069117" y="4370996"/>
                </a:lnTo>
                <a:lnTo>
                  <a:pt x="4051616" y="4375685"/>
                </a:lnTo>
                <a:lnTo>
                  <a:pt x="4033111" y="4376625"/>
                </a:lnTo>
                <a:lnTo>
                  <a:pt x="4023690" y="4376469"/>
                </a:lnTo>
                <a:lnTo>
                  <a:pt x="4018936" y="4373724"/>
                </a:lnTo>
                <a:lnTo>
                  <a:pt x="3989401" y="4353502"/>
                </a:lnTo>
                <a:lnTo>
                  <a:pt x="3964196" y="4329440"/>
                </a:lnTo>
                <a:lnTo>
                  <a:pt x="3938076" y="4306963"/>
                </a:lnTo>
                <a:lnTo>
                  <a:pt x="3915037" y="4280981"/>
                </a:lnTo>
                <a:lnTo>
                  <a:pt x="3796916" y="4145158"/>
                </a:lnTo>
                <a:close/>
                <a:moveTo>
                  <a:pt x="921590" y="3614660"/>
                </a:moveTo>
                <a:lnTo>
                  <a:pt x="937685" y="3619725"/>
                </a:lnTo>
                <a:lnTo>
                  <a:pt x="954451" y="3627291"/>
                </a:lnTo>
                <a:lnTo>
                  <a:pt x="968470" y="3639612"/>
                </a:lnTo>
                <a:lnTo>
                  <a:pt x="981910" y="3654768"/>
                </a:lnTo>
                <a:lnTo>
                  <a:pt x="990349" y="3671264"/>
                </a:lnTo>
                <a:lnTo>
                  <a:pt x="996958" y="3690930"/>
                </a:lnTo>
                <a:lnTo>
                  <a:pt x="1000733" y="3710015"/>
                </a:lnTo>
                <a:lnTo>
                  <a:pt x="998837" y="3727941"/>
                </a:lnTo>
                <a:lnTo>
                  <a:pt x="996941" y="3745866"/>
                </a:lnTo>
                <a:lnTo>
                  <a:pt x="989955" y="3759796"/>
                </a:lnTo>
                <a:lnTo>
                  <a:pt x="981384" y="3772811"/>
                </a:lnTo>
                <a:lnTo>
                  <a:pt x="966808" y="3783415"/>
                </a:lnTo>
                <a:lnTo>
                  <a:pt x="951563" y="3791520"/>
                </a:lnTo>
                <a:lnTo>
                  <a:pt x="934732" y="3798709"/>
                </a:lnTo>
                <a:lnTo>
                  <a:pt x="914976" y="3799983"/>
                </a:lnTo>
                <a:lnTo>
                  <a:pt x="897051" y="3798088"/>
                </a:lnTo>
                <a:lnTo>
                  <a:pt x="878120" y="3792442"/>
                </a:lnTo>
                <a:lnTo>
                  <a:pt x="861021" y="3783626"/>
                </a:lnTo>
                <a:lnTo>
                  <a:pt x="846666" y="3770054"/>
                </a:lnTo>
                <a:lnTo>
                  <a:pt x="835145" y="3757064"/>
                </a:lnTo>
                <a:lnTo>
                  <a:pt x="825702" y="3736818"/>
                </a:lnTo>
                <a:lnTo>
                  <a:pt x="817842" y="3717487"/>
                </a:lnTo>
                <a:lnTo>
                  <a:pt x="816323" y="3701817"/>
                </a:lnTo>
                <a:lnTo>
                  <a:pt x="816969" y="3684226"/>
                </a:lnTo>
                <a:lnTo>
                  <a:pt x="822035" y="3668131"/>
                </a:lnTo>
                <a:lnTo>
                  <a:pt x="829356" y="3655451"/>
                </a:lnTo>
                <a:lnTo>
                  <a:pt x="837927" y="3642436"/>
                </a:lnTo>
                <a:lnTo>
                  <a:pt x="851252" y="3632166"/>
                </a:lnTo>
                <a:lnTo>
                  <a:pt x="866498" y="3624062"/>
                </a:lnTo>
                <a:lnTo>
                  <a:pt x="883329" y="3616873"/>
                </a:lnTo>
                <a:lnTo>
                  <a:pt x="901500" y="3614684"/>
                </a:lnTo>
                <a:close/>
                <a:moveTo>
                  <a:pt x="478839" y="3607354"/>
                </a:moveTo>
                <a:lnTo>
                  <a:pt x="489845" y="3608424"/>
                </a:lnTo>
                <a:lnTo>
                  <a:pt x="503350" y="3608825"/>
                </a:lnTo>
                <a:lnTo>
                  <a:pt x="526700" y="3615966"/>
                </a:lnTo>
                <a:lnTo>
                  <a:pt x="548556" y="3627527"/>
                </a:lnTo>
                <a:lnTo>
                  <a:pt x="569495" y="3640673"/>
                </a:lnTo>
                <a:lnTo>
                  <a:pt x="585525" y="3660495"/>
                </a:lnTo>
                <a:lnTo>
                  <a:pt x="600639" y="3681901"/>
                </a:lnTo>
                <a:lnTo>
                  <a:pt x="605573" y="3695316"/>
                </a:lnTo>
                <a:lnTo>
                  <a:pt x="611423" y="3707147"/>
                </a:lnTo>
                <a:lnTo>
                  <a:pt x="615287" y="3731568"/>
                </a:lnTo>
                <a:lnTo>
                  <a:pt x="614396" y="3753244"/>
                </a:lnTo>
                <a:lnTo>
                  <a:pt x="612256" y="3775254"/>
                </a:lnTo>
                <a:lnTo>
                  <a:pt x="606609" y="3794184"/>
                </a:lnTo>
                <a:lnTo>
                  <a:pt x="596543" y="3811619"/>
                </a:lnTo>
                <a:lnTo>
                  <a:pt x="582972" y="3825974"/>
                </a:lnTo>
                <a:lnTo>
                  <a:pt x="564645" y="3837583"/>
                </a:lnTo>
                <a:lnTo>
                  <a:pt x="545650" y="3846692"/>
                </a:lnTo>
                <a:lnTo>
                  <a:pt x="533149" y="3850042"/>
                </a:lnTo>
                <a:lnTo>
                  <a:pt x="521564" y="3851806"/>
                </a:lnTo>
                <a:lnTo>
                  <a:pt x="507724" y="3850155"/>
                </a:lnTo>
                <a:lnTo>
                  <a:pt x="494219" y="3849755"/>
                </a:lnTo>
                <a:lnTo>
                  <a:pt x="469618" y="3842949"/>
                </a:lnTo>
                <a:lnTo>
                  <a:pt x="445598" y="3833307"/>
                </a:lnTo>
                <a:lnTo>
                  <a:pt x="423988" y="3817661"/>
                </a:lnTo>
                <a:lnTo>
                  <a:pt x="405459" y="3798509"/>
                </a:lnTo>
                <a:lnTo>
                  <a:pt x="397779" y="3789849"/>
                </a:lnTo>
                <a:lnTo>
                  <a:pt x="389430" y="3778688"/>
                </a:lnTo>
                <a:lnTo>
                  <a:pt x="385165" y="3767773"/>
                </a:lnTo>
                <a:lnTo>
                  <a:pt x="381480" y="3754022"/>
                </a:lnTo>
                <a:lnTo>
                  <a:pt x="377372" y="3733687"/>
                </a:lnTo>
                <a:lnTo>
                  <a:pt x="377592" y="3709511"/>
                </a:lnTo>
                <a:lnTo>
                  <a:pt x="382904" y="3689331"/>
                </a:lnTo>
                <a:lnTo>
                  <a:pt x="391630" y="3666896"/>
                </a:lnTo>
                <a:lnTo>
                  <a:pt x="404196" y="3648791"/>
                </a:lnTo>
                <a:lnTo>
                  <a:pt x="417097" y="3631936"/>
                </a:lnTo>
                <a:lnTo>
                  <a:pt x="435088" y="3619077"/>
                </a:lnTo>
                <a:lnTo>
                  <a:pt x="444419" y="3613897"/>
                </a:lnTo>
                <a:lnTo>
                  <a:pt x="454419" y="3611218"/>
                </a:lnTo>
                <a:lnTo>
                  <a:pt x="466920" y="3607868"/>
                </a:lnTo>
                <a:close/>
                <a:moveTo>
                  <a:pt x="4779108" y="3525595"/>
                </a:moveTo>
                <a:lnTo>
                  <a:pt x="4797703" y="3529991"/>
                </a:lnTo>
                <a:lnTo>
                  <a:pt x="4812883" y="3536642"/>
                </a:lnTo>
                <a:lnTo>
                  <a:pt x="4825563" y="3543963"/>
                </a:lnTo>
                <a:lnTo>
                  <a:pt x="4834582" y="3557624"/>
                </a:lnTo>
                <a:lnTo>
                  <a:pt x="4843936" y="3572534"/>
                </a:lnTo>
                <a:lnTo>
                  <a:pt x="4848961" y="3591285"/>
                </a:lnTo>
                <a:lnTo>
                  <a:pt x="4851150" y="3609456"/>
                </a:lnTo>
                <a:lnTo>
                  <a:pt x="4849590" y="3628631"/>
                </a:lnTo>
                <a:lnTo>
                  <a:pt x="4843609" y="3646311"/>
                </a:lnTo>
                <a:lnTo>
                  <a:pt x="4836623" y="3660242"/>
                </a:lnTo>
                <a:lnTo>
                  <a:pt x="4826221" y="3676426"/>
                </a:lnTo>
                <a:lnTo>
                  <a:pt x="4814146" y="3686362"/>
                </a:lnTo>
                <a:lnTo>
                  <a:pt x="4797070" y="3697636"/>
                </a:lnTo>
                <a:lnTo>
                  <a:pt x="4779569" y="3702325"/>
                </a:lnTo>
                <a:lnTo>
                  <a:pt x="4760148" y="3704849"/>
                </a:lnTo>
                <a:lnTo>
                  <a:pt x="4740973" y="3703289"/>
                </a:lnTo>
                <a:lnTo>
                  <a:pt x="4720792" y="3697977"/>
                </a:lnTo>
                <a:lnTo>
                  <a:pt x="4702777" y="3690746"/>
                </a:lnTo>
                <a:lnTo>
                  <a:pt x="4685008" y="3679430"/>
                </a:lnTo>
                <a:lnTo>
                  <a:pt x="4673153" y="3665189"/>
                </a:lnTo>
                <a:lnTo>
                  <a:pt x="4660383" y="3652533"/>
                </a:lnTo>
                <a:lnTo>
                  <a:pt x="4656029" y="3636282"/>
                </a:lnTo>
                <a:lnTo>
                  <a:pt x="4653505" y="3616862"/>
                </a:lnTo>
                <a:lnTo>
                  <a:pt x="4655736" y="3600186"/>
                </a:lnTo>
                <a:lnTo>
                  <a:pt x="4659887" y="3585676"/>
                </a:lnTo>
                <a:lnTo>
                  <a:pt x="4669038" y="3569826"/>
                </a:lnTo>
                <a:lnTo>
                  <a:pt x="4683278" y="3557972"/>
                </a:lnTo>
                <a:lnTo>
                  <a:pt x="4696269" y="3546452"/>
                </a:lnTo>
                <a:lnTo>
                  <a:pt x="4715600" y="3538593"/>
                </a:lnTo>
                <a:lnTo>
                  <a:pt x="4737432" y="3530063"/>
                </a:lnTo>
                <a:lnTo>
                  <a:pt x="4760602" y="3526534"/>
                </a:lnTo>
                <a:close/>
                <a:moveTo>
                  <a:pt x="757804" y="2798399"/>
                </a:moveTo>
                <a:lnTo>
                  <a:pt x="779815" y="2800540"/>
                </a:lnTo>
                <a:lnTo>
                  <a:pt x="802160" y="2803931"/>
                </a:lnTo>
                <a:lnTo>
                  <a:pt x="810020" y="2823263"/>
                </a:lnTo>
                <a:lnTo>
                  <a:pt x="762028" y="2844161"/>
                </a:lnTo>
                <a:lnTo>
                  <a:pt x="738947" y="2853024"/>
                </a:lnTo>
                <a:lnTo>
                  <a:pt x="714526" y="2856889"/>
                </a:lnTo>
                <a:lnTo>
                  <a:pt x="689190" y="2862337"/>
                </a:lnTo>
                <a:lnTo>
                  <a:pt x="667939" y="2868032"/>
                </a:lnTo>
                <a:lnTo>
                  <a:pt x="642939" y="2874730"/>
                </a:lnTo>
                <a:lnTo>
                  <a:pt x="622692" y="2884174"/>
                </a:lnTo>
                <a:lnTo>
                  <a:pt x="601196" y="2893953"/>
                </a:lnTo>
                <a:lnTo>
                  <a:pt x="581621" y="2905898"/>
                </a:lnTo>
                <a:lnTo>
                  <a:pt x="563630" y="2918757"/>
                </a:lnTo>
                <a:lnTo>
                  <a:pt x="543808" y="2934787"/>
                </a:lnTo>
                <a:lnTo>
                  <a:pt x="529232" y="2945392"/>
                </a:lnTo>
                <a:lnTo>
                  <a:pt x="513986" y="2953496"/>
                </a:lnTo>
                <a:lnTo>
                  <a:pt x="497826" y="2963186"/>
                </a:lnTo>
                <a:lnTo>
                  <a:pt x="481910" y="2968790"/>
                </a:lnTo>
                <a:lnTo>
                  <a:pt x="448159" y="2977834"/>
                </a:lnTo>
                <a:lnTo>
                  <a:pt x="413403" y="2983128"/>
                </a:lnTo>
                <a:lnTo>
                  <a:pt x="403982" y="2982971"/>
                </a:lnTo>
                <a:lnTo>
                  <a:pt x="392642" y="2980651"/>
                </a:lnTo>
                <a:lnTo>
                  <a:pt x="382797" y="2973911"/>
                </a:lnTo>
                <a:lnTo>
                  <a:pt x="371368" y="2966255"/>
                </a:lnTo>
                <a:lnTo>
                  <a:pt x="360853" y="2957013"/>
                </a:lnTo>
                <a:lnTo>
                  <a:pt x="351253" y="2946189"/>
                </a:lnTo>
                <a:lnTo>
                  <a:pt x="344824" y="2937193"/>
                </a:lnTo>
                <a:lnTo>
                  <a:pt x="342144" y="2927192"/>
                </a:lnTo>
                <a:lnTo>
                  <a:pt x="339799" y="2918442"/>
                </a:lnTo>
                <a:lnTo>
                  <a:pt x="340870" y="2907437"/>
                </a:lnTo>
                <a:lnTo>
                  <a:pt x="346940" y="2895092"/>
                </a:lnTo>
                <a:lnTo>
                  <a:pt x="352431" y="2885582"/>
                </a:lnTo>
                <a:lnTo>
                  <a:pt x="360422" y="2875402"/>
                </a:lnTo>
                <a:lnTo>
                  <a:pt x="368078" y="2863973"/>
                </a:lnTo>
                <a:lnTo>
                  <a:pt x="376403" y="2855042"/>
                </a:lnTo>
                <a:lnTo>
                  <a:pt x="386069" y="2851112"/>
                </a:lnTo>
                <a:lnTo>
                  <a:pt x="428816" y="2835639"/>
                </a:lnTo>
                <a:lnTo>
                  <a:pt x="474397" y="2820746"/>
                </a:lnTo>
                <a:lnTo>
                  <a:pt x="518818" y="2811523"/>
                </a:lnTo>
                <a:lnTo>
                  <a:pt x="566410" y="2804130"/>
                </a:lnTo>
                <a:lnTo>
                  <a:pt x="615006" y="2800488"/>
                </a:lnTo>
                <a:lnTo>
                  <a:pt x="661437" y="2798765"/>
                </a:lnTo>
                <a:close/>
                <a:moveTo>
                  <a:pt x="5825664" y="2496227"/>
                </a:moveTo>
                <a:lnTo>
                  <a:pt x="5847340" y="2497118"/>
                </a:lnTo>
                <a:lnTo>
                  <a:pt x="5868770" y="2502094"/>
                </a:lnTo>
                <a:lnTo>
                  <a:pt x="5887120" y="2510575"/>
                </a:lnTo>
                <a:lnTo>
                  <a:pt x="5903640" y="2522227"/>
                </a:lnTo>
                <a:lnTo>
                  <a:pt x="5920495" y="2535127"/>
                </a:lnTo>
                <a:lnTo>
                  <a:pt x="5933354" y="2553118"/>
                </a:lnTo>
                <a:lnTo>
                  <a:pt x="5945634" y="2573944"/>
                </a:lnTo>
                <a:lnTo>
                  <a:pt x="5955078" y="2594191"/>
                </a:lnTo>
                <a:lnTo>
                  <a:pt x="5923672" y="2611984"/>
                </a:lnTo>
                <a:lnTo>
                  <a:pt x="5892175" y="2624443"/>
                </a:lnTo>
                <a:lnTo>
                  <a:pt x="5861594" y="2635317"/>
                </a:lnTo>
                <a:lnTo>
                  <a:pt x="5828423" y="2641526"/>
                </a:lnTo>
                <a:lnTo>
                  <a:pt x="5794917" y="2646483"/>
                </a:lnTo>
                <a:lnTo>
                  <a:pt x="5761321" y="2646107"/>
                </a:lnTo>
                <a:lnTo>
                  <a:pt x="5726810" y="2647316"/>
                </a:lnTo>
                <a:lnTo>
                  <a:pt x="5690960" y="2643524"/>
                </a:lnTo>
                <a:lnTo>
                  <a:pt x="5624259" y="2634600"/>
                </a:lnTo>
                <a:lnTo>
                  <a:pt x="5592738" y="2626969"/>
                </a:lnTo>
                <a:lnTo>
                  <a:pt x="5559968" y="2619672"/>
                </a:lnTo>
                <a:lnTo>
                  <a:pt x="5543538" y="2613356"/>
                </a:lnTo>
                <a:lnTo>
                  <a:pt x="5525768" y="2602040"/>
                </a:lnTo>
                <a:lnTo>
                  <a:pt x="5495228" y="2578068"/>
                </a:lnTo>
                <a:lnTo>
                  <a:pt x="5508464" y="2562463"/>
                </a:lnTo>
                <a:lnTo>
                  <a:pt x="5521365" y="2545609"/>
                </a:lnTo>
                <a:lnTo>
                  <a:pt x="5532436" y="2531924"/>
                </a:lnTo>
                <a:lnTo>
                  <a:pt x="5540851" y="2528329"/>
                </a:lnTo>
                <a:lnTo>
                  <a:pt x="5548352" y="2526320"/>
                </a:lnTo>
                <a:lnTo>
                  <a:pt x="5615943" y="2513568"/>
                </a:lnTo>
                <a:lnTo>
                  <a:pt x="5686126" y="2505481"/>
                </a:lnTo>
                <a:lnTo>
                  <a:pt x="5755728" y="2500229"/>
                </a:lnTo>
                <a:close/>
                <a:moveTo>
                  <a:pt x="5444434" y="2208497"/>
                </a:moveTo>
                <a:lnTo>
                  <a:pt x="5432203" y="2227853"/>
                </a:lnTo>
                <a:lnTo>
                  <a:pt x="5429793" y="2233857"/>
                </a:lnTo>
                <a:lnTo>
                  <a:pt x="5425128" y="2236448"/>
                </a:lnTo>
                <a:lnTo>
                  <a:pt x="5391801" y="2252076"/>
                </a:lnTo>
                <a:lnTo>
                  <a:pt x="5356555" y="2265540"/>
                </a:lnTo>
                <a:lnTo>
                  <a:pt x="5320304" y="2275253"/>
                </a:lnTo>
                <a:lnTo>
                  <a:pt x="5283048" y="2281216"/>
                </a:lnTo>
                <a:lnTo>
                  <a:pt x="5248292" y="2286510"/>
                </a:lnTo>
                <a:lnTo>
                  <a:pt x="5209361" y="2286223"/>
                </a:lnTo>
                <a:lnTo>
                  <a:pt x="5172930" y="2285267"/>
                </a:lnTo>
                <a:lnTo>
                  <a:pt x="5134580" y="2282145"/>
                </a:lnTo>
                <a:lnTo>
                  <a:pt x="5129824" y="2279399"/>
                </a:lnTo>
                <a:lnTo>
                  <a:pt x="5125069" y="2276654"/>
                </a:lnTo>
                <a:lnTo>
                  <a:pt x="5116139" y="2268329"/>
                </a:lnTo>
                <a:lnTo>
                  <a:pt x="5106540" y="2257503"/>
                </a:lnTo>
                <a:lnTo>
                  <a:pt x="5103525" y="2246252"/>
                </a:lnTo>
                <a:lnTo>
                  <a:pt x="5102855" y="2243752"/>
                </a:lnTo>
                <a:lnTo>
                  <a:pt x="5106850" y="2238662"/>
                </a:lnTo>
                <a:lnTo>
                  <a:pt x="5112006" y="2227902"/>
                </a:lnTo>
                <a:lnTo>
                  <a:pt x="5123502" y="2220802"/>
                </a:lnTo>
                <a:lnTo>
                  <a:pt x="5126917" y="2218547"/>
                </a:lnTo>
                <a:lnTo>
                  <a:pt x="5130667" y="2217543"/>
                </a:lnTo>
                <a:lnTo>
                  <a:pt x="5283466" y="2212776"/>
                </a:lnTo>
                <a:close/>
                <a:moveTo>
                  <a:pt x="3813936" y="883559"/>
                </a:moveTo>
                <a:lnTo>
                  <a:pt x="3824451" y="892801"/>
                </a:lnTo>
                <a:lnTo>
                  <a:pt x="3503394" y="1289659"/>
                </a:lnTo>
                <a:lnTo>
                  <a:pt x="3547582" y="1154558"/>
                </a:lnTo>
                <a:lnTo>
                  <a:pt x="3516600" y="1178938"/>
                </a:lnTo>
                <a:lnTo>
                  <a:pt x="3506420" y="1170947"/>
                </a:lnTo>
                <a:lnTo>
                  <a:pt x="3531552" y="1134737"/>
                </a:lnTo>
                <a:lnTo>
                  <a:pt x="3554185" y="1099197"/>
                </a:lnTo>
                <a:lnTo>
                  <a:pt x="3563916" y="1080512"/>
                </a:lnTo>
                <a:lnTo>
                  <a:pt x="3577487" y="1066158"/>
                </a:lnTo>
                <a:lnTo>
                  <a:pt x="3589808" y="1052138"/>
                </a:lnTo>
                <a:lnTo>
                  <a:pt x="3605054" y="1044033"/>
                </a:lnTo>
                <a:lnTo>
                  <a:pt x="3626550" y="1034254"/>
                </a:lnTo>
                <a:lnTo>
                  <a:pt x="3644206" y="1020144"/>
                </a:lnTo>
                <a:lnTo>
                  <a:pt x="3677687" y="995095"/>
                </a:lnTo>
                <a:lnTo>
                  <a:pt x="3709585" y="969132"/>
                </a:lnTo>
                <a:lnTo>
                  <a:pt x="3727241" y="955022"/>
                </a:lnTo>
                <a:lnTo>
                  <a:pt x="3743982" y="942497"/>
                </a:lnTo>
                <a:lnTo>
                  <a:pt x="3761973" y="929638"/>
                </a:lnTo>
                <a:lnTo>
                  <a:pt x="3779294" y="914278"/>
                </a:lnTo>
                <a:close/>
                <a:moveTo>
                  <a:pt x="4961538" y="766312"/>
                </a:moveTo>
                <a:lnTo>
                  <a:pt x="4984463" y="766869"/>
                </a:lnTo>
                <a:lnTo>
                  <a:pt x="5010224" y="768005"/>
                </a:lnTo>
                <a:lnTo>
                  <a:pt x="5007748" y="788765"/>
                </a:lnTo>
                <a:lnTo>
                  <a:pt x="5002437" y="808946"/>
                </a:lnTo>
                <a:lnTo>
                  <a:pt x="4994291" y="828545"/>
                </a:lnTo>
                <a:lnTo>
                  <a:pt x="4984895" y="848481"/>
                </a:lnTo>
                <a:lnTo>
                  <a:pt x="4972999" y="869085"/>
                </a:lnTo>
                <a:lnTo>
                  <a:pt x="4961683" y="886855"/>
                </a:lnTo>
                <a:lnTo>
                  <a:pt x="4945946" y="903130"/>
                </a:lnTo>
                <a:lnTo>
                  <a:pt x="4929295" y="920989"/>
                </a:lnTo>
                <a:lnTo>
                  <a:pt x="4911973" y="936349"/>
                </a:lnTo>
                <a:lnTo>
                  <a:pt x="4894652" y="951708"/>
                </a:lnTo>
                <a:lnTo>
                  <a:pt x="4876326" y="963318"/>
                </a:lnTo>
                <a:lnTo>
                  <a:pt x="4858001" y="974927"/>
                </a:lnTo>
                <a:lnTo>
                  <a:pt x="4839005" y="984037"/>
                </a:lnTo>
                <a:lnTo>
                  <a:pt x="4819004" y="989396"/>
                </a:lnTo>
                <a:lnTo>
                  <a:pt x="4799003" y="994755"/>
                </a:lnTo>
                <a:lnTo>
                  <a:pt x="4778333" y="997614"/>
                </a:lnTo>
                <a:lnTo>
                  <a:pt x="4763577" y="997548"/>
                </a:lnTo>
                <a:lnTo>
                  <a:pt x="4749403" y="994648"/>
                </a:lnTo>
                <a:lnTo>
                  <a:pt x="4739893" y="989157"/>
                </a:lnTo>
                <a:lnTo>
                  <a:pt x="4731297" y="982081"/>
                </a:lnTo>
                <a:lnTo>
                  <a:pt x="4726787" y="975251"/>
                </a:lnTo>
                <a:lnTo>
                  <a:pt x="4725938" y="962081"/>
                </a:lnTo>
                <a:lnTo>
                  <a:pt x="4727009" y="951075"/>
                </a:lnTo>
                <a:lnTo>
                  <a:pt x="4731495" y="937816"/>
                </a:lnTo>
                <a:lnTo>
                  <a:pt x="4750041" y="902030"/>
                </a:lnTo>
                <a:lnTo>
                  <a:pt x="4760778" y="887096"/>
                </a:lnTo>
                <a:lnTo>
                  <a:pt x="4772429" y="870576"/>
                </a:lnTo>
                <a:lnTo>
                  <a:pt x="4786915" y="854636"/>
                </a:lnTo>
                <a:lnTo>
                  <a:pt x="4800485" y="840281"/>
                </a:lnTo>
                <a:lnTo>
                  <a:pt x="4817807" y="824922"/>
                </a:lnTo>
                <a:lnTo>
                  <a:pt x="4832963" y="811483"/>
                </a:lnTo>
                <a:lnTo>
                  <a:pt x="4851288" y="799873"/>
                </a:lnTo>
                <a:lnTo>
                  <a:pt x="4872784" y="790093"/>
                </a:lnTo>
                <a:lnTo>
                  <a:pt x="4891780" y="780984"/>
                </a:lnTo>
                <a:lnTo>
                  <a:pt x="4914281" y="774955"/>
                </a:lnTo>
                <a:lnTo>
                  <a:pt x="4935533" y="769261"/>
                </a:lnTo>
                <a:close/>
                <a:moveTo>
                  <a:pt x="3448751" y="280700"/>
                </a:moveTo>
                <a:lnTo>
                  <a:pt x="3471611" y="296011"/>
                </a:lnTo>
                <a:lnTo>
                  <a:pt x="3032712" y="1208112"/>
                </a:lnTo>
                <a:lnTo>
                  <a:pt x="3021707" y="1207041"/>
                </a:lnTo>
                <a:lnTo>
                  <a:pt x="3026504" y="1174941"/>
                </a:lnTo>
                <a:lnTo>
                  <a:pt x="3029740" y="1162015"/>
                </a:lnTo>
                <a:lnTo>
                  <a:pt x="3033891" y="1147505"/>
                </a:lnTo>
                <a:lnTo>
                  <a:pt x="3179181" y="789704"/>
                </a:lnTo>
                <a:lnTo>
                  <a:pt x="3250575" y="611138"/>
                </a:lnTo>
                <a:lnTo>
                  <a:pt x="3325721" y="431567"/>
                </a:lnTo>
                <a:lnTo>
                  <a:pt x="3345673" y="386027"/>
                </a:lnTo>
                <a:lnTo>
                  <a:pt x="3357570" y="365422"/>
                </a:lnTo>
                <a:lnTo>
                  <a:pt x="3370716" y="344482"/>
                </a:lnTo>
                <a:lnTo>
                  <a:pt x="3387033" y="325372"/>
                </a:lnTo>
                <a:lnTo>
                  <a:pt x="3404354" y="310013"/>
                </a:lnTo>
                <a:lnTo>
                  <a:pt x="3425425" y="293649"/>
                </a:lnTo>
                <a:close/>
                <a:moveTo>
                  <a:pt x="1791241" y="0"/>
                </a:moveTo>
                <a:lnTo>
                  <a:pt x="1799746" y="1740"/>
                </a:lnTo>
                <a:lnTo>
                  <a:pt x="1807671" y="6316"/>
                </a:lnTo>
                <a:lnTo>
                  <a:pt x="1813431" y="12811"/>
                </a:lnTo>
                <a:lnTo>
                  <a:pt x="1819861" y="21807"/>
                </a:lnTo>
                <a:lnTo>
                  <a:pt x="1824705" y="29887"/>
                </a:lnTo>
                <a:lnTo>
                  <a:pt x="1867997" y="121451"/>
                </a:lnTo>
                <a:lnTo>
                  <a:pt x="1906624" y="215606"/>
                </a:lnTo>
                <a:lnTo>
                  <a:pt x="1960634" y="347171"/>
                </a:lnTo>
                <a:lnTo>
                  <a:pt x="1989056" y="413243"/>
                </a:lnTo>
                <a:lnTo>
                  <a:pt x="2021563" y="479561"/>
                </a:lnTo>
                <a:lnTo>
                  <a:pt x="2000168" y="364713"/>
                </a:lnTo>
                <a:lnTo>
                  <a:pt x="2016419" y="360358"/>
                </a:lnTo>
                <a:lnTo>
                  <a:pt x="2056140" y="463598"/>
                </a:lnTo>
                <a:lnTo>
                  <a:pt x="2074293" y="516345"/>
                </a:lnTo>
                <a:lnTo>
                  <a:pt x="2083827" y="541926"/>
                </a:lnTo>
                <a:lnTo>
                  <a:pt x="2088360" y="568847"/>
                </a:lnTo>
                <a:lnTo>
                  <a:pt x="2095150" y="599183"/>
                </a:lnTo>
                <a:lnTo>
                  <a:pt x="2100018" y="627353"/>
                </a:lnTo>
                <a:lnTo>
                  <a:pt x="2106095" y="690035"/>
                </a:lnTo>
                <a:lnTo>
                  <a:pt x="2111838" y="751467"/>
                </a:lnTo>
                <a:lnTo>
                  <a:pt x="2117956" y="779303"/>
                </a:lnTo>
                <a:lnTo>
                  <a:pt x="2123495" y="809974"/>
                </a:lnTo>
                <a:lnTo>
                  <a:pt x="2137898" y="863726"/>
                </a:lnTo>
                <a:lnTo>
                  <a:pt x="2158886" y="917053"/>
                </a:lnTo>
                <a:lnTo>
                  <a:pt x="2179539" y="969130"/>
                </a:lnTo>
                <a:lnTo>
                  <a:pt x="2202112" y="1023373"/>
                </a:lnTo>
                <a:lnTo>
                  <a:pt x="2216401" y="1051699"/>
                </a:lnTo>
                <a:lnTo>
                  <a:pt x="2234775" y="1080270"/>
                </a:lnTo>
                <a:lnTo>
                  <a:pt x="2271523" y="1137414"/>
                </a:lnTo>
                <a:lnTo>
                  <a:pt x="2285273" y="1133729"/>
                </a:lnTo>
                <a:lnTo>
                  <a:pt x="2297522" y="1059438"/>
                </a:lnTo>
                <a:lnTo>
                  <a:pt x="2312278" y="1059504"/>
                </a:lnTo>
                <a:lnTo>
                  <a:pt x="2316662" y="1170872"/>
                </a:lnTo>
                <a:lnTo>
                  <a:pt x="2318810" y="1223888"/>
                </a:lnTo>
                <a:lnTo>
                  <a:pt x="2313792" y="1280164"/>
                </a:lnTo>
                <a:lnTo>
                  <a:pt x="2311830" y="1312845"/>
                </a:lnTo>
                <a:lnTo>
                  <a:pt x="2311364" y="1341105"/>
                </a:lnTo>
                <a:lnTo>
                  <a:pt x="2312393" y="1364946"/>
                </a:lnTo>
                <a:lnTo>
                  <a:pt x="2315832" y="1382781"/>
                </a:lnTo>
                <a:lnTo>
                  <a:pt x="2324607" y="1400528"/>
                </a:lnTo>
                <a:lnTo>
                  <a:pt x="2335546" y="1416353"/>
                </a:lnTo>
                <a:lnTo>
                  <a:pt x="2352401" y="1429254"/>
                </a:lnTo>
                <a:lnTo>
                  <a:pt x="2371756" y="1441486"/>
                </a:lnTo>
                <a:lnTo>
                  <a:pt x="2480317" y="1251621"/>
                </a:lnTo>
                <a:lnTo>
                  <a:pt x="2510905" y="1315774"/>
                </a:lnTo>
                <a:lnTo>
                  <a:pt x="2555679" y="1252865"/>
                </a:lnTo>
                <a:lnTo>
                  <a:pt x="2606626" y="1333000"/>
                </a:lnTo>
                <a:lnTo>
                  <a:pt x="2620263" y="1303889"/>
                </a:lnTo>
                <a:lnTo>
                  <a:pt x="2626669" y="1292794"/>
                </a:lnTo>
                <a:lnTo>
                  <a:pt x="2628409" y="1284289"/>
                </a:lnTo>
                <a:lnTo>
                  <a:pt x="2627470" y="1265784"/>
                </a:lnTo>
                <a:lnTo>
                  <a:pt x="2628696" y="1245358"/>
                </a:lnTo>
                <a:lnTo>
                  <a:pt x="2632757" y="1225513"/>
                </a:lnTo>
                <a:lnTo>
                  <a:pt x="2635903" y="1207253"/>
                </a:lnTo>
                <a:lnTo>
                  <a:pt x="2647865" y="1171893"/>
                </a:lnTo>
                <a:lnTo>
                  <a:pt x="2662997" y="1138362"/>
                </a:lnTo>
                <a:lnTo>
                  <a:pt x="2698261" y="1069962"/>
                </a:lnTo>
                <a:lnTo>
                  <a:pt x="2714643" y="1036098"/>
                </a:lnTo>
                <a:lnTo>
                  <a:pt x="2726939" y="1001987"/>
                </a:lnTo>
                <a:lnTo>
                  <a:pt x="2734171" y="983972"/>
                </a:lnTo>
                <a:lnTo>
                  <a:pt x="2742652" y="965622"/>
                </a:lnTo>
                <a:lnTo>
                  <a:pt x="2761534" y="931087"/>
                </a:lnTo>
                <a:lnTo>
                  <a:pt x="2782001" y="897468"/>
                </a:lnTo>
                <a:lnTo>
                  <a:pt x="2807468" y="862508"/>
                </a:lnTo>
                <a:lnTo>
                  <a:pt x="2804705" y="922199"/>
                </a:lnTo>
                <a:lnTo>
                  <a:pt x="2800693" y="982225"/>
                </a:lnTo>
                <a:lnTo>
                  <a:pt x="2795430" y="1042586"/>
                </a:lnTo>
                <a:lnTo>
                  <a:pt x="2791213" y="1071851"/>
                </a:lnTo>
                <a:lnTo>
                  <a:pt x="2785076" y="1098952"/>
                </a:lnTo>
                <a:lnTo>
                  <a:pt x="2776040" y="1140228"/>
                </a:lnTo>
                <a:lnTo>
                  <a:pt x="2770083" y="1177998"/>
                </a:lnTo>
                <a:lnTo>
                  <a:pt x="2764796" y="1218269"/>
                </a:lnTo>
                <a:lnTo>
                  <a:pt x="2762923" y="1256285"/>
                </a:lnTo>
                <a:lnTo>
                  <a:pt x="2762636" y="1295216"/>
                </a:lnTo>
                <a:lnTo>
                  <a:pt x="2763020" y="1336647"/>
                </a:lnTo>
                <a:lnTo>
                  <a:pt x="2766818" y="1375823"/>
                </a:lnTo>
                <a:lnTo>
                  <a:pt x="2775036" y="1416494"/>
                </a:lnTo>
                <a:lnTo>
                  <a:pt x="2789702" y="1411224"/>
                </a:lnTo>
                <a:lnTo>
                  <a:pt x="2802112" y="1402540"/>
                </a:lnTo>
                <a:lnTo>
                  <a:pt x="2810773" y="1394860"/>
                </a:lnTo>
                <a:lnTo>
                  <a:pt x="2818429" y="1383430"/>
                </a:lnTo>
                <a:lnTo>
                  <a:pt x="2823249" y="1371420"/>
                </a:lnTo>
                <a:lnTo>
                  <a:pt x="2829321" y="1359076"/>
                </a:lnTo>
                <a:lnTo>
                  <a:pt x="2839877" y="1333470"/>
                </a:lnTo>
                <a:lnTo>
                  <a:pt x="2859740" y="1282595"/>
                </a:lnTo>
                <a:lnTo>
                  <a:pt x="2873131" y="1257570"/>
                </a:lnTo>
                <a:lnTo>
                  <a:pt x="2889358" y="1233125"/>
                </a:lnTo>
                <a:lnTo>
                  <a:pt x="2867599" y="1301926"/>
                </a:lnTo>
                <a:lnTo>
                  <a:pt x="2856217" y="1334451"/>
                </a:lnTo>
                <a:lnTo>
                  <a:pt x="2846755" y="1369141"/>
                </a:lnTo>
                <a:lnTo>
                  <a:pt x="2846934" y="1379811"/>
                </a:lnTo>
                <a:lnTo>
                  <a:pt x="2850284" y="1392312"/>
                </a:lnTo>
                <a:lnTo>
                  <a:pt x="2859148" y="1415393"/>
                </a:lnTo>
                <a:lnTo>
                  <a:pt x="2885399" y="1408359"/>
                </a:lnTo>
                <a:lnTo>
                  <a:pt x="2896314" y="1404094"/>
                </a:lnTo>
                <a:lnTo>
                  <a:pt x="2907475" y="1395745"/>
                </a:lnTo>
                <a:lnTo>
                  <a:pt x="2916961" y="1381145"/>
                </a:lnTo>
                <a:lnTo>
                  <a:pt x="2927362" y="1364960"/>
                </a:lnTo>
                <a:lnTo>
                  <a:pt x="2938098" y="1350025"/>
                </a:lnTo>
                <a:lnTo>
                  <a:pt x="2951669" y="1335670"/>
                </a:lnTo>
                <a:lnTo>
                  <a:pt x="2939707" y="1371030"/>
                </a:lnTo>
                <a:lnTo>
                  <a:pt x="2934976" y="1388376"/>
                </a:lnTo>
                <a:lnTo>
                  <a:pt x="2931830" y="1406636"/>
                </a:lnTo>
                <a:lnTo>
                  <a:pt x="2925359" y="1432487"/>
                </a:lnTo>
                <a:lnTo>
                  <a:pt x="2923038" y="1443827"/>
                </a:lnTo>
                <a:lnTo>
                  <a:pt x="2921052" y="1456417"/>
                </a:lnTo>
                <a:lnTo>
                  <a:pt x="2924402" y="1468917"/>
                </a:lnTo>
                <a:lnTo>
                  <a:pt x="2930252" y="1480748"/>
                </a:lnTo>
                <a:lnTo>
                  <a:pt x="2939181" y="1489073"/>
                </a:lnTo>
                <a:lnTo>
                  <a:pt x="2955946" y="1496640"/>
                </a:lnTo>
                <a:lnTo>
                  <a:pt x="2959116" y="1498470"/>
                </a:lnTo>
                <a:lnTo>
                  <a:pt x="2960121" y="1502220"/>
                </a:lnTo>
                <a:lnTo>
                  <a:pt x="2964051" y="1511885"/>
                </a:lnTo>
                <a:lnTo>
                  <a:pt x="2966330" y="1535391"/>
                </a:lnTo>
                <a:lnTo>
                  <a:pt x="2970619" y="1566396"/>
                </a:lnTo>
                <a:lnTo>
                  <a:pt x="2976313" y="1587647"/>
                </a:lnTo>
                <a:lnTo>
                  <a:pt x="2981917" y="1603562"/>
                </a:lnTo>
                <a:lnTo>
                  <a:pt x="2986091" y="1609142"/>
                </a:lnTo>
                <a:lnTo>
                  <a:pt x="2990847" y="1611888"/>
                </a:lnTo>
                <a:lnTo>
                  <a:pt x="2995601" y="1614633"/>
                </a:lnTo>
                <a:lnTo>
                  <a:pt x="3002522" y="1615459"/>
                </a:lnTo>
                <a:lnTo>
                  <a:pt x="3019442" y="1613604"/>
                </a:lnTo>
                <a:lnTo>
                  <a:pt x="3038774" y="1605745"/>
                </a:lnTo>
                <a:lnTo>
                  <a:pt x="3064020" y="1594961"/>
                </a:lnTo>
                <a:lnTo>
                  <a:pt x="3076520" y="1591612"/>
                </a:lnTo>
                <a:lnTo>
                  <a:pt x="3094021" y="1586923"/>
                </a:lnTo>
                <a:lnTo>
                  <a:pt x="3074248" y="1643133"/>
                </a:lnTo>
                <a:lnTo>
                  <a:pt x="3100882" y="1677530"/>
                </a:lnTo>
                <a:lnTo>
                  <a:pt x="3110816" y="1689606"/>
                </a:lnTo>
                <a:lnTo>
                  <a:pt x="3112491" y="1695856"/>
                </a:lnTo>
                <a:lnTo>
                  <a:pt x="3112826" y="1697106"/>
                </a:lnTo>
                <a:lnTo>
                  <a:pt x="3096844" y="1717466"/>
                </a:lnTo>
                <a:lnTo>
                  <a:pt x="3077358" y="1734746"/>
                </a:lnTo>
                <a:lnTo>
                  <a:pt x="3056287" y="1751110"/>
                </a:lnTo>
                <a:lnTo>
                  <a:pt x="3047291" y="1757540"/>
                </a:lnTo>
                <a:lnTo>
                  <a:pt x="3035460" y="1763389"/>
                </a:lnTo>
                <a:lnTo>
                  <a:pt x="3027960" y="1765399"/>
                </a:lnTo>
                <a:lnTo>
                  <a:pt x="3019790" y="1764908"/>
                </a:lnTo>
                <a:lnTo>
                  <a:pt x="2999030" y="1762432"/>
                </a:lnTo>
                <a:lnTo>
                  <a:pt x="2978850" y="1757121"/>
                </a:lnTo>
                <a:lnTo>
                  <a:pt x="2969429" y="1756966"/>
                </a:lnTo>
                <a:lnTo>
                  <a:pt x="2959094" y="1758396"/>
                </a:lnTo>
                <a:lnTo>
                  <a:pt x="2938423" y="1761254"/>
                </a:lnTo>
                <a:lnTo>
                  <a:pt x="2918423" y="1766613"/>
                </a:lnTo>
                <a:lnTo>
                  <a:pt x="2899427" y="1775723"/>
                </a:lnTo>
                <a:lnTo>
                  <a:pt x="2893266" y="1782733"/>
                </a:lnTo>
                <a:lnTo>
                  <a:pt x="2885521" y="1788828"/>
                </a:lnTo>
                <a:lnTo>
                  <a:pt x="2876950" y="1801843"/>
                </a:lnTo>
                <a:lnTo>
                  <a:pt x="2870880" y="1814188"/>
                </a:lnTo>
                <a:lnTo>
                  <a:pt x="2870814" y="1828943"/>
                </a:lnTo>
                <a:lnTo>
                  <a:pt x="2870748" y="1843698"/>
                </a:lnTo>
                <a:lnTo>
                  <a:pt x="2871933" y="1858119"/>
                </a:lnTo>
                <a:lnTo>
                  <a:pt x="2877782" y="1869950"/>
                </a:lnTo>
                <a:lnTo>
                  <a:pt x="2887382" y="1880775"/>
                </a:lnTo>
                <a:lnTo>
                  <a:pt x="2895642" y="1886600"/>
                </a:lnTo>
                <a:lnTo>
                  <a:pt x="2908902" y="1891086"/>
                </a:lnTo>
                <a:lnTo>
                  <a:pt x="2922742" y="1892736"/>
                </a:lnTo>
                <a:lnTo>
                  <a:pt x="2934327" y="1890972"/>
                </a:lnTo>
                <a:lnTo>
                  <a:pt x="2946828" y="1887622"/>
                </a:lnTo>
                <a:lnTo>
                  <a:pt x="2958323" y="1880523"/>
                </a:lnTo>
                <a:lnTo>
                  <a:pt x="2966649" y="1871593"/>
                </a:lnTo>
                <a:lnTo>
                  <a:pt x="2974640" y="1861414"/>
                </a:lnTo>
                <a:lnTo>
                  <a:pt x="2982296" y="1849984"/>
                </a:lnTo>
                <a:lnTo>
                  <a:pt x="2989281" y="1836054"/>
                </a:lnTo>
                <a:lnTo>
                  <a:pt x="2996937" y="1824624"/>
                </a:lnTo>
                <a:lnTo>
                  <a:pt x="3006177" y="1814109"/>
                </a:lnTo>
                <a:lnTo>
                  <a:pt x="3014503" y="1805179"/>
                </a:lnTo>
                <a:lnTo>
                  <a:pt x="3026669" y="1800580"/>
                </a:lnTo>
                <a:lnTo>
                  <a:pt x="3039504" y="1798480"/>
                </a:lnTo>
                <a:lnTo>
                  <a:pt x="3054930" y="1801046"/>
                </a:lnTo>
                <a:lnTo>
                  <a:pt x="3073190" y="1804192"/>
                </a:lnTo>
                <a:lnTo>
                  <a:pt x="2998103" y="1893980"/>
                </a:lnTo>
                <a:lnTo>
                  <a:pt x="3015694" y="1894626"/>
                </a:lnTo>
                <a:lnTo>
                  <a:pt x="3030784" y="1895942"/>
                </a:lnTo>
                <a:lnTo>
                  <a:pt x="3043285" y="1892592"/>
                </a:lnTo>
                <a:lnTo>
                  <a:pt x="3053865" y="1887077"/>
                </a:lnTo>
                <a:lnTo>
                  <a:pt x="3065361" y="1879978"/>
                </a:lnTo>
                <a:lnTo>
                  <a:pt x="3073687" y="1871048"/>
                </a:lnTo>
                <a:lnTo>
                  <a:pt x="3082012" y="1862118"/>
                </a:lnTo>
                <a:lnTo>
                  <a:pt x="3090003" y="1851938"/>
                </a:lnTo>
                <a:lnTo>
                  <a:pt x="3104645" y="1826579"/>
                </a:lnTo>
                <a:lnTo>
                  <a:pt x="3115536" y="1802224"/>
                </a:lnTo>
                <a:lnTo>
                  <a:pt x="3123927" y="1778539"/>
                </a:lnTo>
                <a:lnTo>
                  <a:pt x="3130399" y="1752689"/>
                </a:lnTo>
                <a:lnTo>
                  <a:pt x="3131535" y="1726928"/>
                </a:lnTo>
                <a:lnTo>
                  <a:pt x="3132671" y="1701167"/>
                </a:lnTo>
                <a:lnTo>
                  <a:pt x="3131888" y="1673241"/>
                </a:lnTo>
                <a:lnTo>
                  <a:pt x="3131104" y="1645316"/>
                </a:lnTo>
                <a:lnTo>
                  <a:pt x="3127820" y="1618060"/>
                </a:lnTo>
                <a:lnTo>
                  <a:pt x="3129536" y="1589464"/>
                </a:lnTo>
                <a:lnTo>
                  <a:pt x="3130134" y="1531693"/>
                </a:lnTo>
                <a:lnTo>
                  <a:pt x="3150560" y="1532919"/>
                </a:lnTo>
                <a:lnTo>
                  <a:pt x="3147934" y="1638126"/>
                </a:lnTo>
                <a:lnTo>
                  <a:pt x="3165525" y="1638772"/>
                </a:lnTo>
                <a:lnTo>
                  <a:pt x="3181105" y="1631918"/>
                </a:lnTo>
                <a:lnTo>
                  <a:pt x="3194186" y="1625733"/>
                </a:lnTo>
                <a:lnTo>
                  <a:pt x="3202847" y="1618053"/>
                </a:lnTo>
                <a:lnTo>
                  <a:pt x="3209252" y="1606959"/>
                </a:lnTo>
                <a:lnTo>
                  <a:pt x="3214073" y="1594949"/>
                </a:lnTo>
                <a:lnTo>
                  <a:pt x="3214809" y="1582694"/>
                </a:lnTo>
                <a:lnTo>
                  <a:pt x="3213959" y="1569522"/>
                </a:lnTo>
                <a:lnTo>
                  <a:pt x="3204981" y="1521017"/>
                </a:lnTo>
                <a:lnTo>
                  <a:pt x="3199174" y="1474340"/>
                </a:lnTo>
                <a:lnTo>
                  <a:pt x="3194951" y="1428579"/>
                </a:lnTo>
                <a:lnTo>
                  <a:pt x="3198228" y="1380807"/>
                </a:lnTo>
                <a:lnTo>
                  <a:pt x="3202510" y="1336788"/>
                </a:lnTo>
                <a:lnTo>
                  <a:pt x="3211793" y="1291427"/>
                </a:lnTo>
                <a:lnTo>
                  <a:pt x="3226075" y="1244727"/>
                </a:lnTo>
                <a:lnTo>
                  <a:pt x="3234801" y="1222291"/>
                </a:lnTo>
                <a:lnTo>
                  <a:pt x="3246363" y="1200436"/>
                </a:lnTo>
                <a:lnTo>
                  <a:pt x="3245938" y="1193851"/>
                </a:lnTo>
                <a:lnTo>
                  <a:pt x="3248014" y="1186596"/>
                </a:lnTo>
                <a:lnTo>
                  <a:pt x="3248660" y="1169006"/>
                </a:lnTo>
                <a:lnTo>
                  <a:pt x="3245890" y="1153670"/>
                </a:lnTo>
                <a:lnTo>
                  <a:pt x="3243366" y="1134249"/>
                </a:lnTo>
                <a:lnTo>
                  <a:pt x="3312142" y="1135918"/>
                </a:lnTo>
                <a:lnTo>
                  <a:pt x="3316784" y="1113238"/>
                </a:lnTo>
                <a:lnTo>
                  <a:pt x="3321425" y="1090557"/>
                </a:lnTo>
                <a:lnTo>
                  <a:pt x="3330151" y="1068122"/>
                </a:lnTo>
                <a:lnTo>
                  <a:pt x="3341467" y="1050353"/>
                </a:lnTo>
                <a:lnTo>
                  <a:pt x="3352113" y="1030082"/>
                </a:lnTo>
                <a:lnTo>
                  <a:pt x="3367180" y="1011308"/>
                </a:lnTo>
                <a:lnTo>
                  <a:pt x="3393896" y="976013"/>
                </a:lnTo>
                <a:lnTo>
                  <a:pt x="3423114" y="940049"/>
                </a:lnTo>
                <a:lnTo>
                  <a:pt x="3450166" y="906004"/>
                </a:lnTo>
                <a:lnTo>
                  <a:pt x="3462063" y="885399"/>
                </a:lnTo>
                <a:lnTo>
                  <a:pt x="3471459" y="865464"/>
                </a:lnTo>
                <a:lnTo>
                  <a:pt x="3480855" y="845529"/>
                </a:lnTo>
                <a:lnTo>
                  <a:pt x="3487996" y="822179"/>
                </a:lnTo>
                <a:lnTo>
                  <a:pt x="3503176" y="828830"/>
                </a:lnTo>
                <a:lnTo>
                  <a:pt x="3476351" y="913725"/>
                </a:lnTo>
                <a:lnTo>
                  <a:pt x="3462314" y="956341"/>
                </a:lnTo>
                <a:lnTo>
                  <a:pt x="3449862" y="999871"/>
                </a:lnTo>
                <a:lnTo>
                  <a:pt x="3443145" y="1029807"/>
                </a:lnTo>
                <a:lnTo>
                  <a:pt x="3440513" y="1059987"/>
                </a:lnTo>
                <a:lnTo>
                  <a:pt x="3435047" y="1089588"/>
                </a:lnTo>
                <a:lnTo>
                  <a:pt x="3429916" y="1120438"/>
                </a:lnTo>
                <a:lnTo>
                  <a:pt x="3420298" y="1164549"/>
                </a:lnTo>
                <a:lnTo>
                  <a:pt x="3414987" y="1184729"/>
                </a:lnTo>
                <a:lnTo>
                  <a:pt x="3408761" y="1206494"/>
                </a:lnTo>
                <a:lnTo>
                  <a:pt x="3397870" y="1230850"/>
                </a:lnTo>
                <a:lnTo>
                  <a:pt x="3386309" y="1252704"/>
                </a:lnTo>
                <a:lnTo>
                  <a:pt x="3359770" y="1298669"/>
                </a:lnTo>
                <a:lnTo>
                  <a:pt x="3279177" y="1452904"/>
                </a:lnTo>
                <a:lnTo>
                  <a:pt x="3271521" y="1464333"/>
                </a:lnTo>
                <a:lnTo>
                  <a:pt x="3263530" y="1474512"/>
                </a:lnTo>
                <a:lnTo>
                  <a:pt x="3247884" y="1496123"/>
                </a:lnTo>
                <a:lnTo>
                  <a:pt x="3243063" y="1508133"/>
                </a:lnTo>
                <a:lnTo>
                  <a:pt x="3240743" y="1519473"/>
                </a:lnTo>
                <a:lnTo>
                  <a:pt x="3240676" y="1534228"/>
                </a:lnTo>
                <a:lnTo>
                  <a:pt x="3247531" y="1549809"/>
                </a:lnTo>
                <a:lnTo>
                  <a:pt x="3265433" y="1531615"/>
                </a:lnTo>
                <a:lnTo>
                  <a:pt x="3288424" y="1517416"/>
                </a:lnTo>
                <a:lnTo>
                  <a:pt x="3305075" y="1499555"/>
                </a:lnTo>
                <a:lnTo>
                  <a:pt x="3313736" y="1491876"/>
                </a:lnTo>
                <a:lnTo>
                  <a:pt x="3321391" y="1480446"/>
                </a:lnTo>
                <a:lnTo>
                  <a:pt x="3350674" y="1429726"/>
                </a:lnTo>
                <a:lnTo>
                  <a:pt x="3379287" y="1376506"/>
                </a:lnTo>
                <a:lnTo>
                  <a:pt x="3408236" y="1324536"/>
                </a:lnTo>
                <a:lnTo>
                  <a:pt x="3436849" y="1271317"/>
                </a:lnTo>
                <a:lnTo>
                  <a:pt x="3366758" y="1564755"/>
                </a:lnTo>
                <a:lnTo>
                  <a:pt x="3440325" y="1459296"/>
                </a:lnTo>
                <a:lnTo>
                  <a:pt x="3456420" y="1464362"/>
                </a:lnTo>
                <a:lnTo>
                  <a:pt x="3478305" y="1571040"/>
                </a:lnTo>
                <a:lnTo>
                  <a:pt x="3527237" y="1568647"/>
                </a:lnTo>
                <a:lnTo>
                  <a:pt x="3573667" y="1566925"/>
                </a:lnTo>
                <a:lnTo>
                  <a:pt x="3620769" y="1567702"/>
                </a:lnTo>
                <a:lnTo>
                  <a:pt x="3642444" y="1568592"/>
                </a:lnTo>
                <a:lnTo>
                  <a:pt x="3665125" y="1573234"/>
                </a:lnTo>
                <a:lnTo>
                  <a:pt x="3686555" y="1578211"/>
                </a:lnTo>
                <a:lnTo>
                  <a:pt x="3707740" y="1587272"/>
                </a:lnTo>
                <a:lnTo>
                  <a:pt x="3749195" y="1606979"/>
                </a:lnTo>
                <a:lnTo>
                  <a:pt x="3792570" y="1628851"/>
                </a:lnTo>
                <a:lnTo>
                  <a:pt x="3837529" y="1651639"/>
                </a:lnTo>
                <a:lnTo>
                  <a:pt x="3831500" y="1629138"/>
                </a:lnTo>
                <a:lnTo>
                  <a:pt x="3826141" y="1609137"/>
                </a:lnTo>
                <a:lnTo>
                  <a:pt x="3822703" y="1591303"/>
                </a:lnTo>
                <a:lnTo>
                  <a:pt x="3822858" y="1581883"/>
                </a:lnTo>
                <a:lnTo>
                  <a:pt x="3824598" y="1573377"/>
                </a:lnTo>
                <a:lnTo>
                  <a:pt x="3826674" y="1566122"/>
                </a:lnTo>
                <a:lnTo>
                  <a:pt x="3831249" y="1558197"/>
                </a:lnTo>
                <a:lnTo>
                  <a:pt x="3846070" y="1543507"/>
                </a:lnTo>
                <a:lnTo>
                  <a:pt x="3862811" y="1530983"/>
                </a:lnTo>
                <a:lnTo>
                  <a:pt x="3880712" y="1512788"/>
                </a:lnTo>
                <a:lnTo>
                  <a:pt x="3882746" y="1540379"/>
                </a:lnTo>
                <a:lnTo>
                  <a:pt x="3884780" y="1567970"/>
                </a:lnTo>
                <a:lnTo>
                  <a:pt x="3887394" y="1592725"/>
                </a:lnTo>
                <a:lnTo>
                  <a:pt x="3887507" y="1618151"/>
                </a:lnTo>
                <a:lnTo>
                  <a:pt x="3886437" y="1629156"/>
                </a:lnTo>
                <a:lnTo>
                  <a:pt x="3882866" y="1640831"/>
                </a:lnTo>
                <a:lnTo>
                  <a:pt x="3880210" y="1650921"/>
                </a:lnTo>
                <a:lnTo>
                  <a:pt x="3872890" y="1663601"/>
                </a:lnTo>
                <a:lnTo>
                  <a:pt x="3864564" y="1672531"/>
                </a:lnTo>
                <a:lnTo>
                  <a:pt x="3850903" y="1681551"/>
                </a:lnTo>
                <a:lnTo>
                  <a:pt x="3837243" y="1690571"/>
                </a:lnTo>
                <a:lnTo>
                  <a:pt x="3819497" y="1699344"/>
                </a:lnTo>
                <a:lnTo>
                  <a:pt x="3851508" y="1698806"/>
                </a:lnTo>
                <a:lnTo>
                  <a:pt x="3881933" y="1697352"/>
                </a:lnTo>
                <a:lnTo>
                  <a:pt x="3907939" y="1694404"/>
                </a:lnTo>
                <a:lnTo>
                  <a:pt x="3933855" y="1686119"/>
                </a:lnTo>
                <a:lnTo>
                  <a:pt x="3958186" y="1676920"/>
                </a:lnTo>
                <a:lnTo>
                  <a:pt x="3979927" y="1663056"/>
                </a:lnTo>
                <a:lnTo>
                  <a:pt x="3998499" y="1647362"/>
                </a:lnTo>
                <a:lnTo>
                  <a:pt x="4016645" y="1625082"/>
                </a:lnTo>
                <a:lnTo>
                  <a:pt x="4024971" y="1616152"/>
                </a:lnTo>
                <a:lnTo>
                  <a:pt x="4033296" y="1607222"/>
                </a:lnTo>
                <a:lnTo>
                  <a:pt x="4055037" y="1593358"/>
                </a:lnTo>
                <a:lnTo>
                  <a:pt x="4078119" y="1584494"/>
                </a:lnTo>
                <a:lnTo>
                  <a:pt x="4103120" y="1577795"/>
                </a:lnTo>
                <a:lnTo>
                  <a:pt x="4113790" y="1577616"/>
                </a:lnTo>
                <a:lnTo>
                  <a:pt x="4121625" y="1576856"/>
                </a:lnTo>
                <a:lnTo>
                  <a:pt x="4132050" y="1580761"/>
                </a:lnTo>
                <a:lnTo>
                  <a:pt x="4137475" y="1586007"/>
                </a:lnTo>
                <a:lnTo>
                  <a:pt x="4141404" y="1595672"/>
                </a:lnTo>
                <a:lnTo>
                  <a:pt x="4142164" y="1603508"/>
                </a:lnTo>
                <a:lnTo>
                  <a:pt x="4141763" y="1617012"/>
                </a:lnTo>
                <a:lnTo>
                  <a:pt x="4135112" y="1632192"/>
                </a:lnTo>
                <a:lnTo>
                  <a:pt x="4125471" y="1656213"/>
                </a:lnTo>
                <a:lnTo>
                  <a:pt x="4121255" y="1685478"/>
                </a:lnTo>
                <a:lnTo>
                  <a:pt x="4109407" y="1746264"/>
                </a:lnTo>
                <a:lnTo>
                  <a:pt x="4166909" y="1730857"/>
                </a:lnTo>
                <a:lnTo>
                  <a:pt x="4194990" y="1720652"/>
                </a:lnTo>
                <a:lnTo>
                  <a:pt x="4215235" y="1711208"/>
                </a:lnTo>
                <a:lnTo>
                  <a:pt x="4229476" y="1699354"/>
                </a:lnTo>
                <a:lnTo>
                  <a:pt x="4236552" y="1690760"/>
                </a:lnTo>
                <a:lnTo>
                  <a:pt x="4239877" y="1683169"/>
                </a:lnTo>
                <a:lnTo>
                  <a:pt x="4243203" y="1675578"/>
                </a:lnTo>
                <a:lnTo>
                  <a:pt x="4244944" y="1667075"/>
                </a:lnTo>
                <a:lnTo>
                  <a:pt x="4243849" y="1657989"/>
                </a:lnTo>
                <a:lnTo>
                  <a:pt x="4243669" y="1647318"/>
                </a:lnTo>
                <a:lnTo>
                  <a:pt x="4237975" y="1626068"/>
                </a:lnTo>
                <a:lnTo>
                  <a:pt x="4226521" y="1598321"/>
                </a:lnTo>
                <a:lnTo>
                  <a:pt x="4218417" y="1583076"/>
                </a:lnTo>
                <a:lnTo>
                  <a:pt x="4214397" y="1568075"/>
                </a:lnTo>
                <a:lnTo>
                  <a:pt x="4210043" y="1551825"/>
                </a:lnTo>
                <a:lnTo>
                  <a:pt x="4206359" y="1538074"/>
                </a:lnTo>
                <a:lnTo>
                  <a:pt x="4203254" y="1521488"/>
                </a:lnTo>
                <a:lnTo>
                  <a:pt x="4203320" y="1506734"/>
                </a:lnTo>
                <a:lnTo>
                  <a:pt x="4206221" y="1492558"/>
                </a:lnTo>
                <a:lnTo>
                  <a:pt x="4208787" y="1477133"/>
                </a:lnTo>
                <a:lnTo>
                  <a:pt x="4211688" y="1462958"/>
                </a:lnTo>
                <a:lnTo>
                  <a:pt x="4218673" y="1449028"/>
                </a:lnTo>
                <a:lnTo>
                  <a:pt x="4223494" y="1437018"/>
                </a:lnTo>
                <a:lnTo>
                  <a:pt x="4233315" y="1423668"/>
                </a:lnTo>
                <a:lnTo>
                  <a:pt x="4243136" y="1410318"/>
                </a:lnTo>
                <a:lnTo>
                  <a:pt x="4254541" y="1397884"/>
                </a:lnTo>
                <a:lnTo>
                  <a:pt x="4266282" y="1386698"/>
                </a:lnTo>
                <a:lnTo>
                  <a:pt x="4280858" y="1376094"/>
                </a:lnTo>
                <a:lnTo>
                  <a:pt x="4304429" y="1359060"/>
                </a:lnTo>
                <a:lnTo>
                  <a:pt x="4327086" y="1343610"/>
                </a:lnTo>
                <a:lnTo>
                  <a:pt x="4352331" y="1332826"/>
                </a:lnTo>
                <a:lnTo>
                  <a:pt x="4378248" y="1324542"/>
                </a:lnTo>
                <a:lnTo>
                  <a:pt x="4404498" y="1317508"/>
                </a:lnTo>
                <a:lnTo>
                  <a:pt x="4431085" y="1311724"/>
                </a:lnTo>
                <a:lnTo>
                  <a:pt x="4458340" y="1308441"/>
                </a:lnTo>
                <a:lnTo>
                  <a:pt x="4485016" y="1307992"/>
                </a:lnTo>
                <a:lnTo>
                  <a:pt x="4512696" y="1311294"/>
                </a:lnTo>
                <a:lnTo>
                  <a:pt x="4539127" y="1314930"/>
                </a:lnTo>
                <a:lnTo>
                  <a:pt x="4565647" y="1323902"/>
                </a:lnTo>
                <a:lnTo>
                  <a:pt x="4590582" y="1331958"/>
                </a:lnTo>
                <a:lnTo>
                  <a:pt x="4615272" y="1344100"/>
                </a:lnTo>
                <a:lnTo>
                  <a:pt x="4639047" y="1357827"/>
                </a:lnTo>
                <a:lnTo>
                  <a:pt x="4662242" y="1374387"/>
                </a:lnTo>
                <a:lnTo>
                  <a:pt x="4684521" y="1392533"/>
                </a:lnTo>
                <a:lnTo>
                  <a:pt x="4707806" y="1414429"/>
                </a:lnTo>
                <a:lnTo>
                  <a:pt x="4730175" y="1437911"/>
                </a:lnTo>
                <a:lnTo>
                  <a:pt x="4750044" y="1462063"/>
                </a:lnTo>
                <a:lnTo>
                  <a:pt x="4767748" y="1488134"/>
                </a:lnTo>
                <a:lnTo>
                  <a:pt x="4785117" y="1512956"/>
                </a:lnTo>
                <a:lnTo>
                  <a:pt x="4799407" y="1541282"/>
                </a:lnTo>
                <a:lnTo>
                  <a:pt x="4811865" y="1572778"/>
                </a:lnTo>
                <a:lnTo>
                  <a:pt x="4819904" y="1602780"/>
                </a:lnTo>
                <a:lnTo>
                  <a:pt x="4827363" y="1635616"/>
                </a:lnTo>
                <a:lnTo>
                  <a:pt x="4829062" y="1661956"/>
                </a:lnTo>
                <a:lnTo>
                  <a:pt x="4828660" y="1675462"/>
                </a:lnTo>
                <a:lnTo>
                  <a:pt x="4825090" y="1687137"/>
                </a:lnTo>
                <a:lnTo>
                  <a:pt x="4821520" y="1698812"/>
                </a:lnTo>
                <a:lnTo>
                  <a:pt x="4816699" y="1710822"/>
                </a:lnTo>
                <a:lnTo>
                  <a:pt x="4811209" y="1720331"/>
                </a:lnTo>
                <a:lnTo>
                  <a:pt x="4804803" y="1731427"/>
                </a:lnTo>
                <a:lnTo>
                  <a:pt x="4786902" y="1749622"/>
                </a:lnTo>
                <a:lnTo>
                  <a:pt x="4763330" y="1766656"/>
                </a:lnTo>
                <a:lnTo>
                  <a:pt x="4734669" y="1779695"/>
                </a:lnTo>
                <a:lnTo>
                  <a:pt x="4722258" y="1788379"/>
                </a:lnTo>
                <a:lnTo>
                  <a:pt x="4708598" y="1797399"/>
                </a:lnTo>
                <a:lnTo>
                  <a:pt x="4699022" y="1806663"/>
                </a:lnTo>
                <a:lnTo>
                  <a:pt x="4688866" y="1818763"/>
                </a:lnTo>
                <a:lnTo>
                  <a:pt x="4678375" y="1829613"/>
                </a:lnTo>
                <a:lnTo>
                  <a:pt x="4668800" y="1838877"/>
                </a:lnTo>
                <a:lnTo>
                  <a:pt x="4643063" y="1857832"/>
                </a:lnTo>
                <a:lnTo>
                  <a:pt x="4614157" y="1874956"/>
                </a:lnTo>
                <a:lnTo>
                  <a:pt x="4581410" y="1887750"/>
                </a:lnTo>
                <a:lnTo>
                  <a:pt x="4547079" y="1899629"/>
                </a:lnTo>
                <a:lnTo>
                  <a:pt x="4515158" y="1905502"/>
                </a:lnTo>
                <a:lnTo>
                  <a:pt x="4499153" y="1905771"/>
                </a:lnTo>
                <a:lnTo>
                  <a:pt x="4486897" y="1905035"/>
                </a:lnTo>
                <a:lnTo>
                  <a:pt x="4472722" y="1902135"/>
                </a:lnTo>
                <a:lnTo>
                  <a:pt x="4461047" y="1898565"/>
                </a:lnTo>
                <a:lnTo>
                  <a:pt x="4428432" y="1881847"/>
                </a:lnTo>
                <a:lnTo>
                  <a:pt x="4399322" y="1868211"/>
                </a:lnTo>
                <a:lnTo>
                  <a:pt x="4383227" y="1863144"/>
                </a:lnTo>
                <a:lnTo>
                  <a:pt x="4367467" y="1859329"/>
                </a:lnTo>
                <a:lnTo>
                  <a:pt x="4350212" y="1859933"/>
                </a:lnTo>
                <a:lnTo>
                  <a:pt x="4330456" y="1861207"/>
                </a:lnTo>
                <a:lnTo>
                  <a:pt x="4305455" y="1867907"/>
                </a:lnTo>
                <a:lnTo>
                  <a:pt x="4272954" y="1876615"/>
                </a:lnTo>
                <a:lnTo>
                  <a:pt x="4287644" y="1891436"/>
                </a:lnTo>
                <a:lnTo>
                  <a:pt x="4301998" y="1905008"/>
                </a:lnTo>
                <a:lnTo>
                  <a:pt x="4318183" y="1915407"/>
                </a:lnTo>
                <a:lnTo>
                  <a:pt x="4332113" y="1922394"/>
                </a:lnTo>
                <a:lnTo>
                  <a:pt x="4350373" y="1925539"/>
                </a:lnTo>
                <a:lnTo>
                  <a:pt x="4366469" y="1930605"/>
                </a:lnTo>
                <a:lnTo>
                  <a:pt x="4383724" y="1930001"/>
                </a:lnTo>
                <a:lnTo>
                  <a:pt x="4403480" y="1928727"/>
                </a:lnTo>
                <a:lnTo>
                  <a:pt x="4429575" y="1931114"/>
                </a:lnTo>
                <a:lnTo>
                  <a:pt x="4455336" y="1932249"/>
                </a:lnTo>
                <a:lnTo>
                  <a:pt x="4481766" y="1935887"/>
                </a:lnTo>
                <a:lnTo>
                  <a:pt x="4507527" y="1937022"/>
                </a:lnTo>
                <a:lnTo>
                  <a:pt x="4557127" y="1937129"/>
                </a:lnTo>
                <a:lnTo>
                  <a:pt x="4603804" y="1931323"/>
                </a:lnTo>
                <a:lnTo>
                  <a:pt x="4624140" y="1927213"/>
                </a:lnTo>
                <a:lnTo>
                  <a:pt x="4641640" y="1922524"/>
                </a:lnTo>
                <a:lnTo>
                  <a:pt x="4679141" y="1912475"/>
                </a:lnTo>
                <a:lnTo>
                  <a:pt x="4688161" y="1926136"/>
                </a:lnTo>
                <a:lnTo>
                  <a:pt x="4591286" y="1989608"/>
                </a:lnTo>
                <a:lnTo>
                  <a:pt x="4610216" y="1995253"/>
                </a:lnTo>
                <a:lnTo>
                  <a:pt x="4625641" y="1997819"/>
                </a:lnTo>
                <a:lnTo>
                  <a:pt x="4642562" y="1995965"/>
                </a:lnTo>
                <a:lnTo>
                  <a:pt x="4656892" y="1989445"/>
                </a:lnTo>
                <a:lnTo>
                  <a:pt x="4673968" y="1978171"/>
                </a:lnTo>
                <a:lnTo>
                  <a:pt x="4693209" y="1964977"/>
                </a:lnTo>
                <a:lnTo>
                  <a:pt x="4749168" y="1913808"/>
                </a:lnTo>
                <a:lnTo>
                  <a:pt x="4750574" y="1904052"/>
                </a:lnTo>
                <a:lnTo>
                  <a:pt x="4748785" y="1872377"/>
                </a:lnTo>
                <a:lnTo>
                  <a:pt x="4748851" y="1857622"/>
                </a:lnTo>
                <a:lnTo>
                  <a:pt x="4752087" y="1844697"/>
                </a:lnTo>
                <a:lnTo>
                  <a:pt x="4752667" y="1841862"/>
                </a:lnTo>
                <a:lnTo>
                  <a:pt x="4757667" y="1840522"/>
                </a:lnTo>
                <a:lnTo>
                  <a:pt x="4769587" y="1840008"/>
                </a:lnTo>
                <a:lnTo>
                  <a:pt x="4783673" y="1837573"/>
                </a:lnTo>
                <a:lnTo>
                  <a:pt x="4789343" y="1838733"/>
                </a:lnTo>
                <a:lnTo>
                  <a:pt x="4789678" y="1839983"/>
                </a:lnTo>
                <a:lnTo>
                  <a:pt x="4798452" y="1857729"/>
                </a:lnTo>
                <a:lnTo>
                  <a:pt x="4802806" y="1873979"/>
                </a:lnTo>
                <a:lnTo>
                  <a:pt x="4804325" y="1889650"/>
                </a:lnTo>
                <a:lnTo>
                  <a:pt x="4805421" y="1898735"/>
                </a:lnTo>
                <a:lnTo>
                  <a:pt x="4804595" y="1905655"/>
                </a:lnTo>
                <a:lnTo>
                  <a:pt x="4800354" y="1914831"/>
                </a:lnTo>
                <a:lnTo>
                  <a:pt x="4795779" y="1922755"/>
                </a:lnTo>
                <a:lnTo>
                  <a:pt x="4785043" y="1937691"/>
                </a:lnTo>
                <a:lnTo>
                  <a:pt x="4761070" y="1968230"/>
                </a:lnTo>
                <a:lnTo>
                  <a:pt x="4705471" y="2040739"/>
                </a:lnTo>
                <a:lnTo>
                  <a:pt x="4733576" y="2050625"/>
                </a:lnTo>
                <a:lnTo>
                  <a:pt x="4761927" y="2056428"/>
                </a:lnTo>
                <a:lnTo>
                  <a:pt x="4787687" y="2057563"/>
                </a:lnTo>
                <a:lnTo>
                  <a:pt x="4813113" y="2057449"/>
                </a:lnTo>
                <a:lnTo>
                  <a:pt x="4837533" y="2053585"/>
                </a:lnTo>
                <a:lnTo>
                  <a:pt x="4863785" y="2046551"/>
                </a:lnTo>
                <a:lnTo>
                  <a:pt x="4886865" y="2037688"/>
                </a:lnTo>
                <a:lnTo>
                  <a:pt x="4909611" y="2027572"/>
                </a:lnTo>
                <a:lnTo>
                  <a:pt x="5332945" y="1832414"/>
                </a:lnTo>
                <a:lnTo>
                  <a:pt x="5755029" y="1637589"/>
                </a:lnTo>
                <a:lnTo>
                  <a:pt x="5771860" y="1630400"/>
                </a:lnTo>
                <a:lnTo>
                  <a:pt x="5791525" y="1623791"/>
                </a:lnTo>
                <a:lnTo>
                  <a:pt x="5831527" y="1613072"/>
                </a:lnTo>
                <a:lnTo>
                  <a:pt x="5870612" y="1603939"/>
                </a:lnTo>
                <a:lnTo>
                  <a:pt x="5910614" y="1593221"/>
                </a:lnTo>
                <a:lnTo>
                  <a:pt x="5918384" y="1607216"/>
                </a:lnTo>
                <a:lnTo>
                  <a:pt x="5892402" y="1630256"/>
                </a:lnTo>
                <a:lnTo>
                  <a:pt x="5878497" y="1643361"/>
                </a:lnTo>
                <a:lnTo>
                  <a:pt x="5863920" y="1653965"/>
                </a:lnTo>
                <a:lnTo>
                  <a:pt x="5385280" y="1957728"/>
                </a:lnTo>
                <a:lnTo>
                  <a:pt x="5361039" y="1972263"/>
                </a:lnTo>
                <a:lnTo>
                  <a:pt x="5351463" y="1981527"/>
                </a:lnTo>
                <a:lnTo>
                  <a:pt x="5341307" y="1993627"/>
                </a:lnTo>
                <a:lnTo>
                  <a:pt x="5319500" y="2022246"/>
                </a:lnTo>
                <a:lnTo>
                  <a:pt x="5296779" y="2052451"/>
                </a:lnTo>
                <a:lnTo>
                  <a:pt x="5270217" y="2078325"/>
                </a:lnTo>
                <a:lnTo>
                  <a:pt x="5242070" y="2103285"/>
                </a:lnTo>
                <a:lnTo>
                  <a:pt x="5212918" y="2124494"/>
                </a:lnTo>
                <a:lnTo>
                  <a:pt x="5185351" y="2146618"/>
                </a:lnTo>
                <a:lnTo>
                  <a:pt x="5153029" y="2165997"/>
                </a:lnTo>
                <a:lnTo>
                  <a:pt x="5119458" y="2185711"/>
                </a:lnTo>
                <a:lnTo>
                  <a:pt x="5105462" y="2193481"/>
                </a:lnTo>
                <a:lnTo>
                  <a:pt x="5090887" y="2204085"/>
                </a:lnTo>
                <a:lnTo>
                  <a:pt x="5076646" y="2215939"/>
                </a:lnTo>
                <a:lnTo>
                  <a:pt x="5065241" y="2228374"/>
                </a:lnTo>
                <a:lnTo>
                  <a:pt x="5054169" y="2242059"/>
                </a:lnTo>
                <a:lnTo>
                  <a:pt x="5044683" y="2256659"/>
                </a:lnTo>
                <a:lnTo>
                  <a:pt x="5036202" y="2275009"/>
                </a:lnTo>
                <a:lnTo>
                  <a:pt x="5033391" y="2294519"/>
                </a:lnTo>
                <a:lnTo>
                  <a:pt x="5028815" y="2302445"/>
                </a:lnTo>
                <a:lnTo>
                  <a:pt x="5024575" y="2311619"/>
                </a:lnTo>
                <a:lnTo>
                  <a:pt x="5012924" y="2328139"/>
                </a:lnTo>
                <a:lnTo>
                  <a:pt x="4994688" y="2345083"/>
                </a:lnTo>
                <a:lnTo>
                  <a:pt x="4977792" y="2367029"/>
                </a:lnTo>
                <a:lnTo>
                  <a:pt x="5090295" y="2336883"/>
                </a:lnTo>
                <a:lnTo>
                  <a:pt x="5092975" y="2346883"/>
                </a:lnTo>
                <a:lnTo>
                  <a:pt x="4811715" y="2422247"/>
                </a:lnTo>
                <a:lnTo>
                  <a:pt x="4807565" y="2436757"/>
                </a:lnTo>
                <a:lnTo>
                  <a:pt x="4834599" y="2457648"/>
                </a:lnTo>
                <a:lnTo>
                  <a:pt x="4849534" y="2468385"/>
                </a:lnTo>
                <a:lnTo>
                  <a:pt x="4856789" y="2470460"/>
                </a:lnTo>
                <a:lnTo>
                  <a:pt x="4864044" y="2472535"/>
                </a:lnTo>
                <a:lnTo>
                  <a:pt x="4910899" y="2477398"/>
                </a:lnTo>
                <a:lnTo>
                  <a:pt x="4955255" y="2482930"/>
                </a:lnTo>
                <a:lnTo>
                  <a:pt x="5000191" y="2485627"/>
                </a:lnTo>
                <a:lnTo>
                  <a:pt x="5046377" y="2487990"/>
                </a:lnTo>
                <a:lnTo>
                  <a:pt x="5094148" y="2491267"/>
                </a:lnTo>
                <a:lnTo>
                  <a:pt x="5114909" y="2493743"/>
                </a:lnTo>
                <a:lnTo>
                  <a:pt x="5134419" y="2496554"/>
                </a:lnTo>
                <a:lnTo>
                  <a:pt x="5155849" y="2501530"/>
                </a:lnTo>
                <a:lnTo>
                  <a:pt x="5172280" y="2507846"/>
                </a:lnTo>
                <a:lnTo>
                  <a:pt x="5188709" y="2514162"/>
                </a:lnTo>
                <a:lnTo>
                  <a:pt x="5202059" y="2523983"/>
                </a:lnTo>
                <a:lnTo>
                  <a:pt x="5215744" y="2535053"/>
                </a:lnTo>
                <a:lnTo>
                  <a:pt x="5229429" y="2546124"/>
                </a:lnTo>
                <a:lnTo>
                  <a:pt x="5240034" y="2560700"/>
                </a:lnTo>
                <a:lnTo>
                  <a:pt x="5251307" y="2577776"/>
                </a:lnTo>
                <a:lnTo>
                  <a:pt x="5259747" y="2594272"/>
                </a:lnTo>
                <a:lnTo>
                  <a:pt x="5267606" y="2613603"/>
                </a:lnTo>
                <a:lnTo>
                  <a:pt x="5274885" y="2635769"/>
                </a:lnTo>
                <a:lnTo>
                  <a:pt x="5281249" y="2659519"/>
                </a:lnTo>
                <a:lnTo>
                  <a:pt x="5288104" y="2675100"/>
                </a:lnTo>
                <a:lnTo>
                  <a:pt x="5293708" y="2691016"/>
                </a:lnTo>
                <a:lnTo>
                  <a:pt x="5301723" y="2700927"/>
                </a:lnTo>
                <a:lnTo>
                  <a:pt x="5309402" y="2709587"/>
                </a:lnTo>
                <a:lnTo>
                  <a:pt x="5318333" y="2717913"/>
                </a:lnTo>
                <a:lnTo>
                  <a:pt x="5331013" y="2725233"/>
                </a:lnTo>
                <a:lnTo>
                  <a:pt x="5354787" y="2738960"/>
                </a:lnTo>
                <a:lnTo>
                  <a:pt x="5419437" y="2775228"/>
                </a:lnTo>
                <a:lnTo>
                  <a:pt x="5452722" y="2794446"/>
                </a:lnTo>
                <a:lnTo>
                  <a:pt x="5483842" y="2815583"/>
                </a:lnTo>
                <a:lnTo>
                  <a:pt x="5352736" y="2766305"/>
                </a:lnTo>
                <a:lnTo>
                  <a:pt x="5350326" y="2772310"/>
                </a:lnTo>
                <a:lnTo>
                  <a:pt x="5430268" y="2840656"/>
                </a:lnTo>
                <a:lnTo>
                  <a:pt x="5470408" y="2875453"/>
                </a:lnTo>
                <a:lnTo>
                  <a:pt x="5511128" y="2907416"/>
                </a:lnTo>
                <a:lnTo>
                  <a:pt x="5530573" y="2924982"/>
                </a:lnTo>
                <a:lnTo>
                  <a:pt x="5537002" y="2933977"/>
                </a:lnTo>
                <a:lnTo>
                  <a:pt x="5541847" y="2942058"/>
                </a:lnTo>
                <a:lnTo>
                  <a:pt x="5544526" y="2952059"/>
                </a:lnTo>
                <a:lnTo>
                  <a:pt x="5542785" y="2960564"/>
                </a:lnTo>
                <a:lnTo>
                  <a:pt x="5535465" y="2973244"/>
                </a:lnTo>
                <a:lnTo>
                  <a:pt x="5525645" y="2986593"/>
                </a:lnTo>
                <a:lnTo>
                  <a:pt x="5516739" y="2998358"/>
                </a:lnTo>
                <a:lnTo>
                  <a:pt x="5513167" y="3010033"/>
                </a:lnTo>
                <a:lnTo>
                  <a:pt x="5510847" y="3021373"/>
                </a:lnTo>
                <a:lnTo>
                  <a:pt x="5512612" y="3032959"/>
                </a:lnTo>
                <a:lnTo>
                  <a:pt x="5515961" y="3045459"/>
                </a:lnTo>
                <a:lnTo>
                  <a:pt x="5522391" y="3054455"/>
                </a:lnTo>
                <a:lnTo>
                  <a:pt x="5529156" y="3064700"/>
                </a:lnTo>
                <a:lnTo>
                  <a:pt x="5538086" y="3073026"/>
                </a:lnTo>
                <a:lnTo>
                  <a:pt x="5578471" y="3103739"/>
                </a:lnTo>
                <a:lnTo>
                  <a:pt x="5618185" y="3131951"/>
                </a:lnTo>
                <a:lnTo>
                  <a:pt x="5699443" y="3185206"/>
                </a:lnTo>
                <a:lnTo>
                  <a:pt x="5720384" y="3198352"/>
                </a:lnTo>
                <a:lnTo>
                  <a:pt x="5730229" y="3205093"/>
                </a:lnTo>
                <a:lnTo>
                  <a:pt x="5736659" y="3214089"/>
                </a:lnTo>
                <a:lnTo>
                  <a:pt x="5743088" y="3223084"/>
                </a:lnTo>
                <a:lnTo>
                  <a:pt x="5745768" y="3233085"/>
                </a:lnTo>
                <a:lnTo>
                  <a:pt x="5745033" y="3245339"/>
                </a:lnTo>
                <a:lnTo>
                  <a:pt x="5740881" y="3259850"/>
                </a:lnTo>
                <a:lnTo>
                  <a:pt x="5731820" y="3281035"/>
                </a:lnTo>
                <a:lnTo>
                  <a:pt x="5727244" y="3288960"/>
                </a:lnTo>
                <a:lnTo>
                  <a:pt x="5719499" y="3295054"/>
                </a:lnTo>
                <a:lnTo>
                  <a:pt x="5712669" y="3299564"/>
                </a:lnTo>
                <a:lnTo>
                  <a:pt x="5701999" y="3299744"/>
                </a:lnTo>
                <a:lnTo>
                  <a:pt x="5691663" y="3301173"/>
                </a:lnTo>
                <a:lnTo>
                  <a:pt x="5677488" y="3298272"/>
                </a:lnTo>
                <a:lnTo>
                  <a:pt x="5652552" y="3290217"/>
                </a:lnTo>
                <a:lnTo>
                  <a:pt x="5638713" y="3288566"/>
                </a:lnTo>
                <a:lnTo>
                  <a:pt x="5627708" y="3287495"/>
                </a:lnTo>
                <a:lnTo>
                  <a:pt x="5616122" y="3289260"/>
                </a:lnTo>
                <a:lnTo>
                  <a:pt x="5603621" y="3292609"/>
                </a:lnTo>
                <a:lnTo>
                  <a:pt x="5591210" y="3301294"/>
                </a:lnTo>
                <a:lnTo>
                  <a:pt x="5581055" y="3313393"/>
                </a:lnTo>
                <a:lnTo>
                  <a:pt x="5575140" y="3316318"/>
                </a:lnTo>
                <a:lnTo>
                  <a:pt x="5568554" y="3316743"/>
                </a:lnTo>
                <a:lnTo>
                  <a:pt x="5550049" y="3317682"/>
                </a:lnTo>
                <a:lnTo>
                  <a:pt x="5499867" y="3320410"/>
                </a:lnTo>
                <a:lnTo>
                  <a:pt x="5473527" y="3322109"/>
                </a:lnTo>
                <a:lnTo>
                  <a:pt x="5447521" y="3325057"/>
                </a:lnTo>
                <a:lnTo>
                  <a:pt x="5415936" y="3332181"/>
                </a:lnTo>
                <a:lnTo>
                  <a:pt x="5392184" y="3338546"/>
                </a:lnTo>
                <a:lnTo>
                  <a:pt x="5373188" y="3347654"/>
                </a:lnTo>
                <a:lnTo>
                  <a:pt x="5357698" y="3359844"/>
                </a:lnTo>
                <a:lnTo>
                  <a:pt x="5347297" y="3376029"/>
                </a:lnTo>
                <a:lnTo>
                  <a:pt x="5339151" y="3395629"/>
                </a:lnTo>
                <a:lnTo>
                  <a:pt x="5332344" y="3420229"/>
                </a:lnTo>
                <a:lnTo>
                  <a:pt x="5328128" y="3449495"/>
                </a:lnTo>
                <a:lnTo>
                  <a:pt x="5325742" y="3475590"/>
                </a:lnTo>
                <a:lnTo>
                  <a:pt x="5324271" y="3500101"/>
                </a:lnTo>
                <a:lnTo>
                  <a:pt x="5324049" y="3524276"/>
                </a:lnTo>
                <a:lnTo>
                  <a:pt x="5329163" y="3548362"/>
                </a:lnTo>
                <a:lnTo>
                  <a:pt x="5334858" y="3569613"/>
                </a:lnTo>
                <a:lnTo>
                  <a:pt x="5346557" y="3593274"/>
                </a:lnTo>
                <a:lnTo>
                  <a:pt x="5362921" y="3614345"/>
                </a:lnTo>
                <a:lnTo>
                  <a:pt x="5384286" y="3634077"/>
                </a:lnTo>
                <a:lnTo>
                  <a:pt x="5395135" y="3644568"/>
                </a:lnTo>
                <a:lnTo>
                  <a:pt x="5405070" y="3656643"/>
                </a:lnTo>
                <a:lnTo>
                  <a:pt x="5415004" y="3668719"/>
                </a:lnTo>
                <a:lnTo>
                  <a:pt x="5419939" y="3682134"/>
                </a:lnTo>
                <a:lnTo>
                  <a:pt x="5424293" y="3698386"/>
                </a:lnTo>
                <a:lnTo>
                  <a:pt x="5427977" y="3712136"/>
                </a:lnTo>
                <a:lnTo>
                  <a:pt x="5431082" y="3728721"/>
                </a:lnTo>
                <a:lnTo>
                  <a:pt x="5429766" y="3743811"/>
                </a:lnTo>
                <a:lnTo>
                  <a:pt x="5430035" y="3759817"/>
                </a:lnTo>
                <a:lnTo>
                  <a:pt x="5427470" y="3775242"/>
                </a:lnTo>
                <a:lnTo>
                  <a:pt x="5423654" y="3791002"/>
                </a:lnTo>
                <a:lnTo>
                  <a:pt x="5419503" y="3805512"/>
                </a:lnTo>
                <a:lnTo>
                  <a:pt x="5412182" y="3818192"/>
                </a:lnTo>
                <a:lnTo>
                  <a:pt x="5404862" y="3830872"/>
                </a:lnTo>
                <a:lnTo>
                  <a:pt x="5395041" y="3844222"/>
                </a:lnTo>
                <a:lnTo>
                  <a:pt x="5383880" y="3852572"/>
                </a:lnTo>
                <a:lnTo>
                  <a:pt x="5374305" y="3861836"/>
                </a:lnTo>
                <a:lnTo>
                  <a:pt x="5360979" y="3872106"/>
                </a:lnTo>
                <a:lnTo>
                  <a:pt x="5346649" y="3878625"/>
                </a:lnTo>
                <a:lnTo>
                  <a:pt x="5331648" y="3882645"/>
                </a:lnTo>
                <a:lnTo>
                  <a:pt x="5316647" y="3886664"/>
                </a:lnTo>
                <a:lnTo>
                  <a:pt x="5300977" y="3888183"/>
                </a:lnTo>
                <a:lnTo>
                  <a:pt x="5284972" y="3888453"/>
                </a:lnTo>
                <a:lnTo>
                  <a:pt x="5268966" y="3888722"/>
                </a:lnTo>
                <a:lnTo>
                  <a:pt x="5252291" y="3886492"/>
                </a:lnTo>
                <a:lnTo>
                  <a:pt x="5234946" y="3881760"/>
                </a:lnTo>
                <a:lnTo>
                  <a:pt x="5219185" y="3877944"/>
                </a:lnTo>
                <a:lnTo>
                  <a:pt x="5204005" y="3871294"/>
                </a:lnTo>
                <a:lnTo>
                  <a:pt x="5189406" y="3861807"/>
                </a:lnTo>
                <a:lnTo>
                  <a:pt x="5176391" y="3853237"/>
                </a:lnTo>
                <a:lnTo>
                  <a:pt x="5163041" y="3843417"/>
                </a:lnTo>
                <a:lnTo>
                  <a:pt x="5150606" y="3832010"/>
                </a:lnTo>
                <a:lnTo>
                  <a:pt x="5131652" y="3806274"/>
                </a:lnTo>
                <a:lnTo>
                  <a:pt x="5116537" y="3784868"/>
                </a:lnTo>
                <a:lnTo>
                  <a:pt x="5112273" y="3773952"/>
                </a:lnTo>
                <a:lnTo>
                  <a:pt x="5109594" y="3763952"/>
                </a:lnTo>
                <a:lnTo>
                  <a:pt x="5107494" y="3751117"/>
                </a:lnTo>
                <a:lnTo>
                  <a:pt x="5106644" y="3737946"/>
                </a:lnTo>
                <a:lnTo>
                  <a:pt x="5107715" y="3726941"/>
                </a:lnTo>
                <a:lnTo>
                  <a:pt x="5110951" y="3714016"/>
                </a:lnTo>
                <a:lnTo>
                  <a:pt x="5120838" y="3685911"/>
                </a:lnTo>
                <a:lnTo>
                  <a:pt x="5134140" y="3655550"/>
                </a:lnTo>
                <a:lnTo>
                  <a:pt x="5154272" y="3620681"/>
                </a:lnTo>
                <a:lnTo>
                  <a:pt x="5068975" y="3607361"/>
                </a:lnTo>
                <a:lnTo>
                  <a:pt x="5098013" y="3560726"/>
                </a:lnTo>
                <a:lnTo>
                  <a:pt x="5072988" y="3547335"/>
                </a:lnTo>
                <a:lnTo>
                  <a:pt x="5057808" y="3540684"/>
                </a:lnTo>
                <a:lnTo>
                  <a:pt x="5046468" y="3538363"/>
                </a:lnTo>
                <a:lnTo>
                  <a:pt x="5026288" y="3533052"/>
                </a:lnTo>
                <a:lnTo>
                  <a:pt x="5004187" y="3525576"/>
                </a:lnTo>
                <a:lnTo>
                  <a:pt x="4987087" y="3516760"/>
                </a:lnTo>
                <a:lnTo>
                  <a:pt x="4969652" y="3506694"/>
                </a:lnTo>
                <a:lnTo>
                  <a:pt x="4953467" y="3496293"/>
                </a:lnTo>
                <a:lnTo>
                  <a:pt x="4939782" y="3485222"/>
                </a:lnTo>
                <a:lnTo>
                  <a:pt x="4926098" y="3474151"/>
                </a:lnTo>
                <a:lnTo>
                  <a:pt x="4914243" y="3459910"/>
                </a:lnTo>
                <a:lnTo>
                  <a:pt x="4891449" y="3429844"/>
                </a:lnTo>
                <a:lnTo>
                  <a:pt x="4869235" y="3396942"/>
                </a:lnTo>
                <a:lnTo>
                  <a:pt x="4852022" y="3362700"/>
                </a:lnTo>
                <a:lnTo>
                  <a:pt x="4835387" y="3325623"/>
                </a:lnTo>
                <a:lnTo>
                  <a:pt x="4824449" y="3309797"/>
                </a:lnTo>
                <a:lnTo>
                  <a:pt x="4813264" y="3298057"/>
                </a:lnTo>
                <a:lnTo>
                  <a:pt x="4799579" y="3286985"/>
                </a:lnTo>
                <a:lnTo>
                  <a:pt x="4783729" y="3277835"/>
                </a:lnTo>
                <a:lnTo>
                  <a:pt x="4767968" y="3274019"/>
                </a:lnTo>
                <a:lnTo>
                  <a:pt x="4750378" y="3273373"/>
                </a:lnTo>
                <a:lnTo>
                  <a:pt x="4732543" y="3276812"/>
                </a:lnTo>
                <a:lnTo>
                  <a:pt x="4714797" y="3285587"/>
                </a:lnTo>
                <a:lnTo>
                  <a:pt x="4679975" y="3305635"/>
                </a:lnTo>
                <a:lnTo>
                  <a:pt x="4663234" y="3318160"/>
                </a:lnTo>
                <a:lnTo>
                  <a:pt x="4648078" y="3331600"/>
                </a:lnTo>
                <a:lnTo>
                  <a:pt x="4634507" y="3345955"/>
                </a:lnTo>
                <a:lnTo>
                  <a:pt x="4621941" y="3364059"/>
                </a:lnTo>
                <a:lnTo>
                  <a:pt x="4615045" y="3383325"/>
                </a:lnTo>
                <a:lnTo>
                  <a:pt x="4607904" y="3406675"/>
                </a:lnTo>
                <a:lnTo>
                  <a:pt x="4603418" y="3419934"/>
                </a:lnTo>
                <a:lnTo>
                  <a:pt x="4595517" y="3435449"/>
                </a:lnTo>
                <a:lnTo>
                  <a:pt x="4586276" y="3445964"/>
                </a:lnTo>
                <a:lnTo>
                  <a:pt x="4576120" y="3458064"/>
                </a:lnTo>
                <a:lnTo>
                  <a:pt x="4564045" y="3467999"/>
                </a:lnTo>
                <a:lnTo>
                  <a:pt x="4548799" y="3476103"/>
                </a:lnTo>
                <a:lnTo>
                  <a:pt x="4533553" y="3484207"/>
                </a:lnTo>
                <a:lnTo>
                  <a:pt x="4519223" y="3490727"/>
                </a:lnTo>
                <a:lnTo>
                  <a:pt x="4502972" y="3495082"/>
                </a:lnTo>
                <a:lnTo>
                  <a:pt x="4483552" y="3497605"/>
                </a:lnTo>
                <a:lnTo>
                  <a:pt x="4467881" y="3499125"/>
                </a:lnTo>
                <a:lnTo>
                  <a:pt x="4450291" y="3498479"/>
                </a:lnTo>
                <a:lnTo>
                  <a:pt x="4433950" y="3497498"/>
                </a:lnTo>
                <a:lnTo>
                  <a:pt x="4418190" y="3493682"/>
                </a:lnTo>
                <a:lnTo>
                  <a:pt x="4402430" y="3489866"/>
                </a:lnTo>
                <a:lnTo>
                  <a:pt x="4389750" y="3482546"/>
                </a:lnTo>
                <a:lnTo>
                  <a:pt x="4368230" y="3472235"/>
                </a:lnTo>
                <a:lnTo>
                  <a:pt x="4346465" y="3466009"/>
                </a:lnTo>
                <a:lnTo>
                  <a:pt x="4325615" y="3458198"/>
                </a:lnTo>
                <a:lnTo>
                  <a:pt x="4303179" y="3449471"/>
                </a:lnTo>
                <a:lnTo>
                  <a:pt x="4281994" y="3440410"/>
                </a:lnTo>
                <a:lnTo>
                  <a:pt x="4263890" y="3427843"/>
                </a:lnTo>
                <a:lnTo>
                  <a:pt x="4254960" y="3419518"/>
                </a:lnTo>
                <a:lnTo>
                  <a:pt x="4247861" y="3408022"/>
                </a:lnTo>
                <a:lnTo>
                  <a:pt x="4242346" y="3397442"/>
                </a:lnTo>
                <a:lnTo>
                  <a:pt x="4236497" y="3385612"/>
                </a:lnTo>
                <a:lnTo>
                  <a:pt x="4072848" y="3379888"/>
                </a:lnTo>
                <a:lnTo>
                  <a:pt x="4104195" y="3451876"/>
                </a:lnTo>
                <a:lnTo>
                  <a:pt x="4112880" y="3464287"/>
                </a:lnTo>
                <a:lnTo>
                  <a:pt x="4115804" y="3470202"/>
                </a:lnTo>
                <a:lnTo>
                  <a:pt x="4119890" y="3470448"/>
                </a:lnTo>
                <a:lnTo>
                  <a:pt x="4130560" y="3470269"/>
                </a:lnTo>
                <a:lnTo>
                  <a:pt x="4139310" y="3467924"/>
                </a:lnTo>
                <a:lnTo>
                  <a:pt x="4147815" y="3469664"/>
                </a:lnTo>
                <a:lnTo>
                  <a:pt x="4155071" y="3471740"/>
                </a:lnTo>
                <a:lnTo>
                  <a:pt x="4159825" y="3474485"/>
                </a:lnTo>
                <a:lnTo>
                  <a:pt x="4164915" y="3478480"/>
                </a:lnTo>
                <a:lnTo>
                  <a:pt x="4172930" y="3488391"/>
                </a:lnTo>
                <a:lnTo>
                  <a:pt x="4177864" y="3501806"/>
                </a:lnTo>
                <a:lnTo>
                  <a:pt x="4181884" y="3516807"/>
                </a:lnTo>
                <a:lnTo>
                  <a:pt x="4187398" y="3527388"/>
                </a:lnTo>
                <a:lnTo>
                  <a:pt x="4194498" y="3538883"/>
                </a:lnTo>
                <a:lnTo>
                  <a:pt x="4205437" y="3554709"/>
                </a:lnTo>
                <a:lnTo>
                  <a:pt x="4219792" y="3568280"/>
                </a:lnTo>
                <a:lnTo>
                  <a:pt x="4234147" y="3581851"/>
                </a:lnTo>
                <a:lnTo>
                  <a:pt x="4245087" y="3597677"/>
                </a:lnTo>
                <a:lnTo>
                  <a:pt x="4249016" y="3607342"/>
                </a:lnTo>
                <a:lnTo>
                  <a:pt x="4252365" y="3619843"/>
                </a:lnTo>
                <a:lnTo>
                  <a:pt x="4258729" y="3643593"/>
                </a:lnTo>
                <a:lnTo>
                  <a:pt x="4237144" y="3648038"/>
                </a:lnTo>
                <a:lnTo>
                  <a:pt x="4223974" y="3648887"/>
                </a:lnTo>
                <a:lnTo>
                  <a:pt x="4215469" y="3647146"/>
                </a:lnTo>
                <a:lnTo>
                  <a:pt x="4186604" y="3629425"/>
                </a:lnTo>
                <a:lnTo>
                  <a:pt x="4155819" y="3609538"/>
                </a:lnTo>
                <a:lnTo>
                  <a:pt x="4097419" y="3571594"/>
                </a:lnTo>
                <a:lnTo>
                  <a:pt x="4070140" y="3554787"/>
                </a:lnTo>
                <a:lnTo>
                  <a:pt x="4056790" y="3544966"/>
                </a:lnTo>
                <a:lnTo>
                  <a:pt x="4042280" y="3540816"/>
                </a:lnTo>
                <a:lnTo>
                  <a:pt x="4026519" y="3537000"/>
                </a:lnTo>
                <a:lnTo>
                  <a:pt x="4008929" y="3536354"/>
                </a:lnTo>
                <a:lnTo>
                  <a:pt x="3988594" y="3540463"/>
                </a:lnTo>
                <a:lnTo>
                  <a:pt x="3968347" y="3549907"/>
                </a:lnTo>
                <a:lnTo>
                  <a:pt x="4134336" y="3769371"/>
                </a:lnTo>
                <a:lnTo>
                  <a:pt x="3819485" y="3639368"/>
                </a:lnTo>
                <a:lnTo>
                  <a:pt x="3889369" y="3800175"/>
                </a:lnTo>
                <a:lnTo>
                  <a:pt x="3875038" y="3806694"/>
                </a:lnTo>
                <a:lnTo>
                  <a:pt x="3864009" y="3785533"/>
                </a:lnTo>
                <a:lnTo>
                  <a:pt x="3853315" y="3765622"/>
                </a:lnTo>
                <a:lnTo>
                  <a:pt x="3836591" y="3723210"/>
                </a:lnTo>
                <a:lnTo>
                  <a:pt x="3823642" y="3699884"/>
                </a:lnTo>
                <a:lnTo>
                  <a:pt x="3808282" y="3682563"/>
                </a:lnTo>
                <a:lnTo>
                  <a:pt x="3796853" y="3674907"/>
                </a:lnTo>
                <a:lnTo>
                  <a:pt x="3786673" y="3666917"/>
                </a:lnTo>
                <a:lnTo>
                  <a:pt x="3773993" y="3659596"/>
                </a:lnTo>
                <a:lnTo>
                  <a:pt x="3758813" y="3652945"/>
                </a:lnTo>
                <a:lnTo>
                  <a:pt x="3792356" y="3818130"/>
                </a:lnTo>
                <a:lnTo>
                  <a:pt x="3778557" y="3781634"/>
                </a:lnTo>
                <a:lnTo>
                  <a:pt x="3765673" y="3743552"/>
                </a:lnTo>
                <a:lnTo>
                  <a:pt x="3754375" y="3706386"/>
                </a:lnTo>
                <a:lnTo>
                  <a:pt x="3741492" y="3668305"/>
                </a:lnTo>
                <a:lnTo>
                  <a:pt x="3725528" y="3633728"/>
                </a:lnTo>
                <a:lnTo>
                  <a:pt x="3707979" y="3598236"/>
                </a:lnTo>
                <a:lnTo>
                  <a:pt x="3697040" y="3582410"/>
                </a:lnTo>
                <a:lnTo>
                  <a:pt x="3685185" y="3568170"/>
                </a:lnTo>
                <a:lnTo>
                  <a:pt x="3670161" y="3552098"/>
                </a:lnTo>
                <a:lnTo>
                  <a:pt x="3655471" y="3537277"/>
                </a:lnTo>
                <a:lnTo>
                  <a:pt x="3647480" y="3547457"/>
                </a:lnTo>
                <a:lnTo>
                  <a:pt x="3640404" y="3556052"/>
                </a:lnTo>
                <a:lnTo>
                  <a:pt x="3632013" y="3579737"/>
                </a:lnTo>
                <a:lnTo>
                  <a:pt x="3626792" y="3605253"/>
                </a:lnTo>
                <a:lnTo>
                  <a:pt x="3623155" y="3631683"/>
                </a:lnTo>
                <a:lnTo>
                  <a:pt x="3625189" y="3659274"/>
                </a:lnTo>
                <a:lnTo>
                  <a:pt x="3631308" y="3687110"/>
                </a:lnTo>
                <a:lnTo>
                  <a:pt x="3640262" y="3715526"/>
                </a:lnTo>
                <a:lnTo>
                  <a:pt x="3656381" y="3740682"/>
                </a:lnTo>
                <a:lnTo>
                  <a:pt x="3664485" y="3755928"/>
                </a:lnTo>
                <a:lnTo>
                  <a:pt x="3666495" y="3763428"/>
                </a:lnTo>
                <a:lnTo>
                  <a:pt x="3668170" y="3769678"/>
                </a:lnTo>
                <a:lnTo>
                  <a:pt x="3667345" y="3776599"/>
                </a:lnTo>
                <a:lnTo>
                  <a:pt x="3665605" y="3785104"/>
                </a:lnTo>
                <a:lnTo>
                  <a:pt x="3663529" y="3792358"/>
                </a:lnTo>
                <a:lnTo>
                  <a:pt x="3658953" y="3800284"/>
                </a:lnTo>
                <a:lnTo>
                  <a:pt x="3641812" y="3826313"/>
                </a:lnTo>
                <a:lnTo>
                  <a:pt x="3625920" y="3852008"/>
                </a:lnTo>
                <a:lnTo>
                  <a:pt x="3608778" y="3878038"/>
                </a:lnTo>
                <a:lnTo>
                  <a:pt x="3589381" y="3900652"/>
                </a:lnTo>
                <a:lnTo>
                  <a:pt x="3571325" y="3928268"/>
                </a:lnTo>
                <a:lnTo>
                  <a:pt x="3557933" y="3953292"/>
                </a:lnTo>
                <a:lnTo>
                  <a:pt x="3549542" y="3976978"/>
                </a:lnTo>
                <a:lnTo>
                  <a:pt x="3545236" y="4000908"/>
                </a:lnTo>
                <a:lnTo>
                  <a:pt x="3546845" y="4021913"/>
                </a:lnTo>
                <a:lnTo>
                  <a:pt x="3549034" y="4040085"/>
                </a:lnTo>
                <a:lnTo>
                  <a:pt x="3553723" y="4057585"/>
                </a:lnTo>
                <a:lnTo>
                  <a:pt x="3561248" y="4075665"/>
                </a:lnTo>
                <a:lnTo>
                  <a:pt x="3577792" y="4107408"/>
                </a:lnTo>
                <a:lnTo>
                  <a:pt x="3596501" y="4137229"/>
                </a:lnTo>
                <a:lnTo>
                  <a:pt x="3605520" y="4150890"/>
                </a:lnTo>
                <a:lnTo>
                  <a:pt x="3610790" y="4165555"/>
                </a:lnTo>
                <a:lnTo>
                  <a:pt x="3614474" y="4179305"/>
                </a:lnTo>
                <a:lnTo>
                  <a:pt x="3616238" y="4190891"/>
                </a:lnTo>
                <a:lnTo>
                  <a:pt x="3602578" y="4199911"/>
                </a:lnTo>
                <a:lnTo>
                  <a:pt x="3591663" y="4204175"/>
                </a:lnTo>
                <a:lnTo>
                  <a:pt x="3562911" y="4211879"/>
                </a:lnTo>
                <a:lnTo>
                  <a:pt x="3532575" y="4218668"/>
                </a:lnTo>
                <a:lnTo>
                  <a:pt x="3500899" y="4220456"/>
                </a:lnTo>
                <a:lnTo>
                  <a:pt x="3466969" y="4218829"/>
                </a:lnTo>
                <a:lnTo>
                  <a:pt x="3431788" y="4217538"/>
                </a:lnTo>
                <a:lnTo>
                  <a:pt x="3359506" y="4212789"/>
                </a:lnTo>
                <a:lnTo>
                  <a:pt x="3324326" y="4211497"/>
                </a:lnTo>
                <a:lnTo>
                  <a:pt x="3290395" y="4209871"/>
                </a:lnTo>
                <a:lnTo>
                  <a:pt x="3255885" y="4211079"/>
                </a:lnTo>
                <a:lnTo>
                  <a:pt x="3224879" y="4215368"/>
                </a:lnTo>
                <a:lnTo>
                  <a:pt x="3196708" y="4220237"/>
                </a:lnTo>
                <a:lnTo>
                  <a:pt x="3182377" y="4226756"/>
                </a:lnTo>
                <a:lnTo>
                  <a:pt x="3171461" y="4231021"/>
                </a:lnTo>
                <a:lnTo>
                  <a:pt x="3159966" y="4238121"/>
                </a:lnTo>
                <a:lnTo>
                  <a:pt x="3150056" y="4246135"/>
                </a:lnTo>
                <a:lnTo>
                  <a:pt x="3138895" y="4254485"/>
                </a:lnTo>
                <a:lnTo>
                  <a:pt x="3131239" y="4265914"/>
                </a:lnTo>
                <a:lnTo>
                  <a:pt x="3121418" y="4279264"/>
                </a:lnTo>
                <a:lnTo>
                  <a:pt x="3111842" y="4288530"/>
                </a:lnTo>
                <a:lnTo>
                  <a:pt x="3100347" y="4295629"/>
                </a:lnTo>
                <a:lnTo>
                  <a:pt x="3088181" y="4300229"/>
                </a:lnTo>
                <a:lnTo>
                  <a:pt x="3075101" y="4306413"/>
                </a:lnTo>
                <a:lnTo>
                  <a:pt x="3063180" y="4306928"/>
                </a:lnTo>
                <a:lnTo>
                  <a:pt x="3047175" y="4307196"/>
                </a:lnTo>
                <a:lnTo>
                  <a:pt x="3032420" y="4307131"/>
                </a:lnTo>
                <a:lnTo>
                  <a:pt x="2995989" y="4306175"/>
                </a:lnTo>
                <a:lnTo>
                  <a:pt x="2978734" y="4306778"/>
                </a:lnTo>
                <a:lnTo>
                  <a:pt x="2960563" y="4308967"/>
                </a:lnTo>
                <a:lnTo>
                  <a:pt x="2944982" y="4315822"/>
                </a:lnTo>
                <a:lnTo>
                  <a:pt x="2930407" y="4326427"/>
                </a:lnTo>
                <a:lnTo>
                  <a:pt x="2925161" y="4331851"/>
                </a:lnTo>
                <a:lnTo>
                  <a:pt x="2919335" y="4340112"/>
                </a:lnTo>
                <a:lnTo>
                  <a:pt x="2911925" y="4347456"/>
                </a:lnTo>
                <a:lnTo>
                  <a:pt x="2909605" y="4358796"/>
                </a:lnTo>
                <a:lnTo>
                  <a:pt x="2906704" y="4372972"/>
                </a:lnTo>
                <a:lnTo>
                  <a:pt x="2903803" y="4387147"/>
                </a:lnTo>
                <a:lnTo>
                  <a:pt x="2903337" y="4415407"/>
                </a:lnTo>
                <a:lnTo>
                  <a:pt x="2899275" y="4435253"/>
                </a:lnTo>
                <a:lnTo>
                  <a:pt x="2893629" y="4454183"/>
                </a:lnTo>
                <a:lnTo>
                  <a:pt x="2885394" y="4468447"/>
                </a:lnTo>
                <a:lnTo>
                  <a:pt x="2872068" y="4478717"/>
                </a:lnTo>
                <a:lnTo>
                  <a:pt x="2857737" y="4485237"/>
                </a:lnTo>
                <a:lnTo>
                  <a:pt x="2838316" y="4487761"/>
                </a:lnTo>
                <a:lnTo>
                  <a:pt x="2819141" y="4486200"/>
                </a:lnTo>
                <a:lnTo>
                  <a:pt x="2797376" y="4479974"/>
                </a:lnTo>
                <a:lnTo>
                  <a:pt x="2784451" y="4476738"/>
                </a:lnTo>
                <a:lnTo>
                  <a:pt x="2768445" y="4477008"/>
                </a:lnTo>
                <a:lnTo>
                  <a:pt x="2737439" y="4481296"/>
                </a:lnTo>
                <a:lnTo>
                  <a:pt x="2733690" y="4482300"/>
                </a:lnTo>
                <a:lnTo>
                  <a:pt x="2727439" y="4483975"/>
                </a:lnTo>
                <a:lnTo>
                  <a:pt x="2724024" y="4486230"/>
                </a:lnTo>
                <a:lnTo>
                  <a:pt x="2720274" y="4487235"/>
                </a:lnTo>
                <a:lnTo>
                  <a:pt x="2700094" y="4481924"/>
                </a:lnTo>
                <a:lnTo>
                  <a:pt x="2680338" y="4483198"/>
                </a:lnTo>
                <a:lnTo>
                  <a:pt x="2664087" y="4487552"/>
                </a:lnTo>
                <a:lnTo>
                  <a:pt x="2649757" y="4494072"/>
                </a:lnTo>
                <a:lnTo>
                  <a:pt x="2634846" y="4503426"/>
                </a:lnTo>
                <a:lnTo>
                  <a:pt x="2620270" y="4514031"/>
                </a:lnTo>
                <a:lnTo>
                  <a:pt x="2591454" y="4536490"/>
                </a:lnTo>
                <a:lnTo>
                  <a:pt x="2570383" y="4552854"/>
                </a:lnTo>
                <a:lnTo>
                  <a:pt x="2559222" y="4561204"/>
                </a:lnTo>
                <a:lnTo>
                  <a:pt x="2548306" y="4565469"/>
                </a:lnTo>
                <a:lnTo>
                  <a:pt x="2538306" y="4568149"/>
                </a:lnTo>
                <a:lnTo>
                  <a:pt x="2525470" y="4570248"/>
                </a:lnTo>
                <a:lnTo>
                  <a:pt x="2513795" y="4566677"/>
                </a:lnTo>
                <a:lnTo>
                  <a:pt x="2500446" y="4556857"/>
                </a:lnTo>
                <a:lnTo>
                  <a:pt x="2486761" y="4545786"/>
                </a:lnTo>
                <a:lnTo>
                  <a:pt x="2479661" y="4534290"/>
                </a:lnTo>
                <a:lnTo>
                  <a:pt x="2472226" y="4521544"/>
                </a:lnTo>
                <a:lnTo>
                  <a:pt x="2468542" y="4507794"/>
                </a:lnTo>
                <a:lnTo>
                  <a:pt x="2466108" y="4493708"/>
                </a:lnTo>
                <a:lnTo>
                  <a:pt x="2466508" y="4480203"/>
                </a:lnTo>
                <a:lnTo>
                  <a:pt x="2471575" y="4464108"/>
                </a:lnTo>
                <a:lnTo>
                  <a:pt x="2475725" y="4449598"/>
                </a:lnTo>
                <a:lnTo>
                  <a:pt x="2495678" y="4404057"/>
                </a:lnTo>
                <a:lnTo>
                  <a:pt x="2518466" y="4359098"/>
                </a:lnTo>
                <a:lnTo>
                  <a:pt x="2526612" y="4339497"/>
                </a:lnTo>
                <a:lnTo>
                  <a:pt x="2525182" y="4329162"/>
                </a:lnTo>
                <a:lnTo>
                  <a:pt x="2525672" y="4320992"/>
                </a:lnTo>
                <a:lnTo>
                  <a:pt x="2524243" y="4310657"/>
                </a:lnTo>
                <a:lnTo>
                  <a:pt x="2518148" y="4302912"/>
                </a:lnTo>
                <a:lnTo>
                  <a:pt x="2511718" y="4293915"/>
                </a:lnTo>
                <a:lnTo>
                  <a:pt x="2502208" y="4288424"/>
                </a:lnTo>
                <a:lnTo>
                  <a:pt x="2488524" y="4277354"/>
                </a:lnTo>
                <a:lnTo>
                  <a:pt x="2475754" y="4264699"/>
                </a:lnTo>
                <a:lnTo>
                  <a:pt x="2465485" y="4251372"/>
                </a:lnTo>
                <a:lnTo>
                  <a:pt x="2457380" y="4236127"/>
                </a:lnTo>
                <a:lnTo>
                  <a:pt x="2444921" y="4204630"/>
                </a:lnTo>
                <a:lnTo>
                  <a:pt x="2434047" y="4174049"/>
                </a:lnTo>
                <a:lnTo>
                  <a:pt x="2423418" y="4139383"/>
                </a:lnTo>
                <a:lnTo>
                  <a:pt x="2416229" y="4122552"/>
                </a:lnTo>
                <a:lnTo>
                  <a:pt x="2410290" y="4105387"/>
                </a:lnTo>
                <a:lnTo>
                  <a:pt x="2400020" y="4092061"/>
                </a:lnTo>
                <a:lnTo>
                  <a:pt x="2387586" y="4080654"/>
                </a:lnTo>
                <a:lnTo>
                  <a:pt x="2380911" y="4075744"/>
                </a:lnTo>
                <a:lnTo>
                  <a:pt x="2373320" y="4072419"/>
                </a:lnTo>
                <a:lnTo>
                  <a:pt x="2361980" y="4070099"/>
                </a:lnTo>
                <a:lnTo>
                  <a:pt x="2350975" y="4069028"/>
                </a:lnTo>
                <a:lnTo>
                  <a:pt x="2340305" y="4069207"/>
                </a:lnTo>
                <a:lnTo>
                  <a:pt x="2329970" y="4070637"/>
                </a:lnTo>
                <a:lnTo>
                  <a:pt x="2321220" y="4072982"/>
                </a:lnTo>
                <a:lnTo>
                  <a:pt x="2313719" y="4074991"/>
                </a:lnTo>
                <a:lnTo>
                  <a:pt x="2299143" y="4085596"/>
                </a:lnTo>
                <a:lnTo>
                  <a:pt x="2287403" y="4096780"/>
                </a:lnTo>
                <a:lnTo>
                  <a:pt x="2278252" y="4112630"/>
                </a:lnTo>
                <a:lnTo>
                  <a:pt x="2270685" y="4129395"/>
                </a:lnTo>
                <a:lnTo>
                  <a:pt x="2258723" y="4164756"/>
                </a:lnTo>
                <a:lnTo>
                  <a:pt x="2249752" y="4191276"/>
                </a:lnTo>
                <a:lnTo>
                  <a:pt x="2239441" y="4212796"/>
                </a:lnTo>
                <a:lnTo>
                  <a:pt x="2228125" y="4230566"/>
                </a:lnTo>
                <a:lnTo>
                  <a:pt x="2219129" y="4236995"/>
                </a:lnTo>
                <a:lnTo>
                  <a:pt x="2212969" y="4244006"/>
                </a:lnTo>
                <a:lnTo>
                  <a:pt x="2191473" y="4253784"/>
                </a:lnTo>
                <a:lnTo>
                  <a:pt x="2167722" y="4260148"/>
                </a:lnTo>
                <a:lnTo>
                  <a:pt x="2137051" y="4265687"/>
                </a:lnTo>
                <a:lnTo>
                  <a:pt x="2099125" y="4269150"/>
                </a:lnTo>
                <a:lnTo>
                  <a:pt x="2093425" y="4172873"/>
                </a:lnTo>
                <a:lnTo>
                  <a:pt x="2088532" y="4124612"/>
                </a:lnTo>
                <a:lnTo>
                  <a:pt x="2086809" y="4078180"/>
                </a:lnTo>
                <a:lnTo>
                  <a:pt x="2087275" y="4049920"/>
                </a:lnTo>
                <a:lnTo>
                  <a:pt x="2083926" y="4037420"/>
                </a:lnTo>
                <a:lnTo>
                  <a:pt x="2081246" y="4027419"/>
                </a:lnTo>
                <a:lnTo>
                  <a:pt x="2077316" y="4017754"/>
                </a:lnTo>
                <a:lnTo>
                  <a:pt x="2069057" y="4011928"/>
                </a:lnTo>
                <a:lnTo>
                  <a:pt x="2056712" y="4005857"/>
                </a:lnTo>
                <a:lnTo>
                  <a:pt x="2040951" y="4002041"/>
                </a:lnTo>
                <a:lnTo>
                  <a:pt x="2036531" y="4000546"/>
                </a:lnTo>
                <a:lnTo>
                  <a:pt x="2030527" y="3998136"/>
                </a:lnTo>
                <a:lnTo>
                  <a:pt x="2022847" y="3989475"/>
                </a:lnTo>
                <a:lnTo>
                  <a:pt x="2014832" y="3979565"/>
                </a:lnTo>
                <a:lnTo>
                  <a:pt x="2012152" y="3969564"/>
                </a:lnTo>
                <a:lnTo>
                  <a:pt x="2009293" y="3948894"/>
                </a:lnTo>
                <a:lnTo>
                  <a:pt x="2007684" y="3927888"/>
                </a:lnTo>
                <a:lnTo>
                  <a:pt x="2005291" y="3878957"/>
                </a:lnTo>
                <a:lnTo>
                  <a:pt x="1982881" y="3890321"/>
                </a:lnTo>
                <a:lnTo>
                  <a:pt x="1965224" y="3904430"/>
                </a:lnTo>
                <a:lnTo>
                  <a:pt x="1947903" y="3919790"/>
                </a:lnTo>
                <a:lnTo>
                  <a:pt x="1934332" y="3934145"/>
                </a:lnTo>
                <a:lnTo>
                  <a:pt x="1921431" y="3950999"/>
                </a:lnTo>
                <a:lnTo>
                  <a:pt x="1911365" y="3968435"/>
                </a:lnTo>
                <a:lnTo>
                  <a:pt x="1901299" y="3985869"/>
                </a:lnTo>
                <a:lnTo>
                  <a:pt x="1893153" y="4005470"/>
                </a:lnTo>
                <a:lnTo>
                  <a:pt x="1882686" y="4036410"/>
                </a:lnTo>
                <a:lnTo>
                  <a:pt x="1876304" y="4067595"/>
                </a:lnTo>
                <a:lnTo>
                  <a:pt x="1868673" y="4099116"/>
                </a:lnTo>
                <a:lnTo>
                  <a:pt x="1861376" y="4131886"/>
                </a:lnTo>
                <a:lnTo>
                  <a:pt x="1855306" y="4144231"/>
                </a:lnTo>
                <a:lnTo>
                  <a:pt x="1845485" y="4157581"/>
                </a:lnTo>
                <a:lnTo>
                  <a:pt x="1825173" y="4181781"/>
                </a:lnTo>
                <a:lnTo>
                  <a:pt x="1805304" y="4157629"/>
                </a:lnTo>
                <a:lnTo>
                  <a:pt x="1798204" y="4146134"/>
                </a:lnTo>
                <a:lnTo>
                  <a:pt x="1796529" y="4139883"/>
                </a:lnTo>
                <a:lnTo>
                  <a:pt x="1794519" y="4132383"/>
                </a:lnTo>
                <a:lnTo>
                  <a:pt x="1789382" y="4088206"/>
                </a:lnTo>
                <a:lnTo>
                  <a:pt x="1785829" y="4044946"/>
                </a:lnTo>
                <a:lnTo>
                  <a:pt x="1780218" y="3954003"/>
                </a:lnTo>
                <a:lnTo>
                  <a:pt x="1779255" y="3915407"/>
                </a:lnTo>
                <a:lnTo>
                  <a:pt x="1780277" y="3864221"/>
                </a:lnTo>
                <a:lnTo>
                  <a:pt x="1743470" y="3896860"/>
                </a:lnTo>
                <a:lnTo>
                  <a:pt x="1717823" y="3921150"/>
                </a:lnTo>
                <a:lnTo>
                  <a:pt x="1692601" y="3952024"/>
                </a:lnTo>
                <a:lnTo>
                  <a:pt x="1679030" y="3966379"/>
                </a:lnTo>
                <a:lnTo>
                  <a:pt x="1665459" y="3980733"/>
                </a:lnTo>
                <a:lnTo>
                  <a:pt x="1653048" y="3989418"/>
                </a:lnTo>
                <a:lnTo>
                  <a:pt x="1641888" y="3997768"/>
                </a:lnTo>
                <a:lnTo>
                  <a:pt x="1628472" y="4002702"/>
                </a:lnTo>
                <a:lnTo>
                  <a:pt x="1616641" y="4008551"/>
                </a:lnTo>
                <a:lnTo>
                  <a:pt x="1606641" y="4011231"/>
                </a:lnTo>
                <a:lnTo>
                  <a:pt x="1594721" y="4011745"/>
                </a:lnTo>
                <a:lnTo>
                  <a:pt x="1583716" y="4010675"/>
                </a:lnTo>
                <a:lnTo>
                  <a:pt x="1573960" y="4009269"/>
                </a:lnTo>
                <a:lnTo>
                  <a:pt x="1564786" y="4005029"/>
                </a:lnTo>
                <a:lnTo>
                  <a:pt x="1555275" y="3999539"/>
                </a:lnTo>
                <a:lnTo>
                  <a:pt x="1546681" y="3992463"/>
                </a:lnTo>
                <a:lnTo>
                  <a:pt x="1537751" y="3984137"/>
                </a:lnTo>
                <a:lnTo>
                  <a:pt x="1531321" y="3975141"/>
                </a:lnTo>
                <a:lnTo>
                  <a:pt x="1525137" y="3962061"/>
                </a:lnTo>
                <a:lnTo>
                  <a:pt x="1518037" y="3950566"/>
                </a:lnTo>
                <a:lnTo>
                  <a:pt x="1514018" y="3935565"/>
                </a:lnTo>
                <a:lnTo>
                  <a:pt x="1499460" y="3891233"/>
                </a:lnTo>
                <a:lnTo>
                  <a:pt x="1482563" y="3913178"/>
                </a:lnTo>
                <a:lnTo>
                  <a:pt x="1475488" y="3921773"/>
                </a:lnTo>
                <a:lnTo>
                  <a:pt x="1469997" y="3931283"/>
                </a:lnTo>
                <a:lnTo>
                  <a:pt x="1445738" y="4000753"/>
                </a:lnTo>
                <a:lnTo>
                  <a:pt x="1433776" y="4036113"/>
                </a:lnTo>
                <a:lnTo>
                  <a:pt x="1423399" y="4072389"/>
                </a:lnTo>
                <a:lnTo>
                  <a:pt x="1419428" y="4097569"/>
                </a:lnTo>
                <a:lnTo>
                  <a:pt x="1420792" y="4122660"/>
                </a:lnTo>
                <a:lnTo>
                  <a:pt x="1421241" y="4149335"/>
                </a:lnTo>
                <a:lnTo>
                  <a:pt x="1425439" y="4175006"/>
                </a:lnTo>
                <a:lnTo>
                  <a:pt x="1444645" y="4271684"/>
                </a:lnTo>
                <a:lnTo>
                  <a:pt x="1456123" y="4319521"/>
                </a:lnTo>
                <a:lnTo>
                  <a:pt x="1468517" y="4365773"/>
                </a:lnTo>
                <a:lnTo>
                  <a:pt x="1478475" y="4397939"/>
                </a:lnTo>
                <a:lnTo>
                  <a:pt x="1492763" y="4426265"/>
                </a:lnTo>
                <a:lnTo>
                  <a:pt x="1525092" y="4481913"/>
                </a:lnTo>
                <a:lnTo>
                  <a:pt x="1552575" y="4529480"/>
                </a:lnTo>
                <a:lnTo>
                  <a:pt x="1587069" y="4583209"/>
                </a:lnTo>
                <a:lnTo>
                  <a:pt x="1563293" y="4569482"/>
                </a:lnTo>
                <a:lnTo>
                  <a:pt x="1540433" y="4554170"/>
                </a:lnTo>
                <a:lnTo>
                  <a:pt x="1518824" y="4538524"/>
                </a:lnTo>
                <a:lnTo>
                  <a:pt x="1500964" y="4521873"/>
                </a:lnTo>
                <a:lnTo>
                  <a:pt x="1484020" y="4503637"/>
                </a:lnTo>
                <a:lnTo>
                  <a:pt x="1468661" y="4486316"/>
                </a:lnTo>
                <a:lnTo>
                  <a:pt x="1454551" y="4468660"/>
                </a:lnTo>
                <a:lnTo>
                  <a:pt x="1443522" y="4447499"/>
                </a:lnTo>
                <a:lnTo>
                  <a:pt x="1432493" y="4426338"/>
                </a:lnTo>
                <a:lnTo>
                  <a:pt x="1425549" y="4405421"/>
                </a:lnTo>
                <a:lnTo>
                  <a:pt x="1417020" y="4383590"/>
                </a:lnTo>
                <a:lnTo>
                  <a:pt x="1413156" y="4359170"/>
                </a:lnTo>
                <a:lnTo>
                  <a:pt x="1408376" y="4336334"/>
                </a:lnTo>
                <a:lnTo>
                  <a:pt x="1407012" y="4311243"/>
                </a:lnTo>
                <a:lnTo>
                  <a:pt x="1405649" y="4286153"/>
                </a:lnTo>
                <a:lnTo>
                  <a:pt x="1408035" y="4260057"/>
                </a:lnTo>
                <a:lnTo>
                  <a:pt x="1393794" y="4271912"/>
                </a:lnTo>
                <a:lnTo>
                  <a:pt x="1383973" y="4285262"/>
                </a:lnTo>
                <a:lnTo>
                  <a:pt x="1365582" y="4311626"/>
                </a:lnTo>
                <a:lnTo>
                  <a:pt x="1351610" y="4339486"/>
                </a:lnTo>
                <a:lnTo>
                  <a:pt x="1340473" y="4367927"/>
                </a:lnTo>
                <a:lnTo>
                  <a:pt x="1331256" y="4398532"/>
                </a:lnTo>
                <a:lnTo>
                  <a:pt x="1324874" y="4429717"/>
                </a:lnTo>
                <a:lnTo>
                  <a:pt x="1316328" y="4462823"/>
                </a:lnTo>
                <a:lnTo>
                  <a:pt x="1306776" y="4492178"/>
                </a:lnTo>
                <a:lnTo>
                  <a:pt x="1295167" y="4473852"/>
                </a:lnTo>
                <a:lnTo>
                  <a:pt x="1289407" y="4467357"/>
                </a:lnTo>
                <a:lnTo>
                  <a:pt x="1290233" y="4460436"/>
                </a:lnTo>
                <a:lnTo>
                  <a:pt x="1289293" y="4441931"/>
                </a:lnTo>
                <a:lnTo>
                  <a:pt x="1285609" y="4428181"/>
                </a:lnTo>
                <a:lnTo>
                  <a:pt x="1278510" y="4416685"/>
                </a:lnTo>
                <a:lnTo>
                  <a:pt x="1270250" y="4410860"/>
                </a:lnTo>
                <a:lnTo>
                  <a:pt x="1257904" y="4404788"/>
                </a:lnTo>
                <a:lnTo>
                  <a:pt x="1244399" y="4404388"/>
                </a:lnTo>
                <a:lnTo>
                  <a:pt x="1229978" y="4405573"/>
                </a:lnTo>
                <a:lnTo>
                  <a:pt x="1213393" y="4408676"/>
                </a:lnTo>
                <a:lnTo>
                  <a:pt x="1164798" y="4412320"/>
                </a:lnTo>
                <a:lnTo>
                  <a:pt x="1139706" y="4413683"/>
                </a:lnTo>
                <a:lnTo>
                  <a:pt x="1114861" y="4410962"/>
                </a:lnTo>
                <a:lnTo>
                  <a:pt x="1101936" y="4407727"/>
                </a:lnTo>
                <a:lnTo>
                  <a:pt x="1091176" y="4402571"/>
                </a:lnTo>
                <a:lnTo>
                  <a:pt x="1081331" y="4395830"/>
                </a:lnTo>
                <a:lnTo>
                  <a:pt x="1076821" y="4388999"/>
                </a:lnTo>
                <a:lnTo>
                  <a:pt x="1072891" y="4379334"/>
                </a:lnTo>
                <a:lnTo>
                  <a:pt x="1071462" y="4368999"/>
                </a:lnTo>
                <a:lnTo>
                  <a:pt x="1077532" y="4356654"/>
                </a:lnTo>
                <a:lnTo>
                  <a:pt x="1084853" y="4343974"/>
                </a:lnTo>
                <a:lnTo>
                  <a:pt x="1122307" y="4293744"/>
                </a:lnTo>
                <a:lnTo>
                  <a:pt x="1161925" y="4241596"/>
                </a:lnTo>
                <a:lnTo>
                  <a:pt x="1204713" y="4191276"/>
                </a:lnTo>
                <a:lnTo>
                  <a:pt x="1226945" y="4169242"/>
                </a:lnTo>
                <a:lnTo>
                  <a:pt x="1250427" y="4146872"/>
                </a:lnTo>
                <a:lnTo>
                  <a:pt x="1278238" y="4120663"/>
                </a:lnTo>
                <a:lnTo>
                  <a:pt x="1289310" y="4106978"/>
                </a:lnTo>
                <a:lnTo>
                  <a:pt x="1300380" y="4093293"/>
                </a:lnTo>
                <a:lnTo>
                  <a:pt x="1310201" y="4079943"/>
                </a:lnTo>
                <a:lnTo>
                  <a:pt x="1316517" y="4063514"/>
                </a:lnTo>
                <a:lnTo>
                  <a:pt x="1322498" y="4045834"/>
                </a:lnTo>
                <a:lnTo>
                  <a:pt x="1326314" y="4030073"/>
                </a:lnTo>
                <a:lnTo>
                  <a:pt x="1347151" y="3887831"/>
                </a:lnTo>
                <a:lnTo>
                  <a:pt x="1364573" y="3747844"/>
                </a:lnTo>
                <a:lnTo>
                  <a:pt x="1372605" y="3702818"/>
                </a:lnTo>
                <a:lnTo>
                  <a:pt x="1381888" y="3657458"/>
                </a:lnTo>
                <a:lnTo>
                  <a:pt x="1393473" y="3655693"/>
                </a:lnTo>
                <a:lnTo>
                  <a:pt x="1461611" y="3749978"/>
                </a:lnTo>
                <a:lnTo>
                  <a:pt x="1480092" y="3728948"/>
                </a:lnTo>
                <a:lnTo>
                  <a:pt x="1492323" y="3709594"/>
                </a:lnTo>
                <a:lnTo>
                  <a:pt x="1499219" y="3690329"/>
                </a:lnTo>
                <a:lnTo>
                  <a:pt x="1501115" y="3672403"/>
                </a:lnTo>
                <a:lnTo>
                  <a:pt x="1498926" y="3654233"/>
                </a:lnTo>
                <a:lnTo>
                  <a:pt x="1491401" y="3636152"/>
                </a:lnTo>
                <a:lnTo>
                  <a:pt x="1479792" y="3617827"/>
                </a:lnTo>
                <a:lnTo>
                  <a:pt x="1462847" y="3599590"/>
                </a:lnTo>
                <a:lnTo>
                  <a:pt x="1448403" y="3580684"/>
                </a:lnTo>
                <a:lnTo>
                  <a:pt x="1434539" y="3558942"/>
                </a:lnTo>
                <a:lnTo>
                  <a:pt x="1414645" y="3514701"/>
                </a:lnTo>
                <a:lnTo>
                  <a:pt x="1397856" y="3487044"/>
                </a:lnTo>
                <a:lnTo>
                  <a:pt x="1384662" y="3467803"/>
                </a:lnTo>
                <a:lnTo>
                  <a:pt x="1376067" y="3460728"/>
                </a:lnTo>
                <a:lnTo>
                  <a:pt x="1370307" y="3454232"/>
                </a:lnTo>
                <a:lnTo>
                  <a:pt x="1360552" y="3452826"/>
                </a:lnTo>
                <a:lnTo>
                  <a:pt x="1354547" y="3450417"/>
                </a:lnTo>
                <a:lnTo>
                  <a:pt x="1344457" y="3447761"/>
                </a:lnTo>
                <a:lnTo>
                  <a:pt x="1336957" y="3449771"/>
                </a:lnTo>
                <a:lnTo>
                  <a:pt x="1326956" y="3452450"/>
                </a:lnTo>
                <a:lnTo>
                  <a:pt x="1317626" y="3457630"/>
                </a:lnTo>
                <a:lnTo>
                  <a:pt x="1297805" y="3473659"/>
                </a:lnTo>
                <a:lnTo>
                  <a:pt x="1275238" y="3494444"/>
                </a:lnTo>
                <a:lnTo>
                  <a:pt x="1265663" y="3503709"/>
                </a:lnTo>
                <a:lnTo>
                  <a:pt x="1234723" y="3493242"/>
                </a:lnTo>
                <a:lnTo>
                  <a:pt x="1222378" y="3487171"/>
                </a:lnTo>
                <a:lnTo>
                  <a:pt x="1209698" y="3479850"/>
                </a:lnTo>
                <a:lnTo>
                  <a:pt x="1188757" y="3466704"/>
                </a:lnTo>
                <a:lnTo>
                  <a:pt x="1177908" y="3456213"/>
                </a:lnTo>
                <a:lnTo>
                  <a:pt x="1172728" y="3446883"/>
                </a:lnTo>
                <a:lnTo>
                  <a:pt x="1169044" y="3433133"/>
                </a:lnTo>
                <a:lnTo>
                  <a:pt x="1167859" y="3418712"/>
                </a:lnTo>
                <a:lnTo>
                  <a:pt x="1165825" y="3391121"/>
                </a:lnTo>
                <a:lnTo>
                  <a:pt x="1163301" y="3371701"/>
                </a:lnTo>
                <a:lnTo>
                  <a:pt x="1160287" y="3360450"/>
                </a:lnTo>
                <a:lnTo>
                  <a:pt x="1153187" y="3348955"/>
                </a:lnTo>
                <a:lnTo>
                  <a:pt x="1144927" y="3343129"/>
                </a:lnTo>
                <a:lnTo>
                  <a:pt x="1135752" y="3338888"/>
                </a:lnTo>
                <a:lnTo>
                  <a:pt x="1122582" y="3339738"/>
                </a:lnTo>
                <a:lnTo>
                  <a:pt x="1108831" y="3343422"/>
                </a:lnTo>
                <a:lnTo>
                  <a:pt x="1093251" y="3350277"/>
                </a:lnTo>
                <a:lnTo>
                  <a:pt x="1071174" y="3362891"/>
                </a:lnTo>
                <a:lnTo>
                  <a:pt x="1046509" y="3370840"/>
                </a:lnTo>
                <a:lnTo>
                  <a:pt x="1022758" y="3377204"/>
                </a:lnTo>
                <a:lnTo>
                  <a:pt x="1002422" y="3381313"/>
                </a:lnTo>
                <a:lnTo>
                  <a:pt x="981417" y="3382922"/>
                </a:lnTo>
                <a:lnTo>
                  <a:pt x="961571" y="3378861"/>
                </a:lnTo>
                <a:lnTo>
                  <a:pt x="940811" y="3376385"/>
                </a:lnTo>
                <a:lnTo>
                  <a:pt x="924381" y="3370069"/>
                </a:lnTo>
                <a:lnTo>
                  <a:pt x="906946" y="3360003"/>
                </a:lnTo>
                <a:lnTo>
                  <a:pt x="890426" y="3348352"/>
                </a:lnTo>
                <a:lnTo>
                  <a:pt x="875737" y="3333531"/>
                </a:lnTo>
                <a:lnTo>
                  <a:pt x="863547" y="3318040"/>
                </a:lnTo>
                <a:lnTo>
                  <a:pt x="851938" y="3299714"/>
                </a:lnTo>
                <a:lnTo>
                  <a:pt x="841488" y="3275718"/>
                </a:lnTo>
                <a:lnTo>
                  <a:pt x="832625" y="3252637"/>
                </a:lnTo>
                <a:lnTo>
                  <a:pt x="826261" y="3228886"/>
                </a:lnTo>
                <a:lnTo>
                  <a:pt x="820051" y="3195715"/>
                </a:lnTo>
                <a:lnTo>
                  <a:pt x="820118" y="3180960"/>
                </a:lnTo>
                <a:lnTo>
                  <a:pt x="820183" y="3166204"/>
                </a:lnTo>
                <a:lnTo>
                  <a:pt x="820584" y="3152700"/>
                </a:lnTo>
                <a:lnTo>
                  <a:pt x="824155" y="3141024"/>
                </a:lnTo>
                <a:lnTo>
                  <a:pt x="829890" y="3127430"/>
                </a:lnTo>
                <a:lnTo>
                  <a:pt x="835046" y="3116670"/>
                </a:lnTo>
                <a:lnTo>
                  <a:pt x="842367" y="3103991"/>
                </a:lnTo>
                <a:lnTo>
                  <a:pt x="850358" y="3093810"/>
                </a:lnTo>
                <a:lnTo>
                  <a:pt x="858683" y="3084880"/>
                </a:lnTo>
                <a:lnTo>
                  <a:pt x="870758" y="3074945"/>
                </a:lnTo>
                <a:lnTo>
                  <a:pt x="884755" y="3067175"/>
                </a:lnTo>
                <a:lnTo>
                  <a:pt x="897500" y="3059741"/>
                </a:lnTo>
                <a:lnTo>
                  <a:pt x="927746" y="3047618"/>
                </a:lnTo>
                <a:lnTo>
                  <a:pt x="958908" y="3033908"/>
                </a:lnTo>
                <a:lnTo>
                  <a:pt x="985405" y="3022790"/>
                </a:lnTo>
                <a:lnTo>
                  <a:pt x="1013730" y="3008501"/>
                </a:lnTo>
                <a:lnTo>
                  <a:pt x="1040472" y="2993297"/>
                </a:lnTo>
                <a:lnTo>
                  <a:pt x="1064043" y="2976263"/>
                </a:lnTo>
                <a:lnTo>
                  <a:pt x="1084110" y="2956148"/>
                </a:lnTo>
                <a:lnTo>
                  <a:pt x="1102501" y="2929783"/>
                </a:lnTo>
                <a:lnTo>
                  <a:pt x="1120223" y="2900919"/>
                </a:lnTo>
                <a:lnTo>
                  <a:pt x="1124463" y="2891743"/>
                </a:lnTo>
                <a:lnTo>
                  <a:pt x="1131539" y="2883149"/>
                </a:lnTo>
                <a:lnTo>
                  <a:pt x="1138034" y="2877389"/>
                </a:lnTo>
                <a:lnTo>
                  <a:pt x="1144195" y="2870379"/>
                </a:lnTo>
                <a:lnTo>
                  <a:pt x="1159440" y="2862275"/>
                </a:lnTo>
                <a:lnTo>
                  <a:pt x="1175691" y="2857920"/>
                </a:lnTo>
                <a:lnTo>
                  <a:pt x="1193616" y="2859816"/>
                </a:lnTo>
                <a:lnTo>
                  <a:pt x="1211877" y="2862963"/>
                </a:lnTo>
                <a:lnTo>
                  <a:pt x="1232147" y="2873609"/>
                </a:lnTo>
                <a:lnTo>
                  <a:pt x="1247417" y="2885595"/>
                </a:lnTo>
                <a:lnTo>
                  <a:pt x="1285056" y="2921062"/>
                </a:lnTo>
                <a:lnTo>
                  <a:pt x="1304835" y="2939878"/>
                </a:lnTo>
                <a:lnTo>
                  <a:pt x="1325774" y="2953023"/>
                </a:lnTo>
                <a:lnTo>
                  <a:pt x="1333030" y="2955100"/>
                </a:lnTo>
                <a:lnTo>
                  <a:pt x="1340621" y="2958425"/>
                </a:lnTo>
                <a:lnTo>
                  <a:pt x="1355375" y="2958491"/>
                </a:lnTo>
                <a:lnTo>
                  <a:pt x="1373211" y="2955051"/>
                </a:lnTo>
                <a:lnTo>
                  <a:pt x="1390131" y="2953197"/>
                </a:lnTo>
                <a:lnTo>
                  <a:pt x="1389192" y="2934692"/>
                </a:lnTo>
                <a:lnTo>
                  <a:pt x="1388834" y="2913352"/>
                </a:lnTo>
                <a:lnTo>
                  <a:pt x="1387559" y="2893596"/>
                </a:lnTo>
                <a:lnTo>
                  <a:pt x="1383049" y="2886765"/>
                </a:lnTo>
                <a:lnTo>
                  <a:pt x="1380125" y="2880851"/>
                </a:lnTo>
                <a:lnTo>
                  <a:pt x="1350590" y="2860629"/>
                </a:lnTo>
                <a:lnTo>
                  <a:pt x="1320476" y="2843242"/>
                </a:lnTo>
                <a:lnTo>
                  <a:pt x="1285695" y="2828445"/>
                </a:lnTo>
                <a:lnTo>
                  <a:pt x="1252835" y="2815813"/>
                </a:lnTo>
                <a:lnTo>
                  <a:pt x="1207720" y="2802445"/>
                </a:lnTo>
                <a:lnTo>
                  <a:pt x="1164189" y="2789994"/>
                </a:lnTo>
                <a:lnTo>
                  <a:pt x="1119074" y="2776626"/>
                </a:lnTo>
                <a:lnTo>
                  <a:pt x="1074539" y="2760424"/>
                </a:lnTo>
                <a:lnTo>
                  <a:pt x="1162532" y="2728807"/>
                </a:lnTo>
                <a:lnTo>
                  <a:pt x="1162933" y="2715301"/>
                </a:lnTo>
                <a:lnTo>
                  <a:pt x="1099312" y="2702874"/>
                </a:lnTo>
                <a:lnTo>
                  <a:pt x="1068127" y="2696492"/>
                </a:lnTo>
                <a:lnTo>
                  <a:pt x="1037946" y="2693860"/>
                </a:lnTo>
                <a:lnTo>
                  <a:pt x="762905" y="2672432"/>
                </a:lnTo>
                <a:lnTo>
                  <a:pt x="492956" y="2654999"/>
                </a:lnTo>
                <a:lnTo>
                  <a:pt x="451524" y="2655382"/>
                </a:lnTo>
                <a:lnTo>
                  <a:pt x="412929" y="2656344"/>
                </a:lnTo>
                <a:lnTo>
                  <a:pt x="374422" y="2662643"/>
                </a:lnTo>
                <a:lnTo>
                  <a:pt x="337836" y="2671107"/>
                </a:lnTo>
                <a:lnTo>
                  <a:pt x="301919" y="2682070"/>
                </a:lnTo>
                <a:lnTo>
                  <a:pt x="266094" y="2698369"/>
                </a:lnTo>
                <a:lnTo>
                  <a:pt x="232186" y="2716832"/>
                </a:lnTo>
                <a:lnTo>
                  <a:pt x="196114" y="2737216"/>
                </a:lnTo>
                <a:lnTo>
                  <a:pt x="179954" y="2746906"/>
                </a:lnTo>
                <a:lnTo>
                  <a:pt x="163122" y="2754095"/>
                </a:lnTo>
                <a:lnTo>
                  <a:pt x="145042" y="2761619"/>
                </a:lnTo>
                <a:lnTo>
                  <a:pt x="126872" y="2763808"/>
                </a:lnTo>
                <a:lnTo>
                  <a:pt x="109951" y="2765663"/>
                </a:lnTo>
                <a:lnTo>
                  <a:pt x="91691" y="2762517"/>
                </a:lnTo>
                <a:lnTo>
                  <a:pt x="72761" y="2756871"/>
                </a:lnTo>
                <a:lnTo>
                  <a:pt x="55661" y="2748055"/>
                </a:lnTo>
                <a:lnTo>
                  <a:pt x="37556" y="2735488"/>
                </a:lnTo>
                <a:lnTo>
                  <a:pt x="24116" y="2720332"/>
                </a:lnTo>
                <a:lnTo>
                  <a:pt x="14762" y="2705422"/>
                </a:lnTo>
                <a:lnTo>
                  <a:pt x="7573" y="2688591"/>
                </a:lnTo>
                <a:lnTo>
                  <a:pt x="2549" y="2669841"/>
                </a:lnTo>
                <a:lnTo>
                  <a:pt x="1609" y="2651336"/>
                </a:lnTo>
                <a:lnTo>
                  <a:pt x="0" y="2630330"/>
                </a:lnTo>
                <a:lnTo>
                  <a:pt x="1561" y="2611155"/>
                </a:lnTo>
                <a:lnTo>
                  <a:pt x="2852" y="2575974"/>
                </a:lnTo>
                <a:lnTo>
                  <a:pt x="9570" y="2546038"/>
                </a:lnTo>
                <a:lnTo>
                  <a:pt x="19456" y="2517933"/>
                </a:lnTo>
                <a:lnTo>
                  <a:pt x="32178" y="2490407"/>
                </a:lnTo>
                <a:lnTo>
                  <a:pt x="47489" y="2467548"/>
                </a:lnTo>
                <a:lnTo>
                  <a:pt x="65056" y="2448103"/>
                </a:lnTo>
                <a:lnTo>
                  <a:pt x="84877" y="2432074"/>
                </a:lnTo>
                <a:lnTo>
                  <a:pt x="105702" y="2419795"/>
                </a:lnTo>
                <a:lnTo>
                  <a:pt x="128449" y="2409681"/>
                </a:lnTo>
                <a:lnTo>
                  <a:pt x="152199" y="2403317"/>
                </a:lnTo>
                <a:lnTo>
                  <a:pt x="179455" y="2400032"/>
                </a:lnTo>
                <a:lnTo>
                  <a:pt x="205216" y="2401170"/>
                </a:lnTo>
                <a:lnTo>
                  <a:pt x="232316" y="2407306"/>
                </a:lnTo>
                <a:lnTo>
                  <a:pt x="262921" y="2416522"/>
                </a:lnTo>
                <a:lnTo>
                  <a:pt x="291362" y="2427659"/>
                </a:lnTo>
                <a:lnTo>
                  <a:pt x="320226" y="2445381"/>
                </a:lnTo>
                <a:lnTo>
                  <a:pt x="356436" y="2470513"/>
                </a:lnTo>
                <a:lnTo>
                  <a:pt x="391730" y="2497231"/>
                </a:lnTo>
                <a:lnTo>
                  <a:pt x="460489" y="2553835"/>
                </a:lnTo>
                <a:lnTo>
                  <a:pt x="494779" y="2576802"/>
                </a:lnTo>
                <a:lnTo>
                  <a:pt x="530563" y="2595349"/>
                </a:lnTo>
                <a:lnTo>
                  <a:pt x="564428" y="2611731"/>
                </a:lnTo>
                <a:lnTo>
                  <a:pt x="599789" y="2623693"/>
                </a:lnTo>
                <a:lnTo>
                  <a:pt x="637895" y="2630899"/>
                </a:lnTo>
                <a:lnTo>
                  <a:pt x="676581" y="2635272"/>
                </a:lnTo>
                <a:lnTo>
                  <a:pt x="716761" y="2635224"/>
                </a:lnTo>
                <a:lnTo>
                  <a:pt x="758438" y="2630756"/>
                </a:lnTo>
                <a:lnTo>
                  <a:pt x="791944" y="2625797"/>
                </a:lnTo>
                <a:lnTo>
                  <a:pt x="823284" y="2622758"/>
                </a:lnTo>
                <a:lnTo>
                  <a:pt x="886971" y="2620432"/>
                </a:lnTo>
                <a:lnTo>
                  <a:pt x="953827" y="2619935"/>
                </a:lnTo>
                <a:lnTo>
                  <a:pt x="1019099" y="2618523"/>
                </a:lnTo>
                <a:lnTo>
                  <a:pt x="1007375" y="2574771"/>
                </a:lnTo>
                <a:lnTo>
                  <a:pt x="1045482" y="2581978"/>
                </a:lnTo>
                <a:lnTo>
                  <a:pt x="1063741" y="2585124"/>
                </a:lnTo>
                <a:lnTo>
                  <a:pt x="1079837" y="2590189"/>
                </a:lnTo>
                <a:lnTo>
                  <a:pt x="1108522" y="2597241"/>
                </a:lnTo>
                <a:lnTo>
                  <a:pt x="1131203" y="2601883"/>
                </a:lnTo>
                <a:lnTo>
                  <a:pt x="1149708" y="2600943"/>
                </a:lnTo>
                <a:lnTo>
                  <a:pt x="1158458" y="2598598"/>
                </a:lnTo>
                <a:lnTo>
                  <a:pt x="1163124" y="2596009"/>
                </a:lnTo>
                <a:lnTo>
                  <a:pt x="1168704" y="2591834"/>
                </a:lnTo>
                <a:lnTo>
                  <a:pt x="1173950" y="2586409"/>
                </a:lnTo>
                <a:lnTo>
                  <a:pt x="1176025" y="2579154"/>
                </a:lnTo>
                <a:lnTo>
                  <a:pt x="1180266" y="2569979"/>
                </a:lnTo>
                <a:lnTo>
                  <a:pt x="1181491" y="2549554"/>
                </a:lnTo>
                <a:lnTo>
                  <a:pt x="1181957" y="2521293"/>
                </a:lnTo>
                <a:lnTo>
                  <a:pt x="1181688" y="2505288"/>
                </a:lnTo>
                <a:lnTo>
                  <a:pt x="1183339" y="2491447"/>
                </a:lnTo>
                <a:lnTo>
                  <a:pt x="1186329" y="2482607"/>
                </a:lnTo>
                <a:lnTo>
                  <a:pt x="1193405" y="2474013"/>
                </a:lnTo>
                <a:lnTo>
                  <a:pt x="1199230" y="2465753"/>
                </a:lnTo>
                <a:lnTo>
                  <a:pt x="1210726" y="2458653"/>
                </a:lnTo>
                <a:lnTo>
                  <a:pt x="1230302" y="2446709"/>
                </a:lnTo>
                <a:lnTo>
                  <a:pt x="1030934" y="2407684"/>
                </a:lnTo>
                <a:lnTo>
                  <a:pt x="1033835" y="2393508"/>
                </a:lnTo>
                <a:lnTo>
                  <a:pt x="1270279" y="2415900"/>
                </a:lnTo>
                <a:lnTo>
                  <a:pt x="1263443" y="2345383"/>
                </a:lnTo>
                <a:lnTo>
                  <a:pt x="1213261" y="2348111"/>
                </a:lnTo>
                <a:lnTo>
                  <a:pt x="1189086" y="2347889"/>
                </a:lnTo>
                <a:lnTo>
                  <a:pt x="1166161" y="2347334"/>
                </a:lnTo>
                <a:lnTo>
                  <a:pt x="1133144" y="2344122"/>
                </a:lnTo>
                <a:lnTo>
                  <a:pt x="1104795" y="2338320"/>
                </a:lnTo>
                <a:lnTo>
                  <a:pt x="1081110" y="2329929"/>
                </a:lnTo>
                <a:lnTo>
                  <a:pt x="1062670" y="2316114"/>
                </a:lnTo>
                <a:lnTo>
                  <a:pt x="1054075" y="2309038"/>
                </a:lnTo>
                <a:lnTo>
                  <a:pt x="1046394" y="2300377"/>
                </a:lnTo>
                <a:lnTo>
                  <a:pt x="1034451" y="2280801"/>
                </a:lnTo>
                <a:lnTo>
                  <a:pt x="1025921" y="2258970"/>
                </a:lnTo>
                <a:lnTo>
                  <a:pt x="1020718" y="2229549"/>
                </a:lnTo>
                <a:lnTo>
                  <a:pt x="1018594" y="2196623"/>
                </a:lnTo>
                <a:lnTo>
                  <a:pt x="1019240" y="2179033"/>
                </a:lnTo>
                <a:lnTo>
                  <a:pt x="1021806" y="2163607"/>
                </a:lnTo>
                <a:lnTo>
                  <a:pt x="1024371" y="2148182"/>
                </a:lnTo>
                <a:lnTo>
                  <a:pt x="1027853" y="2131172"/>
                </a:lnTo>
                <a:lnTo>
                  <a:pt x="1034838" y="2117241"/>
                </a:lnTo>
                <a:lnTo>
                  <a:pt x="1040909" y="2104897"/>
                </a:lnTo>
                <a:lnTo>
                  <a:pt x="1049479" y="2091882"/>
                </a:lnTo>
                <a:lnTo>
                  <a:pt x="1056800" y="2079202"/>
                </a:lnTo>
                <a:lnTo>
                  <a:pt x="1066957" y="2067102"/>
                </a:lnTo>
                <a:lnTo>
                  <a:pt x="1078117" y="2058752"/>
                </a:lnTo>
                <a:lnTo>
                  <a:pt x="1090193" y="2048818"/>
                </a:lnTo>
                <a:lnTo>
                  <a:pt x="1102938" y="2041383"/>
                </a:lnTo>
                <a:lnTo>
                  <a:pt x="1116019" y="2035199"/>
                </a:lnTo>
                <a:lnTo>
                  <a:pt x="1131020" y="2031179"/>
                </a:lnTo>
                <a:lnTo>
                  <a:pt x="1164770" y="2022136"/>
                </a:lnTo>
                <a:lnTo>
                  <a:pt x="1199192" y="2015592"/>
                </a:lnTo>
                <a:lnTo>
                  <a:pt x="1270534" y="2001835"/>
                </a:lnTo>
                <a:lnTo>
                  <a:pt x="1241310" y="1962773"/>
                </a:lnTo>
                <a:lnTo>
                  <a:pt x="1323281" y="1983683"/>
                </a:lnTo>
                <a:lnTo>
                  <a:pt x="1403667" y="2003678"/>
                </a:lnTo>
                <a:lnTo>
                  <a:pt x="1370358" y="1964370"/>
                </a:lnTo>
                <a:lnTo>
                  <a:pt x="1408463" y="1971576"/>
                </a:lnTo>
                <a:lnTo>
                  <a:pt x="1130324" y="1728573"/>
                </a:lnTo>
                <a:lnTo>
                  <a:pt x="1138069" y="1722478"/>
                </a:lnTo>
                <a:lnTo>
                  <a:pt x="1519855" y="1987281"/>
                </a:lnTo>
                <a:lnTo>
                  <a:pt x="1526261" y="1976187"/>
                </a:lnTo>
                <a:lnTo>
                  <a:pt x="1529252" y="1967347"/>
                </a:lnTo>
                <a:lnTo>
                  <a:pt x="1532242" y="1958507"/>
                </a:lnTo>
                <a:lnTo>
                  <a:pt x="1534317" y="1951252"/>
                </a:lnTo>
                <a:lnTo>
                  <a:pt x="1532642" y="1945002"/>
                </a:lnTo>
                <a:lnTo>
                  <a:pt x="1530968" y="1938751"/>
                </a:lnTo>
                <a:lnTo>
                  <a:pt x="1524203" y="1928506"/>
                </a:lnTo>
                <a:lnTo>
                  <a:pt x="1512103" y="1918351"/>
                </a:lnTo>
                <a:lnTo>
                  <a:pt x="1498753" y="1908530"/>
                </a:lnTo>
                <a:lnTo>
                  <a:pt x="1484489" y="1900293"/>
                </a:lnTo>
                <a:lnTo>
                  <a:pt x="1467969" y="1888642"/>
                </a:lnTo>
                <a:lnTo>
                  <a:pt x="1543109" y="1914062"/>
                </a:lnTo>
                <a:lnTo>
                  <a:pt x="1553887" y="1864281"/>
                </a:lnTo>
                <a:lnTo>
                  <a:pt x="1538706" y="1857629"/>
                </a:lnTo>
                <a:lnTo>
                  <a:pt x="1526027" y="1850310"/>
                </a:lnTo>
                <a:lnTo>
                  <a:pt x="1513347" y="1842989"/>
                </a:lnTo>
                <a:lnTo>
                  <a:pt x="1502497" y="1832498"/>
                </a:lnTo>
                <a:lnTo>
                  <a:pt x="1493568" y="1824173"/>
                </a:lnTo>
                <a:lnTo>
                  <a:pt x="1484638" y="1815847"/>
                </a:lnTo>
                <a:lnTo>
                  <a:pt x="1480373" y="1804931"/>
                </a:lnTo>
                <a:lnTo>
                  <a:pt x="1475194" y="1795601"/>
                </a:lnTo>
                <a:lnTo>
                  <a:pt x="1472514" y="1785601"/>
                </a:lnTo>
                <a:lnTo>
                  <a:pt x="1472335" y="1774930"/>
                </a:lnTo>
                <a:lnTo>
                  <a:pt x="1473405" y="1763925"/>
                </a:lnTo>
                <a:lnTo>
                  <a:pt x="1474476" y="1752920"/>
                </a:lnTo>
                <a:lnTo>
                  <a:pt x="1478046" y="1741245"/>
                </a:lnTo>
                <a:lnTo>
                  <a:pt x="1483202" y="1730485"/>
                </a:lnTo>
                <a:lnTo>
                  <a:pt x="1491192" y="1720306"/>
                </a:lnTo>
                <a:lnTo>
                  <a:pt x="1501348" y="1708205"/>
                </a:lnTo>
                <a:lnTo>
                  <a:pt x="1500661" y="1760642"/>
                </a:lnTo>
                <a:lnTo>
                  <a:pt x="1543342" y="1759924"/>
                </a:lnTo>
                <a:lnTo>
                  <a:pt x="1565017" y="1760814"/>
                </a:lnTo>
                <a:lnTo>
                  <a:pt x="1587028" y="1762955"/>
                </a:lnTo>
                <a:lnTo>
                  <a:pt x="1609038" y="1765097"/>
                </a:lnTo>
                <a:lnTo>
                  <a:pt x="1628214" y="1766658"/>
                </a:lnTo>
                <a:lnTo>
                  <a:pt x="1641384" y="1765809"/>
                </a:lnTo>
                <a:lnTo>
                  <a:pt x="1646964" y="1761634"/>
                </a:lnTo>
                <a:lnTo>
                  <a:pt x="1650379" y="1759378"/>
                </a:lnTo>
                <a:lnTo>
                  <a:pt x="1653459" y="1755874"/>
                </a:lnTo>
                <a:lnTo>
                  <a:pt x="1656205" y="1751119"/>
                </a:lnTo>
                <a:lnTo>
                  <a:pt x="1658770" y="1735693"/>
                </a:lnTo>
                <a:lnTo>
                  <a:pt x="1657497" y="1715938"/>
                </a:lnTo>
                <a:lnTo>
                  <a:pt x="1654882" y="1691182"/>
                </a:lnTo>
                <a:lnTo>
                  <a:pt x="1520631" y="1660165"/>
                </a:lnTo>
                <a:lnTo>
                  <a:pt x="1676006" y="1510009"/>
                </a:lnTo>
                <a:lnTo>
                  <a:pt x="1657608" y="1461347"/>
                </a:lnTo>
                <a:lnTo>
                  <a:pt x="1669439" y="1455498"/>
                </a:lnTo>
                <a:lnTo>
                  <a:pt x="1679439" y="1452818"/>
                </a:lnTo>
                <a:lnTo>
                  <a:pt x="1688860" y="1452973"/>
                </a:lnTo>
                <a:lnTo>
                  <a:pt x="1696695" y="1452214"/>
                </a:lnTo>
                <a:lnTo>
                  <a:pt x="1703950" y="1454290"/>
                </a:lnTo>
                <a:lnTo>
                  <a:pt x="1711875" y="1458864"/>
                </a:lnTo>
                <a:lnTo>
                  <a:pt x="1726475" y="1468350"/>
                </a:lnTo>
                <a:lnTo>
                  <a:pt x="1752594" y="1490827"/>
                </a:lnTo>
                <a:lnTo>
                  <a:pt x="1767194" y="1500313"/>
                </a:lnTo>
                <a:lnTo>
                  <a:pt x="1774450" y="1502389"/>
                </a:lnTo>
                <a:lnTo>
                  <a:pt x="1782620" y="1502879"/>
                </a:lnTo>
                <a:lnTo>
                  <a:pt x="1785341" y="1478034"/>
                </a:lnTo>
                <a:lnTo>
                  <a:pt x="1786812" y="1453523"/>
                </a:lnTo>
                <a:lnTo>
                  <a:pt x="1789868" y="1429927"/>
                </a:lnTo>
                <a:lnTo>
                  <a:pt x="1788438" y="1419592"/>
                </a:lnTo>
                <a:lnTo>
                  <a:pt x="1785089" y="1407092"/>
                </a:lnTo>
                <a:lnTo>
                  <a:pt x="1779485" y="1391176"/>
                </a:lnTo>
                <a:lnTo>
                  <a:pt x="1770465" y="1377516"/>
                </a:lnTo>
                <a:lnTo>
                  <a:pt x="1761111" y="1362604"/>
                </a:lnTo>
                <a:lnTo>
                  <a:pt x="1748675" y="1351198"/>
                </a:lnTo>
                <a:lnTo>
                  <a:pt x="1735326" y="1341379"/>
                </a:lnTo>
                <a:lnTo>
                  <a:pt x="1721396" y="1334391"/>
                </a:lnTo>
                <a:lnTo>
                  <a:pt x="1702466" y="1328746"/>
                </a:lnTo>
                <a:lnTo>
                  <a:pt x="1684541" y="1326850"/>
                </a:lnTo>
                <a:lnTo>
                  <a:pt x="1669115" y="1324284"/>
                </a:lnTo>
                <a:lnTo>
                  <a:pt x="1658690" y="1320379"/>
                </a:lnTo>
                <a:lnTo>
                  <a:pt x="1653935" y="1317633"/>
                </a:lnTo>
                <a:lnTo>
                  <a:pt x="1645006" y="1309308"/>
                </a:lnTo>
                <a:lnTo>
                  <a:pt x="1638575" y="1300312"/>
                </a:lnTo>
                <a:lnTo>
                  <a:pt x="1622881" y="1281741"/>
                </a:lnTo>
                <a:lnTo>
                  <a:pt x="1646632" y="1275377"/>
                </a:lnTo>
                <a:lnTo>
                  <a:pt x="1659468" y="1273278"/>
                </a:lnTo>
                <a:lnTo>
                  <a:pt x="1663217" y="1272273"/>
                </a:lnTo>
                <a:lnTo>
                  <a:pt x="1667973" y="1275018"/>
                </a:lnTo>
                <a:lnTo>
                  <a:pt x="1700922" y="1292985"/>
                </a:lnTo>
                <a:lnTo>
                  <a:pt x="1736038" y="1309032"/>
                </a:lnTo>
                <a:lnTo>
                  <a:pt x="1800107" y="1348136"/>
                </a:lnTo>
                <a:lnTo>
                  <a:pt x="1817542" y="1358202"/>
                </a:lnTo>
                <a:lnTo>
                  <a:pt x="1833727" y="1368604"/>
                </a:lnTo>
                <a:lnTo>
                  <a:pt x="1842232" y="1370344"/>
                </a:lnTo>
                <a:lnTo>
                  <a:pt x="1850737" y="1372084"/>
                </a:lnTo>
                <a:lnTo>
                  <a:pt x="1860737" y="1369404"/>
                </a:lnTo>
                <a:lnTo>
                  <a:pt x="1875403" y="1364135"/>
                </a:lnTo>
                <a:lnTo>
                  <a:pt x="1879153" y="1363130"/>
                </a:lnTo>
                <a:lnTo>
                  <a:pt x="1883908" y="1365876"/>
                </a:lnTo>
                <a:lnTo>
                  <a:pt x="1898418" y="1370027"/>
                </a:lnTo>
                <a:lnTo>
                  <a:pt x="1916768" y="1378508"/>
                </a:lnTo>
                <a:lnTo>
                  <a:pt x="1936704" y="1387903"/>
                </a:lnTo>
                <a:lnTo>
                  <a:pt x="1936410" y="1351808"/>
                </a:lnTo>
                <a:lnTo>
                  <a:pt x="1935806" y="1334552"/>
                </a:lnTo>
                <a:lnTo>
                  <a:pt x="1932122" y="1320802"/>
                </a:lnTo>
                <a:lnTo>
                  <a:pt x="1879427" y="1174146"/>
                </a:lnTo>
                <a:lnTo>
                  <a:pt x="1851495" y="1099903"/>
                </a:lnTo>
                <a:lnTo>
                  <a:pt x="1827983" y="1027155"/>
                </a:lnTo>
                <a:lnTo>
                  <a:pt x="1814095" y="985324"/>
                </a:lnTo>
                <a:lnTo>
                  <a:pt x="1805876" y="944653"/>
                </a:lnTo>
                <a:lnTo>
                  <a:pt x="1795738" y="901815"/>
                </a:lnTo>
                <a:lnTo>
                  <a:pt x="1788770" y="860809"/>
                </a:lnTo>
                <a:lnTo>
                  <a:pt x="1789260" y="852639"/>
                </a:lnTo>
                <a:lnTo>
                  <a:pt x="1790666" y="842884"/>
                </a:lnTo>
                <a:lnTo>
                  <a:pt x="1796647" y="825204"/>
                </a:lnTo>
                <a:lnTo>
                  <a:pt x="1806043" y="805269"/>
                </a:lnTo>
                <a:lnTo>
                  <a:pt x="1811689" y="786339"/>
                </a:lnTo>
                <a:lnTo>
                  <a:pt x="1840620" y="789305"/>
                </a:lnTo>
                <a:lnTo>
                  <a:pt x="1850806" y="872323"/>
                </a:lnTo>
                <a:lnTo>
                  <a:pt x="1855274" y="913999"/>
                </a:lnTo>
                <a:lnTo>
                  <a:pt x="1856907" y="955095"/>
                </a:lnTo>
                <a:lnTo>
                  <a:pt x="1860526" y="983601"/>
                </a:lnTo>
                <a:lnTo>
                  <a:pt x="1864144" y="1012106"/>
                </a:lnTo>
                <a:lnTo>
                  <a:pt x="1867428" y="1039362"/>
                </a:lnTo>
                <a:lnTo>
                  <a:pt x="1874463" y="1065614"/>
                </a:lnTo>
                <a:lnTo>
                  <a:pt x="1881496" y="1091864"/>
                </a:lnTo>
                <a:lnTo>
                  <a:pt x="1890115" y="1119030"/>
                </a:lnTo>
                <a:lnTo>
                  <a:pt x="1910433" y="1169857"/>
                </a:lnTo>
                <a:lnTo>
                  <a:pt x="1934501" y="1219679"/>
                </a:lnTo>
                <a:lnTo>
                  <a:pt x="1960735" y="1267582"/>
                </a:lnTo>
                <a:lnTo>
                  <a:pt x="1987883" y="1313900"/>
                </a:lnTo>
                <a:lnTo>
                  <a:pt x="2018202" y="1362047"/>
                </a:lnTo>
                <a:lnTo>
                  <a:pt x="1997590" y="1275124"/>
                </a:lnTo>
                <a:lnTo>
                  <a:pt x="1975729" y="1188536"/>
                </a:lnTo>
                <a:lnTo>
                  <a:pt x="1952617" y="1102283"/>
                </a:lnTo>
                <a:lnTo>
                  <a:pt x="1939644" y="1058866"/>
                </a:lnTo>
                <a:lnTo>
                  <a:pt x="1923256" y="1017704"/>
                </a:lnTo>
                <a:lnTo>
                  <a:pt x="1906108" y="968708"/>
                </a:lnTo>
                <a:lnTo>
                  <a:pt x="1892709" y="918705"/>
                </a:lnTo>
                <a:lnTo>
                  <a:pt x="1881811" y="868034"/>
                </a:lnTo>
                <a:lnTo>
                  <a:pt x="1872834" y="819527"/>
                </a:lnTo>
                <a:lnTo>
                  <a:pt x="1866936" y="767516"/>
                </a:lnTo>
                <a:lnTo>
                  <a:pt x="1860123" y="717090"/>
                </a:lnTo>
                <a:lnTo>
                  <a:pt x="1854668" y="616727"/>
                </a:lnTo>
                <a:lnTo>
                  <a:pt x="1850600" y="561546"/>
                </a:lnTo>
                <a:lnTo>
                  <a:pt x="1845953" y="509199"/>
                </a:lnTo>
                <a:lnTo>
                  <a:pt x="1837555" y="457858"/>
                </a:lnTo>
                <a:lnTo>
                  <a:pt x="1828488" y="404016"/>
                </a:lnTo>
                <a:lnTo>
                  <a:pt x="1815090" y="354014"/>
                </a:lnTo>
                <a:lnTo>
                  <a:pt x="1796692" y="305352"/>
                </a:lnTo>
                <a:lnTo>
                  <a:pt x="1775124" y="254860"/>
                </a:lnTo>
                <a:lnTo>
                  <a:pt x="1762174" y="231534"/>
                </a:lnTo>
                <a:lnTo>
                  <a:pt x="1747975" y="208543"/>
                </a:lnTo>
                <a:lnTo>
                  <a:pt x="1737526" y="184547"/>
                </a:lnTo>
                <a:lnTo>
                  <a:pt x="1727992" y="158965"/>
                </a:lnTo>
                <a:lnTo>
                  <a:pt x="1725713" y="135459"/>
                </a:lnTo>
                <a:lnTo>
                  <a:pt x="1728434" y="110614"/>
                </a:lnTo>
                <a:lnTo>
                  <a:pt x="1732741" y="86684"/>
                </a:lnTo>
                <a:lnTo>
                  <a:pt x="1741132" y="62999"/>
                </a:lnTo>
                <a:lnTo>
                  <a:pt x="1752359" y="39894"/>
                </a:lnTo>
                <a:lnTo>
                  <a:pt x="1765170" y="17704"/>
                </a:lnTo>
                <a:lnTo>
                  <a:pt x="1775660" y="6854"/>
                </a:lnTo>
                <a:lnTo>
                  <a:pt x="1782491" y="2345"/>
                </a:lnTo>
                <a:close/>
              </a:path>
            </a:pathLst>
          </a:custGeom>
        </p:spPr>
        <p:txBody>
          <a:bodyPr rtlCol="0">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400">
                <a:solidFill>
                  <a:schemeClr val="bg1">
                    <a:lumMod val="65000"/>
                  </a:schemeClr>
                </a:solidFill>
              </a:defRPr>
            </a:lvl1pPr>
          </a:lstStyle>
          <a:p>
            <a:pPr lvl="0" fontAlgn="auto"/>
            <a:r>
              <a:rPr lang="zh-CN" altLang="en-US" strike="noStrike" noProof="0"/>
              <a:t>单击图标添加图片</a:t>
            </a:r>
            <a:endParaRPr lang="en-US" strike="noStrike" noProof="0" dirty="0"/>
          </a:p>
        </p:txBody>
      </p:sp>
      <p:sp>
        <p:nvSpPr>
          <p:cNvPr id="2" name="日期占位符 1"/>
          <p:cNvSpPr>
            <a:spLocks noGrp="1"/>
          </p:cNvSpPr>
          <p:nvPr>
            <p:ph type="dt" sz="half" idx="11"/>
          </p:nvPr>
        </p:nvSpPr>
        <p:spPr/>
        <p:txBody>
          <a:bodyPr/>
          <a:lstStyle/>
          <a:p>
            <a:pPr fontAlgn="auto">
              <a:defRPr/>
            </a:pPr>
            <a:fld id="{900E3F89-B9CF-47A4-8AF9-80DF08CE01C6}" type="datetimeFigureOut">
              <a:rPr lang="zh-CN" altLang="en-US" strike="noStrike" noProof="1">
                <a:latin typeface="+mn-lt"/>
                <a:ea typeface="+mn-ea"/>
                <a:cs typeface="+mn-cs"/>
              </a:rPr>
              <a:t>2024/7/17</a:t>
            </a:fld>
            <a:endParaRPr lang="zh-CN" altLang="en-US" strike="noStrike" noProof="1"/>
          </a:p>
        </p:txBody>
      </p:sp>
      <p:sp>
        <p:nvSpPr>
          <p:cNvPr id="3" name="页脚占位符 2"/>
          <p:cNvSpPr>
            <a:spLocks noGrp="1"/>
          </p:cNvSpPr>
          <p:nvPr>
            <p:ph type="ftr" sz="quarter" idx="12"/>
          </p:nvPr>
        </p:nvSpPr>
        <p:spPr/>
        <p:txBody>
          <a:bodyPr/>
          <a:lstStyle/>
          <a:p>
            <a:pPr fontAlgn="auto">
              <a:defRPr/>
            </a:pPr>
            <a:endParaRPr lang="zh-CN" altLang="en-US" strike="noStrike" noProof="1"/>
          </a:p>
        </p:txBody>
      </p:sp>
      <p:sp>
        <p:nvSpPr>
          <p:cNvPr id="4" name="灯片编号占位符 3"/>
          <p:cNvSpPr>
            <a:spLocks noGrp="1"/>
          </p:cNvSpPr>
          <p:nvPr>
            <p:ph type="sldNum" sz="quarter" idx="13"/>
          </p:nvPr>
        </p:nvSpPr>
        <p:spPr/>
        <p:txBody>
          <a:bodyPr/>
          <a:lstStyle/>
          <a:p>
            <a:pPr fontAlgn="auto">
              <a:defRPr/>
            </a:pPr>
            <a:fld id="{2ABCA1AC-285B-4241-B4E8-24A883016F6A}"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AD87B8-9A4B-45E2-BBE5-FB86ADE287A3}" type="datetimeFigureOut">
              <a:rPr lang="zh-CN" altLang="en-US" smtClean="0"/>
              <a:t>2024/7/17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AAA611-6692-4583-86AB-5AB9B972BD4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AC620A9-DA74-42BF-9043-257E1E63600C}" type="datetimeFigureOut">
              <a:rPr lang="zh-CN" altLang="en-US" smtClean="0"/>
              <a:t>2024/7/17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85759F-E270-46AF-BBBD-F20907FA53A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619D27-C416-4D37-8E7B-A2B4C38B5F6C}"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34084-C508-49DA-BFC6-A2075EB742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619D27-C416-4D37-8E7B-A2B4C38B5F6C}"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34084-C508-49DA-BFC6-A2075EB742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619D27-C416-4D37-8E7B-A2B4C38B5F6C}"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34084-C508-49DA-BFC6-A2075EB742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619D27-C416-4D37-8E7B-A2B4C38B5F6C}" type="datetimeFigureOut">
              <a:rPr lang="zh-CN" altLang="en-US" smtClean="0"/>
              <a:t>2024/7/17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034084-C508-49DA-BFC6-A2075EB742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619D27-C416-4D37-8E7B-A2B4C38B5F6C}" type="datetimeFigureOut">
              <a:rPr lang="zh-CN" altLang="en-US" smtClean="0"/>
              <a:t>2024/7/17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F034084-C508-49DA-BFC6-A2075EB742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619D27-C416-4D37-8E7B-A2B4C38B5F6C}" type="datetimeFigureOut">
              <a:rPr lang="zh-CN" altLang="en-US" smtClean="0"/>
              <a:t>2024/7/17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F034084-C508-49DA-BFC6-A2075EB742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619D27-C416-4D37-8E7B-A2B4C38B5F6C}" type="datetimeFigureOut">
              <a:rPr lang="zh-CN" altLang="en-US" smtClean="0"/>
              <a:t>2024/7/17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F034084-C508-49DA-BFC6-A2075EB742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619D27-C416-4D37-8E7B-A2B4C38B5F6C}" type="datetimeFigureOut">
              <a:rPr lang="zh-CN" altLang="en-US" smtClean="0"/>
              <a:t>2024/7/17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034084-C508-49DA-BFC6-A2075EB742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619D27-C416-4D37-8E7B-A2B4C38B5F6C}" type="datetimeFigureOut">
              <a:rPr lang="zh-CN" altLang="en-US" smtClean="0"/>
              <a:t>2024/7/17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F034084-C508-49DA-BFC6-A2075EB742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619D27-C416-4D37-8E7B-A2B4C38B5F6C}"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34084-C508-49DA-BFC6-A2075EB742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a:t>单击此处编辑母版标题样式</a:t>
            </a:r>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619D27-C416-4D37-8E7B-A2B4C38B5F6C}"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F034084-C508-49DA-BFC6-A2075EB7426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 name="Picture Placeholder 4"/>
          <p:cNvSpPr>
            <a:spLocks noGrp="1"/>
          </p:cNvSpPr>
          <p:nvPr>
            <p:ph type="pic" sz="quarter" idx="10"/>
          </p:nvPr>
        </p:nvSpPr>
        <p:spPr>
          <a:xfrm>
            <a:off x="8305800" y="0"/>
            <a:ext cx="3886200" cy="6858000"/>
          </a:xfrm>
          <a:prstGeom prst="rect">
            <a:avLst/>
          </a:prstGeom>
        </p:spPr>
        <p:txBody>
          <a:bodyPr/>
          <a:lstStyle>
            <a:lvl1pPr marL="0" indent="0">
              <a:buNone/>
              <a:defRPr>
                <a:solidFill>
                  <a:schemeClr val="bg1">
                    <a:lumMod val="50000"/>
                  </a:schemeClr>
                </a:solidFill>
              </a:defRPr>
            </a:lvl1pPr>
          </a:lstStyle>
          <a:p>
            <a:endParaRPr lang="id-ID"/>
          </a:p>
        </p:txBody>
      </p:sp>
      <p:sp>
        <p:nvSpPr>
          <p:cNvPr id="3" name="Picture Placeholder 6"/>
          <p:cNvSpPr>
            <a:spLocks noGrp="1"/>
          </p:cNvSpPr>
          <p:nvPr>
            <p:ph type="pic" sz="quarter" idx="12"/>
          </p:nvPr>
        </p:nvSpPr>
        <p:spPr>
          <a:xfrm rot="549907">
            <a:off x="7025505" y="1984655"/>
            <a:ext cx="1321208" cy="2312307"/>
          </a:xfrm>
          <a:custGeom>
            <a:avLst/>
            <a:gdLst>
              <a:gd name="connsiteX0" fmla="*/ 0 w 1235810"/>
              <a:gd name="connsiteY0" fmla="*/ 0 h 2171712"/>
              <a:gd name="connsiteX1" fmla="*/ 1235810 w 1235810"/>
              <a:gd name="connsiteY1" fmla="*/ 0 h 2171712"/>
              <a:gd name="connsiteX2" fmla="*/ 1235810 w 1235810"/>
              <a:gd name="connsiteY2" fmla="*/ 2171712 h 2171712"/>
              <a:gd name="connsiteX3" fmla="*/ 0 w 1235810"/>
              <a:gd name="connsiteY3" fmla="*/ 2171712 h 2171712"/>
              <a:gd name="connsiteX4" fmla="*/ 0 w 1235810"/>
              <a:gd name="connsiteY4" fmla="*/ 0 h 2171712"/>
              <a:gd name="connsiteX0-1" fmla="*/ 0 w 1253859"/>
              <a:gd name="connsiteY0-2" fmla="*/ 7736 h 2179448"/>
              <a:gd name="connsiteX1-3" fmla="*/ 1253859 w 1253859"/>
              <a:gd name="connsiteY1-4" fmla="*/ 0 h 2179448"/>
              <a:gd name="connsiteX2-5" fmla="*/ 1235810 w 1253859"/>
              <a:gd name="connsiteY2-6" fmla="*/ 2179448 h 2179448"/>
              <a:gd name="connsiteX3-7" fmla="*/ 0 w 1253859"/>
              <a:gd name="connsiteY3-8" fmla="*/ 2179448 h 2179448"/>
              <a:gd name="connsiteX4-9" fmla="*/ 0 w 1253859"/>
              <a:gd name="connsiteY4-10" fmla="*/ 7736 h 2179448"/>
              <a:gd name="connsiteX0-11" fmla="*/ 0 w 1263262"/>
              <a:gd name="connsiteY0-12" fmla="*/ 9253 h 2180965"/>
              <a:gd name="connsiteX1-13" fmla="*/ 1263262 w 1263262"/>
              <a:gd name="connsiteY1-14" fmla="*/ 0 h 2180965"/>
              <a:gd name="connsiteX2-15" fmla="*/ 1235810 w 1263262"/>
              <a:gd name="connsiteY2-16" fmla="*/ 2180965 h 2180965"/>
              <a:gd name="connsiteX3-17" fmla="*/ 0 w 1263262"/>
              <a:gd name="connsiteY3-18" fmla="*/ 2180965 h 2180965"/>
              <a:gd name="connsiteX4-19" fmla="*/ 0 w 1263262"/>
              <a:gd name="connsiteY4-20" fmla="*/ 9253 h 2180965"/>
              <a:gd name="connsiteX0-21" fmla="*/ 0 w 1277368"/>
              <a:gd name="connsiteY0-22" fmla="*/ 11528 h 2183240"/>
              <a:gd name="connsiteX1-23" fmla="*/ 1277368 w 1277368"/>
              <a:gd name="connsiteY1-24" fmla="*/ 0 h 2183240"/>
              <a:gd name="connsiteX2-25" fmla="*/ 1235810 w 1277368"/>
              <a:gd name="connsiteY2-26" fmla="*/ 2183240 h 2183240"/>
              <a:gd name="connsiteX3-27" fmla="*/ 0 w 1277368"/>
              <a:gd name="connsiteY3-28" fmla="*/ 2183240 h 2183240"/>
              <a:gd name="connsiteX4-29" fmla="*/ 0 w 1277368"/>
              <a:gd name="connsiteY4-30" fmla="*/ 11528 h 2183240"/>
              <a:gd name="connsiteX0-31" fmla="*/ 0 w 1298150"/>
              <a:gd name="connsiteY0-32" fmla="*/ 11528 h 2240720"/>
              <a:gd name="connsiteX1-33" fmla="*/ 1277368 w 1298150"/>
              <a:gd name="connsiteY1-34" fmla="*/ 0 h 2240720"/>
              <a:gd name="connsiteX2-35" fmla="*/ 1298150 w 1298150"/>
              <a:gd name="connsiteY2-36" fmla="*/ 2240720 h 2240720"/>
              <a:gd name="connsiteX3-37" fmla="*/ 0 w 1298150"/>
              <a:gd name="connsiteY3-38" fmla="*/ 2183240 h 2240720"/>
              <a:gd name="connsiteX4-39" fmla="*/ 0 w 1298150"/>
              <a:gd name="connsiteY4-40" fmla="*/ 11528 h 2240720"/>
              <a:gd name="connsiteX0-41" fmla="*/ 0 w 1306495"/>
              <a:gd name="connsiteY0-42" fmla="*/ 11528 h 2292439"/>
              <a:gd name="connsiteX1-43" fmla="*/ 1277368 w 1306495"/>
              <a:gd name="connsiteY1-44" fmla="*/ 0 h 2292439"/>
              <a:gd name="connsiteX2-45" fmla="*/ 1306495 w 1306495"/>
              <a:gd name="connsiteY2-46" fmla="*/ 2292439 h 2292439"/>
              <a:gd name="connsiteX3-47" fmla="*/ 0 w 1306495"/>
              <a:gd name="connsiteY3-48" fmla="*/ 2183240 h 2292439"/>
              <a:gd name="connsiteX4-49" fmla="*/ 0 w 1306495"/>
              <a:gd name="connsiteY4-50" fmla="*/ 11528 h 2292439"/>
              <a:gd name="connsiteX0-51" fmla="*/ 12438 w 1318933"/>
              <a:gd name="connsiteY0-52" fmla="*/ 11528 h 2292439"/>
              <a:gd name="connsiteX1-53" fmla="*/ 1289806 w 1318933"/>
              <a:gd name="connsiteY1-54" fmla="*/ 0 h 2292439"/>
              <a:gd name="connsiteX2-55" fmla="*/ 1318933 w 1318933"/>
              <a:gd name="connsiteY2-56" fmla="*/ 2292439 h 2292439"/>
              <a:gd name="connsiteX3-57" fmla="*/ 0 w 1318933"/>
              <a:gd name="connsiteY3-58" fmla="*/ 2165951 h 2292439"/>
              <a:gd name="connsiteX4-59" fmla="*/ 12438 w 1318933"/>
              <a:gd name="connsiteY4-60" fmla="*/ 11528 h 2292439"/>
              <a:gd name="connsiteX0-61" fmla="*/ 24426 w 1318933"/>
              <a:gd name="connsiteY0-62" fmla="*/ 115724 h 2292439"/>
              <a:gd name="connsiteX1-63" fmla="*/ 1289806 w 1318933"/>
              <a:gd name="connsiteY1-64" fmla="*/ 0 h 2292439"/>
              <a:gd name="connsiteX2-65" fmla="*/ 1318933 w 1318933"/>
              <a:gd name="connsiteY2-66" fmla="*/ 2292439 h 2292439"/>
              <a:gd name="connsiteX3-67" fmla="*/ 0 w 1318933"/>
              <a:gd name="connsiteY3-68" fmla="*/ 2165951 h 2292439"/>
              <a:gd name="connsiteX4-69" fmla="*/ 24426 w 1318933"/>
              <a:gd name="connsiteY4-70" fmla="*/ 115724 h 2292439"/>
              <a:gd name="connsiteX0-71" fmla="*/ 27911 w 1318933"/>
              <a:gd name="connsiteY0-72" fmla="*/ 47624 h 2292439"/>
              <a:gd name="connsiteX1-73" fmla="*/ 1289806 w 1318933"/>
              <a:gd name="connsiteY1-74" fmla="*/ 0 h 2292439"/>
              <a:gd name="connsiteX2-75" fmla="*/ 1318933 w 1318933"/>
              <a:gd name="connsiteY2-76" fmla="*/ 2292439 h 2292439"/>
              <a:gd name="connsiteX3-77" fmla="*/ 0 w 1318933"/>
              <a:gd name="connsiteY3-78" fmla="*/ 2165951 h 2292439"/>
              <a:gd name="connsiteX4-79" fmla="*/ 27911 w 1318933"/>
              <a:gd name="connsiteY4-80" fmla="*/ 47624 h 2292439"/>
              <a:gd name="connsiteX0-81" fmla="*/ 24877 w 1318933"/>
              <a:gd name="connsiteY0-82" fmla="*/ 28817 h 2292439"/>
              <a:gd name="connsiteX1-83" fmla="*/ 1289806 w 1318933"/>
              <a:gd name="connsiteY1-84" fmla="*/ 0 h 2292439"/>
              <a:gd name="connsiteX2-85" fmla="*/ 1318933 w 1318933"/>
              <a:gd name="connsiteY2-86" fmla="*/ 2292439 h 2292439"/>
              <a:gd name="connsiteX3-87" fmla="*/ 0 w 1318933"/>
              <a:gd name="connsiteY3-88" fmla="*/ 2165951 h 2292439"/>
              <a:gd name="connsiteX4-89" fmla="*/ 24877 w 1318933"/>
              <a:gd name="connsiteY4-90" fmla="*/ 28817 h 2292439"/>
              <a:gd name="connsiteX0-91" fmla="*/ 0 w 1321208"/>
              <a:gd name="connsiteY0-92" fmla="*/ 0 h 2312307"/>
              <a:gd name="connsiteX1-93" fmla="*/ 1292081 w 1321208"/>
              <a:gd name="connsiteY1-94" fmla="*/ 19868 h 2312307"/>
              <a:gd name="connsiteX2-95" fmla="*/ 1321208 w 1321208"/>
              <a:gd name="connsiteY2-96" fmla="*/ 2312307 h 2312307"/>
              <a:gd name="connsiteX3-97" fmla="*/ 2275 w 1321208"/>
              <a:gd name="connsiteY3-98" fmla="*/ 2185819 h 2312307"/>
              <a:gd name="connsiteX4-99" fmla="*/ 0 w 1321208"/>
              <a:gd name="connsiteY4-100" fmla="*/ 0 h 23123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21208" h="2312307">
                <a:moveTo>
                  <a:pt x="0" y="0"/>
                </a:moveTo>
                <a:lnTo>
                  <a:pt x="1292081" y="19868"/>
                </a:lnTo>
                <a:lnTo>
                  <a:pt x="1321208" y="2312307"/>
                </a:lnTo>
                <a:lnTo>
                  <a:pt x="2275" y="2185819"/>
                </a:lnTo>
                <a:cubicBezTo>
                  <a:pt x="1517" y="1457213"/>
                  <a:pt x="758" y="728606"/>
                  <a:pt x="0" y="0"/>
                </a:cubicBezTo>
                <a:close/>
              </a:path>
            </a:pathLst>
          </a:custGeom>
          <a:solidFill>
            <a:schemeClr val="bg1">
              <a:lumMod val="85000"/>
            </a:schemeClr>
          </a:solidFill>
          <a:scene3d>
            <a:camera prst="isometricOffAxis1Right"/>
            <a:lightRig rig="threePt" dir="t"/>
          </a:scene3d>
        </p:spPr>
        <p:txBody>
          <a:bodyPr/>
          <a:lstStyle>
            <a:lvl1pPr marL="0" indent="0" algn="ctr">
              <a:buNone/>
              <a:defRPr sz="1200"/>
            </a:lvl1pPr>
          </a:lstStyle>
          <a:p>
            <a:endParaRPr lang="id-ID"/>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125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5BD04C-D06E-436A-A22A-14E06FA3952B}"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832A82-D564-4ED6-920D-5AD6371510C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5BD04C-D06E-436A-A22A-14E06FA3952B}"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832A82-D564-4ED6-920D-5AD6371510C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25BD04C-D06E-436A-A22A-14E06FA3952B}"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832A82-D564-4ED6-920D-5AD6371510C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5BD04C-D06E-436A-A22A-14E06FA3952B}" type="datetimeFigureOut">
              <a:rPr lang="zh-CN" altLang="en-US" smtClean="0"/>
              <a:t>2024/7/17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832A82-D564-4ED6-920D-5AD6371510C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5BD04C-D06E-436A-A22A-14E06FA3952B}" type="datetimeFigureOut">
              <a:rPr lang="zh-CN" altLang="en-US" smtClean="0"/>
              <a:t>2024/7/17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0832A82-D564-4ED6-920D-5AD6371510C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5BD04C-D06E-436A-A22A-14E06FA3952B}" type="datetimeFigureOut">
              <a:rPr lang="zh-CN" altLang="en-US" smtClean="0"/>
              <a:t>2024/7/17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0832A82-D564-4ED6-920D-5AD6371510C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5BD04C-D06E-436A-A22A-14E06FA3952B}" type="datetimeFigureOut">
              <a:rPr lang="zh-CN" altLang="en-US" smtClean="0"/>
              <a:t>2024/7/17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0832A82-D564-4ED6-920D-5AD6371510C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25BD04C-D06E-436A-A22A-14E06FA3952B}" type="datetimeFigureOut">
              <a:rPr lang="zh-CN" altLang="en-US" smtClean="0"/>
              <a:t>2024/7/17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832A82-D564-4ED6-920D-5AD6371510C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25BD04C-D06E-436A-A22A-14E06FA3952B}" type="datetimeFigureOut">
              <a:rPr lang="zh-CN" altLang="en-US" smtClean="0"/>
              <a:t>2024/7/17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0832A82-D564-4ED6-920D-5AD6371510C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5BD04C-D06E-436A-A22A-14E06FA3952B}"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832A82-D564-4ED6-920D-5AD6371510C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5BD04C-D06E-436A-A22A-14E06FA3952B}"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0832A82-D564-4ED6-920D-5AD6371510C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8_Title Slid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0" y="2"/>
            <a:ext cx="12192000" cy="6857999"/>
          </a:xfrm>
          <a:custGeom>
            <a:avLst/>
            <a:gdLst>
              <a:gd name="connsiteX0" fmla="*/ 9513246 w 12192000"/>
              <a:gd name="connsiteY0" fmla="*/ 3284529 h 6857999"/>
              <a:gd name="connsiteX1" fmla="*/ 9517026 w 12192000"/>
              <a:gd name="connsiteY1" fmla="*/ 3288757 h 6857999"/>
              <a:gd name="connsiteX2" fmla="*/ 9514684 w 12192000"/>
              <a:gd name="connsiteY2" fmla="*/ 3286542 h 6857999"/>
              <a:gd name="connsiteX3" fmla="*/ 0 w 12192000"/>
              <a:gd name="connsiteY3" fmla="*/ 0 h 6857999"/>
              <a:gd name="connsiteX4" fmla="*/ 5787203 w 12192000"/>
              <a:gd name="connsiteY4" fmla="*/ 0 h 6857999"/>
              <a:gd name="connsiteX5" fmla="*/ 5810251 w 12192000"/>
              <a:gd name="connsiteY5" fmla="*/ 38100 h 6857999"/>
              <a:gd name="connsiteX6" fmla="*/ 5848350 w 12192000"/>
              <a:gd name="connsiteY6" fmla="*/ 95250 h 6857999"/>
              <a:gd name="connsiteX7" fmla="*/ 5962648 w 12192000"/>
              <a:gd name="connsiteY7" fmla="*/ 209550 h 6857999"/>
              <a:gd name="connsiteX8" fmla="*/ 6134099 w 12192000"/>
              <a:gd name="connsiteY8" fmla="*/ 323850 h 6857999"/>
              <a:gd name="connsiteX9" fmla="*/ 6191251 w 12192000"/>
              <a:gd name="connsiteY9" fmla="*/ 361950 h 6857999"/>
              <a:gd name="connsiteX10" fmla="*/ 6324599 w 12192000"/>
              <a:gd name="connsiteY10" fmla="*/ 457200 h 6857999"/>
              <a:gd name="connsiteX11" fmla="*/ 6362699 w 12192000"/>
              <a:gd name="connsiteY11" fmla="*/ 514350 h 6857999"/>
              <a:gd name="connsiteX12" fmla="*/ 6476999 w 12192000"/>
              <a:gd name="connsiteY12" fmla="*/ 590550 h 6857999"/>
              <a:gd name="connsiteX13" fmla="*/ 6534149 w 12192000"/>
              <a:gd name="connsiteY13" fmla="*/ 628650 h 6857999"/>
              <a:gd name="connsiteX14" fmla="*/ 6648450 w 12192000"/>
              <a:gd name="connsiteY14" fmla="*/ 704850 h 6857999"/>
              <a:gd name="connsiteX15" fmla="*/ 6743698 w 12192000"/>
              <a:gd name="connsiteY15" fmla="*/ 781050 h 6857999"/>
              <a:gd name="connsiteX16" fmla="*/ 6819896 w 12192000"/>
              <a:gd name="connsiteY16" fmla="*/ 838200 h 6857999"/>
              <a:gd name="connsiteX17" fmla="*/ 6915148 w 12192000"/>
              <a:gd name="connsiteY17" fmla="*/ 895350 h 6857999"/>
              <a:gd name="connsiteX18" fmla="*/ 6972300 w 12192000"/>
              <a:gd name="connsiteY18" fmla="*/ 933450 h 6857999"/>
              <a:gd name="connsiteX19" fmla="*/ 7002350 w 12192000"/>
              <a:gd name="connsiteY19" fmla="*/ 979435 h 6857999"/>
              <a:gd name="connsiteX20" fmla="*/ 7014281 w 12192000"/>
              <a:gd name="connsiteY20" fmla="*/ 998883 h 6857999"/>
              <a:gd name="connsiteX21" fmla="*/ 7015759 w 12192000"/>
              <a:gd name="connsiteY21" fmla="*/ 1001808 h 6857999"/>
              <a:gd name="connsiteX22" fmla="*/ 7014759 w 12192000"/>
              <a:gd name="connsiteY22" fmla="*/ 999665 h 6857999"/>
              <a:gd name="connsiteX23" fmla="*/ 7014281 w 12192000"/>
              <a:gd name="connsiteY23" fmla="*/ 998883 h 6857999"/>
              <a:gd name="connsiteX24" fmla="*/ 7011574 w 12192000"/>
              <a:gd name="connsiteY24" fmla="*/ 993534 h 6857999"/>
              <a:gd name="connsiteX25" fmla="*/ 7067550 w 12192000"/>
              <a:gd name="connsiteY25" fmla="*/ 1009650 h 6857999"/>
              <a:gd name="connsiteX26" fmla="*/ 7105648 w 12192000"/>
              <a:gd name="connsiteY26" fmla="*/ 1066800 h 6857999"/>
              <a:gd name="connsiteX27" fmla="*/ 7219948 w 12192000"/>
              <a:gd name="connsiteY27" fmla="*/ 1143000 h 6857999"/>
              <a:gd name="connsiteX28" fmla="*/ 7277098 w 12192000"/>
              <a:gd name="connsiteY28" fmla="*/ 1181100 h 6857999"/>
              <a:gd name="connsiteX29" fmla="*/ 7334249 w 12192000"/>
              <a:gd name="connsiteY29" fmla="*/ 1219200 h 6857999"/>
              <a:gd name="connsiteX30" fmla="*/ 7353299 w 12192000"/>
              <a:gd name="connsiteY30" fmla="*/ 1295400 h 6857999"/>
              <a:gd name="connsiteX31" fmla="*/ 7181848 w 12192000"/>
              <a:gd name="connsiteY31" fmla="*/ 1333500 h 6857999"/>
              <a:gd name="connsiteX32" fmla="*/ 7048499 w 12192000"/>
              <a:gd name="connsiteY32" fmla="*/ 1352550 h 6857999"/>
              <a:gd name="connsiteX33" fmla="*/ 7086600 w 12192000"/>
              <a:gd name="connsiteY33" fmla="*/ 1409700 h 6857999"/>
              <a:gd name="connsiteX34" fmla="*/ 7200897 w 12192000"/>
              <a:gd name="connsiteY34" fmla="*/ 1485900 h 6857999"/>
              <a:gd name="connsiteX35" fmla="*/ 7258049 w 12192000"/>
              <a:gd name="connsiteY35" fmla="*/ 1524000 h 6857999"/>
              <a:gd name="connsiteX36" fmla="*/ 7372350 w 12192000"/>
              <a:gd name="connsiteY36" fmla="*/ 1638300 h 6857999"/>
              <a:gd name="connsiteX37" fmla="*/ 7505700 w 12192000"/>
              <a:gd name="connsiteY37" fmla="*/ 1733550 h 6857999"/>
              <a:gd name="connsiteX38" fmla="*/ 7581898 w 12192000"/>
              <a:gd name="connsiteY38" fmla="*/ 1847850 h 6857999"/>
              <a:gd name="connsiteX39" fmla="*/ 7619997 w 12192000"/>
              <a:gd name="connsiteY39" fmla="*/ 1905000 h 6857999"/>
              <a:gd name="connsiteX40" fmla="*/ 7677148 w 12192000"/>
              <a:gd name="connsiteY40" fmla="*/ 1943100 h 6857999"/>
              <a:gd name="connsiteX41" fmla="*/ 7715247 w 12192000"/>
              <a:gd name="connsiteY41" fmla="*/ 2000250 h 6857999"/>
              <a:gd name="connsiteX42" fmla="*/ 7848599 w 12192000"/>
              <a:gd name="connsiteY42" fmla="*/ 2038350 h 6857999"/>
              <a:gd name="connsiteX43" fmla="*/ 8001000 w 12192000"/>
              <a:gd name="connsiteY43" fmla="*/ 2114550 h 6857999"/>
              <a:gd name="connsiteX44" fmla="*/ 8115300 w 12192000"/>
              <a:gd name="connsiteY44" fmla="*/ 2152650 h 6857999"/>
              <a:gd name="connsiteX45" fmla="*/ 8191500 w 12192000"/>
              <a:gd name="connsiteY45" fmla="*/ 2190750 h 6857999"/>
              <a:gd name="connsiteX46" fmla="*/ 8286750 w 12192000"/>
              <a:gd name="connsiteY46" fmla="*/ 2305050 h 6857999"/>
              <a:gd name="connsiteX47" fmla="*/ 8343900 w 12192000"/>
              <a:gd name="connsiteY47" fmla="*/ 2381250 h 6857999"/>
              <a:gd name="connsiteX48" fmla="*/ 8401050 w 12192000"/>
              <a:gd name="connsiteY48" fmla="*/ 2495550 h 6857999"/>
              <a:gd name="connsiteX49" fmla="*/ 8439150 w 12192000"/>
              <a:gd name="connsiteY49" fmla="*/ 2571750 h 6857999"/>
              <a:gd name="connsiteX50" fmla="*/ 8477250 w 12192000"/>
              <a:gd name="connsiteY50" fmla="*/ 2628900 h 6857999"/>
              <a:gd name="connsiteX51" fmla="*/ 8496300 w 12192000"/>
              <a:gd name="connsiteY51" fmla="*/ 2686050 h 6857999"/>
              <a:gd name="connsiteX52" fmla="*/ 8534400 w 12192000"/>
              <a:gd name="connsiteY52" fmla="*/ 2743200 h 6857999"/>
              <a:gd name="connsiteX53" fmla="*/ 8553450 w 12192000"/>
              <a:gd name="connsiteY53" fmla="*/ 2800350 h 6857999"/>
              <a:gd name="connsiteX54" fmla="*/ 8667750 w 12192000"/>
              <a:gd name="connsiteY54" fmla="*/ 2876550 h 6857999"/>
              <a:gd name="connsiteX55" fmla="*/ 8724900 w 12192000"/>
              <a:gd name="connsiteY55" fmla="*/ 2914650 h 6857999"/>
              <a:gd name="connsiteX56" fmla="*/ 8896350 w 12192000"/>
              <a:gd name="connsiteY56" fmla="*/ 2952750 h 6857999"/>
              <a:gd name="connsiteX57" fmla="*/ 8953500 w 12192000"/>
              <a:gd name="connsiteY57" fmla="*/ 3009900 h 6857999"/>
              <a:gd name="connsiteX58" fmla="*/ 8991600 w 12192000"/>
              <a:gd name="connsiteY58" fmla="*/ 3067050 h 6857999"/>
              <a:gd name="connsiteX59" fmla="*/ 9048750 w 12192000"/>
              <a:gd name="connsiteY59" fmla="*/ 3105150 h 6857999"/>
              <a:gd name="connsiteX60" fmla="*/ 9086850 w 12192000"/>
              <a:gd name="connsiteY60" fmla="*/ 3162300 h 6857999"/>
              <a:gd name="connsiteX61" fmla="*/ 9163050 w 12192000"/>
              <a:gd name="connsiteY61" fmla="*/ 3086100 h 6857999"/>
              <a:gd name="connsiteX62" fmla="*/ 9201150 w 12192000"/>
              <a:gd name="connsiteY62" fmla="*/ 3028950 h 6857999"/>
              <a:gd name="connsiteX63" fmla="*/ 9372600 w 12192000"/>
              <a:gd name="connsiteY63" fmla="*/ 3124200 h 6857999"/>
              <a:gd name="connsiteX64" fmla="*/ 9429750 w 12192000"/>
              <a:gd name="connsiteY64" fmla="*/ 3162300 h 6857999"/>
              <a:gd name="connsiteX65" fmla="*/ 9503646 w 12192000"/>
              <a:gd name="connsiteY65" fmla="*/ 3271079 h 6857999"/>
              <a:gd name="connsiteX66" fmla="*/ 9513246 w 12192000"/>
              <a:gd name="connsiteY66" fmla="*/ 3284529 h 6857999"/>
              <a:gd name="connsiteX67" fmla="*/ 9506840 w 12192000"/>
              <a:gd name="connsiteY67" fmla="*/ 3277361 h 6857999"/>
              <a:gd name="connsiteX68" fmla="*/ 9525000 w 12192000"/>
              <a:gd name="connsiteY68" fmla="*/ 3352800 h 6857999"/>
              <a:gd name="connsiteX69" fmla="*/ 9563100 w 12192000"/>
              <a:gd name="connsiteY69" fmla="*/ 3409950 h 6857999"/>
              <a:gd name="connsiteX70" fmla="*/ 9582150 w 12192000"/>
              <a:gd name="connsiteY70" fmla="*/ 3467100 h 6857999"/>
              <a:gd name="connsiteX71" fmla="*/ 9620250 w 12192000"/>
              <a:gd name="connsiteY71" fmla="*/ 3524250 h 6857999"/>
              <a:gd name="connsiteX72" fmla="*/ 9639300 w 12192000"/>
              <a:gd name="connsiteY72" fmla="*/ 3581400 h 6857999"/>
              <a:gd name="connsiteX73" fmla="*/ 9677400 w 12192000"/>
              <a:gd name="connsiteY73" fmla="*/ 3714750 h 6857999"/>
              <a:gd name="connsiteX74" fmla="*/ 9715500 w 12192000"/>
              <a:gd name="connsiteY74" fmla="*/ 3771900 h 6857999"/>
              <a:gd name="connsiteX75" fmla="*/ 9734550 w 12192000"/>
              <a:gd name="connsiteY75" fmla="*/ 3829050 h 6857999"/>
              <a:gd name="connsiteX76" fmla="*/ 9848850 w 12192000"/>
              <a:gd name="connsiteY76" fmla="*/ 3924300 h 6857999"/>
              <a:gd name="connsiteX77" fmla="*/ 9944100 w 12192000"/>
              <a:gd name="connsiteY77" fmla="*/ 4057650 h 6857999"/>
              <a:gd name="connsiteX78" fmla="*/ 10001250 w 12192000"/>
              <a:gd name="connsiteY78" fmla="*/ 4095750 h 6857999"/>
              <a:gd name="connsiteX79" fmla="*/ 10096500 w 12192000"/>
              <a:gd name="connsiteY79" fmla="*/ 4210050 h 6857999"/>
              <a:gd name="connsiteX80" fmla="*/ 10115550 w 12192000"/>
              <a:gd name="connsiteY80" fmla="*/ 4286250 h 6857999"/>
              <a:gd name="connsiteX81" fmla="*/ 10248900 w 12192000"/>
              <a:gd name="connsiteY81" fmla="*/ 4400550 h 6857999"/>
              <a:gd name="connsiteX82" fmla="*/ 10325100 w 12192000"/>
              <a:gd name="connsiteY82" fmla="*/ 4457700 h 6857999"/>
              <a:gd name="connsiteX83" fmla="*/ 10382250 w 12192000"/>
              <a:gd name="connsiteY83" fmla="*/ 4476750 h 6857999"/>
              <a:gd name="connsiteX84" fmla="*/ 10496550 w 12192000"/>
              <a:gd name="connsiteY84" fmla="*/ 4552950 h 6857999"/>
              <a:gd name="connsiteX85" fmla="*/ 10591800 w 12192000"/>
              <a:gd name="connsiteY85" fmla="*/ 4648200 h 6857999"/>
              <a:gd name="connsiteX86" fmla="*/ 10706100 w 12192000"/>
              <a:gd name="connsiteY86" fmla="*/ 4743450 h 6857999"/>
              <a:gd name="connsiteX87" fmla="*/ 10782300 w 12192000"/>
              <a:gd name="connsiteY87" fmla="*/ 4724400 h 6857999"/>
              <a:gd name="connsiteX88" fmla="*/ 10934700 w 12192000"/>
              <a:gd name="connsiteY88" fmla="*/ 4800600 h 6857999"/>
              <a:gd name="connsiteX89" fmla="*/ 11010900 w 12192000"/>
              <a:gd name="connsiteY89" fmla="*/ 4819650 h 6857999"/>
              <a:gd name="connsiteX90" fmla="*/ 11068050 w 12192000"/>
              <a:gd name="connsiteY90" fmla="*/ 4857750 h 6857999"/>
              <a:gd name="connsiteX91" fmla="*/ 11087100 w 12192000"/>
              <a:gd name="connsiteY91" fmla="*/ 4933950 h 6857999"/>
              <a:gd name="connsiteX92" fmla="*/ 11144250 w 12192000"/>
              <a:gd name="connsiteY92" fmla="*/ 5010150 h 6857999"/>
              <a:gd name="connsiteX93" fmla="*/ 11163300 w 12192000"/>
              <a:gd name="connsiteY93" fmla="*/ 5105400 h 6857999"/>
              <a:gd name="connsiteX94" fmla="*/ 11182350 w 12192000"/>
              <a:gd name="connsiteY94" fmla="*/ 5162550 h 6857999"/>
              <a:gd name="connsiteX95" fmla="*/ 11201400 w 12192000"/>
              <a:gd name="connsiteY95" fmla="*/ 5295900 h 6857999"/>
              <a:gd name="connsiteX96" fmla="*/ 11334750 w 12192000"/>
              <a:gd name="connsiteY96" fmla="*/ 5353050 h 6857999"/>
              <a:gd name="connsiteX97" fmla="*/ 11506200 w 12192000"/>
              <a:gd name="connsiteY97" fmla="*/ 5391150 h 6857999"/>
              <a:gd name="connsiteX98" fmla="*/ 11563350 w 12192000"/>
              <a:gd name="connsiteY98" fmla="*/ 5410200 h 6857999"/>
              <a:gd name="connsiteX99" fmla="*/ 11715750 w 12192000"/>
              <a:gd name="connsiteY99" fmla="*/ 5448300 h 6857999"/>
              <a:gd name="connsiteX100" fmla="*/ 11791950 w 12192000"/>
              <a:gd name="connsiteY100" fmla="*/ 5524500 h 6857999"/>
              <a:gd name="connsiteX101" fmla="*/ 11849100 w 12192000"/>
              <a:gd name="connsiteY101" fmla="*/ 5562600 h 6857999"/>
              <a:gd name="connsiteX102" fmla="*/ 11868150 w 12192000"/>
              <a:gd name="connsiteY102" fmla="*/ 5638800 h 6857999"/>
              <a:gd name="connsiteX103" fmla="*/ 11925300 w 12192000"/>
              <a:gd name="connsiteY103" fmla="*/ 5753100 h 6857999"/>
              <a:gd name="connsiteX104" fmla="*/ 11906250 w 12192000"/>
              <a:gd name="connsiteY104" fmla="*/ 5886450 h 6857999"/>
              <a:gd name="connsiteX105" fmla="*/ 11830050 w 12192000"/>
              <a:gd name="connsiteY105" fmla="*/ 5905500 h 6857999"/>
              <a:gd name="connsiteX106" fmla="*/ 11811000 w 12192000"/>
              <a:gd name="connsiteY106" fmla="*/ 5962650 h 6857999"/>
              <a:gd name="connsiteX107" fmla="*/ 11925300 w 12192000"/>
              <a:gd name="connsiteY107" fmla="*/ 6038850 h 6857999"/>
              <a:gd name="connsiteX108" fmla="*/ 12058650 w 12192000"/>
              <a:gd name="connsiteY108" fmla="*/ 6134100 h 6857999"/>
              <a:gd name="connsiteX109" fmla="*/ 12172950 w 12192000"/>
              <a:gd name="connsiteY109" fmla="*/ 6172200 h 6857999"/>
              <a:gd name="connsiteX110" fmla="*/ 12192000 w 12192000"/>
              <a:gd name="connsiteY110" fmla="*/ 6177199 h 6857999"/>
              <a:gd name="connsiteX111" fmla="*/ 12192000 w 12192000"/>
              <a:gd name="connsiteY111" fmla="*/ 6857999 h 6857999"/>
              <a:gd name="connsiteX112" fmla="*/ 6196434 w 12192000"/>
              <a:gd name="connsiteY112" fmla="*/ 6857999 h 6857999"/>
              <a:gd name="connsiteX113" fmla="*/ 6190168 w 12192000"/>
              <a:gd name="connsiteY113" fmla="*/ 6849391 h 6857999"/>
              <a:gd name="connsiteX114" fmla="*/ 6172200 w 12192000"/>
              <a:gd name="connsiteY114" fmla="*/ 6819900 h 6857999"/>
              <a:gd name="connsiteX115" fmla="*/ 6115051 w 12192000"/>
              <a:gd name="connsiteY115" fmla="*/ 6743700 h 6857999"/>
              <a:gd name="connsiteX116" fmla="*/ 6076950 w 12192000"/>
              <a:gd name="connsiteY116" fmla="*/ 6686550 h 6857999"/>
              <a:gd name="connsiteX117" fmla="*/ 5962648 w 12192000"/>
              <a:gd name="connsiteY117" fmla="*/ 6591300 h 6857999"/>
              <a:gd name="connsiteX118" fmla="*/ 5867398 w 12192000"/>
              <a:gd name="connsiteY118" fmla="*/ 6477000 h 6857999"/>
              <a:gd name="connsiteX119" fmla="*/ 5772149 w 12192000"/>
              <a:gd name="connsiteY119" fmla="*/ 6343650 h 6857999"/>
              <a:gd name="connsiteX120" fmla="*/ 5657850 w 12192000"/>
              <a:gd name="connsiteY120" fmla="*/ 6267450 h 6857999"/>
              <a:gd name="connsiteX121" fmla="*/ 5600698 w 12192000"/>
              <a:gd name="connsiteY121" fmla="*/ 6229350 h 6857999"/>
              <a:gd name="connsiteX122" fmla="*/ 5543550 w 12192000"/>
              <a:gd name="connsiteY122" fmla="*/ 6191250 h 6857999"/>
              <a:gd name="connsiteX123" fmla="*/ 5410199 w 12192000"/>
              <a:gd name="connsiteY123" fmla="*/ 6096000 h 6857999"/>
              <a:gd name="connsiteX124" fmla="*/ 5295900 w 12192000"/>
              <a:gd name="connsiteY124" fmla="*/ 6019800 h 6857999"/>
              <a:gd name="connsiteX125" fmla="*/ 5200650 w 12192000"/>
              <a:gd name="connsiteY125" fmla="*/ 5886450 h 6857999"/>
              <a:gd name="connsiteX126" fmla="*/ 5162550 w 12192000"/>
              <a:gd name="connsiteY126" fmla="*/ 5829300 h 6857999"/>
              <a:gd name="connsiteX127" fmla="*/ 5143499 w 12192000"/>
              <a:gd name="connsiteY127" fmla="*/ 5772150 h 6857999"/>
              <a:gd name="connsiteX128" fmla="*/ 5238749 w 12192000"/>
              <a:gd name="connsiteY128" fmla="*/ 5829300 h 6857999"/>
              <a:gd name="connsiteX129" fmla="*/ 5353051 w 12192000"/>
              <a:gd name="connsiteY129" fmla="*/ 5924550 h 6857999"/>
              <a:gd name="connsiteX130" fmla="*/ 5372100 w 12192000"/>
              <a:gd name="connsiteY130" fmla="*/ 5867400 h 6857999"/>
              <a:gd name="connsiteX131" fmla="*/ 5276850 w 12192000"/>
              <a:gd name="connsiteY131" fmla="*/ 5772150 h 6857999"/>
              <a:gd name="connsiteX132" fmla="*/ 5219700 w 12192000"/>
              <a:gd name="connsiteY132" fmla="*/ 5734050 h 6857999"/>
              <a:gd name="connsiteX133" fmla="*/ 5162550 w 12192000"/>
              <a:gd name="connsiteY133" fmla="*/ 5619750 h 6857999"/>
              <a:gd name="connsiteX134" fmla="*/ 5124450 w 12192000"/>
              <a:gd name="connsiteY134" fmla="*/ 5543550 h 6857999"/>
              <a:gd name="connsiteX135" fmla="*/ 5067301 w 12192000"/>
              <a:gd name="connsiteY135" fmla="*/ 5429250 h 6857999"/>
              <a:gd name="connsiteX136" fmla="*/ 4991100 w 12192000"/>
              <a:gd name="connsiteY136" fmla="*/ 5391150 h 6857999"/>
              <a:gd name="connsiteX137" fmla="*/ 4933950 w 12192000"/>
              <a:gd name="connsiteY137" fmla="*/ 5353050 h 6857999"/>
              <a:gd name="connsiteX138" fmla="*/ 4800600 w 12192000"/>
              <a:gd name="connsiteY138" fmla="*/ 5314950 h 6857999"/>
              <a:gd name="connsiteX139" fmla="*/ 4743450 w 12192000"/>
              <a:gd name="connsiteY139" fmla="*/ 5295900 h 6857999"/>
              <a:gd name="connsiteX140" fmla="*/ 4667251 w 12192000"/>
              <a:gd name="connsiteY140" fmla="*/ 5276850 h 6857999"/>
              <a:gd name="connsiteX141" fmla="*/ 4457700 w 12192000"/>
              <a:gd name="connsiteY141" fmla="*/ 5200650 h 6857999"/>
              <a:gd name="connsiteX142" fmla="*/ 4305301 w 12192000"/>
              <a:gd name="connsiteY142" fmla="*/ 5162550 h 6857999"/>
              <a:gd name="connsiteX143" fmla="*/ 4229100 w 12192000"/>
              <a:gd name="connsiteY143" fmla="*/ 5105400 h 6857999"/>
              <a:gd name="connsiteX144" fmla="*/ 4133850 w 12192000"/>
              <a:gd name="connsiteY144" fmla="*/ 4991100 h 6857999"/>
              <a:gd name="connsiteX145" fmla="*/ 4114800 w 12192000"/>
              <a:gd name="connsiteY145" fmla="*/ 4933950 h 6857999"/>
              <a:gd name="connsiteX146" fmla="*/ 4038600 w 12192000"/>
              <a:gd name="connsiteY146" fmla="*/ 4819650 h 6857999"/>
              <a:gd name="connsiteX147" fmla="*/ 4019550 w 12192000"/>
              <a:gd name="connsiteY147" fmla="*/ 4762500 h 6857999"/>
              <a:gd name="connsiteX148" fmla="*/ 3962400 w 12192000"/>
              <a:gd name="connsiteY148" fmla="*/ 4705350 h 6857999"/>
              <a:gd name="connsiteX149" fmla="*/ 3924300 w 12192000"/>
              <a:gd name="connsiteY149" fmla="*/ 4648200 h 6857999"/>
              <a:gd name="connsiteX150" fmla="*/ 3867150 w 12192000"/>
              <a:gd name="connsiteY150" fmla="*/ 4629150 h 6857999"/>
              <a:gd name="connsiteX151" fmla="*/ 3829050 w 12192000"/>
              <a:gd name="connsiteY151" fmla="*/ 4572000 h 6857999"/>
              <a:gd name="connsiteX152" fmla="*/ 3752850 w 12192000"/>
              <a:gd name="connsiteY152" fmla="*/ 4552950 h 6857999"/>
              <a:gd name="connsiteX153" fmla="*/ 3676650 w 12192000"/>
              <a:gd name="connsiteY153" fmla="*/ 4438650 h 6857999"/>
              <a:gd name="connsiteX154" fmla="*/ 3638550 w 12192000"/>
              <a:gd name="connsiteY154" fmla="*/ 4381500 h 6857999"/>
              <a:gd name="connsiteX155" fmla="*/ 3600450 w 12192000"/>
              <a:gd name="connsiteY155" fmla="*/ 4248150 h 6857999"/>
              <a:gd name="connsiteX156" fmla="*/ 3543300 w 12192000"/>
              <a:gd name="connsiteY156" fmla="*/ 4171950 h 6857999"/>
              <a:gd name="connsiteX157" fmla="*/ 3505200 w 12192000"/>
              <a:gd name="connsiteY157" fmla="*/ 4114800 h 6857999"/>
              <a:gd name="connsiteX158" fmla="*/ 3448050 w 12192000"/>
              <a:gd name="connsiteY158" fmla="*/ 4095750 h 6857999"/>
              <a:gd name="connsiteX159" fmla="*/ 3429000 w 12192000"/>
              <a:gd name="connsiteY159" fmla="*/ 4152900 h 6857999"/>
              <a:gd name="connsiteX160" fmla="*/ 3371850 w 12192000"/>
              <a:gd name="connsiteY160" fmla="*/ 4095750 h 6857999"/>
              <a:gd name="connsiteX161" fmla="*/ 3257550 w 12192000"/>
              <a:gd name="connsiteY161" fmla="*/ 3962400 h 6857999"/>
              <a:gd name="connsiteX162" fmla="*/ 3143250 w 12192000"/>
              <a:gd name="connsiteY162" fmla="*/ 3924300 h 6857999"/>
              <a:gd name="connsiteX163" fmla="*/ 3009900 w 12192000"/>
              <a:gd name="connsiteY163" fmla="*/ 3810000 h 6857999"/>
              <a:gd name="connsiteX164" fmla="*/ 2895600 w 12192000"/>
              <a:gd name="connsiteY164" fmla="*/ 3752850 h 6857999"/>
              <a:gd name="connsiteX165" fmla="*/ 2838450 w 12192000"/>
              <a:gd name="connsiteY165" fmla="*/ 3714750 h 6857999"/>
              <a:gd name="connsiteX166" fmla="*/ 2743200 w 12192000"/>
              <a:gd name="connsiteY166" fmla="*/ 3581400 h 6857999"/>
              <a:gd name="connsiteX167" fmla="*/ 2667000 w 12192000"/>
              <a:gd name="connsiteY167" fmla="*/ 3467100 h 6857999"/>
              <a:gd name="connsiteX168" fmla="*/ 2724150 w 12192000"/>
              <a:gd name="connsiteY168" fmla="*/ 3429000 h 6857999"/>
              <a:gd name="connsiteX169" fmla="*/ 2705100 w 12192000"/>
              <a:gd name="connsiteY169" fmla="*/ 3371850 h 6857999"/>
              <a:gd name="connsiteX170" fmla="*/ 2590800 w 12192000"/>
              <a:gd name="connsiteY170" fmla="*/ 3257550 h 6857999"/>
              <a:gd name="connsiteX171" fmla="*/ 2552700 w 12192000"/>
              <a:gd name="connsiteY171" fmla="*/ 3200400 h 6857999"/>
              <a:gd name="connsiteX172" fmla="*/ 2400300 w 12192000"/>
              <a:gd name="connsiteY172" fmla="*/ 3143250 h 6857999"/>
              <a:gd name="connsiteX173" fmla="*/ 2343150 w 12192000"/>
              <a:gd name="connsiteY173" fmla="*/ 3124200 h 6857999"/>
              <a:gd name="connsiteX174" fmla="*/ 2114550 w 12192000"/>
              <a:gd name="connsiteY174" fmla="*/ 2933700 h 6857999"/>
              <a:gd name="connsiteX175" fmla="*/ 2076450 w 12192000"/>
              <a:gd name="connsiteY175" fmla="*/ 2876550 h 6857999"/>
              <a:gd name="connsiteX176" fmla="*/ 2095500 w 12192000"/>
              <a:gd name="connsiteY176" fmla="*/ 2819400 h 6857999"/>
              <a:gd name="connsiteX177" fmla="*/ 1962150 w 12192000"/>
              <a:gd name="connsiteY177" fmla="*/ 2743200 h 6857999"/>
              <a:gd name="connsiteX178" fmla="*/ 1866900 w 12192000"/>
              <a:gd name="connsiteY178" fmla="*/ 2724150 h 6857999"/>
              <a:gd name="connsiteX179" fmla="*/ 1733550 w 12192000"/>
              <a:gd name="connsiteY179" fmla="*/ 2647950 h 6857999"/>
              <a:gd name="connsiteX180" fmla="*/ 1619250 w 12192000"/>
              <a:gd name="connsiteY180" fmla="*/ 2571750 h 6857999"/>
              <a:gd name="connsiteX181" fmla="*/ 1581150 w 12192000"/>
              <a:gd name="connsiteY181" fmla="*/ 2514600 h 6857999"/>
              <a:gd name="connsiteX182" fmla="*/ 1504950 w 12192000"/>
              <a:gd name="connsiteY182" fmla="*/ 2476500 h 6857999"/>
              <a:gd name="connsiteX183" fmla="*/ 1447800 w 12192000"/>
              <a:gd name="connsiteY183" fmla="*/ 2438400 h 6857999"/>
              <a:gd name="connsiteX184" fmla="*/ 1276350 w 12192000"/>
              <a:gd name="connsiteY184" fmla="*/ 2305050 h 6857999"/>
              <a:gd name="connsiteX185" fmla="*/ 1200150 w 12192000"/>
              <a:gd name="connsiteY185" fmla="*/ 2247900 h 6857999"/>
              <a:gd name="connsiteX186" fmla="*/ 1085850 w 12192000"/>
              <a:gd name="connsiteY186" fmla="*/ 2152650 h 6857999"/>
              <a:gd name="connsiteX187" fmla="*/ 1028700 w 12192000"/>
              <a:gd name="connsiteY187" fmla="*/ 2057400 h 6857999"/>
              <a:gd name="connsiteX188" fmla="*/ 1009650 w 12192000"/>
              <a:gd name="connsiteY188" fmla="*/ 2000250 h 6857999"/>
              <a:gd name="connsiteX189" fmla="*/ 971550 w 12192000"/>
              <a:gd name="connsiteY189" fmla="*/ 1943100 h 6857999"/>
              <a:gd name="connsiteX190" fmla="*/ 952500 w 12192000"/>
              <a:gd name="connsiteY190" fmla="*/ 1885950 h 6857999"/>
              <a:gd name="connsiteX191" fmla="*/ 857250 w 12192000"/>
              <a:gd name="connsiteY191" fmla="*/ 1771650 h 6857999"/>
              <a:gd name="connsiteX192" fmla="*/ 819150 w 12192000"/>
              <a:gd name="connsiteY192" fmla="*/ 1676400 h 6857999"/>
              <a:gd name="connsiteX193" fmla="*/ 742950 w 12192000"/>
              <a:gd name="connsiteY193" fmla="*/ 1524000 h 6857999"/>
              <a:gd name="connsiteX194" fmla="*/ 685800 w 12192000"/>
              <a:gd name="connsiteY194" fmla="*/ 1390650 h 6857999"/>
              <a:gd name="connsiteX195" fmla="*/ 647700 w 12192000"/>
              <a:gd name="connsiteY195" fmla="*/ 1333500 h 6857999"/>
              <a:gd name="connsiteX196" fmla="*/ 590550 w 12192000"/>
              <a:gd name="connsiteY196" fmla="*/ 1314450 h 6857999"/>
              <a:gd name="connsiteX197" fmla="*/ 742950 w 12192000"/>
              <a:gd name="connsiteY197" fmla="*/ 1295400 h 6857999"/>
              <a:gd name="connsiteX198" fmla="*/ 571500 w 12192000"/>
              <a:gd name="connsiteY198" fmla="*/ 1200150 h 6857999"/>
              <a:gd name="connsiteX199" fmla="*/ 495300 w 12192000"/>
              <a:gd name="connsiteY199" fmla="*/ 1181100 h 6857999"/>
              <a:gd name="connsiteX200" fmla="*/ 419100 w 12192000"/>
              <a:gd name="connsiteY200" fmla="*/ 1143000 h 6857999"/>
              <a:gd name="connsiteX201" fmla="*/ 285750 w 12192000"/>
              <a:gd name="connsiteY201" fmla="*/ 1047750 h 6857999"/>
              <a:gd name="connsiteX202" fmla="*/ 209550 w 12192000"/>
              <a:gd name="connsiteY202" fmla="*/ 952500 h 6857999"/>
              <a:gd name="connsiteX203" fmla="*/ 152400 w 12192000"/>
              <a:gd name="connsiteY203" fmla="*/ 914400 h 6857999"/>
              <a:gd name="connsiteX204" fmla="*/ 57150 w 12192000"/>
              <a:gd name="connsiteY204" fmla="*/ 781050 h 6857999"/>
              <a:gd name="connsiteX205" fmla="*/ 0 w 12192000"/>
              <a:gd name="connsiteY205" fmla="*/ 72390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2000" h="6857999">
                <a:moveTo>
                  <a:pt x="9513246" y="3284529"/>
                </a:moveTo>
                <a:lnTo>
                  <a:pt x="9517026" y="3288757"/>
                </a:lnTo>
                <a:cubicBezTo>
                  <a:pt x="9523037" y="3296532"/>
                  <a:pt x="9525744" y="3301706"/>
                  <a:pt x="9514684" y="3286542"/>
                </a:cubicBezTo>
                <a:close/>
                <a:moveTo>
                  <a:pt x="0" y="0"/>
                </a:moveTo>
                <a:lnTo>
                  <a:pt x="5787203" y="0"/>
                </a:lnTo>
                <a:lnTo>
                  <a:pt x="5810251" y="38100"/>
                </a:lnTo>
                <a:cubicBezTo>
                  <a:pt x="5822950" y="57150"/>
                  <a:pt x="5832161" y="79061"/>
                  <a:pt x="5848350" y="95250"/>
                </a:cubicBezTo>
                <a:cubicBezTo>
                  <a:pt x="5886448" y="133350"/>
                  <a:pt x="5917818" y="179662"/>
                  <a:pt x="5962648" y="209550"/>
                </a:cubicBezTo>
                <a:lnTo>
                  <a:pt x="6134099" y="323850"/>
                </a:lnTo>
                <a:cubicBezTo>
                  <a:pt x="6153149" y="336550"/>
                  <a:pt x="6172934" y="348213"/>
                  <a:pt x="6191251" y="361950"/>
                </a:cubicBezTo>
                <a:cubicBezTo>
                  <a:pt x="6285764" y="432837"/>
                  <a:pt x="6241031" y="401488"/>
                  <a:pt x="6324599" y="457200"/>
                </a:cubicBezTo>
                <a:cubicBezTo>
                  <a:pt x="6337299" y="476250"/>
                  <a:pt x="6345468" y="499273"/>
                  <a:pt x="6362699" y="514350"/>
                </a:cubicBezTo>
                <a:cubicBezTo>
                  <a:pt x="6397159" y="544503"/>
                  <a:pt x="6438899" y="565150"/>
                  <a:pt x="6476999" y="590550"/>
                </a:cubicBezTo>
                <a:cubicBezTo>
                  <a:pt x="6496050" y="603250"/>
                  <a:pt x="6517961" y="612461"/>
                  <a:pt x="6534149" y="628650"/>
                </a:cubicBezTo>
                <a:cubicBezTo>
                  <a:pt x="6605498" y="699999"/>
                  <a:pt x="6565741" y="677281"/>
                  <a:pt x="6648450" y="704850"/>
                </a:cubicBezTo>
                <a:cubicBezTo>
                  <a:pt x="6720747" y="813295"/>
                  <a:pt x="6644605" y="724425"/>
                  <a:pt x="6743698" y="781050"/>
                </a:cubicBezTo>
                <a:cubicBezTo>
                  <a:pt x="6771267" y="796802"/>
                  <a:pt x="6793483" y="820588"/>
                  <a:pt x="6819896" y="838200"/>
                </a:cubicBezTo>
                <a:cubicBezTo>
                  <a:pt x="6850707" y="858739"/>
                  <a:pt x="6883753" y="875726"/>
                  <a:pt x="6915148" y="895350"/>
                </a:cubicBezTo>
                <a:cubicBezTo>
                  <a:pt x="6934565" y="907484"/>
                  <a:pt x="6953249" y="920750"/>
                  <a:pt x="6972300" y="933450"/>
                </a:cubicBezTo>
                <a:cubicBezTo>
                  <a:pt x="6985948" y="953923"/>
                  <a:pt x="6995618" y="968825"/>
                  <a:pt x="7002350" y="979435"/>
                </a:cubicBezTo>
                <a:lnTo>
                  <a:pt x="7014281" y="998883"/>
                </a:lnTo>
                <a:lnTo>
                  <a:pt x="7015759" y="1001808"/>
                </a:lnTo>
                <a:cubicBezTo>
                  <a:pt x="7016637" y="1003256"/>
                  <a:pt x="7016649" y="1002967"/>
                  <a:pt x="7014759" y="999665"/>
                </a:cubicBezTo>
                <a:lnTo>
                  <a:pt x="7014281" y="998883"/>
                </a:lnTo>
                <a:lnTo>
                  <a:pt x="7011574" y="993534"/>
                </a:lnTo>
                <a:cubicBezTo>
                  <a:pt x="7005309" y="978966"/>
                  <a:pt x="7001823" y="957070"/>
                  <a:pt x="7067550" y="1009650"/>
                </a:cubicBezTo>
                <a:cubicBezTo>
                  <a:pt x="7085427" y="1023953"/>
                  <a:pt x="7088418" y="1051723"/>
                  <a:pt x="7105648" y="1066800"/>
                </a:cubicBezTo>
                <a:cubicBezTo>
                  <a:pt x="7140111" y="1096953"/>
                  <a:pt x="7181848" y="1117600"/>
                  <a:pt x="7219948" y="1143000"/>
                </a:cubicBezTo>
                <a:lnTo>
                  <a:pt x="7277098" y="1181100"/>
                </a:lnTo>
                <a:lnTo>
                  <a:pt x="7334249" y="1219200"/>
                </a:lnTo>
                <a:cubicBezTo>
                  <a:pt x="7340599" y="1244600"/>
                  <a:pt x="7340308" y="1272668"/>
                  <a:pt x="7353299" y="1295400"/>
                </a:cubicBezTo>
                <a:cubicBezTo>
                  <a:pt x="7414468" y="1402448"/>
                  <a:pt x="7579345" y="1366625"/>
                  <a:pt x="7181848" y="1333500"/>
                </a:cubicBezTo>
                <a:cubicBezTo>
                  <a:pt x="7137399" y="1339850"/>
                  <a:pt x="7083561" y="1324500"/>
                  <a:pt x="7048499" y="1352550"/>
                </a:cubicBezTo>
                <a:cubicBezTo>
                  <a:pt x="7030622" y="1366853"/>
                  <a:pt x="7069369" y="1394623"/>
                  <a:pt x="7086600" y="1409700"/>
                </a:cubicBezTo>
                <a:cubicBezTo>
                  <a:pt x="7121058" y="1439853"/>
                  <a:pt x="7162799" y="1460500"/>
                  <a:pt x="7200897" y="1485900"/>
                </a:cubicBezTo>
                <a:cubicBezTo>
                  <a:pt x="7219948" y="1498600"/>
                  <a:pt x="7241858" y="1507811"/>
                  <a:pt x="7258049" y="1524000"/>
                </a:cubicBezTo>
                <a:cubicBezTo>
                  <a:pt x="7296148" y="1562100"/>
                  <a:pt x="7329244" y="1605971"/>
                  <a:pt x="7372350" y="1638300"/>
                </a:cubicBezTo>
                <a:cubicBezTo>
                  <a:pt x="7466864" y="1709187"/>
                  <a:pt x="7422130" y="1677838"/>
                  <a:pt x="7505700" y="1733550"/>
                </a:cubicBezTo>
                <a:lnTo>
                  <a:pt x="7581898" y="1847850"/>
                </a:lnTo>
                <a:cubicBezTo>
                  <a:pt x="7594598" y="1866900"/>
                  <a:pt x="7600949" y="1892300"/>
                  <a:pt x="7619997" y="1905000"/>
                </a:cubicBezTo>
                <a:lnTo>
                  <a:pt x="7677148" y="1943100"/>
                </a:lnTo>
                <a:cubicBezTo>
                  <a:pt x="7689848" y="1962150"/>
                  <a:pt x="7697372" y="1985947"/>
                  <a:pt x="7715247" y="2000250"/>
                </a:cubicBezTo>
                <a:cubicBezTo>
                  <a:pt x="7729330" y="2011516"/>
                  <a:pt x="7841457" y="2035374"/>
                  <a:pt x="7848599" y="2038350"/>
                </a:cubicBezTo>
                <a:cubicBezTo>
                  <a:pt x="7901026" y="2060195"/>
                  <a:pt x="7947117" y="2096589"/>
                  <a:pt x="8001000" y="2114550"/>
                </a:cubicBezTo>
                <a:cubicBezTo>
                  <a:pt x="8039100" y="2127250"/>
                  <a:pt x="8079379" y="2134689"/>
                  <a:pt x="8115300" y="2152650"/>
                </a:cubicBezTo>
                <a:cubicBezTo>
                  <a:pt x="8140700" y="2165350"/>
                  <a:pt x="8168392" y="2174244"/>
                  <a:pt x="8191500" y="2190750"/>
                </a:cubicBezTo>
                <a:cubicBezTo>
                  <a:pt x="8243384" y="2227810"/>
                  <a:pt x="8251940" y="2256316"/>
                  <a:pt x="8286750" y="2305050"/>
                </a:cubicBezTo>
                <a:cubicBezTo>
                  <a:pt x="8305204" y="2330886"/>
                  <a:pt x="8324850" y="2355850"/>
                  <a:pt x="8343900" y="2381250"/>
                </a:cubicBezTo>
                <a:cubicBezTo>
                  <a:pt x="8378827" y="2486031"/>
                  <a:pt x="8341964" y="2392149"/>
                  <a:pt x="8401050" y="2495550"/>
                </a:cubicBezTo>
                <a:cubicBezTo>
                  <a:pt x="8415139" y="2520206"/>
                  <a:pt x="8425061" y="2547094"/>
                  <a:pt x="8439150" y="2571750"/>
                </a:cubicBezTo>
                <a:cubicBezTo>
                  <a:pt x="8450509" y="2591629"/>
                  <a:pt x="8467011" y="2608422"/>
                  <a:pt x="8477250" y="2628900"/>
                </a:cubicBezTo>
                <a:cubicBezTo>
                  <a:pt x="8486230" y="2646861"/>
                  <a:pt x="8487320" y="2668089"/>
                  <a:pt x="8496300" y="2686050"/>
                </a:cubicBezTo>
                <a:cubicBezTo>
                  <a:pt x="8506539" y="2706528"/>
                  <a:pt x="8524161" y="2722722"/>
                  <a:pt x="8534400" y="2743200"/>
                </a:cubicBezTo>
                <a:cubicBezTo>
                  <a:pt x="8543380" y="2761161"/>
                  <a:pt x="8539251" y="2786151"/>
                  <a:pt x="8553450" y="2800350"/>
                </a:cubicBezTo>
                <a:cubicBezTo>
                  <a:pt x="8585829" y="2832729"/>
                  <a:pt x="8629650" y="2851150"/>
                  <a:pt x="8667750" y="2876550"/>
                </a:cubicBezTo>
                <a:cubicBezTo>
                  <a:pt x="8686800" y="2889250"/>
                  <a:pt x="8702688" y="2909097"/>
                  <a:pt x="8724900" y="2914650"/>
                </a:cubicBezTo>
                <a:cubicBezTo>
                  <a:pt x="8832512" y="2941553"/>
                  <a:pt x="8775427" y="2928565"/>
                  <a:pt x="8896350" y="2952750"/>
                </a:cubicBezTo>
                <a:cubicBezTo>
                  <a:pt x="8915400" y="2971800"/>
                  <a:pt x="8936253" y="2989204"/>
                  <a:pt x="8953500" y="3009900"/>
                </a:cubicBezTo>
                <a:cubicBezTo>
                  <a:pt x="8968157" y="3027489"/>
                  <a:pt x="8975411" y="3050861"/>
                  <a:pt x="8991600" y="3067050"/>
                </a:cubicBezTo>
                <a:cubicBezTo>
                  <a:pt x="9007789" y="3083239"/>
                  <a:pt x="9029700" y="3092450"/>
                  <a:pt x="9048750" y="3105150"/>
                </a:cubicBezTo>
                <a:cubicBezTo>
                  <a:pt x="9061450" y="3124200"/>
                  <a:pt x="9065592" y="3153797"/>
                  <a:pt x="9086850" y="3162300"/>
                </a:cubicBezTo>
                <a:cubicBezTo>
                  <a:pt x="9150350" y="3187700"/>
                  <a:pt x="9150350" y="3111500"/>
                  <a:pt x="9163050" y="3086100"/>
                </a:cubicBezTo>
                <a:cubicBezTo>
                  <a:pt x="9173289" y="3065622"/>
                  <a:pt x="9188450" y="3048000"/>
                  <a:pt x="9201150" y="3028950"/>
                </a:cubicBezTo>
                <a:cubicBezTo>
                  <a:pt x="9301741" y="3062480"/>
                  <a:pt x="9241592" y="3036861"/>
                  <a:pt x="9372600" y="3124200"/>
                </a:cubicBezTo>
                <a:lnTo>
                  <a:pt x="9429750" y="3162300"/>
                </a:lnTo>
                <a:cubicBezTo>
                  <a:pt x="9466538" y="3217483"/>
                  <a:pt x="9489699" y="3251248"/>
                  <a:pt x="9503646" y="3271079"/>
                </a:cubicBezTo>
                <a:lnTo>
                  <a:pt x="9513246" y="3284529"/>
                </a:lnTo>
                <a:lnTo>
                  <a:pt x="9506840" y="3277361"/>
                </a:lnTo>
                <a:cubicBezTo>
                  <a:pt x="9496790" y="3268449"/>
                  <a:pt x="9491075" y="3273641"/>
                  <a:pt x="9525000" y="3352800"/>
                </a:cubicBezTo>
                <a:cubicBezTo>
                  <a:pt x="9534019" y="3373844"/>
                  <a:pt x="9552861" y="3389472"/>
                  <a:pt x="9563100" y="3409950"/>
                </a:cubicBezTo>
                <a:cubicBezTo>
                  <a:pt x="9572080" y="3427911"/>
                  <a:pt x="9573170" y="3449139"/>
                  <a:pt x="9582150" y="3467100"/>
                </a:cubicBezTo>
                <a:cubicBezTo>
                  <a:pt x="9592389" y="3487578"/>
                  <a:pt x="9610011" y="3503772"/>
                  <a:pt x="9620250" y="3524250"/>
                </a:cubicBezTo>
                <a:cubicBezTo>
                  <a:pt x="9629230" y="3542211"/>
                  <a:pt x="9633783" y="3562092"/>
                  <a:pt x="9639300" y="3581400"/>
                </a:cubicBezTo>
                <a:cubicBezTo>
                  <a:pt x="9647438" y="3609884"/>
                  <a:pt x="9662175" y="3684300"/>
                  <a:pt x="9677400" y="3714750"/>
                </a:cubicBezTo>
                <a:cubicBezTo>
                  <a:pt x="9687639" y="3735228"/>
                  <a:pt x="9705261" y="3751422"/>
                  <a:pt x="9715500" y="3771900"/>
                </a:cubicBezTo>
                <a:cubicBezTo>
                  <a:pt x="9724480" y="3789861"/>
                  <a:pt x="9723411" y="3812342"/>
                  <a:pt x="9734550" y="3829050"/>
                </a:cubicBezTo>
                <a:cubicBezTo>
                  <a:pt x="9776291" y="3891662"/>
                  <a:pt x="9796137" y="3880373"/>
                  <a:pt x="9848850" y="3924300"/>
                </a:cubicBezTo>
                <a:cubicBezTo>
                  <a:pt x="9994775" y="4045904"/>
                  <a:pt x="9821541" y="3910579"/>
                  <a:pt x="9944100" y="4057650"/>
                </a:cubicBezTo>
                <a:cubicBezTo>
                  <a:pt x="9958757" y="4075239"/>
                  <a:pt x="9983661" y="4081093"/>
                  <a:pt x="10001250" y="4095750"/>
                </a:cubicBezTo>
                <a:cubicBezTo>
                  <a:pt x="10056255" y="4141587"/>
                  <a:pt x="10059038" y="4153856"/>
                  <a:pt x="10096500" y="4210050"/>
                </a:cubicBezTo>
                <a:cubicBezTo>
                  <a:pt x="10102850" y="4235450"/>
                  <a:pt x="10101674" y="4264048"/>
                  <a:pt x="10115550" y="4286250"/>
                </a:cubicBezTo>
                <a:cubicBezTo>
                  <a:pt x="10152695" y="4345682"/>
                  <a:pt x="10197074" y="4363531"/>
                  <a:pt x="10248900" y="4400550"/>
                </a:cubicBezTo>
                <a:cubicBezTo>
                  <a:pt x="10274736" y="4419004"/>
                  <a:pt x="10297533" y="4441948"/>
                  <a:pt x="10325100" y="4457700"/>
                </a:cubicBezTo>
                <a:cubicBezTo>
                  <a:pt x="10342535" y="4467663"/>
                  <a:pt x="10364697" y="4466998"/>
                  <a:pt x="10382250" y="4476750"/>
                </a:cubicBezTo>
                <a:cubicBezTo>
                  <a:pt x="10422278" y="4498988"/>
                  <a:pt x="10496550" y="4552950"/>
                  <a:pt x="10496550" y="4552950"/>
                </a:cubicBezTo>
                <a:cubicBezTo>
                  <a:pt x="10598150" y="4705350"/>
                  <a:pt x="10464800" y="4521200"/>
                  <a:pt x="10591800" y="4648200"/>
                </a:cubicBezTo>
                <a:cubicBezTo>
                  <a:pt x="10695597" y="4751997"/>
                  <a:pt x="10596947" y="4707066"/>
                  <a:pt x="10706100" y="4743450"/>
                </a:cubicBezTo>
                <a:cubicBezTo>
                  <a:pt x="10731500" y="4737100"/>
                  <a:pt x="10756118" y="4724400"/>
                  <a:pt x="10782300" y="4724400"/>
                </a:cubicBezTo>
                <a:cubicBezTo>
                  <a:pt x="10875855" y="4724400"/>
                  <a:pt x="10853861" y="4760181"/>
                  <a:pt x="10934700" y="4800600"/>
                </a:cubicBezTo>
                <a:cubicBezTo>
                  <a:pt x="10958118" y="4812309"/>
                  <a:pt x="10985500" y="4813300"/>
                  <a:pt x="11010900" y="4819650"/>
                </a:cubicBezTo>
                <a:cubicBezTo>
                  <a:pt x="11029950" y="4832350"/>
                  <a:pt x="11055350" y="4838700"/>
                  <a:pt x="11068050" y="4857750"/>
                </a:cubicBezTo>
                <a:cubicBezTo>
                  <a:pt x="11082573" y="4879535"/>
                  <a:pt x="11075391" y="4910532"/>
                  <a:pt x="11087100" y="4933950"/>
                </a:cubicBezTo>
                <a:cubicBezTo>
                  <a:pt x="11101299" y="4962348"/>
                  <a:pt x="11125200" y="4984750"/>
                  <a:pt x="11144250" y="5010150"/>
                </a:cubicBezTo>
                <a:cubicBezTo>
                  <a:pt x="11150600" y="5041900"/>
                  <a:pt x="11155447" y="5073988"/>
                  <a:pt x="11163300" y="5105400"/>
                </a:cubicBezTo>
                <a:cubicBezTo>
                  <a:pt x="11168170" y="5124881"/>
                  <a:pt x="11178412" y="5142859"/>
                  <a:pt x="11182350" y="5162550"/>
                </a:cubicBezTo>
                <a:cubicBezTo>
                  <a:pt x="11191156" y="5206579"/>
                  <a:pt x="11173350" y="5260838"/>
                  <a:pt x="11201400" y="5295900"/>
                </a:cubicBezTo>
                <a:cubicBezTo>
                  <a:pt x="11231610" y="5333663"/>
                  <a:pt x="11289849" y="5335089"/>
                  <a:pt x="11334750" y="5353050"/>
                </a:cubicBezTo>
                <a:cubicBezTo>
                  <a:pt x="11415158" y="5385213"/>
                  <a:pt x="11397840" y="5367070"/>
                  <a:pt x="11506200" y="5391150"/>
                </a:cubicBezTo>
                <a:cubicBezTo>
                  <a:pt x="11525802" y="5395506"/>
                  <a:pt x="11543977" y="5404916"/>
                  <a:pt x="11563350" y="5410200"/>
                </a:cubicBezTo>
                <a:cubicBezTo>
                  <a:pt x="11613868" y="5423978"/>
                  <a:pt x="11715750" y="5448300"/>
                  <a:pt x="11715750" y="5448300"/>
                </a:cubicBezTo>
                <a:cubicBezTo>
                  <a:pt x="11741150" y="5473700"/>
                  <a:pt x="11764677" y="5501123"/>
                  <a:pt x="11791950" y="5524500"/>
                </a:cubicBezTo>
                <a:cubicBezTo>
                  <a:pt x="11809333" y="5539400"/>
                  <a:pt x="11836400" y="5543550"/>
                  <a:pt x="11849100" y="5562600"/>
                </a:cubicBezTo>
                <a:cubicBezTo>
                  <a:pt x="11863623" y="5584385"/>
                  <a:pt x="11860957" y="5613626"/>
                  <a:pt x="11868150" y="5638800"/>
                </a:cubicBezTo>
                <a:cubicBezTo>
                  <a:pt x="11887868" y="5707812"/>
                  <a:pt x="11883555" y="5690483"/>
                  <a:pt x="11925300" y="5753100"/>
                </a:cubicBezTo>
                <a:cubicBezTo>
                  <a:pt x="11918950" y="5797550"/>
                  <a:pt x="11930048" y="5848374"/>
                  <a:pt x="11906250" y="5886450"/>
                </a:cubicBezTo>
                <a:cubicBezTo>
                  <a:pt x="11892374" y="5908652"/>
                  <a:pt x="11850494" y="5889144"/>
                  <a:pt x="11830050" y="5905500"/>
                </a:cubicBezTo>
                <a:cubicBezTo>
                  <a:pt x="11814370" y="5918044"/>
                  <a:pt x="11817350" y="5943600"/>
                  <a:pt x="11811000" y="5962650"/>
                </a:cubicBezTo>
                <a:cubicBezTo>
                  <a:pt x="11849100" y="5988050"/>
                  <a:pt x="11888668" y="6011376"/>
                  <a:pt x="11925300" y="6038850"/>
                </a:cubicBezTo>
                <a:cubicBezTo>
                  <a:pt x="11935534" y="6046526"/>
                  <a:pt x="12035859" y="6123971"/>
                  <a:pt x="12058650" y="6134100"/>
                </a:cubicBezTo>
                <a:cubicBezTo>
                  <a:pt x="12095350" y="6150411"/>
                  <a:pt x="12134850" y="6159500"/>
                  <a:pt x="12172950" y="6172200"/>
                </a:cubicBezTo>
                <a:lnTo>
                  <a:pt x="12192000" y="6177199"/>
                </a:lnTo>
                <a:lnTo>
                  <a:pt x="12192000" y="6857999"/>
                </a:lnTo>
                <a:lnTo>
                  <a:pt x="6196434" y="6857999"/>
                </a:lnTo>
                <a:lnTo>
                  <a:pt x="6190168" y="6849391"/>
                </a:lnTo>
                <a:cubicBezTo>
                  <a:pt x="6184331" y="6839456"/>
                  <a:pt x="6178854" y="6829216"/>
                  <a:pt x="6172200" y="6819900"/>
                </a:cubicBezTo>
                <a:cubicBezTo>
                  <a:pt x="6153746" y="6794064"/>
                  <a:pt x="6133503" y="6769536"/>
                  <a:pt x="6115051" y="6743700"/>
                </a:cubicBezTo>
                <a:cubicBezTo>
                  <a:pt x="6101743" y="6725069"/>
                  <a:pt x="6091605" y="6704139"/>
                  <a:pt x="6076950" y="6686550"/>
                </a:cubicBezTo>
                <a:cubicBezTo>
                  <a:pt x="6031111" y="6631545"/>
                  <a:pt x="6018843" y="6628762"/>
                  <a:pt x="5962648" y="6591300"/>
                </a:cubicBezTo>
                <a:cubicBezTo>
                  <a:pt x="5868054" y="6449407"/>
                  <a:pt x="5989631" y="6623679"/>
                  <a:pt x="5867398" y="6477000"/>
                </a:cubicBezTo>
                <a:cubicBezTo>
                  <a:pt x="5830989" y="6433309"/>
                  <a:pt x="5816269" y="6382867"/>
                  <a:pt x="5772149" y="6343650"/>
                </a:cubicBezTo>
                <a:cubicBezTo>
                  <a:pt x="5737926" y="6313228"/>
                  <a:pt x="5695948" y="6292850"/>
                  <a:pt x="5657850" y="6267450"/>
                </a:cubicBezTo>
                <a:lnTo>
                  <a:pt x="5600698" y="6229350"/>
                </a:lnTo>
                <a:cubicBezTo>
                  <a:pt x="5581649" y="6216650"/>
                  <a:pt x="5559739" y="6207439"/>
                  <a:pt x="5543550" y="6191250"/>
                </a:cubicBezTo>
                <a:cubicBezTo>
                  <a:pt x="5466320" y="6114020"/>
                  <a:pt x="5510498" y="6146148"/>
                  <a:pt x="5410199" y="6096000"/>
                </a:cubicBezTo>
                <a:cubicBezTo>
                  <a:pt x="5327788" y="5972381"/>
                  <a:pt x="5428378" y="6095501"/>
                  <a:pt x="5295900" y="6019800"/>
                </a:cubicBezTo>
                <a:cubicBezTo>
                  <a:pt x="5236662" y="5985950"/>
                  <a:pt x="5231834" y="5941020"/>
                  <a:pt x="5200650" y="5886450"/>
                </a:cubicBezTo>
                <a:cubicBezTo>
                  <a:pt x="5189291" y="5866571"/>
                  <a:pt x="5172789" y="5849778"/>
                  <a:pt x="5162550" y="5829300"/>
                </a:cubicBezTo>
                <a:cubicBezTo>
                  <a:pt x="5153570" y="5811339"/>
                  <a:pt x="5123421" y="5772150"/>
                  <a:pt x="5143499" y="5772150"/>
                </a:cubicBezTo>
                <a:cubicBezTo>
                  <a:pt x="5180526" y="5772150"/>
                  <a:pt x="5207000" y="5810250"/>
                  <a:pt x="5238749" y="5829300"/>
                </a:cubicBezTo>
                <a:cubicBezTo>
                  <a:pt x="5245227" y="5837936"/>
                  <a:pt x="5305449" y="5948351"/>
                  <a:pt x="5353051" y="5924550"/>
                </a:cubicBezTo>
                <a:cubicBezTo>
                  <a:pt x="5371012" y="5915570"/>
                  <a:pt x="5365750" y="5886450"/>
                  <a:pt x="5372100" y="5867400"/>
                </a:cubicBezTo>
                <a:cubicBezTo>
                  <a:pt x="5219700" y="5765800"/>
                  <a:pt x="5403850" y="5899150"/>
                  <a:pt x="5276850" y="5772150"/>
                </a:cubicBezTo>
                <a:cubicBezTo>
                  <a:pt x="5260661" y="5755961"/>
                  <a:pt x="5238749" y="5746750"/>
                  <a:pt x="5219700" y="5734050"/>
                </a:cubicBezTo>
                <a:cubicBezTo>
                  <a:pt x="5146482" y="5624222"/>
                  <a:pt x="5209872" y="5730168"/>
                  <a:pt x="5162550" y="5619750"/>
                </a:cubicBezTo>
                <a:cubicBezTo>
                  <a:pt x="5151363" y="5593648"/>
                  <a:pt x="5135636" y="5569652"/>
                  <a:pt x="5124450" y="5543550"/>
                </a:cubicBezTo>
                <a:cubicBezTo>
                  <a:pt x="5105669" y="5499727"/>
                  <a:pt x="5107978" y="5463148"/>
                  <a:pt x="5067301" y="5429250"/>
                </a:cubicBezTo>
                <a:cubicBezTo>
                  <a:pt x="5045485" y="5411070"/>
                  <a:pt x="5015756" y="5405239"/>
                  <a:pt x="4991100" y="5391150"/>
                </a:cubicBezTo>
                <a:cubicBezTo>
                  <a:pt x="4971222" y="5379791"/>
                  <a:pt x="4954429" y="5363289"/>
                  <a:pt x="4933950" y="5353050"/>
                </a:cubicBezTo>
                <a:cubicBezTo>
                  <a:pt x="4903501" y="5337825"/>
                  <a:pt x="4829085" y="5323088"/>
                  <a:pt x="4800600" y="5314950"/>
                </a:cubicBezTo>
                <a:cubicBezTo>
                  <a:pt x="4781293" y="5309433"/>
                  <a:pt x="4762759" y="5301417"/>
                  <a:pt x="4743450" y="5295900"/>
                </a:cubicBezTo>
                <a:cubicBezTo>
                  <a:pt x="4718277" y="5288707"/>
                  <a:pt x="4692088" y="5285129"/>
                  <a:pt x="4667251" y="5276850"/>
                </a:cubicBezTo>
                <a:cubicBezTo>
                  <a:pt x="4593389" y="5252229"/>
                  <a:pt x="4535529" y="5216216"/>
                  <a:pt x="4457700" y="5200650"/>
                </a:cubicBezTo>
                <a:cubicBezTo>
                  <a:pt x="4342760" y="5177662"/>
                  <a:pt x="4393167" y="5191839"/>
                  <a:pt x="4305301" y="5162550"/>
                </a:cubicBezTo>
                <a:cubicBezTo>
                  <a:pt x="4279900" y="5143500"/>
                  <a:pt x="4253206" y="5126063"/>
                  <a:pt x="4229100" y="5105400"/>
                </a:cubicBezTo>
                <a:cubicBezTo>
                  <a:pt x="4192235" y="5073802"/>
                  <a:pt x="4155896" y="5035193"/>
                  <a:pt x="4133850" y="4991100"/>
                </a:cubicBezTo>
                <a:cubicBezTo>
                  <a:pt x="4124870" y="4973139"/>
                  <a:pt x="4124552" y="4951503"/>
                  <a:pt x="4114800" y="4933950"/>
                </a:cubicBezTo>
                <a:cubicBezTo>
                  <a:pt x="4092562" y="4893922"/>
                  <a:pt x="4053080" y="4863091"/>
                  <a:pt x="4038600" y="4819650"/>
                </a:cubicBezTo>
                <a:cubicBezTo>
                  <a:pt x="4032250" y="4800600"/>
                  <a:pt x="4030689" y="4779208"/>
                  <a:pt x="4019550" y="4762500"/>
                </a:cubicBezTo>
                <a:cubicBezTo>
                  <a:pt x="4004606" y="4740084"/>
                  <a:pt x="3979647" y="4726046"/>
                  <a:pt x="3962400" y="4705350"/>
                </a:cubicBezTo>
                <a:cubicBezTo>
                  <a:pt x="3947743" y="4687761"/>
                  <a:pt x="3942178" y="4662503"/>
                  <a:pt x="3924300" y="4648200"/>
                </a:cubicBezTo>
                <a:cubicBezTo>
                  <a:pt x="3908620" y="4635656"/>
                  <a:pt x="3886200" y="4635500"/>
                  <a:pt x="3867150" y="4629150"/>
                </a:cubicBezTo>
                <a:cubicBezTo>
                  <a:pt x="3854450" y="4610100"/>
                  <a:pt x="3848100" y="4584700"/>
                  <a:pt x="3829050" y="4572000"/>
                </a:cubicBezTo>
                <a:cubicBezTo>
                  <a:pt x="3807265" y="4557477"/>
                  <a:pt x="3772554" y="4570191"/>
                  <a:pt x="3752850" y="4552950"/>
                </a:cubicBezTo>
                <a:cubicBezTo>
                  <a:pt x="3718389" y="4522797"/>
                  <a:pt x="3702050" y="4476750"/>
                  <a:pt x="3676650" y="4438650"/>
                </a:cubicBezTo>
                <a:lnTo>
                  <a:pt x="3638550" y="4381500"/>
                </a:lnTo>
                <a:cubicBezTo>
                  <a:pt x="3634426" y="4365004"/>
                  <a:pt x="3612596" y="4269406"/>
                  <a:pt x="3600450" y="4248150"/>
                </a:cubicBezTo>
                <a:cubicBezTo>
                  <a:pt x="3584698" y="4220583"/>
                  <a:pt x="3561754" y="4197786"/>
                  <a:pt x="3543300" y="4171950"/>
                </a:cubicBezTo>
                <a:cubicBezTo>
                  <a:pt x="3529992" y="4153319"/>
                  <a:pt x="3523078" y="4129103"/>
                  <a:pt x="3505200" y="4114800"/>
                </a:cubicBezTo>
                <a:cubicBezTo>
                  <a:pt x="3489520" y="4102256"/>
                  <a:pt x="3467100" y="4102100"/>
                  <a:pt x="3448050" y="4095750"/>
                </a:cubicBezTo>
                <a:cubicBezTo>
                  <a:pt x="3441700" y="4114800"/>
                  <a:pt x="3449080" y="4152900"/>
                  <a:pt x="3429000" y="4152900"/>
                </a:cubicBezTo>
                <a:cubicBezTo>
                  <a:pt x="3402059" y="4152900"/>
                  <a:pt x="3389097" y="4116446"/>
                  <a:pt x="3371850" y="4095750"/>
                </a:cubicBezTo>
                <a:cubicBezTo>
                  <a:pt x="3324070" y="4038414"/>
                  <a:pt x="3333865" y="4008189"/>
                  <a:pt x="3257550" y="3962400"/>
                </a:cubicBezTo>
                <a:cubicBezTo>
                  <a:pt x="3223112" y="3941737"/>
                  <a:pt x="3179950" y="3940611"/>
                  <a:pt x="3143250" y="3924300"/>
                </a:cubicBezTo>
                <a:cubicBezTo>
                  <a:pt x="3082695" y="3897387"/>
                  <a:pt x="3060740" y="3853577"/>
                  <a:pt x="3009900" y="3810000"/>
                </a:cubicBezTo>
                <a:cubicBezTo>
                  <a:pt x="2933467" y="3744486"/>
                  <a:pt x="2976728" y="3793414"/>
                  <a:pt x="2895600" y="3752850"/>
                </a:cubicBezTo>
                <a:cubicBezTo>
                  <a:pt x="2875122" y="3742611"/>
                  <a:pt x="2857500" y="3727450"/>
                  <a:pt x="2838450" y="3714750"/>
                </a:cubicBezTo>
                <a:cubicBezTo>
                  <a:pt x="2755738" y="3549327"/>
                  <a:pt x="2851323" y="3720415"/>
                  <a:pt x="2743200" y="3581400"/>
                </a:cubicBezTo>
                <a:cubicBezTo>
                  <a:pt x="2715087" y="3545255"/>
                  <a:pt x="2667000" y="3467100"/>
                  <a:pt x="2667000" y="3467100"/>
                </a:cubicBezTo>
                <a:cubicBezTo>
                  <a:pt x="2686050" y="3454400"/>
                  <a:pt x="2715647" y="3450258"/>
                  <a:pt x="2724150" y="3429000"/>
                </a:cubicBezTo>
                <a:cubicBezTo>
                  <a:pt x="2731608" y="3410356"/>
                  <a:pt x="2717428" y="3387701"/>
                  <a:pt x="2705100" y="3371850"/>
                </a:cubicBezTo>
                <a:cubicBezTo>
                  <a:pt x="2672020" y="3329318"/>
                  <a:pt x="2620688" y="3302382"/>
                  <a:pt x="2590800" y="3257550"/>
                </a:cubicBezTo>
                <a:cubicBezTo>
                  <a:pt x="2578100" y="3238500"/>
                  <a:pt x="2570289" y="3215057"/>
                  <a:pt x="2552700" y="3200400"/>
                </a:cubicBezTo>
                <a:cubicBezTo>
                  <a:pt x="2506380" y="3161800"/>
                  <a:pt x="2454912" y="3158853"/>
                  <a:pt x="2400300" y="3143250"/>
                </a:cubicBezTo>
                <a:cubicBezTo>
                  <a:pt x="2380992" y="3137733"/>
                  <a:pt x="2360703" y="3133952"/>
                  <a:pt x="2343150" y="3124200"/>
                </a:cubicBezTo>
                <a:cubicBezTo>
                  <a:pt x="2268732" y="3082857"/>
                  <a:pt x="2161546" y="3004194"/>
                  <a:pt x="2114550" y="2933700"/>
                </a:cubicBezTo>
                <a:lnTo>
                  <a:pt x="2076450" y="2876550"/>
                </a:lnTo>
                <a:cubicBezTo>
                  <a:pt x="2082800" y="2857500"/>
                  <a:pt x="2101850" y="2838450"/>
                  <a:pt x="2095500" y="2819400"/>
                </a:cubicBezTo>
                <a:cubicBezTo>
                  <a:pt x="2075367" y="2759002"/>
                  <a:pt x="2010520" y="2753949"/>
                  <a:pt x="1962150" y="2743200"/>
                </a:cubicBezTo>
                <a:cubicBezTo>
                  <a:pt x="1930542" y="2736176"/>
                  <a:pt x="1898650" y="2730500"/>
                  <a:pt x="1866900" y="2724150"/>
                </a:cubicBezTo>
                <a:cubicBezTo>
                  <a:pt x="1669205" y="2592353"/>
                  <a:pt x="1975245" y="2792967"/>
                  <a:pt x="1733550" y="2647950"/>
                </a:cubicBezTo>
                <a:cubicBezTo>
                  <a:pt x="1694285" y="2624391"/>
                  <a:pt x="1619250" y="2571750"/>
                  <a:pt x="1619250" y="2571750"/>
                </a:cubicBezTo>
                <a:cubicBezTo>
                  <a:pt x="1606550" y="2552700"/>
                  <a:pt x="1598739" y="2529257"/>
                  <a:pt x="1581150" y="2514600"/>
                </a:cubicBezTo>
                <a:cubicBezTo>
                  <a:pt x="1559334" y="2496420"/>
                  <a:pt x="1529606" y="2490589"/>
                  <a:pt x="1504950" y="2476500"/>
                </a:cubicBezTo>
                <a:cubicBezTo>
                  <a:pt x="1485071" y="2465141"/>
                  <a:pt x="1466116" y="2452137"/>
                  <a:pt x="1447800" y="2438400"/>
                </a:cubicBezTo>
                <a:cubicBezTo>
                  <a:pt x="1389879" y="2394959"/>
                  <a:pt x="1333737" y="2349194"/>
                  <a:pt x="1276350" y="2305050"/>
                </a:cubicBezTo>
                <a:cubicBezTo>
                  <a:pt x="1251184" y="2285692"/>
                  <a:pt x="1222601" y="2270351"/>
                  <a:pt x="1200150" y="2247900"/>
                </a:cubicBezTo>
                <a:cubicBezTo>
                  <a:pt x="1126811" y="2174561"/>
                  <a:pt x="1165416" y="2205694"/>
                  <a:pt x="1085850" y="2152650"/>
                </a:cubicBezTo>
                <a:cubicBezTo>
                  <a:pt x="1066800" y="2120900"/>
                  <a:pt x="1045259" y="2090518"/>
                  <a:pt x="1028700" y="2057400"/>
                </a:cubicBezTo>
                <a:cubicBezTo>
                  <a:pt x="1019720" y="2039439"/>
                  <a:pt x="1018630" y="2018211"/>
                  <a:pt x="1009650" y="2000250"/>
                </a:cubicBezTo>
                <a:cubicBezTo>
                  <a:pt x="999411" y="1979772"/>
                  <a:pt x="981789" y="1963578"/>
                  <a:pt x="971550" y="1943100"/>
                </a:cubicBezTo>
                <a:cubicBezTo>
                  <a:pt x="962570" y="1925139"/>
                  <a:pt x="963639" y="1902658"/>
                  <a:pt x="952500" y="1885950"/>
                </a:cubicBezTo>
                <a:cubicBezTo>
                  <a:pt x="924990" y="1844684"/>
                  <a:pt x="889000" y="1809750"/>
                  <a:pt x="857250" y="1771650"/>
                </a:cubicBezTo>
                <a:cubicBezTo>
                  <a:pt x="844550" y="1739900"/>
                  <a:pt x="833480" y="1707448"/>
                  <a:pt x="819150" y="1676400"/>
                </a:cubicBezTo>
                <a:cubicBezTo>
                  <a:pt x="795349" y="1624831"/>
                  <a:pt x="760911" y="1577882"/>
                  <a:pt x="742950" y="1524000"/>
                </a:cubicBezTo>
                <a:cubicBezTo>
                  <a:pt x="721578" y="1459884"/>
                  <a:pt x="723464" y="1456562"/>
                  <a:pt x="685800" y="1390650"/>
                </a:cubicBezTo>
                <a:cubicBezTo>
                  <a:pt x="674441" y="1370771"/>
                  <a:pt x="665578" y="1347803"/>
                  <a:pt x="647700" y="1333500"/>
                </a:cubicBezTo>
                <a:cubicBezTo>
                  <a:pt x="632020" y="1320956"/>
                  <a:pt x="609600" y="1320800"/>
                  <a:pt x="590550" y="1314450"/>
                </a:cubicBezTo>
                <a:cubicBezTo>
                  <a:pt x="641350" y="1308100"/>
                  <a:pt x="723937" y="1342934"/>
                  <a:pt x="742950" y="1295400"/>
                </a:cubicBezTo>
                <a:cubicBezTo>
                  <a:pt x="756945" y="1260414"/>
                  <a:pt x="608503" y="1210722"/>
                  <a:pt x="571500" y="1200150"/>
                </a:cubicBezTo>
                <a:cubicBezTo>
                  <a:pt x="546326" y="1192957"/>
                  <a:pt x="519815" y="1190293"/>
                  <a:pt x="495300" y="1181100"/>
                </a:cubicBezTo>
                <a:cubicBezTo>
                  <a:pt x="468710" y="1171129"/>
                  <a:pt x="443756" y="1157089"/>
                  <a:pt x="419100" y="1143000"/>
                </a:cubicBezTo>
                <a:cubicBezTo>
                  <a:pt x="393861" y="1128578"/>
                  <a:pt x="299379" y="1061379"/>
                  <a:pt x="285750" y="1047750"/>
                </a:cubicBezTo>
                <a:cubicBezTo>
                  <a:pt x="256999" y="1018999"/>
                  <a:pt x="238301" y="981251"/>
                  <a:pt x="209550" y="952500"/>
                </a:cubicBezTo>
                <a:cubicBezTo>
                  <a:pt x="193361" y="936311"/>
                  <a:pt x="168589" y="930589"/>
                  <a:pt x="152400" y="914400"/>
                </a:cubicBezTo>
                <a:cubicBezTo>
                  <a:pt x="83771" y="845771"/>
                  <a:pt x="111234" y="845950"/>
                  <a:pt x="57150" y="781050"/>
                </a:cubicBezTo>
                <a:cubicBezTo>
                  <a:pt x="39903" y="760354"/>
                  <a:pt x="22416" y="738844"/>
                  <a:pt x="0" y="72390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0-#ppt_w/2"/>
                                          </p:val>
                                        </p:tav>
                                        <p:tav tm="100000">
                                          <p:val>
                                            <p:strVal val="#ppt_x"/>
                                          </p:val>
                                        </p:tav>
                                      </p:tavLst>
                                    </p:anim>
                                    <p:anim calcmode="lin" valueType="num">
                                      <p:cBhvr additive="base">
                                        <p:cTn id="8" dur="12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5144086" y="877958"/>
            <a:ext cx="5955078" cy="5355086"/>
          </a:xfrm>
          <a:custGeom>
            <a:avLst/>
            <a:gdLst>
              <a:gd name="connsiteX0" fmla="*/ 3392238 w 5955078"/>
              <a:gd name="connsiteY0" fmla="*/ 4534948 h 5355086"/>
              <a:gd name="connsiteX1" fmla="*/ 3427419 w 5955078"/>
              <a:gd name="connsiteY1" fmla="*/ 4536240 h 5355086"/>
              <a:gd name="connsiteX2" fmla="*/ 3460769 w 5955078"/>
              <a:gd name="connsiteY2" fmla="*/ 4540701 h 5355086"/>
              <a:gd name="connsiteX3" fmla="*/ 3492959 w 5955078"/>
              <a:gd name="connsiteY3" fmla="*/ 4550833 h 5355086"/>
              <a:gd name="connsiteX4" fmla="*/ 3524570 w 5955078"/>
              <a:gd name="connsiteY4" fmla="*/ 4563800 h 5355086"/>
              <a:gd name="connsiteX5" fmla="*/ 3550600 w 5955078"/>
              <a:gd name="connsiteY5" fmla="*/ 4580942 h 5355086"/>
              <a:gd name="connsiteX6" fmla="*/ 3560780 w 5955078"/>
              <a:gd name="connsiteY6" fmla="*/ 4588932 h 5355086"/>
              <a:gd name="connsiteX7" fmla="*/ 3570044 w 5955078"/>
              <a:gd name="connsiteY7" fmla="*/ 4598508 h 5355086"/>
              <a:gd name="connsiteX8" fmla="*/ 3579644 w 5955078"/>
              <a:gd name="connsiteY8" fmla="*/ 4609333 h 5355086"/>
              <a:gd name="connsiteX9" fmla="*/ 3586408 w 5955078"/>
              <a:gd name="connsiteY9" fmla="*/ 4619579 h 5355086"/>
              <a:gd name="connsiteX10" fmla="*/ 3590427 w 5955078"/>
              <a:gd name="connsiteY10" fmla="*/ 4634580 h 5355086"/>
              <a:gd name="connsiteX11" fmla="*/ 3593442 w 5955078"/>
              <a:gd name="connsiteY11" fmla="*/ 4645830 h 5355086"/>
              <a:gd name="connsiteX12" fmla="*/ 3595877 w 5955078"/>
              <a:gd name="connsiteY12" fmla="*/ 4659916 h 5355086"/>
              <a:gd name="connsiteX13" fmla="*/ 3594896 w 5955078"/>
              <a:gd name="connsiteY13" fmla="*/ 4676256 h 5355086"/>
              <a:gd name="connsiteX14" fmla="*/ 3593915 w 5955078"/>
              <a:gd name="connsiteY14" fmla="*/ 4692596 h 5355086"/>
              <a:gd name="connsiteX15" fmla="*/ 3593939 w 5955078"/>
              <a:gd name="connsiteY15" fmla="*/ 4712686 h 5355086"/>
              <a:gd name="connsiteX16" fmla="*/ 3597378 w 5955078"/>
              <a:gd name="connsiteY16" fmla="*/ 4730522 h 5355086"/>
              <a:gd name="connsiteX17" fmla="*/ 3602983 w 5955078"/>
              <a:gd name="connsiteY17" fmla="*/ 4746438 h 5355086"/>
              <a:gd name="connsiteX18" fmla="*/ 3609837 w 5955078"/>
              <a:gd name="connsiteY18" fmla="*/ 4762018 h 5355086"/>
              <a:gd name="connsiteX19" fmla="*/ 3617027 w 5955078"/>
              <a:gd name="connsiteY19" fmla="*/ 4778849 h 5355086"/>
              <a:gd name="connsiteX20" fmla="*/ 3636405 w 5955078"/>
              <a:gd name="connsiteY20" fmla="*/ 4811170 h 5355086"/>
              <a:gd name="connsiteX21" fmla="*/ 3712312 w 5955078"/>
              <a:gd name="connsiteY21" fmla="*/ 4919451 h 5355086"/>
              <a:gd name="connsiteX22" fmla="*/ 3785719 w 5955078"/>
              <a:gd name="connsiteY22" fmla="*/ 5028403 h 5355086"/>
              <a:gd name="connsiteX23" fmla="*/ 3801837 w 5955078"/>
              <a:gd name="connsiteY23" fmla="*/ 5053559 h 5355086"/>
              <a:gd name="connsiteX24" fmla="*/ 3812622 w 5955078"/>
              <a:gd name="connsiteY24" fmla="*/ 5078806 h 5355086"/>
              <a:gd name="connsiteX25" fmla="*/ 3818651 w 5955078"/>
              <a:gd name="connsiteY25" fmla="*/ 5101306 h 5355086"/>
              <a:gd name="connsiteX26" fmla="*/ 3818831 w 5955078"/>
              <a:gd name="connsiteY26" fmla="*/ 5111976 h 5355086"/>
              <a:gd name="connsiteX27" fmla="*/ 3817760 w 5955078"/>
              <a:gd name="connsiteY27" fmla="*/ 5122982 h 5355086"/>
              <a:gd name="connsiteX28" fmla="*/ 3816020 w 5955078"/>
              <a:gd name="connsiteY28" fmla="*/ 5131487 h 5355086"/>
              <a:gd name="connsiteX29" fmla="*/ 3812448 w 5955078"/>
              <a:gd name="connsiteY29" fmla="*/ 5143162 h 5355086"/>
              <a:gd name="connsiteX30" fmla="*/ 3803053 w 5955078"/>
              <a:gd name="connsiteY30" fmla="*/ 5163096 h 5355086"/>
              <a:gd name="connsiteX31" fmla="*/ 3787406 w 5955078"/>
              <a:gd name="connsiteY31" fmla="*/ 5184706 h 5355086"/>
              <a:gd name="connsiteX32" fmla="*/ 3768344 w 5955078"/>
              <a:gd name="connsiteY32" fmla="*/ 5208571 h 5355086"/>
              <a:gd name="connsiteX33" fmla="*/ 3749193 w 5955078"/>
              <a:gd name="connsiteY33" fmla="*/ 5227101 h 5355086"/>
              <a:gd name="connsiteX34" fmla="*/ 3730622 w 5955078"/>
              <a:gd name="connsiteY34" fmla="*/ 5242795 h 5355086"/>
              <a:gd name="connsiteX35" fmla="*/ 3713301 w 5955078"/>
              <a:gd name="connsiteY35" fmla="*/ 5258155 h 5355086"/>
              <a:gd name="connsiteX36" fmla="*/ 3693725 w 5955078"/>
              <a:gd name="connsiteY36" fmla="*/ 5270099 h 5355086"/>
              <a:gd name="connsiteX37" fmla="*/ 3677564 w 5955078"/>
              <a:gd name="connsiteY37" fmla="*/ 5279788 h 5355086"/>
              <a:gd name="connsiteX38" fmla="*/ 3660733 w 5955078"/>
              <a:gd name="connsiteY38" fmla="*/ 5286978 h 5355086"/>
              <a:gd name="connsiteX39" fmla="*/ 3644483 w 5955078"/>
              <a:gd name="connsiteY39" fmla="*/ 5291332 h 5355086"/>
              <a:gd name="connsiteX40" fmla="*/ 3627562 w 5955078"/>
              <a:gd name="connsiteY40" fmla="*/ 5293186 h 5355086"/>
              <a:gd name="connsiteX41" fmla="*/ 3610307 w 5955078"/>
              <a:gd name="connsiteY41" fmla="*/ 5293790 h 5355086"/>
              <a:gd name="connsiteX42" fmla="*/ 3594881 w 5955078"/>
              <a:gd name="connsiteY42" fmla="*/ 5291224 h 5355086"/>
              <a:gd name="connsiteX43" fmla="*/ 3579121 w 5955078"/>
              <a:gd name="connsiteY43" fmla="*/ 5287409 h 5355086"/>
              <a:gd name="connsiteX44" fmla="*/ 3563941 w 5955078"/>
              <a:gd name="connsiteY44" fmla="*/ 5280758 h 5355086"/>
              <a:gd name="connsiteX45" fmla="*/ 3549341 w 5955078"/>
              <a:gd name="connsiteY45" fmla="*/ 5271272 h 5355086"/>
              <a:gd name="connsiteX46" fmla="*/ 3532821 w 5955078"/>
              <a:gd name="connsiteY46" fmla="*/ 5259621 h 5355086"/>
              <a:gd name="connsiteX47" fmla="*/ 3515297 w 5955078"/>
              <a:gd name="connsiteY47" fmla="*/ 5244220 h 5355086"/>
              <a:gd name="connsiteX48" fmla="*/ 3500607 w 5955078"/>
              <a:gd name="connsiteY48" fmla="*/ 5229399 h 5355086"/>
              <a:gd name="connsiteX49" fmla="*/ 3483327 w 5955078"/>
              <a:gd name="connsiteY49" fmla="*/ 5209913 h 5355086"/>
              <a:gd name="connsiteX50" fmla="*/ 3462788 w 5955078"/>
              <a:gd name="connsiteY50" fmla="*/ 5183261 h 5355086"/>
              <a:gd name="connsiteX51" fmla="*/ 3445419 w 5955078"/>
              <a:gd name="connsiteY51" fmla="*/ 5158440 h 5355086"/>
              <a:gd name="connsiteX52" fmla="*/ 3429880 w 5955078"/>
              <a:gd name="connsiteY52" fmla="*/ 5130449 h 5355086"/>
              <a:gd name="connsiteX53" fmla="*/ 3413091 w 5955078"/>
              <a:gd name="connsiteY53" fmla="*/ 5102792 h 5355086"/>
              <a:gd name="connsiteX54" fmla="*/ 3401302 w 5955078"/>
              <a:gd name="connsiteY54" fmla="*/ 5073796 h 5355086"/>
              <a:gd name="connsiteX55" fmla="*/ 3389513 w 5955078"/>
              <a:gd name="connsiteY55" fmla="*/ 5044799 h 5355086"/>
              <a:gd name="connsiteX56" fmla="*/ 3378975 w 5955078"/>
              <a:gd name="connsiteY56" fmla="*/ 5015469 h 5355086"/>
              <a:gd name="connsiteX57" fmla="*/ 3369016 w 5955078"/>
              <a:gd name="connsiteY57" fmla="*/ 4983302 h 5355086"/>
              <a:gd name="connsiteX58" fmla="*/ 3359972 w 5955078"/>
              <a:gd name="connsiteY58" fmla="*/ 4949551 h 5355086"/>
              <a:gd name="connsiteX59" fmla="*/ 3352448 w 5955078"/>
              <a:gd name="connsiteY59" fmla="*/ 4931471 h 5355086"/>
              <a:gd name="connsiteX60" fmla="*/ 3344009 w 5955078"/>
              <a:gd name="connsiteY60" fmla="*/ 4914975 h 5355086"/>
              <a:gd name="connsiteX61" fmla="*/ 3330903 w 5955078"/>
              <a:gd name="connsiteY61" fmla="*/ 4901068 h 5355086"/>
              <a:gd name="connsiteX62" fmla="*/ 3315299 w 5955078"/>
              <a:gd name="connsiteY62" fmla="*/ 4887832 h 5355086"/>
              <a:gd name="connsiteX63" fmla="*/ 3297864 w 5955078"/>
              <a:gd name="connsiteY63" fmla="*/ 4877766 h 5355086"/>
              <a:gd name="connsiteX64" fmla="*/ 3274514 w 5955078"/>
              <a:gd name="connsiteY64" fmla="*/ 4870625 h 5355086"/>
              <a:gd name="connsiteX65" fmla="*/ 3402799 w 5955078"/>
              <a:gd name="connsiteY65" fmla="*/ 5349392 h 5355086"/>
              <a:gd name="connsiteX66" fmla="*/ 3381549 w 5955078"/>
              <a:gd name="connsiteY66" fmla="*/ 5355086 h 5355086"/>
              <a:gd name="connsiteX67" fmla="*/ 3347856 w 5955078"/>
              <a:gd name="connsiteY67" fmla="*/ 5274348 h 5355086"/>
              <a:gd name="connsiteX68" fmla="*/ 3316665 w 5955078"/>
              <a:gd name="connsiteY68" fmla="*/ 5192940 h 5355086"/>
              <a:gd name="connsiteX69" fmla="*/ 3301526 w 5955078"/>
              <a:gd name="connsiteY69" fmla="*/ 5151443 h 5355086"/>
              <a:gd name="connsiteX70" fmla="*/ 3290138 w 5955078"/>
              <a:gd name="connsiteY70" fmla="*/ 5108941 h 5355086"/>
              <a:gd name="connsiteX71" fmla="*/ 3277835 w 5955078"/>
              <a:gd name="connsiteY71" fmla="*/ 5068024 h 5355086"/>
              <a:gd name="connsiteX72" fmla="*/ 3268366 w 5955078"/>
              <a:gd name="connsiteY72" fmla="*/ 5027688 h 5355086"/>
              <a:gd name="connsiteX73" fmla="*/ 3259478 w 5955078"/>
              <a:gd name="connsiteY73" fmla="*/ 4984517 h 5355086"/>
              <a:gd name="connsiteX74" fmla="*/ 3251840 w 5955078"/>
              <a:gd name="connsiteY74" fmla="*/ 4941010 h 5355086"/>
              <a:gd name="connsiteX75" fmla="*/ 3247037 w 5955078"/>
              <a:gd name="connsiteY75" fmla="*/ 4898085 h 5355086"/>
              <a:gd name="connsiteX76" fmla="*/ 3242569 w 5955078"/>
              <a:gd name="connsiteY76" fmla="*/ 4856409 h 5355086"/>
              <a:gd name="connsiteX77" fmla="*/ 3241181 w 5955078"/>
              <a:gd name="connsiteY77" fmla="*/ 4811227 h 5355086"/>
              <a:gd name="connsiteX78" fmla="*/ 3239793 w 5955078"/>
              <a:gd name="connsiteY78" fmla="*/ 4766046 h 5355086"/>
              <a:gd name="connsiteX79" fmla="*/ 3240325 w 5955078"/>
              <a:gd name="connsiteY79" fmla="*/ 4723030 h 5355086"/>
              <a:gd name="connsiteX80" fmla="*/ 3244607 w 5955078"/>
              <a:gd name="connsiteY80" fmla="*/ 4679009 h 5355086"/>
              <a:gd name="connsiteX81" fmla="*/ 3248489 w 5955078"/>
              <a:gd name="connsiteY81" fmla="*/ 4648494 h 5355086"/>
              <a:gd name="connsiteX82" fmla="*/ 3254960 w 5955078"/>
              <a:gd name="connsiteY82" fmla="*/ 4622644 h 5355086"/>
              <a:gd name="connsiteX83" fmla="*/ 3266521 w 5955078"/>
              <a:gd name="connsiteY83" fmla="*/ 4600789 h 5355086"/>
              <a:gd name="connsiteX84" fmla="*/ 3280338 w 5955078"/>
              <a:gd name="connsiteY84" fmla="*/ 4582349 h 5355086"/>
              <a:gd name="connsiteX85" fmla="*/ 3294489 w 5955078"/>
              <a:gd name="connsiteY85" fmla="*/ 4565159 h 5355086"/>
              <a:gd name="connsiteX86" fmla="*/ 3315315 w 5955078"/>
              <a:gd name="connsiteY86" fmla="*/ 4552880 h 5355086"/>
              <a:gd name="connsiteX87" fmla="*/ 3336811 w 5955078"/>
              <a:gd name="connsiteY87" fmla="*/ 4543100 h 5355086"/>
              <a:gd name="connsiteX88" fmla="*/ 3358062 w 5955078"/>
              <a:gd name="connsiteY88" fmla="*/ 4537406 h 5355086"/>
              <a:gd name="connsiteX89" fmla="*/ 3374982 w 5955078"/>
              <a:gd name="connsiteY89" fmla="*/ 4535552 h 5355086"/>
              <a:gd name="connsiteX90" fmla="*/ 2203886 w 5955078"/>
              <a:gd name="connsiteY90" fmla="*/ 4525116 h 5355086"/>
              <a:gd name="connsiteX91" fmla="*/ 2211901 w 5955078"/>
              <a:gd name="connsiteY91" fmla="*/ 4535027 h 5355086"/>
              <a:gd name="connsiteX92" fmla="*/ 2213241 w 5955078"/>
              <a:gd name="connsiteY92" fmla="*/ 4540027 h 5355086"/>
              <a:gd name="connsiteX93" fmla="*/ 2210802 w 5955078"/>
              <a:gd name="connsiteY93" fmla="*/ 4730932 h 5355086"/>
              <a:gd name="connsiteX94" fmla="*/ 2203697 w 5955078"/>
              <a:gd name="connsiteY94" fmla="*/ 4924426 h 5355086"/>
              <a:gd name="connsiteX95" fmla="*/ 2202561 w 5955078"/>
              <a:gd name="connsiteY95" fmla="*/ 4950187 h 5355086"/>
              <a:gd name="connsiteX96" fmla="*/ 2196424 w 5955078"/>
              <a:gd name="connsiteY96" fmla="*/ 4977287 h 5355086"/>
              <a:gd name="connsiteX97" fmla="*/ 2188703 w 5955078"/>
              <a:gd name="connsiteY97" fmla="*/ 5003472 h 5355086"/>
              <a:gd name="connsiteX98" fmla="*/ 2180646 w 5955078"/>
              <a:gd name="connsiteY98" fmla="*/ 5028407 h 5355086"/>
              <a:gd name="connsiteX99" fmla="*/ 2173326 w 5955078"/>
              <a:gd name="connsiteY99" fmla="*/ 5041087 h 5355086"/>
              <a:gd name="connsiteX100" fmla="*/ 2163170 w 5955078"/>
              <a:gd name="connsiteY100" fmla="*/ 5053187 h 5355086"/>
              <a:gd name="connsiteX101" fmla="*/ 2148594 w 5955078"/>
              <a:gd name="connsiteY101" fmla="*/ 5063791 h 5355086"/>
              <a:gd name="connsiteX102" fmla="*/ 2134933 w 5955078"/>
              <a:gd name="connsiteY102" fmla="*/ 5072811 h 5355086"/>
              <a:gd name="connsiteX103" fmla="*/ 2130890 w 5955078"/>
              <a:gd name="connsiteY103" fmla="*/ 5037720 h 5355086"/>
              <a:gd name="connsiteX104" fmla="*/ 2131266 w 5955078"/>
              <a:gd name="connsiteY104" fmla="*/ 5004124 h 5355086"/>
              <a:gd name="connsiteX105" fmla="*/ 2132558 w 5955078"/>
              <a:gd name="connsiteY105" fmla="*/ 4968944 h 5355086"/>
              <a:gd name="connsiteX106" fmla="*/ 2133850 w 5955078"/>
              <a:gd name="connsiteY106" fmla="*/ 4933763 h 5355086"/>
              <a:gd name="connsiteX107" fmla="*/ 2143689 w 5955078"/>
              <a:gd name="connsiteY107" fmla="*/ 4865477 h 5355086"/>
              <a:gd name="connsiteX108" fmla="*/ 2152612 w 5955078"/>
              <a:gd name="connsiteY108" fmla="*/ 4798775 h 5355086"/>
              <a:gd name="connsiteX109" fmla="*/ 2179209 w 5955078"/>
              <a:gd name="connsiteY109" fmla="*/ 4663028 h 5355086"/>
              <a:gd name="connsiteX110" fmla="*/ 2192798 w 5955078"/>
              <a:gd name="connsiteY110" fmla="*/ 4593738 h 5355086"/>
              <a:gd name="connsiteX111" fmla="*/ 932528 w 5955078"/>
              <a:gd name="connsiteY111" fmla="*/ 4395508 h 5355086"/>
              <a:gd name="connsiteX112" fmla="*/ 938198 w 5955078"/>
              <a:gd name="connsiteY112" fmla="*/ 4396669 h 5355086"/>
              <a:gd name="connsiteX113" fmla="*/ 939784 w 5955078"/>
              <a:gd name="connsiteY113" fmla="*/ 4397583 h 5355086"/>
              <a:gd name="connsiteX114" fmla="*/ 948714 w 5955078"/>
              <a:gd name="connsiteY114" fmla="*/ 4405909 h 5355086"/>
              <a:gd name="connsiteX115" fmla="*/ 971998 w 5955078"/>
              <a:gd name="connsiteY115" fmla="*/ 4427806 h 5355086"/>
              <a:gd name="connsiteX116" fmla="*/ 877533 w 5955078"/>
              <a:gd name="connsiteY116" fmla="*/ 4485273 h 5355086"/>
              <a:gd name="connsiteX117" fmla="*/ 903611 w 5955078"/>
              <a:gd name="connsiteY117" fmla="*/ 4542595 h 5355086"/>
              <a:gd name="connsiteX118" fmla="*/ 735154 w 5955078"/>
              <a:gd name="connsiteY118" fmla="*/ 4698937 h 5355086"/>
              <a:gd name="connsiteX119" fmla="*/ 659745 w 5955078"/>
              <a:gd name="connsiteY119" fmla="*/ 4657512 h 5355086"/>
              <a:gd name="connsiteX120" fmla="*/ 750526 w 5955078"/>
              <a:gd name="connsiteY120" fmla="*/ 4586294 h 5355086"/>
              <a:gd name="connsiteX121" fmla="*/ 839386 w 5955078"/>
              <a:gd name="connsiteY121" fmla="*/ 4512911 h 5355086"/>
              <a:gd name="connsiteX122" fmla="*/ 847711 w 5955078"/>
              <a:gd name="connsiteY122" fmla="*/ 4503982 h 5355086"/>
              <a:gd name="connsiteX123" fmla="*/ 854452 w 5955078"/>
              <a:gd name="connsiteY123" fmla="*/ 4494137 h 5355086"/>
              <a:gd name="connsiteX124" fmla="*/ 866929 w 5955078"/>
              <a:gd name="connsiteY124" fmla="*/ 4470697 h 5355086"/>
              <a:gd name="connsiteX125" fmla="*/ 842173 w 5955078"/>
              <a:gd name="connsiteY125" fmla="*/ 4473311 h 5355086"/>
              <a:gd name="connsiteX126" fmla="*/ 817752 w 5955078"/>
              <a:gd name="connsiteY126" fmla="*/ 4477175 h 5355086"/>
              <a:gd name="connsiteX127" fmla="*/ 804672 w 5955078"/>
              <a:gd name="connsiteY127" fmla="*/ 4483359 h 5355086"/>
              <a:gd name="connsiteX128" fmla="*/ 795921 w 5955078"/>
              <a:gd name="connsiteY128" fmla="*/ 4485704 h 5355086"/>
              <a:gd name="connsiteX129" fmla="*/ 788421 w 5955078"/>
              <a:gd name="connsiteY129" fmla="*/ 4487714 h 5355086"/>
              <a:gd name="connsiteX130" fmla="*/ 802572 w 5955078"/>
              <a:gd name="connsiteY130" fmla="*/ 4470524 h 5355086"/>
              <a:gd name="connsiteX131" fmla="*/ 818643 w 5955078"/>
              <a:gd name="connsiteY131" fmla="*/ 4455499 h 5355086"/>
              <a:gd name="connsiteX132" fmla="*/ 835964 w 5955078"/>
              <a:gd name="connsiteY132" fmla="*/ 4440140 h 5355086"/>
              <a:gd name="connsiteX133" fmla="*/ 852125 w 5955078"/>
              <a:gd name="connsiteY133" fmla="*/ 4430450 h 5355086"/>
              <a:gd name="connsiteX134" fmla="*/ 870451 w 5955078"/>
              <a:gd name="connsiteY134" fmla="*/ 4418840 h 5355086"/>
              <a:gd name="connsiteX135" fmla="*/ 891947 w 5955078"/>
              <a:gd name="connsiteY135" fmla="*/ 4409062 h 5355086"/>
              <a:gd name="connsiteX136" fmla="*/ 911278 w 5955078"/>
              <a:gd name="connsiteY136" fmla="*/ 4401202 h 5355086"/>
              <a:gd name="connsiteX137" fmla="*/ 3000171 w 5955078"/>
              <a:gd name="connsiteY137" fmla="*/ 4386781 h 5355086"/>
              <a:gd name="connsiteX138" fmla="*/ 3014346 w 5955078"/>
              <a:gd name="connsiteY138" fmla="*/ 4389682 h 5355086"/>
              <a:gd name="connsiteX139" fmla="*/ 3027271 w 5955078"/>
              <a:gd name="connsiteY139" fmla="*/ 4392917 h 5355086"/>
              <a:gd name="connsiteX140" fmla="*/ 3035531 w 5955078"/>
              <a:gd name="connsiteY140" fmla="*/ 4398743 h 5355086"/>
              <a:gd name="connsiteX141" fmla="*/ 3040041 w 5955078"/>
              <a:gd name="connsiteY141" fmla="*/ 4405573 h 5355086"/>
              <a:gd name="connsiteX142" fmla="*/ 3039886 w 5955078"/>
              <a:gd name="connsiteY142" fmla="*/ 4414994 h 5355086"/>
              <a:gd name="connsiteX143" fmla="*/ 3038324 w 5955078"/>
              <a:gd name="connsiteY143" fmla="*/ 4434169 h 5355086"/>
              <a:gd name="connsiteX144" fmla="*/ 3036919 w 5955078"/>
              <a:gd name="connsiteY144" fmla="*/ 4443924 h 5355086"/>
              <a:gd name="connsiteX145" fmla="*/ 3038348 w 5955078"/>
              <a:gd name="connsiteY145" fmla="*/ 4454259 h 5355086"/>
              <a:gd name="connsiteX146" fmla="*/ 3039042 w 5955078"/>
              <a:gd name="connsiteY146" fmla="*/ 4476850 h 5355086"/>
              <a:gd name="connsiteX147" fmla="*/ 3043152 w 5955078"/>
              <a:gd name="connsiteY147" fmla="*/ 4497186 h 5355086"/>
              <a:gd name="connsiteX148" fmla="*/ 3049181 w 5955078"/>
              <a:gd name="connsiteY148" fmla="*/ 4519687 h 5355086"/>
              <a:gd name="connsiteX149" fmla="*/ 3058290 w 5955078"/>
              <a:gd name="connsiteY149" fmla="*/ 4538682 h 5355086"/>
              <a:gd name="connsiteX150" fmla="*/ 3069230 w 5955078"/>
              <a:gd name="connsiteY150" fmla="*/ 4554508 h 5355086"/>
              <a:gd name="connsiteX151" fmla="*/ 3074834 w 5955078"/>
              <a:gd name="connsiteY151" fmla="*/ 4570424 h 5355086"/>
              <a:gd name="connsiteX152" fmla="*/ 3082693 w 5955078"/>
              <a:gd name="connsiteY152" fmla="*/ 4589754 h 5355086"/>
              <a:gd name="connsiteX153" fmla="*/ 3087717 w 5955078"/>
              <a:gd name="connsiteY153" fmla="*/ 4608506 h 5355086"/>
              <a:gd name="connsiteX154" fmla="*/ 3090576 w 5955078"/>
              <a:gd name="connsiteY154" fmla="*/ 4629176 h 5355086"/>
              <a:gd name="connsiteX155" fmla="*/ 3092521 w 5955078"/>
              <a:gd name="connsiteY155" fmla="*/ 4651431 h 5355086"/>
              <a:gd name="connsiteX156" fmla="*/ 3094129 w 5955078"/>
              <a:gd name="connsiteY156" fmla="*/ 4672437 h 5355086"/>
              <a:gd name="connsiteX157" fmla="*/ 3093239 w 5955078"/>
              <a:gd name="connsiteY157" fmla="*/ 4694112 h 5355086"/>
              <a:gd name="connsiteX158" fmla="*/ 3092012 w 5955078"/>
              <a:gd name="connsiteY158" fmla="*/ 4714538 h 5355086"/>
              <a:gd name="connsiteX159" fmla="*/ 3089871 w 5955078"/>
              <a:gd name="connsiteY159" fmla="*/ 4736549 h 5355086"/>
              <a:gd name="connsiteX160" fmla="*/ 3084560 w 5955078"/>
              <a:gd name="connsiteY160" fmla="*/ 4756729 h 5355086"/>
              <a:gd name="connsiteX161" fmla="*/ 3078914 w 5955078"/>
              <a:gd name="connsiteY161" fmla="*/ 4775658 h 5355086"/>
              <a:gd name="connsiteX162" fmla="*/ 3073268 w 5955078"/>
              <a:gd name="connsiteY162" fmla="*/ 4794589 h 5355086"/>
              <a:gd name="connsiteX163" fmla="*/ 3063202 w 5955078"/>
              <a:gd name="connsiteY163" fmla="*/ 4812023 h 5355086"/>
              <a:gd name="connsiteX164" fmla="*/ 3053382 w 5955078"/>
              <a:gd name="connsiteY164" fmla="*/ 4825373 h 5355086"/>
              <a:gd name="connsiteX165" fmla="*/ 3042310 w 5955078"/>
              <a:gd name="connsiteY165" fmla="*/ 4839058 h 5355086"/>
              <a:gd name="connsiteX166" fmla="*/ 3033315 w 5955078"/>
              <a:gd name="connsiteY166" fmla="*/ 4845488 h 5355086"/>
              <a:gd name="connsiteX167" fmla="*/ 3024319 w 5955078"/>
              <a:gd name="connsiteY167" fmla="*/ 4851917 h 5355086"/>
              <a:gd name="connsiteX168" fmla="*/ 3003158 w 5955078"/>
              <a:gd name="connsiteY168" fmla="*/ 4862947 h 5355086"/>
              <a:gd name="connsiteX169" fmla="*/ 2991907 w 5955078"/>
              <a:gd name="connsiteY169" fmla="*/ 4865962 h 5355086"/>
              <a:gd name="connsiteX170" fmla="*/ 2979407 w 5955078"/>
              <a:gd name="connsiteY170" fmla="*/ 4869311 h 5355086"/>
              <a:gd name="connsiteX171" fmla="*/ 2970567 w 5955078"/>
              <a:gd name="connsiteY171" fmla="*/ 4866320 h 5355086"/>
              <a:gd name="connsiteX172" fmla="*/ 2960812 w 5955078"/>
              <a:gd name="connsiteY172" fmla="*/ 4864915 h 5355086"/>
              <a:gd name="connsiteX173" fmla="*/ 2948802 w 5955078"/>
              <a:gd name="connsiteY173" fmla="*/ 4860095 h 5355086"/>
              <a:gd name="connsiteX174" fmla="*/ 2937953 w 5955078"/>
              <a:gd name="connsiteY174" fmla="*/ 4849604 h 5355086"/>
              <a:gd name="connsiteX175" fmla="*/ 2917838 w 5955078"/>
              <a:gd name="connsiteY175" fmla="*/ 4829537 h 5355086"/>
              <a:gd name="connsiteX176" fmla="*/ 2895803 w 5955078"/>
              <a:gd name="connsiteY176" fmla="*/ 4807306 h 5355086"/>
              <a:gd name="connsiteX177" fmla="*/ 2874684 w 5955078"/>
              <a:gd name="connsiteY177" fmla="*/ 4783489 h 5355086"/>
              <a:gd name="connsiteX178" fmla="*/ 2883248 w 5955078"/>
              <a:gd name="connsiteY178" fmla="*/ 4695448 h 5355086"/>
              <a:gd name="connsiteX179" fmla="*/ 2886615 w 5955078"/>
              <a:gd name="connsiteY179" fmla="*/ 4653012 h 5355086"/>
              <a:gd name="connsiteX180" fmla="*/ 2893153 w 5955078"/>
              <a:gd name="connsiteY180" fmla="*/ 4612406 h 5355086"/>
              <a:gd name="connsiteX181" fmla="*/ 2904935 w 5955078"/>
              <a:gd name="connsiteY181" fmla="*/ 4566376 h 5355086"/>
              <a:gd name="connsiteX182" fmla="*/ 2918637 w 5955078"/>
              <a:gd name="connsiteY182" fmla="*/ 4522511 h 5355086"/>
              <a:gd name="connsiteX183" fmla="*/ 2932005 w 5955078"/>
              <a:gd name="connsiteY183" fmla="*/ 4477394 h 5355086"/>
              <a:gd name="connsiteX184" fmla="*/ 2944457 w 5955078"/>
              <a:gd name="connsiteY184" fmla="*/ 4433864 h 5355086"/>
              <a:gd name="connsiteX185" fmla="*/ 2949278 w 5955078"/>
              <a:gd name="connsiteY185" fmla="*/ 4421854 h 5355086"/>
              <a:gd name="connsiteX186" fmla="*/ 2955349 w 5955078"/>
              <a:gd name="connsiteY186" fmla="*/ 4409509 h 5355086"/>
              <a:gd name="connsiteX187" fmla="*/ 2961175 w 5955078"/>
              <a:gd name="connsiteY187" fmla="*/ 4401250 h 5355086"/>
              <a:gd name="connsiteX188" fmla="*/ 2968920 w 5955078"/>
              <a:gd name="connsiteY188" fmla="*/ 4395154 h 5355086"/>
              <a:gd name="connsiteX189" fmla="*/ 2978250 w 5955078"/>
              <a:gd name="connsiteY189" fmla="*/ 4389975 h 5355086"/>
              <a:gd name="connsiteX190" fmla="*/ 2988250 w 5955078"/>
              <a:gd name="connsiteY190" fmla="*/ 4387295 h 5355086"/>
              <a:gd name="connsiteX191" fmla="*/ 1916344 w 5955078"/>
              <a:gd name="connsiteY191" fmla="*/ 4227021 h 5355086"/>
              <a:gd name="connsiteX192" fmla="*/ 1944030 w 5955078"/>
              <a:gd name="connsiteY192" fmla="*/ 4305349 h 5355086"/>
              <a:gd name="connsiteX193" fmla="*/ 1978068 w 5955078"/>
              <a:gd name="connsiteY193" fmla="*/ 4257374 h 5355086"/>
              <a:gd name="connsiteX194" fmla="*/ 1982823 w 5955078"/>
              <a:gd name="connsiteY194" fmla="*/ 4260120 h 5355086"/>
              <a:gd name="connsiteX195" fmla="*/ 1988583 w 5955078"/>
              <a:gd name="connsiteY195" fmla="*/ 4266615 h 5355086"/>
              <a:gd name="connsiteX196" fmla="*/ 1990928 w 5955078"/>
              <a:gd name="connsiteY196" fmla="*/ 4275365 h 5355086"/>
              <a:gd name="connsiteX197" fmla="*/ 1992937 w 5955078"/>
              <a:gd name="connsiteY197" fmla="*/ 4282865 h 5355086"/>
              <a:gd name="connsiteX198" fmla="*/ 1997716 w 5955078"/>
              <a:gd name="connsiteY198" fmla="*/ 4305701 h 5355086"/>
              <a:gd name="connsiteX199" fmla="*/ 1996000 w 5955078"/>
              <a:gd name="connsiteY199" fmla="*/ 4334297 h 5355086"/>
              <a:gd name="connsiteX200" fmla="*/ 1992118 w 5955078"/>
              <a:gd name="connsiteY200" fmla="*/ 4364813 h 5355086"/>
              <a:gd name="connsiteX201" fmla="*/ 1986407 w 5955078"/>
              <a:gd name="connsiteY201" fmla="*/ 4398498 h 5355086"/>
              <a:gd name="connsiteX202" fmla="*/ 1978865 w 5955078"/>
              <a:gd name="connsiteY202" fmla="*/ 4435354 h 5355086"/>
              <a:gd name="connsiteX203" fmla="*/ 1967238 w 5955078"/>
              <a:gd name="connsiteY203" fmla="*/ 4471965 h 5355086"/>
              <a:gd name="connsiteX204" fmla="*/ 1953446 w 5955078"/>
              <a:gd name="connsiteY204" fmla="*/ 4510495 h 5355086"/>
              <a:gd name="connsiteX205" fmla="*/ 1938984 w 5955078"/>
              <a:gd name="connsiteY205" fmla="*/ 4546525 h 5355086"/>
              <a:gd name="connsiteX206" fmla="*/ 1923272 w 5955078"/>
              <a:gd name="connsiteY206" fmla="*/ 4582889 h 5355086"/>
              <a:gd name="connsiteX207" fmla="*/ 1909390 w 5955078"/>
              <a:gd name="connsiteY207" fmla="*/ 4616085 h 5355086"/>
              <a:gd name="connsiteX208" fmla="*/ 1890418 w 5955078"/>
              <a:gd name="connsiteY208" fmla="*/ 4645285 h 5355086"/>
              <a:gd name="connsiteX209" fmla="*/ 1872026 w 5955078"/>
              <a:gd name="connsiteY209" fmla="*/ 4671649 h 5355086"/>
              <a:gd name="connsiteX210" fmla="*/ 1855710 w 5955078"/>
              <a:gd name="connsiteY210" fmla="*/ 4690759 h 5355086"/>
              <a:gd name="connsiteX211" fmla="*/ 1846134 w 5955078"/>
              <a:gd name="connsiteY211" fmla="*/ 4700024 h 5355086"/>
              <a:gd name="connsiteX212" fmla="*/ 1835889 w 5955078"/>
              <a:gd name="connsiteY212" fmla="*/ 4706788 h 5355086"/>
              <a:gd name="connsiteX213" fmla="*/ 1832515 w 5955078"/>
              <a:gd name="connsiteY213" fmla="*/ 4674198 h 5355086"/>
              <a:gd name="connsiteX214" fmla="*/ 1831061 w 5955078"/>
              <a:gd name="connsiteY214" fmla="*/ 4643771 h 5355086"/>
              <a:gd name="connsiteX215" fmla="*/ 1828694 w 5955078"/>
              <a:gd name="connsiteY215" fmla="*/ 4614930 h 5355086"/>
              <a:gd name="connsiteX216" fmla="*/ 1829740 w 5955078"/>
              <a:gd name="connsiteY216" fmla="*/ 4583835 h 5355086"/>
              <a:gd name="connsiteX217" fmla="*/ 1832371 w 5955078"/>
              <a:gd name="connsiteY217" fmla="*/ 4553655 h 5355086"/>
              <a:gd name="connsiteX218" fmla="*/ 1835337 w 5955078"/>
              <a:gd name="connsiteY218" fmla="*/ 4524724 h 5355086"/>
              <a:gd name="connsiteX219" fmla="*/ 1845356 w 5955078"/>
              <a:gd name="connsiteY219" fmla="*/ 4467107 h 5355086"/>
              <a:gd name="connsiteX220" fmla="*/ 1861289 w 5955078"/>
              <a:gd name="connsiteY220" fmla="*/ 4406567 h 5355086"/>
              <a:gd name="connsiteX221" fmla="*/ 1877891 w 5955078"/>
              <a:gd name="connsiteY221" fmla="*/ 4348527 h 5355086"/>
              <a:gd name="connsiteX222" fmla="*/ 3667185 w 5955078"/>
              <a:gd name="connsiteY222" fmla="*/ 3991008 h 5355086"/>
              <a:gd name="connsiteX223" fmla="*/ 3705961 w 5955078"/>
              <a:gd name="connsiteY223" fmla="*/ 4000716 h 5355086"/>
              <a:gd name="connsiteX224" fmla="*/ 3740651 w 5955078"/>
              <a:gd name="connsiteY224" fmla="*/ 4010177 h 5355086"/>
              <a:gd name="connsiteX225" fmla="*/ 3776011 w 5955078"/>
              <a:gd name="connsiteY225" fmla="*/ 4022140 h 5355086"/>
              <a:gd name="connsiteX226" fmla="*/ 3808291 w 5955078"/>
              <a:gd name="connsiteY226" fmla="*/ 4037607 h 5355086"/>
              <a:gd name="connsiteX227" fmla="*/ 3837736 w 5955078"/>
              <a:gd name="connsiteY227" fmla="*/ 4052493 h 5355086"/>
              <a:gd name="connsiteX228" fmla="*/ 3868766 w 5955078"/>
              <a:gd name="connsiteY228" fmla="*/ 4068295 h 5355086"/>
              <a:gd name="connsiteX229" fmla="*/ 3895801 w 5955078"/>
              <a:gd name="connsiteY229" fmla="*/ 4089187 h 5355086"/>
              <a:gd name="connsiteX230" fmla="*/ 3919665 w 5955078"/>
              <a:gd name="connsiteY230" fmla="*/ 4108248 h 5355086"/>
              <a:gd name="connsiteX231" fmla="*/ 3945450 w 5955078"/>
              <a:gd name="connsiteY231" fmla="*/ 4129475 h 5355086"/>
              <a:gd name="connsiteX232" fmla="*/ 3967820 w 5955078"/>
              <a:gd name="connsiteY232" fmla="*/ 4152956 h 5355086"/>
              <a:gd name="connsiteX233" fmla="*/ 3989854 w 5955078"/>
              <a:gd name="connsiteY233" fmla="*/ 4175187 h 5355086"/>
              <a:gd name="connsiteX234" fmla="*/ 4010973 w 5955078"/>
              <a:gd name="connsiteY234" fmla="*/ 4199004 h 5355086"/>
              <a:gd name="connsiteX235" fmla="*/ 4050467 w 5955078"/>
              <a:gd name="connsiteY235" fmla="*/ 4251393 h 5355086"/>
              <a:gd name="connsiteX236" fmla="*/ 4089045 w 5955078"/>
              <a:gd name="connsiteY236" fmla="*/ 4305366 h 5355086"/>
              <a:gd name="connsiteX237" fmla="*/ 4091970 w 5955078"/>
              <a:gd name="connsiteY237" fmla="*/ 4311281 h 5355086"/>
              <a:gd name="connsiteX238" fmla="*/ 4093979 w 5955078"/>
              <a:gd name="connsiteY238" fmla="*/ 4318781 h 5355086"/>
              <a:gd name="connsiteX239" fmla="*/ 4094584 w 5955078"/>
              <a:gd name="connsiteY239" fmla="*/ 4336037 h 5355086"/>
              <a:gd name="connsiteX240" fmla="*/ 4090768 w 5955078"/>
              <a:gd name="connsiteY240" fmla="*/ 4351796 h 5355086"/>
              <a:gd name="connsiteX241" fmla="*/ 4087443 w 5955078"/>
              <a:gd name="connsiteY241" fmla="*/ 4359387 h 5355086"/>
              <a:gd name="connsiteX242" fmla="*/ 4084362 w 5955078"/>
              <a:gd name="connsiteY242" fmla="*/ 4362892 h 5355086"/>
              <a:gd name="connsiteX243" fmla="*/ 4069117 w 5955078"/>
              <a:gd name="connsiteY243" fmla="*/ 4370996 h 5355086"/>
              <a:gd name="connsiteX244" fmla="*/ 4051616 w 5955078"/>
              <a:gd name="connsiteY244" fmla="*/ 4375685 h 5355086"/>
              <a:gd name="connsiteX245" fmla="*/ 4033111 w 5955078"/>
              <a:gd name="connsiteY245" fmla="*/ 4376625 h 5355086"/>
              <a:gd name="connsiteX246" fmla="*/ 4023690 w 5955078"/>
              <a:gd name="connsiteY246" fmla="*/ 4376469 h 5355086"/>
              <a:gd name="connsiteX247" fmla="*/ 4018936 w 5955078"/>
              <a:gd name="connsiteY247" fmla="*/ 4373724 h 5355086"/>
              <a:gd name="connsiteX248" fmla="*/ 3989401 w 5955078"/>
              <a:gd name="connsiteY248" fmla="*/ 4353502 h 5355086"/>
              <a:gd name="connsiteX249" fmla="*/ 3964196 w 5955078"/>
              <a:gd name="connsiteY249" fmla="*/ 4329440 h 5355086"/>
              <a:gd name="connsiteX250" fmla="*/ 3938076 w 5955078"/>
              <a:gd name="connsiteY250" fmla="*/ 4306963 h 5355086"/>
              <a:gd name="connsiteX251" fmla="*/ 3915037 w 5955078"/>
              <a:gd name="connsiteY251" fmla="*/ 4280981 h 5355086"/>
              <a:gd name="connsiteX252" fmla="*/ 3796916 w 5955078"/>
              <a:gd name="connsiteY252" fmla="*/ 4145158 h 5355086"/>
              <a:gd name="connsiteX253" fmla="*/ 921590 w 5955078"/>
              <a:gd name="connsiteY253" fmla="*/ 3614660 h 5355086"/>
              <a:gd name="connsiteX254" fmla="*/ 937685 w 5955078"/>
              <a:gd name="connsiteY254" fmla="*/ 3619725 h 5355086"/>
              <a:gd name="connsiteX255" fmla="*/ 954451 w 5955078"/>
              <a:gd name="connsiteY255" fmla="*/ 3627291 h 5355086"/>
              <a:gd name="connsiteX256" fmla="*/ 968470 w 5955078"/>
              <a:gd name="connsiteY256" fmla="*/ 3639612 h 5355086"/>
              <a:gd name="connsiteX257" fmla="*/ 981910 w 5955078"/>
              <a:gd name="connsiteY257" fmla="*/ 3654768 h 5355086"/>
              <a:gd name="connsiteX258" fmla="*/ 990349 w 5955078"/>
              <a:gd name="connsiteY258" fmla="*/ 3671264 h 5355086"/>
              <a:gd name="connsiteX259" fmla="*/ 996958 w 5955078"/>
              <a:gd name="connsiteY259" fmla="*/ 3690930 h 5355086"/>
              <a:gd name="connsiteX260" fmla="*/ 1000733 w 5955078"/>
              <a:gd name="connsiteY260" fmla="*/ 3710015 h 5355086"/>
              <a:gd name="connsiteX261" fmla="*/ 998837 w 5955078"/>
              <a:gd name="connsiteY261" fmla="*/ 3727941 h 5355086"/>
              <a:gd name="connsiteX262" fmla="*/ 996941 w 5955078"/>
              <a:gd name="connsiteY262" fmla="*/ 3745866 h 5355086"/>
              <a:gd name="connsiteX263" fmla="*/ 989955 w 5955078"/>
              <a:gd name="connsiteY263" fmla="*/ 3759796 h 5355086"/>
              <a:gd name="connsiteX264" fmla="*/ 981384 w 5955078"/>
              <a:gd name="connsiteY264" fmla="*/ 3772811 h 5355086"/>
              <a:gd name="connsiteX265" fmla="*/ 966808 w 5955078"/>
              <a:gd name="connsiteY265" fmla="*/ 3783415 h 5355086"/>
              <a:gd name="connsiteX266" fmla="*/ 951563 w 5955078"/>
              <a:gd name="connsiteY266" fmla="*/ 3791520 h 5355086"/>
              <a:gd name="connsiteX267" fmla="*/ 934732 w 5955078"/>
              <a:gd name="connsiteY267" fmla="*/ 3798709 h 5355086"/>
              <a:gd name="connsiteX268" fmla="*/ 914976 w 5955078"/>
              <a:gd name="connsiteY268" fmla="*/ 3799983 h 5355086"/>
              <a:gd name="connsiteX269" fmla="*/ 897051 w 5955078"/>
              <a:gd name="connsiteY269" fmla="*/ 3798088 h 5355086"/>
              <a:gd name="connsiteX270" fmla="*/ 878120 w 5955078"/>
              <a:gd name="connsiteY270" fmla="*/ 3792442 h 5355086"/>
              <a:gd name="connsiteX271" fmla="*/ 861021 w 5955078"/>
              <a:gd name="connsiteY271" fmla="*/ 3783626 h 5355086"/>
              <a:gd name="connsiteX272" fmla="*/ 846666 w 5955078"/>
              <a:gd name="connsiteY272" fmla="*/ 3770054 h 5355086"/>
              <a:gd name="connsiteX273" fmla="*/ 835145 w 5955078"/>
              <a:gd name="connsiteY273" fmla="*/ 3757064 h 5355086"/>
              <a:gd name="connsiteX274" fmla="*/ 825702 w 5955078"/>
              <a:gd name="connsiteY274" fmla="*/ 3736818 h 5355086"/>
              <a:gd name="connsiteX275" fmla="*/ 817842 w 5955078"/>
              <a:gd name="connsiteY275" fmla="*/ 3717487 h 5355086"/>
              <a:gd name="connsiteX276" fmla="*/ 816323 w 5955078"/>
              <a:gd name="connsiteY276" fmla="*/ 3701817 h 5355086"/>
              <a:gd name="connsiteX277" fmla="*/ 816969 w 5955078"/>
              <a:gd name="connsiteY277" fmla="*/ 3684226 h 5355086"/>
              <a:gd name="connsiteX278" fmla="*/ 822035 w 5955078"/>
              <a:gd name="connsiteY278" fmla="*/ 3668131 h 5355086"/>
              <a:gd name="connsiteX279" fmla="*/ 829356 w 5955078"/>
              <a:gd name="connsiteY279" fmla="*/ 3655451 h 5355086"/>
              <a:gd name="connsiteX280" fmla="*/ 837927 w 5955078"/>
              <a:gd name="connsiteY280" fmla="*/ 3642436 h 5355086"/>
              <a:gd name="connsiteX281" fmla="*/ 851252 w 5955078"/>
              <a:gd name="connsiteY281" fmla="*/ 3632166 h 5355086"/>
              <a:gd name="connsiteX282" fmla="*/ 866498 w 5955078"/>
              <a:gd name="connsiteY282" fmla="*/ 3624062 h 5355086"/>
              <a:gd name="connsiteX283" fmla="*/ 883329 w 5955078"/>
              <a:gd name="connsiteY283" fmla="*/ 3616873 h 5355086"/>
              <a:gd name="connsiteX284" fmla="*/ 901500 w 5955078"/>
              <a:gd name="connsiteY284" fmla="*/ 3614684 h 5355086"/>
              <a:gd name="connsiteX285" fmla="*/ 478839 w 5955078"/>
              <a:gd name="connsiteY285" fmla="*/ 3607354 h 5355086"/>
              <a:gd name="connsiteX286" fmla="*/ 489845 w 5955078"/>
              <a:gd name="connsiteY286" fmla="*/ 3608424 h 5355086"/>
              <a:gd name="connsiteX287" fmla="*/ 503350 w 5955078"/>
              <a:gd name="connsiteY287" fmla="*/ 3608825 h 5355086"/>
              <a:gd name="connsiteX288" fmla="*/ 526700 w 5955078"/>
              <a:gd name="connsiteY288" fmla="*/ 3615966 h 5355086"/>
              <a:gd name="connsiteX289" fmla="*/ 548556 w 5955078"/>
              <a:gd name="connsiteY289" fmla="*/ 3627527 h 5355086"/>
              <a:gd name="connsiteX290" fmla="*/ 569495 w 5955078"/>
              <a:gd name="connsiteY290" fmla="*/ 3640673 h 5355086"/>
              <a:gd name="connsiteX291" fmla="*/ 585525 w 5955078"/>
              <a:gd name="connsiteY291" fmla="*/ 3660495 h 5355086"/>
              <a:gd name="connsiteX292" fmla="*/ 600639 w 5955078"/>
              <a:gd name="connsiteY292" fmla="*/ 3681901 h 5355086"/>
              <a:gd name="connsiteX293" fmla="*/ 605573 w 5955078"/>
              <a:gd name="connsiteY293" fmla="*/ 3695316 h 5355086"/>
              <a:gd name="connsiteX294" fmla="*/ 611423 w 5955078"/>
              <a:gd name="connsiteY294" fmla="*/ 3707147 h 5355086"/>
              <a:gd name="connsiteX295" fmla="*/ 615287 w 5955078"/>
              <a:gd name="connsiteY295" fmla="*/ 3731568 h 5355086"/>
              <a:gd name="connsiteX296" fmla="*/ 614396 w 5955078"/>
              <a:gd name="connsiteY296" fmla="*/ 3753244 h 5355086"/>
              <a:gd name="connsiteX297" fmla="*/ 612256 w 5955078"/>
              <a:gd name="connsiteY297" fmla="*/ 3775254 h 5355086"/>
              <a:gd name="connsiteX298" fmla="*/ 606609 w 5955078"/>
              <a:gd name="connsiteY298" fmla="*/ 3794184 h 5355086"/>
              <a:gd name="connsiteX299" fmla="*/ 596543 w 5955078"/>
              <a:gd name="connsiteY299" fmla="*/ 3811619 h 5355086"/>
              <a:gd name="connsiteX300" fmla="*/ 582972 w 5955078"/>
              <a:gd name="connsiteY300" fmla="*/ 3825974 h 5355086"/>
              <a:gd name="connsiteX301" fmla="*/ 564645 w 5955078"/>
              <a:gd name="connsiteY301" fmla="*/ 3837583 h 5355086"/>
              <a:gd name="connsiteX302" fmla="*/ 545650 w 5955078"/>
              <a:gd name="connsiteY302" fmla="*/ 3846692 h 5355086"/>
              <a:gd name="connsiteX303" fmla="*/ 533149 w 5955078"/>
              <a:gd name="connsiteY303" fmla="*/ 3850042 h 5355086"/>
              <a:gd name="connsiteX304" fmla="*/ 521564 w 5955078"/>
              <a:gd name="connsiteY304" fmla="*/ 3851806 h 5355086"/>
              <a:gd name="connsiteX305" fmla="*/ 507724 w 5955078"/>
              <a:gd name="connsiteY305" fmla="*/ 3850155 h 5355086"/>
              <a:gd name="connsiteX306" fmla="*/ 494219 w 5955078"/>
              <a:gd name="connsiteY306" fmla="*/ 3849755 h 5355086"/>
              <a:gd name="connsiteX307" fmla="*/ 469618 w 5955078"/>
              <a:gd name="connsiteY307" fmla="*/ 3842949 h 5355086"/>
              <a:gd name="connsiteX308" fmla="*/ 445598 w 5955078"/>
              <a:gd name="connsiteY308" fmla="*/ 3833307 h 5355086"/>
              <a:gd name="connsiteX309" fmla="*/ 423988 w 5955078"/>
              <a:gd name="connsiteY309" fmla="*/ 3817661 h 5355086"/>
              <a:gd name="connsiteX310" fmla="*/ 405459 w 5955078"/>
              <a:gd name="connsiteY310" fmla="*/ 3798509 h 5355086"/>
              <a:gd name="connsiteX311" fmla="*/ 397779 w 5955078"/>
              <a:gd name="connsiteY311" fmla="*/ 3789849 h 5355086"/>
              <a:gd name="connsiteX312" fmla="*/ 389430 w 5955078"/>
              <a:gd name="connsiteY312" fmla="*/ 3778688 h 5355086"/>
              <a:gd name="connsiteX313" fmla="*/ 385165 w 5955078"/>
              <a:gd name="connsiteY313" fmla="*/ 3767773 h 5355086"/>
              <a:gd name="connsiteX314" fmla="*/ 381480 w 5955078"/>
              <a:gd name="connsiteY314" fmla="*/ 3754022 h 5355086"/>
              <a:gd name="connsiteX315" fmla="*/ 377372 w 5955078"/>
              <a:gd name="connsiteY315" fmla="*/ 3733687 h 5355086"/>
              <a:gd name="connsiteX316" fmla="*/ 377592 w 5955078"/>
              <a:gd name="connsiteY316" fmla="*/ 3709511 h 5355086"/>
              <a:gd name="connsiteX317" fmla="*/ 382904 w 5955078"/>
              <a:gd name="connsiteY317" fmla="*/ 3689331 h 5355086"/>
              <a:gd name="connsiteX318" fmla="*/ 391630 w 5955078"/>
              <a:gd name="connsiteY318" fmla="*/ 3666896 h 5355086"/>
              <a:gd name="connsiteX319" fmla="*/ 404196 w 5955078"/>
              <a:gd name="connsiteY319" fmla="*/ 3648791 h 5355086"/>
              <a:gd name="connsiteX320" fmla="*/ 417097 w 5955078"/>
              <a:gd name="connsiteY320" fmla="*/ 3631936 h 5355086"/>
              <a:gd name="connsiteX321" fmla="*/ 435088 w 5955078"/>
              <a:gd name="connsiteY321" fmla="*/ 3619077 h 5355086"/>
              <a:gd name="connsiteX322" fmla="*/ 444419 w 5955078"/>
              <a:gd name="connsiteY322" fmla="*/ 3613897 h 5355086"/>
              <a:gd name="connsiteX323" fmla="*/ 454419 w 5955078"/>
              <a:gd name="connsiteY323" fmla="*/ 3611218 h 5355086"/>
              <a:gd name="connsiteX324" fmla="*/ 466920 w 5955078"/>
              <a:gd name="connsiteY324" fmla="*/ 3607868 h 5355086"/>
              <a:gd name="connsiteX325" fmla="*/ 4779108 w 5955078"/>
              <a:gd name="connsiteY325" fmla="*/ 3525595 h 5355086"/>
              <a:gd name="connsiteX326" fmla="*/ 4797703 w 5955078"/>
              <a:gd name="connsiteY326" fmla="*/ 3529991 h 5355086"/>
              <a:gd name="connsiteX327" fmla="*/ 4812883 w 5955078"/>
              <a:gd name="connsiteY327" fmla="*/ 3536642 h 5355086"/>
              <a:gd name="connsiteX328" fmla="*/ 4825563 w 5955078"/>
              <a:gd name="connsiteY328" fmla="*/ 3543963 h 5355086"/>
              <a:gd name="connsiteX329" fmla="*/ 4834582 w 5955078"/>
              <a:gd name="connsiteY329" fmla="*/ 3557624 h 5355086"/>
              <a:gd name="connsiteX330" fmla="*/ 4843936 w 5955078"/>
              <a:gd name="connsiteY330" fmla="*/ 3572534 h 5355086"/>
              <a:gd name="connsiteX331" fmla="*/ 4848961 w 5955078"/>
              <a:gd name="connsiteY331" fmla="*/ 3591285 h 5355086"/>
              <a:gd name="connsiteX332" fmla="*/ 4851150 w 5955078"/>
              <a:gd name="connsiteY332" fmla="*/ 3609456 h 5355086"/>
              <a:gd name="connsiteX333" fmla="*/ 4849590 w 5955078"/>
              <a:gd name="connsiteY333" fmla="*/ 3628631 h 5355086"/>
              <a:gd name="connsiteX334" fmla="*/ 4843609 w 5955078"/>
              <a:gd name="connsiteY334" fmla="*/ 3646311 h 5355086"/>
              <a:gd name="connsiteX335" fmla="*/ 4836623 w 5955078"/>
              <a:gd name="connsiteY335" fmla="*/ 3660242 h 5355086"/>
              <a:gd name="connsiteX336" fmla="*/ 4826221 w 5955078"/>
              <a:gd name="connsiteY336" fmla="*/ 3676426 h 5355086"/>
              <a:gd name="connsiteX337" fmla="*/ 4814146 w 5955078"/>
              <a:gd name="connsiteY337" fmla="*/ 3686362 h 5355086"/>
              <a:gd name="connsiteX338" fmla="*/ 4797070 w 5955078"/>
              <a:gd name="connsiteY338" fmla="*/ 3697636 h 5355086"/>
              <a:gd name="connsiteX339" fmla="*/ 4779569 w 5955078"/>
              <a:gd name="connsiteY339" fmla="*/ 3702325 h 5355086"/>
              <a:gd name="connsiteX340" fmla="*/ 4760148 w 5955078"/>
              <a:gd name="connsiteY340" fmla="*/ 3704849 h 5355086"/>
              <a:gd name="connsiteX341" fmla="*/ 4740973 w 5955078"/>
              <a:gd name="connsiteY341" fmla="*/ 3703289 h 5355086"/>
              <a:gd name="connsiteX342" fmla="*/ 4720792 w 5955078"/>
              <a:gd name="connsiteY342" fmla="*/ 3697977 h 5355086"/>
              <a:gd name="connsiteX343" fmla="*/ 4702777 w 5955078"/>
              <a:gd name="connsiteY343" fmla="*/ 3690746 h 5355086"/>
              <a:gd name="connsiteX344" fmla="*/ 4685008 w 5955078"/>
              <a:gd name="connsiteY344" fmla="*/ 3679430 h 5355086"/>
              <a:gd name="connsiteX345" fmla="*/ 4673153 w 5955078"/>
              <a:gd name="connsiteY345" fmla="*/ 3665189 h 5355086"/>
              <a:gd name="connsiteX346" fmla="*/ 4660383 w 5955078"/>
              <a:gd name="connsiteY346" fmla="*/ 3652533 h 5355086"/>
              <a:gd name="connsiteX347" fmla="*/ 4656029 w 5955078"/>
              <a:gd name="connsiteY347" fmla="*/ 3636282 h 5355086"/>
              <a:gd name="connsiteX348" fmla="*/ 4653505 w 5955078"/>
              <a:gd name="connsiteY348" fmla="*/ 3616862 h 5355086"/>
              <a:gd name="connsiteX349" fmla="*/ 4655736 w 5955078"/>
              <a:gd name="connsiteY349" fmla="*/ 3600186 h 5355086"/>
              <a:gd name="connsiteX350" fmla="*/ 4659887 w 5955078"/>
              <a:gd name="connsiteY350" fmla="*/ 3585676 h 5355086"/>
              <a:gd name="connsiteX351" fmla="*/ 4669038 w 5955078"/>
              <a:gd name="connsiteY351" fmla="*/ 3569826 h 5355086"/>
              <a:gd name="connsiteX352" fmla="*/ 4683278 w 5955078"/>
              <a:gd name="connsiteY352" fmla="*/ 3557972 h 5355086"/>
              <a:gd name="connsiteX353" fmla="*/ 4696269 w 5955078"/>
              <a:gd name="connsiteY353" fmla="*/ 3546452 h 5355086"/>
              <a:gd name="connsiteX354" fmla="*/ 4715600 w 5955078"/>
              <a:gd name="connsiteY354" fmla="*/ 3538593 h 5355086"/>
              <a:gd name="connsiteX355" fmla="*/ 4737432 w 5955078"/>
              <a:gd name="connsiteY355" fmla="*/ 3530063 h 5355086"/>
              <a:gd name="connsiteX356" fmla="*/ 4760602 w 5955078"/>
              <a:gd name="connsiteY356" fmla="*/ 3526534 h 5355086"/>
              <a:gd name="connsiteX357" fmla="*/ 757804 w 5955078"/>
              <a:gd name="connsiteY357" fmla="*/ 2798399 h 5355086"/>
              <a:gd name="connsiteX358" fmla="*/ 779815 w 5955078"/>
              <a:gd name="connsiteY358" fmla="*/ 2800540 h 5355086"/>
              <a:gd name="connsiteX359" fmla="*/ 802160 w 5955078"/>
              <a:gd name="connsiteY359" fmla="*/ 2803931 h 5355086"/>
              <a:gd name="connsiteX360" fmla="*/ 810020 w 5955078"/>
              <a:gd name="connsiteY360" fmla="*/ 2823263 h 5355086"/>
              <a:gd name="connsiteX361" fmla="*/ 762028 w 5955078"/>
              <a:gd name="connsiteY361" fmla="*/ 2844161 h 5355086"/>
              <a:gd name="connsiteX362" fmla="*/ 738947 w 5955078"/>
              <a:gd name="connsiteY362" fmla="*/ 2853024 h 5355086"/>
              <a:gd name="connsiteX363" fmla="*/ 714526 w 5955078"/>
              <a:gd name="connsiteY363" fmla="*/ 2856889 h 5355086"/>
              <a:gd name="connsiteX364" fmla="*/ 689190 w 5955078"/>
              <a:gd name="connsiteY364" fmla="*/ 2862337 h 5355086"/>
              <a:gd name="connsiteX365" fmla="*/ 667939 w 5955078"/>
              <a:gd name="connsiteY365" fmla="*/ 2868032 h 5355086"/>
              <a:gd name="connsiteX366" fmla="*/ 642939 w 5955078"/>
              <a:gd name="connsiteY366" fmla="*/ 2874730 h 5355086"/>
              <a:gd name="connsiteX367" fmla="*/ 622692 w 5955078"/>
              <a:gd name="connsiteY367" fmla="*/ 2884174 h 5355086"/>
              <a:gd name="connsiteX368" fmla="*/ 601196 w 5955078"/>
              <a:gd name="connsiteY368" fmla="*/ 2893953 h 5355086"/>
              <a:gd name="connsiteX369" fmla="*/ 581621 w 5955078"/>
              <a:gd name="connsiteY369" fmla="*/ 2905898 h 5355086"/>
              <a:gd name="connsiteX370" fmla="*/ 563630 w 5955078"/>
              <a:gd name="connsiteY370" fmla="*/ 2918757 h 5355086"/>
              <a:gd name="connsiteX371" fmla="*/ 543808 w 5955078"/>
              <a:gd name="connsiteY371" fmla="*/ 2934787 h 5355086"/>
              <a:gd name="connsiteX372" fmla="*/ 529232 w 5955078"/>
              <a:gd name="connsiteY372" fmla="*/ 2945392 h 5355086"/>
              <a:gd name="connsiteX373" fmla="*/ 513986 w 5955078"/>
              <a:gd name="connsiteY373" fmla="*/ 2953496 h 5355086"/>
              <a:gd name="connsiteX374" fmla="*/ 497826 w 5955078"/>
              <a:gd name="connsiteY374" fmla="*/ 2963186 h 5355086"/>
              <a:gd name="connsiteX375" fmla="*/ 481910 w 5955078"/>
              <a:gd name="connsiteY375" fmla="*/ 2968790 h 5355086"/>
              <a:gd name="connsiteX376" fmla="*/ 448159 w 5955078"/>
              <a:gd name="connsiteY376" fmla="*/ 2977834 h 5355086"/>
              <a:gd name="connsiteX377" fmla="*/ 413403 w 5955078"/>
              <a:gd name="connsiteY377" fmla="*/ 2983128 h 5355086"/>
              <a:gd name="connsiteX378" fmla="*/ 403982 w 5955078"/>
              <a:gd name="connsiteY378" fmla="*/ 2982971 h 5355086"/>
              <a:gd name="connsiteX379" fmla="*/ 392642 w 5955078"/>
              <a:gd name="connsiteY379" fmla="*/ 2980651 h 5355086"/>
              <a:gd name="connsiteX380" fmla="*/ 382797 w 5955078"/>
              <a:gd name="connsiteY380" fmla="*/ 2973911 h 5355086"/>
              <a:gd name="connsiteX381" fmla="*/ 371368 w 5955078"/>
              <a:gd name="connsiteY381" fmla="*/ 2966255 h 5355086"/>
              <a:gd name="connsiteX382" fmla="*/ 360853 w 5955078"/>
              <a:gd name="connsiteY382" fmla="*/ 2957013 h 5355086"/>
              <a:gd name="connsiteX383" fmla="*/ 351253 w 5955078"/>
              <a:gd name="connsiteY383" fmla="*/ 2946189 h 5355086"/>
              <a:gd name="connsiteX384" fmla="*/ 344824 w 5955078"/>
              <a:gd name="connsiteY384" fmla="*/ 2937193 h 5355086"/>
              <a:gd name="connsiteX385" fmla="*/ 342144 w 5955078"/>
              <a:gd name="connsiteY385" fmla="*/ 2927192 h 5355086"/>
              <a:gd name="connsiteX386" fmla="*/ 339799 w 5955078"/>
              <a:gd name="connsiteY386" fmla="*/ 2918442 h 5355086"/>
              <a:gd name="connsiteX387" fmla="*/ 340870 w 5955078"/>
              <a:gd name="connsiteY387" fmla="*/ 2907437 h 5355086"/>
              <a:gd name="connsiteX388" fmla="*/ 346940 w 5955078"/>
              <a:gd name="connsiteY388" fmla="*/ 2895092 h 5355086"/>
              <a:gd name="connsiteX389" fmla="*/ 352431 w 5955078"/>
              <a:gd name="connsiteY389" fmla="*/ 2885582 h 5355086"/>
              <a:gd name="connsiteX390" fmla="*/ 360422 w 5955078"/>
              <a:gd name="connsiteY390" fmla="*/ 2875402 h 5355086"/>
              <a:gd name="connsiteX391" fmla="*/ 368078 w 5955078"/>
              <a:gd name="connsiteY391" fmla="*/ 2863973 h 5355086"/>
              <a:gd name="connsiteX392" fmla="*/ 376403 w 5955078"/>
              <a:gd name="connsiteY392" fmla="*/ 2855042 h 5355086"/>
              <a:gd name="connsiteX393" fmla="*/ 386069 w 5955078"/>
              <a:gd name="connsiteY393" fmla="*/ 2851112 h 5355086"/>
              <a:gd name="connsiteX394" fmla="*/ 428816 w 5955078"/>
              <a:gd name="connsiteY394" fmla="*/ 2835639 h 5355086"/>
              <a:gd name="connsiteX395" fmla="*/ 474397 w 5955078"/>
              <a:gd name="connsiteY395" fmla="*/ 2820746 h 5355086"/>
              <a:gd name="connsiteX396" fmla="*/ 518818 w 5955078"/>
              <a:gd name="connsiteY396" fmla="*/ 2811523 h 5355086"/>
              <a:gd name="connsiteX397" fmla="*/ 566410 w 5955078"/>
              <a:gd name="connsiteY397" fmla="*/ 2804130 h 5355086"/>
              <a:gd name="connsiteX398" fmla="*/ 615006 w 5955078"/>
              <a:gd name="connsiteY398" fmla="*/ 2800488 h 5355086"/>
              <a:gd name="connsiteX399" fmla="*/ 661437 w 5955078"/>
              <a:gd name="connsiteY399" fmla="*/ 2798765 h 5355086"/>
              <a:gd name="connsiteX400" fmla="*/ 5825664 w 5955078"/>
              <a:gd name="connsiteY400" fmla="*/ 2496227 h 5355086"/>
              <a:gd name="connsiteX401" fmla="*/ 5847340 w 5955078"/>
              <a:gd name="connsiteY401" fmla="*/ 2497118 h 5355086"/>
              <a:gd name="connsiteX402" fmla="*/ 5868770 w 5955078"/>
              <a:gd name="connsiteY402" fmla="*/ 2502094 h 5355086"/>
              <a:gd name="connsiteX403" fmla="*/ 5887120 w 5955078"/>
              <a:gd name="connsiteY403" fmla="*/ 2510575 h 5355086"/>
              <a:gd name="connsiteX404" fmla="*/ 5903640 w 5955078"/>
              <a:gd name="connsiteY404" fmla="*/ 2522227 h 5355086"/>
              <a:gd name="connsiteX405" fmla="*/ 5920495 w 5955078"/>
              <a:gd name="connsiteY405" fmla="*/ 2535127 h 5355086"/>
              <a:gd name="connsiteX406" fmla="*/ 5933354 w 5955078"/>
              <a:gd name="connsiteY406" fmla="*/ 2553118 h 5355086"/>
              <a:gd name="connsiteX407" fmla="*/ 5945634 w 5955078"/>
              <a:gd name="connsiteY407" fmla="*/ 2573944 h 5355086"/>
              <a:gd name="connsiteX408" fmla="*/ 5955078 w 5955078"/>
              <a:gd name="connsiteY408" fmla="*/ 2594191 h 5355086"/>
              <a:gd name="connsiteX409" fmla="*/ 5923672 w 5955078"/>
              <a:gd name="connsiteY409" fmla="*/ 2611984 h 5355086"/>
              <a:gd name="connsiteX410" fmla="*/ 5892175 w 5955078"/>
              <a:gd name="connsiteY410" fmla="*/ 2624443 h 5355086"/>
              <a:gd name="connsiteX411" fmla="*/ 5861594 w 5955078"/>
              <a:gd name="connsiteY411" fmla="*/ 2635317 h 5355086"/>
              <a:gd name="connsiteX412" fmla="*/ 5828423 w 5955078"/>
              <a:gd name="connsiteY412" fmla="*/ 2641526 h 5355086"/>
              <a:gd name="connsiteX413" fmla="*/ 5794917 w 5955078"/>
              <a:gd name="connsiteY413" fmla="*/ 2646483 h 5355086"/>
              <a:gd name="connsiteX414" fmla="*/ 5761321 w 5955078"/>
              <a:gd name="connsiteY414" fmla="*/ 2646107 h 5355086"/>
              <a:gd name="connsiteX415" fmla="*/ 5726810 w 5955078"/>
              <a:gd name="connsiteY415" fmla="*/ 2647316 h 5355086"/>
              <a:gd name="connsiteX416" fmla="*/ 5690960 w 5955078"/>
              <a:gd name="connsiteY416" fmla="*/ 2643524 h 5355086"/>
              <a:gd name="connsiteX417" fmla="*/ 5624259 w 5955078"/>
              <a:gd name="connsiteY417" fmla="*/ 2634600 h 5355086"/>
              <a:gd name="connsiteX418" fmla="*/ 5592738 w 5955078"/>
              <a:gd name="connsiteY418" fmla="*/ 2626969 h 5355086"/>
              <a:gd name="connsiteX419" fmla="*/ 5559968 w 5955078"/>
              <a:gd name="connsiteY419" fmla="*/ 2619672 h 5355086"/>
              <a:gd name="connsiteX420" fmla="*/ 5543538 w 5955078"/>
              <a:gd name="connsiteY420" fmla="*/ 2613356 h 5355086"/>
              <a:gd name="connsiteX421" fmla="*/ 5525768 w 5955078"/>
              <a:gd name="connsiteY421" fmla="*/ 2602040 h 5355086"/>
              <a:gd name="connsiteX422" fmla="*/ 5495228 w 5955078"/>
              <a:gd name="connsiteY422" fmla="*/ 2578068 h 5355086"/>
              <a:gd name="connsiteX423" fmla="*/ 5508464 w 5955078"/>
              <a:gd name="connsiteY423" fmla="*/ 2562463 h 5355086"/>
              <a:gd name="connsiteX424" fmla="*/ 5521365 w 5955078"/>
              <a:gd name="connsiteY424" fmla="*/ 2545609 h 5355086"/>
              <a:gd name="connsiteX425" fmla="*/ 5532436 w 5955078"/>
              <a:gd name="connsiteY425" fmla="*/ 2531924 h 5355086"/>
              <a:gd name="connsiteX426" fmla="*/ 5540851 w 5955078"/>
              <a:gd name="connsiteY426" fmla="*/ 2528329 h 5355086"/>
              <a:gd name="connsiteX427" fmla="*/ 5548352 w 5955078"/>
              <a:gd name="connsiteY427" fmla="*/ 2526320 h 5355086"/>
              <a:gd name="connsiteX428" fmla="*/ 5615943 w 5955078"/>
              <a:gd name="connsiteY428" fmla="*/ 2513568 h 5355086"/>
              <a:gd name="connsiteX429" fmla="*/ 5686126 w 5955078"/>
              <a:gd name="connsiteY429" fmla="*/ 2505481 h 5355086"/>
              <a:gd name="connsiteX430" fmla="*/ 5755728 w 5955078"/>
              <a:gd name="connsiteY430" fmla="*/ 2500229 h 5355086"/>
              <a:gd name="connsiteX431" fmla="*/ 5444434 w 5955078"/>
              <a:gd name="connsiteY431" fmla="*/ 2208497 h 5355086"/>
              <a:gd name="connsiteX432" fmla="*/ 5432203 w 5955078"/>
              <a:gd name="connsiteY432" fmla="*/ 2227853 h 5355086"/>
              <a:gd name="connsiteX433" fmla="*/ 5429793 w 5955078"/>
              <a:gd name="connsiteY433" fmla="*/ 2233857 h 5355086"/>
              <a:gd name="connsiteX434" fmla="*/ 5425128 w 5955078"/>
              <a:gd name="connsiteY434" fmla="*/ 2236448 h 5355086"/>
              <a:gd name="connsiteX435" fmla="*/ 5391801 w 5955078"/>
              <a:gd name="connsiteY435" fmla="*/ 2252076 h 5355086"/>
              <a:gd name="connsiteX436" fmla="*/ 5356555 w 5955078"/>
              <a:gd name="connsiteY436" fmla="*/ 2265540 h 5355086"/>
              <a:gd name="connsiteX437" fmla="*/ 5320304 w 5955078"/>
              <a:gd name="connsiteY437" fmla="*/ 2275253 h 5355086"/>
              <a:gd name="connsiteX438" fmla="*/ 5283048 w 5955078"/>
              <a:gd name="connsiteY438" fmla="*/ 2281216 h 5355086"/>
              <a:gd name="connsiteX439" fmla="*/ 5248292 w 5955078"/>
              <a:gd name="connsiteY439" fmla="*/ 2286510 h 5355086"/>
              <a:gd name="connsiteX440" fmla="*/ 5209361 w 5955078"/>
              <a:gd name="connsiteY440" fmla="*/ 2286223 h 5355086"/>
              <a:gd name="connsiteX441" fmla="*/ 5172930 w 5955078"/>
              <a:gd name="connsiteY441" fmla="*/ 2285267 h 5355086"/>
              <a:gd name="connsiteX442" fmla="*/ 5134580 w 5955078"/>
              <a:gd name="connsiteY442" fmla="*/ 2282145 h 5355086"/>
              <a:gd name="connsiteX443" fmla="*/ 5129824 w 5955078"/>
              <a:gd name="connsiteY443" fmla="*/ 2279399 h 5355086"/>
              <a:gd name="connsiteX444" fmla="*/ 5125069 w 5955078"/>
              <a:gd name="connsiteY444" fmla="*/ 2276654 h 5355086"/>
              <a:gd name="connsiteX445" fmla="*/ 5116139 w 5955078"/>
              <a:gd name="connsiteY445" fmla="*/ 2268329 h 5355086"/>
              <a:gd name="connsiteX446" fmla="*/ 5106540 w 5955078"/>
              <a:gd name="connsiteY446" fmla="*/ 2257503 h 5355086"/>
              <a:gd name="connsiteX447" fmla="*/ 5103525 w 5955078"/>
              <a:gd name="connsiteY447" fmla="*/ 2246252 h 5355086"/>
              <a:gd name="connsiteX448" fmla="*/ 5102855 w 5955078"/>
              <a:gd name="connsiteY448" fmla="*/ 2243752 h 5355086"/>
              <a:gd name="connsiteX449" fmla="*/ 5106850 w 5955078"/>
              <a:gd name="connsiteY449" fmla="*/ 2238662 h 5355086"/>
              <a:gd name="connsiteX450" fmla="*/ 5112006 w 5955078"/>
              <a:gd name="connsiteY450" fmla="*/ 2227902 h 5355086"/>
              <a:gd name="connsiteX451" fmla="*/ 5123502 w 5955078"/>
              <a:gd name="connsiteY451" fmla="*/ 2220802 h 5355086"/>
              <a:gd name="connsiteX452" fmla="*/ 5126917 w 5955078"/>
              <a:gd name="connsiteY452" fmla="*/ 2218547 h 5355086"/>
              <a:gd name="connsiteX453" fmla="*/ 5130667 w 5955078"/>
              <a:gd name="connsiteY453" fmla="*/ 2217543 h 5355086"/>
              <a:gd name="connsiteX454" fmla="*/ 5283466 w 5955078"/>
              <a:gd name="connsiteY454" fmla="*/ 2212776 h 5355086"/>
              <a:gd name="connsiteX455" fmla="*/ 3813936 w 5955078"/>
              <a:gd name="connsiteY455" fmla="*/ 883559 h 5355086"/>
              <a:gd name="connsiteX456" fmla="*/ 3824451 w 5955078"/>
              <a:gd name="connsiteY456" fmla="*/ 892801 h 5355086"/>
              <a:gd name="connsiteX457" fmla="*/ 3503394 w 5955078"/>
              <a:gd name="connsiteY457" fmla="*/ 1289659 h 5355086"/>
              <a:gd name="connsiteX458" fmla="*/ 3547582 w 5955078"/>
              <a:gd name="connsiteY458" fmla="*/ 1154558 h 5355086"/>
              <a:gd name="connsiteX459" fmla="*/ 3516600 w 5955078"/>
              <a:gd name="connsiteY459" fmla="*/ 1178938 h 5355086"/>
              <a:gd name="connsiteX460" fmla="*/ 3506420 w 5955078"/>
              <a:gd name="connsiteY460" fmla="*/ 1170947 h 5355086"/>
              <a:gd name="connsiteX461" fmla="*/ 3531552 w 5955078"/>
              <a:gd name="connsiteY461" fmla="*/ 1134737 h 5355086"/>
              <a:gd name="connsiteX462" fmla="*/ 3554185 w 5955078"/>
              <a:gd name="connsiteY462" fmla="*/ 1099197 h 5355086"/>
              <a:gd name="connsiteX463" fmla="*/ 3563916 w 5955078"/>
              <a:gd name="connsiteY463" fmla="*/ 1080512 h 5355086"/>
              <a:gd name="connsiteX464" fmla="*/ 3577487 w 5955078"/>
              <a:gd name="connsiteY464" fmla="*/ 1066158 h 5355086"/>
              <a:gd name="connsiteX465" fmla="*/ 3589808 w 5955078"/>
              <a:gd name="connsiteY465" fmla="*/ 1052138 h 5355086"/>
              <a:gd name="connsiteX466" fmla="*/ 3605054 w 5955078"/>
              <a:gd name="connsiteY466" fmla="*/ 1044033 h 5355086"/>
              <a:gd name="connsiteX467" fmla="*/ 3626550 w 5955078"/>
              <a:gd name="connsiteY467" fmla="*/ 1034254 h 5355086"/>
              <a:gd name="connsiteX468" fmla="*/ 3644206 w 5955078"/>
              <a:gd name="connsiteY468" fmla="*/ 1020144 h 5355086"/>
              <a:gd name="connsiteX469" fmla="*/ 3677687 w 5955078"/>
              <a:gd name="connsiteY469" fmla="*/ 995095 h 5355086"/>
              <a:gd name="connsiteX470" fmla="*/ 3709585 w 5955078"/>
              <a:gd name="connsiteY470" fmla="*/ 969132 h 5355086"/>
              <a:gd name="connsiteX471" fmla="*/ 3727241 w 5955078"/>
              <a:gd name="connsiteY471" fmla="*/ 955022 h 5355086"/>
              <a:gd name="connsiteX472" fmla="*/ 3743982 w 5955078"/>
              <a:gd name="connsiteY472" fmla="*/ 942497 h 5355086"/>
              <a:gd name="connsiteX473" fmla="*/ 3761973 w 5955078"/>
              <a:gd name="connsiteY473" fmla="*/ 929638 h 5355086"/>
              <a:gd name="connsiteX474" fmla="*/ 3779294 w 5955078"/>
              <a:gd name="connsiteY474" fmla="*/ 914278 h 5355086"/>
              <a:gd name="connsiteX475" fmla="*/ 4961538 w 5955078"/>
              <a:gd name="connsiteY475" fmla="*/ 766312 h 5355086"/>
              <a:gd name="connsiteX476" fmla="*/ 4984463 w 5955078"/>
              <a:gd name="connsiteY476" fmla="*/ 766869 h 5355086"/>
              <a:gd name="connsiteX477" fmla="*/ 5010224 w 5955078"/>
              <a:gd name="connsiteY477" fmla="*/ 768005 h 5355086"/>
              <a:gd name="connsiteX478" fmla="*/ 5007748 w 5955078"/>
              <a:gd name="connsiteY478" fmla="*/ 788765 h 5355086"/>
              <a:gd name="connsiteX479" fmla="*/ 5002437 w 5955078"/>
              <a:gd name="connsiteY479" fmla="*/ 808946 h 5355086"/>
              <a:gd name="connsiteX480" fmla="*/ 4994291 w 5955078"/>
              <a:gd name="connsiteY480" fmla="*/ 828545 h 5355086"/>
              <a:gd name="connsiteX481" fmla="*/ 4984895 w 5955078"/>
              <a:gd name="connsiteY481" fmla="*/ 848481 h 5355086"/>
              <a:gd name="connsiteX482" fmla="*/ 4972999 w 5955078"/>
              <a:gd name="connsiteY482" fmla="*/ 869085 h 5355086"/>
              <a:gd name="connsiteX483" fmla="*/ 4961683 w 5955078"/>
              <a:gd name="connsiteY483" fmla="*/ 886855 h 5355086"/>
              <a:gd name="connsiteX484" fmla="*/ 4945946 w 5955078"/>
              <a:gd name="connsiteY484" fmla="*/ 903130 h 5355086"/>
              <a:gd name="connsiteX485" fmla="*/ 4929295 w 5955078"/>
              <a:gd name="connsiteY485" fmla="*/ 920989 h 5355086"/>
              <a:gd name="connsiteX486" fmla="*/ 4911973 w 5955078"/>
              <a:gd name="connsiteY486" fmla="*/ 936349 h 5355086"/>
              <a:gd name="connsiteX487" fmla="*/ 4894652 w 5955078"/>
              <a:gd name="connsiteY487" fmla="*/ 951708 h 5355086"/>
              <a:gd name="connsiteX488" fmla="*/ 4876326 w 5955078"/>
              <a:gd name="connsiteY488" fmla="*/ 963318 h 5355086"/>
              <a:gd name="connsiteX489" fmla="*/ 4858001 w 5955078"/>
              <a:gd name="connsiteY489" fmla="*/ 974927 h 5355086"/>
              <a:gd name="connsiteX490" fmla="*/ 4839005 w 5955078"/>
              <a:gd name="connsiteY490" fmla="*/ 984037 h 5355086"/>
              <a:gd name="connsiteX491" fmla="*/ 4819004 w 5955078"/>
              <a:gd name="connsiteY491" fmla="*/ 989396 h 5355086"/>
              <a:gd name="connsiteX492" fmla="*/ 4799003 w 5955078"/>
              <a:gd name="connsiteY492" fmla="*/ 994755 h 5355086"/>
              <a:gd name="connsiteX493" fmla="*/ 4778333 w 5955078"/>
              <a:gd name="connsiteY493" fmla="*/ 997614 h 5355086"/>
              <a:gd name="connsiteX494" fmla="*/ 4763577 w 5955078"/>
              <a:gd name="connsiteY494" fmla="*/ 997548 h 5355086"/>
              <a:gd name="connsiteX495" fmla="*/ 4749403 w 5955078"/>
              <a:gd name="connsiteY495" fmla="*/ 994648 h 5355086"/>
              <a:gd name="connsiteX496" fmla="*/ 4739893 w 5955078"/>
              <a:gd name="connsiteY496" fmla="*/ 989157 h 5355086"/>
              <a:gd name="connsiteX497" fmla="*/ 4731297 w 5955078"/>
              <a:gd name="connsiteY497" fmla="*/ 982081 h 5355086"/>
              <a:gd name="connsiteX498" fmla="*/ 4726787 w 5955078"/>
              <a:gd name="connsiteY498" fmla="*/ 975251 h 5355086"/>
              <a:gd name="connsiteX499" fmla="*/ 4725938 w 5955078"/>
              <a:gd name="connsiteY499" fmla="*/ 962081 h 5355086"/>
              <a:gd name="connsiteX500" fmla="*/ 4727009 w 5955078"/>
              <a:gd name="connsiteY500" fmla="*/ 951075 h 5355086"/>
              <a:gd name="connsiteX501" fmla="*/ 4731495 w 5955078"/>
              <a:gd name="connsiteY501" fmla="*/ 937816 h 5355086"/>
              <a:gd name="connsiteX502" fmla="*/ 4750041 w 5955078"/>
              <a:gd name="connsiteY502" fmla="*/ 902030 h 5355086"/>
              <a:gd name="connsiteX503" fmla="*/ 4760778 w 5955078"/>
              <a:gd name="connsiteY503" fmla="*/ 887096 h 5355086"/>
              <a:gd name="connsiteX504" fmla="*/ 4772429 w 5955078"/>
              <a:gd name="connsiteY504" fmla="*/ 870576 h 5355086"/>
              <a:gd name="connsiteX505" fmla="*/ 4786915 w 5955078"/>
              <a:gd name="connsiteY505" fmla="*/ 854636 h 5355086"/>
              <a:gd name="connsiteX506" fmla="*/ 4800485 w 5955078"/>
              <a:gd name="connsiteY506" fmla="*/ 840281 h 5355086"/>
              <a:gd name="connsiteX507" fmla="*/ 4817807 w 5955078"/>
              <a:gd name="connsiteY507" fmla="*/ 824922 h 5355086"/>
              <a:gd name="connsiteX508" fmla="*/ 4832963 w 5955078"/>
              <a:gd name="connsiteY508" fmla="*/ 811483 h 5355086"/>
              <a:gd name="connsiteX509" fmla="*/ 4851288 w 5955078"/>
              <a:gd name="connsiteY509" fmla="*/ 799873 h 5355086"/>
              <a:gd name="connsiteX510" fmla="*/ 4872784 w 5955078"/>
              <a:gd name="connsiteY510" fmla="*/ 790093 h 5355086"/>
              <a:gd name="connsiteX511" fmla="*/ 4891780 w 5955078"/>
              <a:gd name="connsiteY511" fmla="*/ 780984 h 5355086"/>
              <a:gd name="connsiteX512" fmla="*/ 4914281 w 5955078"/>
              <a:gd name="connsiteY512" fmla="*/ 774955 h 5355086"/>
              <a:gd name="connsiteX513" fmla="*/ 4935533 w 5955078"/>
              <a:gd name="connsiteY513" fmla="*/ 769261 h 5355086"/>
              <a:gd name="connsiteX514" fmla="*/ 3448751 w 5955078"/>
              <a:gd name="connsiteY514" fmla="*/ 280700 h 5355086"/>
              <a:gd name="connsiteX515" fmla="*/ 3471611 w 5955078"/>
              <a:gd name="connsiteY515" fmla="*/ 296011 h 5355086"/>
              <a:gd name="connsiteX516" fmla="*/ 3032712 w 5955078"/>
              <a:gd name="connsiteY516" fmla="*/ 1208112 h 5355086"/>
              <a:gd name="connsiteX517" fmla="*/ 3021707 w 5955078"/>
              <a:gd name="connsiteY517" fmla="*/ 1207041 h 5355086"/>
              <a:gd name="connsiteX518" fmla="*/ 3026504 w 5955078"/>
              <a:gd name="connsiteY518" fmla="*/ 1174941 h 5355086"/>
              <a:gd name="connsiteX519" fmla="*/ 3029740 w 5955078"/>
              <a:gd name="connsiteY519" fmla="*/ 1162015 h 5355086"/>
              <a:gd name="connsiteX520" fmla="*/ 3033891 w 5955078"/>
              <a:gd name="connsiteY520" fmla="*/ 1147505 h 5355086"/>
              <a:gd name="connsiteX521" fmla="*/ 3179181 w 5955078"/>
              <a:gd name="connsiteY521" fmla="*/ 789704 h 5355086"/>
              <a:gd name="connsiteX522" fmla="*/ 3250575 w 5955078"/>
              <a:gd name="connsiteY522" fmla="*/ 611138 h 5355086"/>
              <a:gd name="connsiteX523" fmla="*/ 3325721 w 5955078"/>
              <a:gd name="connsiteY523" fmla="*/ 431567 h 5355086"/>
              <a:gd name="connsiteX524" fmla="*/ 3345673 w 5955078"/>
              <a:gd name="connsiteY524" fmla="*/ 386027 h 5355086"/>
              <a:gd name="connsiteX525" fmla="*/ 3357570 w 5955078"/>
              <a:gd name="connsiteY525" fmla="*/ 365422 h 5355086"/>
              <a:gd name="connsiteX526" fmla="*/ 3370716 w 5955078"/>
              <a:gd name="connsiteY526" fmla="*/ 344482 h 5355086"/>
              <a:gd name="connsiteX527" fmla="*/ 3387033 w 5955078"/>
              <a:gd name="connsiteY527" fmla="*/ 325372 h 5355086"/>
              <a:gd name="connsiteX528" fmla="*/ 3404354 w 5955078"/>
              <a:gd name="connsiteY528" fmla="*/ 310013 h 5355086"/>
              <a:gd name="connsiteX529" fmla="*/ 3425425 w 5955078"/>
              <a:gd name="connsiteY529" fmla="*/ 293649 h 5355086"/>
              <a:gd name="connsiteX530" fmla="*/ 1791241 w 5955078"/>
              <a:gd name="connsiteY530" fmla="*/ 0 h 5355086"/>
              <a:gd name="connsiteX531" fmla="*/ 1799746 w 5955078"/>
              <a:gd name="connsiteY531" fmla="*/ 1740 h 5355086"/>
              <a:gd name="connsiteX532" fmla="*/ 1807671 w 5955078"/>
              <a:gd name="connsiteY532" fmla="*/ 6316 h 5355086"/>
              <a:gd name="connsiteX533" fmla="*/ 1813431 w 5955078"/>
              <a:gd name="connsiteY533" fmla="*/ 12811 h 5355086"/>
              <a:gd name="connsiteX534" fmla="*/ 1819861 w 5955078"/>
              <a:gd name="connsiteY534" fmla="*/ 21807 h 5355086"/>
              <a:gd name="connsiteX535" fmla="*/ 1824705 w 5955078"/>
              <a:gd name="connsiteY535" fmla="*/ 29887 h 5355086"/>
              <a:gd name="connsiteX536" fmla="*/ 1867997 w 5955078"/>
              <a:gd name="connsiteY536" fmla="*/ 121451 h 5355086"/>
              <a:gd name="connsiteX537" fmla="*/ 1906624 w 5955078"/>
              <a:gd name="connsiteY537" fmla="*/ 215606 h 5355086"/>
              <a:gd name="connsiteX538" fmla="*/ 1960634 w 5955078"/>
              <a:gd name="connsiteY538" fmla="*/ 347171 h 5355086"/>
              <a:gd name="connsiteX539" fmla="*/ 1989056 w 5955078"/>
              <a:gd name="connsiteY539" fmla="*/ 413243 h 5355086"/>
              <a:gd name="connsiteX540" fmla="*/ 2021563 w 5955078"/>
              <a:gd name="connsiteY540" fmla="*/ 479561 h 5355086"/>
              <a:gd name="connsiteX541" fmla="*/ 2000168 w 5955078"/>
              <a:gd name="connsiteY541" fmla="*/ 364713 h 5355086"/>
              <a:gd name="connsiteX542" fmla="*/ 2016419 w 5955078"/>
              <a:gd name="connsiteY542" fmla="*/ 360358 h 5355086"/>
              <a:gd name="connsiteX543" fmla="*/ 2056140 w 5955078"/>
              <a:gd name="connsiteY543" fmla="*/ 463598 h 5355086"/>
              <a:gd name="connsiteX544" fmla="*/ 2074293 w 5955078"/>
              <a:gd name="connsiteY544" fmla="*/ 516345 h 5355086"/>
              <a:gd name="connsiteX545" fmla="*/ 2083827 w 5955078"/>
              <a:gd name="connsiteY545" fmla="*/ 541926 h 5355086"/>
              <a:gd name="connsiteX546" fmla="*/ 2088360 w 5955078"/>
              <a:gd name="connsiteY546" fmla="*/ 568847 h 5355086"/>
              <a:gd name="connsiteX547" fmla="*/ 2095150 w 5955078"/>
              <a:gd name="connsiteY547" fmla="*/ 599183 h 5355086"/>
              <a:gd name="connsiteX548" fmla="*/ 2100018 w 5955078"/>
              <a:gd name="connsiteY548" fmla="*/ 627353 h 5355086"/>
              <a:gd name="connsiteX549" fmla="*/ 2106095 w 5955078"/>
              <a:gd name="connsiteY549" fmla="*/ 690035 h 5355086"/>
              <a:gd name="connsiteX550" fmla="*/ 2111838 w 5955078"/>
              <a:gd name="connsiteY550" fmla="*/ 751467 h 5355086"/>
              <a:gd name="connsiteX551" fmla="*/ 2117956 w 5955078"/>
              <a:gd name="connsiteY551" fmla="*/ 779303 h 5355086"/>
              <a:gd name="connsiteX552" fmla="*/ 2123495 w 5955078"/>
              <a:gd name="connsiteY552" fmla="*/ 809974 h 5355086"/>
              <a:gd name="connsiteX553" fmla="*/ 2137898 w 5955078"/>
              <a:gd name="connsiteY553" fmla="*/ 863726 h 5355086"/>
              <a:gd name="connsiteX554" fmla="*/ 2158886 w 5955078"/>
              <a:gd name="connsiteY554" fmla="*/ 917053 h 5355086"/>
              <a:gd name="connsiteX555" fmla="*/ 2179539 w 5955078"/>
              <a:gd name="connsiteY555" fmla="*/ 969130 h 5355086"/>
              <a:gd name="connsiteX556" fmla="*/ 2202112 w 5955078"/>
              <a:gd name="connsiteY556" fmla="*/ 1023373 h 5355086"/>
              <a:gd name="connsiteX557" fmla="*/ 2216401 w 5955078"/>
              <a:gd name="connsiteY557" fmla="*/ 1051699 h 5355086"/>
              <a:gd name="connsiteX558" fmla="*/ 2234775 w 5955078"/>
              <a:gd name="connsiteY558" fmla="*/ 1080270 h 5355086"/>
              <a:gd name="connsiteX559" fmla="*/ 2271523 w 5955078"/>
              <a:gd name="connsiteY559" fmla="*/ 1137414 h 5355086"/>
              <a:gd name="connsiteX560" fmla="*/ 2285273 w 5955078"/>
              <a:gd name="connsiteY560" fmla="*/ 1133729 h 5355086"/>
              <a:gd name="connsiteX561" fmla="*/ 2297522 w 5955078"/>
              <a:gd name="connsiteY561" fmla="*/ 1059438 h 5355086"/>
              <a:gd name="connsiteX562" fmla="*/ 2312278 w 5955078"/>
              <a:gd name="connsiteY562" fmla="*/ 1059504 h 5355086"/>
              <a:gd name="connsiteX563" fmla="*/ 2316662 w 5955078"/>
              <a:gd name="connsiteY563" fmla="*/ 1170872 h 5355086"/>
              <a:gd name="connsiteX564" fmla="*/ 2318810 w 5955078"/>
              <a:gd name="connsiteY564" fmla="*/ 1223888 h 5355086"/>
              <a:gd name="connsiteX565" fmla="*/ 2313792 w 5955078"/>
              <a:gd name="connsiteY565" fmla="*/ 1280164 h 5355086"/>
              <a:gd name="connsiteX566" fmla="*/ 2311830 w 5955078"/>
              <a:gd name="connsiteY566" fmla="*/ 1312845 h 5355086"/>
              <a:gd name="connsiteX567" fmla="*/ 2311364 w 5955078"/>
              <a:gd name="connsiteY567" fmla="*/ 1341105 h 5355086"/>
              <a:gd name="connsiteX568" fmla="*/ 2312393 w 5955078"/>
              <a:gd name="connsiteY568" fmla="*/ 1364946 h 5355086"/>
              <a:gd name="connsiteX569" fmla="*/ 2315832 w 5955078"/>
              <a:gd name="connsiteY569" fmla="*/ 1382781 h 5355086"/>
              <a:gd name="connsiteX570" fmla="*/ 2324607 w 5955078"/>
              <a:gd name="connsiteY570" fmla="*/ 1400528 h 5355086"/>
              <a:gd name="connsiteX571" fmla="*/ 2335546 w 5955078"/>
              <a:gd name="connsiteY571" fmla="*/ 1416353 h 5355086"/>
              <a:gd name="connsiteX572" fmla="*/ 2352401 w 5955078"/>
              <a:gd name="connsiteY572" fmla="*/ 1429254 h 5355086"/>
              <a:gd name="connsiteX573" fmla="*/ 2371756 w 5955078"/>
              <a:gd name="connsiteY573" fmla="*/ 1441486 h 5355086"/>
              <a:gd name="connsiteX574" fmla="*/ 2480317 w 5955078"/>
              <a:gd name="connsiteY574" fmla="*/ 1251621 h 5355086"/>
              <a:gd name="connsiteX575" fmla="*/ 2510905 w 5955078"/>
              <a:gd name="connsiteY575" fmla="*/ 1315774 h 5355086"/>
              <a:gd name="connsiteX576" fmla="*/ 2555679 w 5955078"/>
              <a:gd name="connsiteY576" fmla="*/ 1252865 h 5355086"/>
              <a:gd name="connsiteX577" fmla="*/ 2606626 w 5955078"/>
              <a:gd name="connsiteY577" fmla="*/ 1333000 h 5355086"/>
              <a:gd name="connsiteX578" fmla="*/ 2620263 w 5955078"/>
              <a:gd name="connsiteY578" fmla="*/ 1303889 h 5355086"/>
              <a:gd name="connsiteX579" fmla="*/ 2626669 w 5955078"/>
              <a:gd name="connsiteY579" fmla="*/ 1292794 h 5355086"/>
              <a:gd name="connsiteX580" fmla="*/ 2628409 w 5955078"/>
              <a:gd name="connsiteY580" fmla="*/ 1284289 h 5355086"/>
              <a:gd name="connsiteX581" fmla="*/ 2627470 w 5955078"/>
              <a:gd name="connsiteY581" fmla="*/ 1265784 h 5355086"/>
              <a:gd name="connsiteX582" fmla="*/ 2628696 w 5955078"/>
              <a:gd name="connsiteY582" fmla="*/ 1245358 h 5355086"/>
              <a:gd name="connsiteX583" fmla="*/ 2632757 w 5955078"/>
              <a:gd name="connsiteY583" fmla="*/ 1225513 h 5355086"/>
              <a:gd name="connsiteX584" fmla="*/ 2635903 w 5955078"/>
              <a:gd name="connsiteY584" fmla="*/ 1207253 h 5355086"/>
              <a:gd name="connsiteX585" fmla="*/ 2647865 w 5955078"/>
              <a:gd name="connsiteY585" fmla="*/ 1171893 h 5355086"/>
              <a:gd name="connsiteX586" fmla="*/ 2662997 w 5955078"/>
              <a:gd name="connsiteY586" fmla="*/ 1138362 h 5355086"/>
              <a:gd name="connsiteX587" fmla="*/ 2698261 w 5955078"/>
              <a:gd name="connsiteY587" fmla="*/ 1069962 h 5355086"/>
              <a:gd name="connsiteX588" fmla="*/ 2714643 w 5955078"/>
              <a:gd name="connsiteY588" fmla="*/ 1036098 h 5355086"/>
              <a:gd name="connsiteX589" fmla="*/ 2726939 w 5955078"/>
              <a:gd name="connsiteY589" fmla="*/ 1001987 h 5355086"/>
              <a:gd name="connsiteX590" fmla="*/ 2734171 w 5955078"/>
              <a:gd name="connsiteY590" fmla="*/ 983972 h 5355086"/>
              <a:gd name="connsiteX591" fmla="*/ 2742652 w 5955078"/>
              <a:gd name="connsiteY591" fmla="*/ 965622 h 5355086"/>
              <a:gd name="connsiteX592" fmla="*/ 2761534 w 5955078"/>
              <a:gd name="connsiteY592" fmla="*/ 931087 h 5355086"/>
              <a:gd name="connsiteX593" fmla="*/ 2782001 w 5955078"/>
              <a:gd name="connsiteY593" fmla="*/ 897468 h 5355086"/>
              <a:gd name="connsiteX594" fmla="*/ 2807468 w 5955078"/>
              <a:gd name="connsiteY594" fmla="*/ 862508 h 5355086"/>
              <a:gd name="connsiteX595" fmla="*/ 2804705 w 5955078"/>
              <a:gd name="connsiteY595" fmla="*/ 922199 h 5355086"/>
              <a:gd name="connsiteX596" fmla="*/ 2800693 w 5955078"/>
              <a:gd name="connsiteY596" fmla="*/ 982225 h 5355086"/>
              <a:gd name="connsiteX597" fmla="*/ 2795430 w 5955078"/>
              <a:gd name="connsiteY597" fmla="*/ 1042586 h 5355086"/>
              <a:gd name="connsiteX598" fmla="*/ 2791213 w 5955078"/>
              <a:gd name="connsiteY598" fmla="*/ 1071851 h 5355086"/>
              <a:gd name="connsiteX599" fmla="*/ 2785076 w 5955078"/>
              <a:gd name="connsiteY599" fmla="*/ 1098952 h 5355086"/>
              <a:gd name="connsiteX600" fmla="*/ 2776040 w 5955078"/>
              <a:gd name="connsiteY600" fmla="*/ 1140228 h 5355086"/>
              <a:gd name="connsiteX601" fmla="*/ 2770083 w 5955078"/>
              <a:gd name="connsiteY601" fmla="*/ 1177998 h 5355086"/>
              <a:gd name="connsiteX602" fmla="*/ 2764796 w 5955078"/>
              <a:gd name="connsiteY602" fmla="*/ 1218269 h 5355086"/>
              <a:gd name="connsiteX603" fmla="*/ 2762923 w 5955078"/>
              <a:gd name="connsiteY603" fmla="*/ 1256285 h 5355086"/>
              <a:gd name="connsiteX604" fmla="*/ 2762636 w 5955078"/>
              <a:gd name="connsiteY604" fmla="*/ 1295216 h 5355086"/>
              <a:gd name="connsiteX605" fmla="*/ 2763020 w 5955078"/>
              <a:gd name="connsiteY605" fmla="*/ 1336647 h 5355086"/>
              <a:gd name="connsiteX606" fmla="*/ 2766818 w 5955078"/>
              <a:gd name="connsiteY606" fmla="*/ 1375823 h 5355086"/>
              <a:gd name="connsiteX607" fmla="*/ 2775036 w 5955078"/>
              <a:gd name="connsiteY607" fmla="*/ 1416494 h 5355086"/>
              <a:gd name="connsiteX608" fmla="*/ 2789702 w 5955078"/>
              <a:gd name="connsiteY608" fmla="*/ 1411224 h 5355086"/>
              <a:gd name="connsiteX609" fmla="*/ 2802112 w 5955078"/>
              <a:gd name="connsiteY609" fmla="*/ 1402540 h 5355086"/>
              <a:gd name="connsiteX610" fmla="*/ 2810773 w 5955078"/>
              <a:gd name="connsiteY610" fmla="*/ 1394860 h 5355086"/>
              <a:gd name="connsiteX611" fmla="*/ 2818429 w 5955078"/>
              <a:gd name="connsiteY611" fmla="*/ 1383430 h 5355086"/>
              <a:gd name="connsiteX612" fmla="*/ 2823249 w 5955078"/>
              <a:gd name="connsiteY612" fmla="*/ 1371420 h 5355086"/>
              <a:gd name="connsiteX613" fmla="*/ 2829321 w 5955078"/>
              <a:gd name="connsiteY613" fmla="*/ 1359076 h 5355086"/>
              <a:gd name="connsiteX614" fmla="*/ 2839877 w 5955078"/>
              <a:gd name="connsiteY614" fmla="*/ 1333470 h 5355086"/>
              <a:gd name="connsiteX615" fmla="*/ 2859740 w 5955078"/>
              <a:gd name="connsiteY615" fmla="*/ 1282595 h 5355086"/>
              <a:gd name="connsiteX616" fmla="*/ 2873131 w 5955078"/>
              <a:gd name="connsiteY616" fmla="*/ 1257570 h 5355086"/>
              <a:gd name="connsiteX617" fmla="*/ 2889358 w 5955078"/>
              <a:gd name="connsiteY617" fmla="*/ 1233125 h 5355086"/>
              <a:gd name="connsiteX618" fmla="*/ 2867599 w 5955078"/>
              <a:gd name="connsiteY618" fmla="*/ 1301926 h 5355086"/>
              <a:gd name="connsiteX619" fmla="*/ 2856217 w 5955078"/>
              <a:gd name="connsiteY619" fmla="*/ 1334451 h 5355086"/>
              <a:gd name="connsiteX620" fmla="*/ 2846755 w 5955078"/>
              <a:gd name="connsiteY620" fmla="*/ 1369141 h 5355086"/>
              <a:gd name="connsiteX621" fmla="*/ 2846934 w 5955078"/>
              <a:gd name="connsiteY621" fmla="*/ 1379811 h 5355086"/>
              <a:gd name="connsiteX622" fmla="*/ 2850284 w 5955078"/>
              <a:gd name="connsiteY622" fmla="*/ 1392312 h 5355086"/>
              <a:gd name="connsiteX623" fmla="*/ 2859148 w 5955078"/>
              <a:gd name="connsiteY623" fmla="*/ 1415393 h 5355086"/>
              <a:gd name="connsiteX624" fmla="*/ 2885399 w 5955078"/>
              <a:gd name="connsiteY624" fmla="*/ 1408359 h 5355086"/>
              <a:gd name="connsiteX625" fmla="*/ 2896314 w 5955078"/>
              <a:gd name="connsiteY625" fmla="*/ 1404094 h 5355086"/>
              <a:gd name="connsiteX626" fmla="*/ 2907475 w 5955078"/>
              <a:gd name="connsiteY626" fmla="*/ 1395745 h 5355086"/>
              <a:gd name="connsiteX627" fmla="*/ 2916961 w 5955078"/>
              <a:gd name="connsiteY627" fmla="*/ 1381145 h 5355086"/>
              <a:gd name="connsiteX628" fmla="*/ 2927362 w 5955078"/>
              <a:gd name="connsiteY628" fmla="*/ 1364960 h 5355086"/>
              <a:gd name="connsiteX629" fmla="*/ 2938098 w 5955078"/>
              <a:gd name="connsiteY629" fmla="*/ 1350025 h 5355086"/>
              <a:gd name="connsiteX630" fmla="*/ 2951669 w 5955078"/>
              <a:gd name="connsiteY630" fmla="*/ 1335670 h 5355086"/>
              <a:gd name="connsiteX631" fmla="*/ 2939707 w 5955078"/>
              <a:gd name="connsiteY631" fmla="*/ 1371030 h 5355086"/>
              <a:gd name="connsiteX632" fmla="*/ 2934976 w 5955078"/>
              <a:gd name="connsiteY632" fmla="*/ 1388376 h 5355086"/>
              <a:gd name="connsiteX633" fmla="*/ 2931830 w 5955078"/>
              <a:gd name="connsiteY633" fmla="*/ 1406636 h 5355086"/>
              <a:gd name="connsiteX634" fmla="*/ 2925359 w 5955078"/>
              <a:gd name="connsiteY634" fmla="*/ 1432487 h 5355086"/>
              <a:gd name="connsiteX635" fmla="*/ 2923038 w 5955078"/>
              <a:gd name="connsiteY635" fmla="*/ 1443827 h 5355086"/>
              <a:gd name="connsiteX636" fmla="*/ 2921052 w 5955078"/>
              <a:gd name="connsiteY636" fmla="*/ 1456417 h 5355086"/>
              <a:gd name="connsiteX637" fmla="*/ 2924402 w 5955078"/>
              <a:gd name="connsiteY637" fmla="*/ 1468917 h 5355086"/>
              <a:gd name="connsiteX638" fmla="*/ 2930252 w 5955078"/>
              <a:gd name="connsiteY638" fmla="*/ 1480748 h 5355086"/>
              <a:gd name="connsiteX639" fmla="*/ 2939181 w 5955078"/>
              <a:gd name="connsiteY639" fmla="*/ 1489073 h 5355086"/>
              <a:gd name="connsiteX640" fmla="*/ 2955946 w 5955078"/>
              <a:gd name="connsiteY640" fmla="*/ 1496640 h 5355086"/>
              <a:gd name="connsiteX641" fmla="*/ 2959116 w 5955078"/>
              <a:gd name="connsiteY641" fmla="*/ 1498470 h 5355086"/>
              <a:gd name="connsiteX642" fmla="*/ 2960121 w 5955078"/>
              <a:gd name="connsiteY642" fmla="*/ 1502220 h 5355086"/>
              <a:gd name="connsiteX643" fmla="*/ 2964051 w 5955078"/>
              <a:gd name="connsiteY643" fmla="*/ 1511885 h 5355086"/>
              <a:gd name="connsiteX644" fmla="*/ 2966330 w 5955078"/>
              <a:gd name="connsiteY644" fmla="*/ 1535391 h 5355086"/>
              <a:gd name="connsiteX645" fmla="*/ 2970619 w 5955078"/>
              <a:gd name="connsiteY645" fmla="*/ 1566396 h 5355086"/>
              <a:gd name="connsiteX646" fmla="*/ 2976313 w 5955078"/>
              <a:gd name="connsiteY646" fmla="*/ 1587647 h 5355086"/>
              <a:gd name="connsiteX647" fmla="*/ 2981917 w 5955078"/>
              <a:gd name="connsiteY647" fmla="*/ 1603562 h 5355086"/>
              <a:gd name="connsiteX648" fmla="*/ 2986091 w 5955078"/>
              <a:gd name="connsiteY648" fmla="*/ 1609142 h 5355086"/>
              <a:gd name="connsiteX649" fmla="*/ 2990847 w 5955078"/>
              <a:gd name="connsiteY649" fmla="*/ 1611888 h 5355086"/>
              <a:gd name="connsiteX650" fmla="*/ 2995601 w 5955078"/>
              <a:gd name="connsiteY650" fmla="*/ 1614633 h 5355086"/>
              <a:gd name="connsiteX651" fmla="*/ 3002522 w 5955078"/>
              <a:gd name="connsiteY651" fmla="*/ 1615459 h 5355086"/>
              <a:gd name="connsiteX652" fmla="*/ 3019442 w 5955078"/>
              <a:gd name="connsiteY652" fmla="*/ 1613604 h 5355086"/>
              <a:gd name="connsiteX653" fmla="*/ 3038774 w 5955078"/>
              <a:gd name="connsiteY653" fmla="*/ 1605745 h 5355086"/>
              <a:gd name="connsiteX654" fmla="*/ 3064020 w 5955078"/>
              <a:gd name="connsiteY654" fmla="*/ 1594961 h 5355086"/>
              <a:gd name="connsiteX655" fmla="*/ 3076520 w 5955078"/>
              <a:gd name="connsiteY655" fmla="*/ 1591612 h 5355086"/>
              <a:gd name="connsiteX656" fmla="*/ 3094021 w 5955078"/>
              <a:gd name="connsiteY656" fmla="*/ 1586923 h 5355086"/>
              <a:gd name="connsiteX657" fmla="*/ 3074248 w 5955078"/>
              <a:gd name="connsiteY657" fmla="*/ 1643133 h 5355086"/>
              <a:gd name="connsiteX658" fmla="*/ 3100882 w 5955078"/>
              <a:gd name="connsiteY658" fmla="*/ 1677530 h 5355086"/>
              <a:gd name="connsiteX659" fmla="*/ 3110816 w 5955078"/>
              <a:gd name="connsiteY659" fmla="*/ 1689606 h 5355086"/>
              <a:gd name="connsiteX660" fmla="*/ 3112491 w 5955078"/>
              <a:gd name="connsiteY660" fmla="*/ 1695856 h 5355086"/>
              <a:gd name="connsiteX661" fmla="*/ 3112826 w 5955078"/>
              <a:gd name="connsiteY661" fmla="*/ 1697106 h 5355086"/>
              <a:gd name="connsiteX662" fmla="*/ 3096844 w 5955078"/>
              <a:gd name="connsiteY662" fmla="*/ 1717466 h 5355086"/>
              <a:gd name="connsiteX663" fmla="*/ 3077358 w 5955078"/>
              <a:gd name="connsiteY663" fmla="*/ 1734746 h 5355086"/>
              <a:gd name="connsiteX664" fmla="*/ 3056287 w 5955078"/>
              <a:gd name="connsiteY664" fmla="*/ 1751110 h 5355086"/>
              <a:gd name="connsiteX665" fmla="*/ 3047291 w 5955078"/>
              <a:gd name="connsiteY665" fmla="*/ 1757540 h 5355086"/>
              <a:gd name="connsiteX666" fmla="*/ 3035460 w 5955078"/>
              <a:gd name="connsiteY666" fmla="*/ 1763389 h 5355086"/>
              <a:gd name="connsiteX667" fmla="*/ 3027960 w 5955078"/>
              <a:gd name="connsiteY667" fmla="*/ 1765399 h 5355086"/>
              <a:gd name="connsiteX668" fmla="*/ 3019790 w 5955078"/>
              <a:gd name="connsiteY668" fmla="*/ 1764908 h 5355086"/>
              <a:gd name="connsiteX669" fmla="*/ 2999030 w 5955078"/>
              <a:gd name="connsiteY669" fmla="*/ 1762432 h 5355086"/>
              <a:gd name="connsiteX670" fmla="*/ 2978850 w 5955078"/>
              <a:gd name="connsiteY670" fmla="*/ 1757121 h 5355086"/>
              <a:gd name="connsiteX671" fmla="*/ 2969429 w 5955078"/>
              <a:gd name="connsiteY671" fmla="*/ 1756966 h 5355086"/>
              <a:gd name="connsiteX672" fmla="*/ 2959094 w 5955078"/>
              <a:gd name="connsiteY672" fmla="*/ 1758396 h 5355086"/>
              <a:gd name="connsiteX673" fmla="*/ 2938423 w 5955078"/>
              <a:gd name="connsiteY673" fmla="*/ 1761254 h 5355086"/>
              <a:gd name="connsiteX674" fmla="*/ 2918423 w 5955078"/>
              <a:gd name="connsiteY674" fmla="*/ 1766613 h 5355086"/>
              <a:gd name="connsiteX675" fmla="*/ 2899427 w 5955078"/>
              <a:gd name="connsiteY675" fmla="*/ 1775723 h 5355086"/>
              <a:gd name="connsiteX676" fmla="*/ 2893266 w 5955078"/>
              <a:gd name="connsiteY676" fmla="*/ 1782733 h 5355086"/>
              <a:gd name="connsiteX677" fmla="*/ 2885521 w 5955078"/>
              <a:gd name="connsiteY677" fmla="*/ 1788828 h 5355086"/>
              <a:gd name="connsiteX678" fmla="*/ 2876950 w 5955078"/>
              <a:gd name="connsiteY678" fmla="*/ 1801843 h 5355086"/>
              <a:gd name="connsiteX679" fmla="*/ 2870880 w 5955078"/>
              <a:gd name="connsiteY679" fmla="*/ 1814188 h 5355086"/>
              <a:gd name="connsiteX680" fmla="*/ 2870814 w 5955078"/>
              <a:gd name="connsiteY680" fmla="*/ 1828943 h 5355086"/>
              <a:gd name="connsiteX681" fmla="*/ 2870748 w 5955078"/>
              <a:gd name="connsiteY681" fmla="*/ 1843698 h 5355086"/>
              <a:gd name="connsiteX682" fmla="*/ 2871933 w 5955078"/>
              <a:gd name="connsiteY682" fmla="*/ 1858119 h 5355086"/>
              <a:gd name="connsiteX683" fmla="*/ 2877782 w 5955078"/>
              <a:gd name="connsiteY683" fmla="*/ 1869950 h 5355086"/>
              <a:gd name="connsiteX684" fmla="*/ 2887382 w 5955078"/>
              <a:gd name="connsiteY684" fmla="*/ 1880775 h 5355086"/>
              <a:gd name="connsiteX685" fmla="*/ 2895642 w 5955078"/>
              <a:gd name="connsiteY685" fmla="*/ 1886600 h 5355086"/>
              <a:gd name="connsiteX686" fmla="*/ 2908902 w 5955078"/>
              <a:gd name="connsiteY686" fmla="*/ 1891086 h 5355086"/>
              <a:gd name="connsiteX687" fmla="*/ 2922742 w 5955078"/>
              <a:gd name="connsiteY687" fmla="*/ 1892736 h 5355086"/>
              <a:gd name="connsiteX688" fmla="*/ 2934327 w 5955078"/>
              <a:gd name="connsiteY688" fmla="*/ 1890972 h 5355086"/>
              <a:gd name="connsiteX689" fmla="*/ 2946828 w 5955078"/>
              <a:gd name="connsiteY689" fmla="*/ 1887622 h 5355086"/>
              <a:gd name="connsiteX690" fmla="*/ 2958323 w 5955078"/>
              <a:gd name="connsiteY690" fmla="*/ 1880523 h 5355086"/>
              <a:gd name="connsiteX691" fmla="*/ 2966649 w 5955078"/>
              <a:gd name="connsiteY691" fmla="*/ 1871593 h 5355086"/>
              <a:gd name="connsiteX692" fmla="*/ 2974640 w 5955078"/>
              <a:gd name="connsiteY692" fmla="*/ 1861414 h 5355086"/>
              <a:gd name="connsiteX693" fmla="*/ 2982296 w 5955078"/>
              <a:gd name="connsiteY693" fmla="*/ 1849984 h 5355086"/>
              <a:gd name="connsiteX694" fmla="*/ 2989281 w 5955078"/>
              <a:gd name="connsiteY694" fmla="*/ 1836054 h 5355086"/>
              <a:gd name="connsiteX695" fmla="*/ 2996937 w 5955078"/>
              <a:gd name="connsiteY695" fmla="*/ 1824624 h 5355086"/>
              <a:gd name="connsiteX696" fmla="*/ 3006177 w 5955078"/>
              <a:gd name="connsiteY696" fmla="*/ 1814109 h 5355086"/>
              <a:gd name="connsiteX697" fmla="*/ 3014503 w 5955078"/>
              <a:gd name="connsiteY697" fmla="*/ 1805179 h 5355086"/>
              <a:gd name="connsiteX698" fmla="*/ 3026669 w 5955078"/>
              <a:gd name="connsiteY698" fmla="*/ 1800580 h 5355086"/>
              <a:gd name="connsiteX699" fmla="*/ 3039504 w 5955078"/>
              <a:gd name="connsiteY699" fmla="*/ 1798480 h 5355086"/>
              <a:gd name="connsiteX700" fmla="*/ 3054930 w 5955078"/>
              <a:gd name="connsiteY700" fmla="*/ 1801046 h 5355086"/>
              <a:gd name="connsiteX701" fmla="*/ 3073190 w 5955078"/>
              <a:gd name="connsiteY701" fmla="*/ 1804192 h 5355086"/>
              <a:gd name="connsiteX702" fmla="*/ 2998103 w 5955078"/>
              <a:gd name="connsiteY702" fmla="*/ 1893980 h 5355086"/>
              <a:gd name="connsiteX703" fmla="*/ 3015694 w 5955078"/>
              <a:gd name="connsiteY703" fmla="*/ 1894626 h 5355086"/>
              <a:gd name="connsiteX704" fmla="*/ 3030784 w 5955078"/>
              <a:gd name="connsiteY704" fmla="*/ 1895942 h 5355086"/>
              <a:gd name="connsiteX705" fmla="*/ 3043285 w 5955078"/>
              <a:gd name="connsiteY705" fmla="*/ 1892592 h 5355086"/>
              <a:gd name="connsiteX706" fmla="*/ 3053865 w 5955078"/>
              <a:gd name="connsiteY706" fmla="*/ 1887077 h 5355086"/>
              <a:gd name="connsiteX707" fmla="*/ 3065361 w 5955078"/>
              <a:gd name="connsiteY707" fmla="*/ 1879978 h 5355086"/>
              <a:gd name="connsiteX708" fmla="*/ 3073687 w 5955078"/>
              <a:gd name="connsiteY708" fmla="*/ 1871048 h 5355086"/>
              <a:gd name="connsiteX709" fmla="*/ 3082012 w 5955078"/>
              <a:gd name="connsiteY709" fmla="*/ 1862118 h 5355086"/>
              <a:gd name="connsiteX710" fmla="*/ 3090003 w 5955078"/>
              <a:gd name="connsiteY710" fmla="*/ 1851938 h 5355086"/>
              <a:gd name="connsiteX711" fmla="*/ 3104645 w 5955078"/>
              <a:gd name="connsiteY711" fmla="*/ 1826579 h 5355086"/>
              <a:gd name="connsiteX712" fmla="*/ 3115536 w 5955078"/>
              <a:gd name="connsiteY712" fmla="*/ 1802224 h 5355086"/>
              <a:gd name="connsiteX713" fmla="*/ 3123927 w 5955078"/>
              <a:gd name="connsiteY713" fmla="*/ 1778539 h 5355086"/>
              <a:gd name="connsiteX714" fmla="*/ 3130399 w 5955078"/>
              <a:gd name="connsiteY714" fmla="*/ 1752689 h 5355086"/>
              <a:gd name="connsiteX715" fmla="*/ 3131535 w 5955078"/>
              <a:gd name="connsiteY715" fmla="*/ 1726928 h 5355086"/>
              <a:gd name="connsiteX716" fmla="*/ 3132671 w 5955078"/>
              <a:gd name="connsiteY716" fmla="*/ 1701167 h 5355086"/>
              <a:gd name="connsiteX717" fmla="*/ 3131888 w 5955078"/>
              <a:gd name="connsiteY717" fmla="*/ 1673241 h 5355086"/>
              <a:gd name="connsiteX718" fmla="*/ 3131104 w 5955078"/>
              <a:gd name="connsiteY718" fmla="*/ 1645316 h 5355086"/>
              <a:gd name="connsiteX719" fmla="*/ 3127820 w 5955078"/>
              <a:gd name="connsiteY719" fmla="*/ 1618060 h 5355086"/>
              <a:gd name="connsiteX720" fmla="*/ 3129536 w 5955078"/>
              <a:gd name="connsiteY720" fmla="*/ 1589464 h 5355086"/>
              <a:gd name="connsiteX721" fmla="*/ 3130134 w 5955078"/>
              <a:gd name="connsiteY721" fmla="*/ 1531693 h 5355086"/>
              <a:gd name="connsiteX722" fmla="*/ 3150560 w 5955078"/>
              <a:gd name="connsiteY722" fmla="*/ 1532919 h 5355086"/>
              <a:gd name="connsiteX723" fmla="*/ 3147934 w 5955078"/>
              <a:gd name="connsiteY723" fmla="*/ 1638126 h 5355086"/>
              <a:gd name="connsiteX724" fmla="*/ 3165525 w 5955078"/>
              <a:gd name="connsiteY724" fmla="*/ 1638772 h 5355086"/>
              <a:gd name="connsiteX725" fmla="*/ 3181105 w 5955078"/>
              <a:gd name="connsiteY725" fmla="*/ 1631918 h 5355086"/>
              <a:gd name="connsiteX726" fmla="*/ 3194186 w 5955078"/>
              <a:gd name="connsiteY726" fmla="*/ 1625733 h 5355086"/>
              <a:gd name="connsiteX727" fmla="*/ 3202847 w 5955078"/>
              <a:gd name="connsiteY727" fmla="*/ 1618053 h 5355086"/>
              <a:gd name="connsiteX728" fmla="*/ 3209252 w 5955078"/>
              <a:gd name="connsiteY728" fmla="*/ 1606959 h 5355086"/>
              <a:gd name="connsiteX729" fmla="*/ 3214073 w 5955078"/>
              <a:gd name="connsiteY729" fmla="*/ 1594949 h 5355086"/>
              <a:gd name="connsiteX730" fmla="*/ 3214809 w 5955078"/>
              <a:gd name="connsiteY730" fmla="*/ 1582694 h 5355086"/>
              <a:gd name="connsiteX731" fmla="*/ 3213959 w 5955078"/>
              <a:gd name="connsiteY731" fmla="*/ 1569522 h 5355086"/>
              <a:gd name="connsiteX732" fmla="*/ 3204981 w 5955078"/>
              <a:gd name="connsiteY732" fmla="*/ 1521017 h 5355086"/>
              <a:gd name="connsiteX733" fmla="*/ 3199174 w 5955078"/>
              <a:gd name="connsiteY733" fmla="*/ 1474340 h 5355086"/>
              <a:gd name="connsiteX734" fmla="*/ 3194951 w 5955078"/>
              <a:gd name="connsiteY734" fmla="*/ 1428579 h 5355086"/>
              <a:gd name="connsiteX735" fmla="*/ 3198228 w 5955078"/>
              <a:gd name="connsiteY735" fmla="*/ 1380807 h 5355086"/>
              <a:gd name="connsiteX736" fmla="*/ 3202510 w 5955078"/>
              <a:gd name="connsiteY736" fmla="*/ 1336788 h 5355086"/>
              <a:gd name="connsiteX737" fmla="*/ 3211793 w 5955078"/>
              <a:gd name="connsiteY737" fmla="*/ 1291427 h 5355086"/>
              <a:gd name="connsiteX738" fmla="*/ 3226075 w 5955078"/>
              <a:gd name="connsiteY738" fmla="*/ 1244727 h 5355086"/>
              <a:gd name="connsiteX739" fmla="*/ 3234801 w 5955078"/>
              <a:gd name="connsiteY739" fmla="*/ 1222291 h 5355086"/>
              <a:gd name="connsiteX740" fmla="*/ 3246363 w 5955078"/>
              <a:gd name="connsiteY740" fmla="*/ 1200436 h 5355086"/>
              <a:gd name="connsiteX741" fmla="*/ 3245938 w 5955078"/>
              <a:gd name="connsiteY741" fmla="*/ 1193851 h 5355086"/>
              <a:gd name="connsiteX742" fmla="*/ 3248014 w 5955078"/>
              <a:gd name="connsiteY742" fmla="*/ 1186596 h 5355086"/>
              <a:gd name="connsiteX743" fmla="*/ 3248660 w 5955078"/>
              <a:gd name="connsiteY743" fmla="*/ 1169006 h 5355086"/>
              <a:gd name="connsiteX744" fmla="*/ 3245890 w 5955078"/>
              <a:gd name="connsiteY744" fmla="*/ 1153670 h 5355086"/>
              <a:gd name="connsiteX745" fmla="*/ 3243366 w 5955078"/>
              <a:gd name="connsiteY745" fmla="*/ 1134249 h 5355086"/>
              <a:gd name="connsiteX746" fmla="*/ 3312142 w 5955078"/>
              <a:gd name="connsiteY746" fmla="*/ 1135918 h 5355086"/>
              <a:gd name="connsiteX747" fmla="*/ 3316784 w 5955078"/>
              <a:gd name="connsiteY747" fmla="*/ 1113238 h 5355086"/>
              <a:gd name="connsiteX748" fmla="*/ 3321425 w 5955078"/>
              <a:gd name="connsiteY748" fmla="*/ 1090557 h 5355086"/>
              <a:gd name="connsiteX749" fmla="*/ 3330151 w 5955078"/>
              <a:gd name="connsiteY749" fmla="*/ 1068122 h 5355086"/>
              <a:gd name="connsiteX750" fmla="*/ 3341467 w 5955078"/>
              <a:gd name="connsiteY750" fmla="*/ 1050353 h 5355086"/>
              <a:gd name="connsiteX751" fmla="*/ 3352113 w 5955078"/>
              <a:gd name="connsiteY751" fmla="*/ 1030082 h 5355086"/>
              <a:gd name="connsiteX752" fmla="*/ 3367180 w 5955078"/>
              <a:gd name="connsiteY752" fmla="*/ 1011308 h 5355086"/>
              <a:gd name="connsiteX753" fmla="*/ 3393896 w 5955078"/>
              <a:gd name="connsiteY753" fmla="*/ 976013 h 5355086"/>
              <a:gd name="connsiteX754" fmla="*/ 3423114 w 5955078"/>
              <a:gd name="connsiteY754" fmla="*/ 940049 h 5355086"/>
              <a:gd name="connsiteX755" fmla="*/ 3450166 w 5955078"/>
              <a:gd name="connsiteY755" fmla="*/ 906004 h 5355086"/>
              <a:gd name="connsiteX756" fmla="*/ 3462063 w 5955078"/>
              <a:gd name="connsiteY756" fmla="*/ 885399 h 5355086"/>
              <a:gd name="connsiteX757" fmla="*/ 3471459 w 5955078"/>
              <a:gd name="connsiteY757" fmla="*/ 865464 h 5355086"/>
              <a:gd name="connsiteX758" fmla="*/ 3480855 w 5955078"/>
              <a:gd name="connsiteY758" fmla="*/ 845529 h 5355086"/>
              <a:gd name="connsiteX759" fmla="*/ 3487996 w 5955078"/>
              <a:gd name="connsiteY759" fmla="*/ 822179 h 5355086"/>
              <a:gd name="connsiteX760" fmla="*/ 3503176 w 5955078"/>
              <a:gd name="connsiteY760" fmla="*/ 828830 h 5355086"/>
              <a:gd name="connsiteX761" fmla="*/ 3476351 w 5955078"/>
              <a:gd name="connsiteY761" fmla="*/ 913725 h 5355086"/>
              <a:gd name="connsiteX762" fmla="*/ 3462314 w 5955078"/>
              <a:gd name="connsiteY762" fmla="*/ 956341 h 5355086"/>
              <a:gd name="connsiteX763" fmla="*/ 3449862 w 5955078"/>
              <a:gd name="connsiteY763" fmla="*/ 999871 h 5355086"/>
              <a:gd name="connsiteX764" fmla="*/ 3443145 w 5955078"/>
              <a:gd name="connsiteY764" fmla="*/ 1029807 h 5355086"/>
              <a:gd name="connsiteX765" fmla="*/ 3440513 w 5955078"/>
              <a:gd name="connsiteY765" fmla="*/ 1059987 h 5355086"/>
              <a:gd name="connsiteX766" fmla="*/ 3435047 w 5955078"/>
              <a:gd name="connsiteY766" fmla="*/ 1089588 h 5355086"/>
              <a:gd name="connsiteX767" fmla="*/ 3429916 w 5955078"/>
              <a:gd name="connsiteY767" fmla="*/ 1120438 h 5355086"/>
              <a:gd name="connsiteX768" fmla="*/ 3420298 w 5955078"/>
              <a:gd name="connsiteY768" fmla="*/ 1164549 h 5355086"/>
              <a:gd name="connsiteX769" fmla="*/ 3414987 w 5955078"/>
              <a:gd name="connsiteY769" fmla="*/ 1184729 h 5355086"/>
              <a:gd name="connsiteX770" fmla="*/ 3408761 w 5955078"/>
              <a:gd name="connsiteY770" fmla="*/ 1206494 h 5355086"/>
              <a:gd name="connsiteX771" fmla="*/ 3397870 w 5955078"/>
              <a:gd name="connsiteY771" fmla="*/ 1230850 h 5355086"/>
              <a:gd name="connsiteX772" fmla="*/ 3386309 w 5955078"/>
              <a:gd name="connsiteY772" fmla="*/ 1252704 h 5355086"/>
              <a:gd name="connsiteX773" fmla="*/ 3359770 w 5955078"/>
              <a:gd name="connsiteY773" fmla="*/ 1298669 h 5355086"/>
              <a:gd name="connsiteX774" fmla="*/ 3279177 w 5955078"/>
              <a:gd name="connsiteY774" fmla="*/ 1452904 h 5355086"/>
              <a:gd name="connsiteX775" fmla="*/ 3271521 w 5955078"/>
              <a:gd name="connsiteY775" fmla="*/ 1464333 h 5355086"/>
              <a:gd name="connsiteX776" fmla="*/ 3263530 w 5955078"/>
              <a:gd name="connsiteY776" fmla="*/ 1474512 h 5355086"/>
              <a:gd name="connsiteX777" fmla="*/ 3247884 w 5955078"/>
              <a:gd name="connsiteY777" fmla="*/ 1496123 h 5355086"/>
              <a:gd name="connsiteX778" fmla="*/ 3243063 w 5955078"/>
              <a:gd name="connsiteY778" fmla="*/ 1508133 h 5355086"/>
              <a:gd name="connsiteX779" fmla="*/ 3240743 w 5955078"/>
              <a:gd name="connsiteY779" fmla="*/ 1519473 h 5355086"/>
              <a:gd name="connsiteX780" fmla="*/ 3240676 w 5955078"/>
              <a:gd name="connsiteY780" fmla="*/ 1534228 h 5355086"/>
              <a:gd name="connsiteX781" fmla="*/ 3247531 w 5955078"/>
              <a:gd name="connsiteY781" fmla="*/ 1549809 h 5355086"/>
              <a:gd name="connsiteX782" fmla="*/ 3265433 w 5955078"/>
              <a:gd name="connsiteY782" fmla="*/ 1531615 h 5355086"/>
              <a:gd name="connsiteX783" fmla="*/ 3288424 w 5955078"/>
              <a:gd name="connsiteY783" fmla="*/ 1517416 h 5355086"/>
              <a:gd name="connsiteX784" fmla="*/ 3305075 w 5955078"/>
              <a:gd name="connsiteY784" fmla="*/ 1499555 h 5355086"/>
              <a:gd name="connsiteX785" fmla="*/ 3313736 w 5955078"/>
              <a:gd name="connsiteY785" fmla="*/ 1491876 h 5355086"/>
              <a:gd name="connsiteX786" fmla="*/ 3321391 w 5955078"/>
              <a:gd name="connsiteY786" fmla="*/ 1480446 h 5355086"/>
              <a:gd name="connsiteX787" fmla="*/ 3350674 w 5955078"/>
              <a:gd name="connsiteY787" fmla="*/ 1429726 h 5355086"/>
              <a:gd name="connsiteX788" fmla="*/ 3379287 w 5955078"/>
              <a:gd name="connsiteY788" fmla="*/ 1376506 h 5355086"/>
              <a:gd name="connsiteX789" fmla="*/ 3408236 w 5955078"/>
              <a:gd name="connsiteY789" fmla="*/ 1324536 h 5355086"/>
              <a:gd name="connsiteX790" fmla="*/ 3436849 w 5955078"/>
              <a:gd name="connsiteY790" fmla="*/ 1271317 h 5355086"/>
              <a:gd name="connsiteX791" fmla="*/ 3366758 w 5955078"/>
              <a:gd name="connsiteY791" fmla="*/ 1564755 h 5355086"/>
              <a:gd name="connsiteX792" fmla="*/ 3440325 w 5955078"/>
              <a:gd name="connsiteY792" fmla="*/ 1459296 h 5355086"/>
              <a:gd name="connsiteX793" fmla="*/ 3456420 w 5955078"/>
              <a:gd name="connsiteY793" fmla="*/ 1464362 h 5355086"/>
              <a:gd name="connsiteX794" fmla="*/ 3478305 w 5955078"/>
              <a:gd name="connsiteY794" fmla="*/ 1571040 h 5355086"/>
              <a:gd name="connsiteX795" fmla="*/ 3527237 w 5955078"/>
              <a:gd name="connsiteY795" fmla="*/ 1568647 h 5355086"/>
              <a:gd name="connsiteX796" fmla="*/ 3573667 w 5955078"/>
              <a:gd name="connsiteY796" fmla="*/ 1566925 h 5355086"/>
              <a:gd name="connsiteX797" fmla="*/ 3620769 w 5955078"/>
              <a:gd name="connsiteY797" fmla="*/ 1567702 h 5355086"/>
              <a:gd name="connsiteX798" fmla="*/ 3642444 w 5955078"/>
              <a:gd name="connsiteY798" fmla="*/ 1568592 h 5355086"/>
              <a:gd name="connsiteX799" fmla="*/ 3665125 w 5955078"/>
              <a:gd name="connsiteY799" fmla="*/ 1573234 h 5355086"/>
              <a:gd name="connsiteX800" fmla="*/ 3686555 w 5955078"/>
              <a:gd name="connsiteY800" fmla="*/ 1578211 h 5355086"/>
              <a:gd name="connsiteX801" fmla="*/ 3707740 w 5955078"/>
              <a:gd name="connsiteY801" fmla="*/ 1587272 h 5355086"/>
              <a:gd name="connsiteX802" fmla="*/ 3749195 w 5955078"/>
              <a:gd name="connsiteY802" fmla="*/ 1606979 h 5355086"/>
              <a:gd name="connsiteX803" fmla="*/ 3792570 w 5955078"/>
              <a:gd name="connsiteY803" fmla="*/ 1628851 h 5355086"/>
              <a:gd name="connsiteX804" fmla="*/ 3837529 w 5955078"/>
              <a:gd name="connsiteY804" fmla="*/ 1651639 h 5355086"/>
              <a:gd name="connsiteX805" fmla="*/ 3831500 w 5955078"/>
              <a:gd name="connsiteY805" fmla="*/ 1629138 h 5355086"/>
              <a:gd name="connsiteX806" fmla="*/ 3826141 w 5955078"/>
              <a:gd name="connsiteY806" fmla="*/ 1609137 h 5355086"/>
              <a:gd name="connsiteX807" fmla="*/ 3822703 w 5955078"/>
              <a:gd name="connsiteY807" fmla="*/ 1591303 h 5355086"/>
              <a:gd name="connsiteX808" fmla="*/ 3822858 w 5955078"/>
              <a:gd name="connsiteY808" fmla="*/ 1581883 h 5355086"/>
              <a:gd name="connsiteX809" fmla="*/ 3824598 w 5955078"/>
              <a:gd name="connsiteY809" fmla="*/ 1573377 h 5355086"/>
              <a:gd name="connsiteX810" fmla="*/ 3826674 w 5955078"/>
              <a:gd name="connsiteY810" fmla="*/ 1566122 h 5355086"/>
              <a:gd name="connsiteX811" fmla="*/ 3831249 w 5955078"/>
              <a:gd name="connsiteY811" fmla="*/ 1558197 h 5355086"/>
              <a:gd name="connsiteX812" fmla="*/ 3846070 w 5955078"/>
              <a:gd name="connsiteY812" fmla="*/ 1543507 h 5355086"/>
              <a:gd name="connsiteX813" fmla="*/ 3862811 w 5955078"/>
              <a:gd name="connsiteY813" fmla="*/ 1530983 h 5355086"/>
              <a:gd name="connsiteX814" fmla="*/ 3880712 w 5955078"/>
              <a:gd name="connsiteY814" fmla="*/ 1512788 h 5355086"/>
              <a:gd name="connsiteX815" fmla="*/ 3882746 w 5955078"/>
              <a:gd name="connsiteY815" fmla="*/ 1540379 h 5355086"/>
              <a:gd name="connsiteX816" fmla="*/ 3884780 w 5955078"/>
              <a:gd name="connsiteY816" fmla="*/ 1567970 h 5355086"/>
              <a:gd name="connsiteX817" fmla="*/ 3887394 w 5955078"/>
              <a:gd name="connsiteY817" fmla="*/ 1592725 h 5355086"/>
              <a:gd name="connsiteX818" fmla="*/ 3887507 w 5955078"/>
              <a:gd name="connsiteY818" fmla="*/ 1618151 h 5355086"/>
              <a:gd name="connsiteX819" fmla="*/ 3886437 w 5955078"/>
              <a:gd name="connsiteY819" fmla="*/ 1629156 h 5355086"/>
              <a:gd name="connsiteX820" fmla="*/ 3882866 w 5955078"/>
              <a:gd name="connsiteY820" fmla="*/ 1640831 h 5355086"/>
              <a:gd name="connsiteX821" fmla="*/ 3880210 w 5955078"/>
              <a:gd name="connsiteY821" fmla="*/ 1650921 h 5355086"/>
              <a:gd name="connsiteX822" fmla="*/ 3872890 w 5955078"/>
              <a:gd name="connsiteY822" fmla="*/ 1663601 h 5355086"/>
              <a:gd name="connsiteX823" fmla="*/ 3864564 w 5955078"/>
              <a:gd name="connsiteY823" fmla="*/ 1672531 h 5355086"/>
              <a:gd name="connsiteX824" fmla="*/ 3850903 w 5955078"/>
              <a:gd name="connsiteY824" fmla="*/ 1681551 h 5355086"/>
              <a:gd name="connsiteX825" fmla="*/ 3837243 w 5955078"/>
              <a:gd name="connsiteY825" fmla="*/ 1690571 h 5355086"/>
              <a:gd name="connsiteX826" fmla="*/ 3819497 w 5955078"/>
              <a:gd name="connsiteY826" fmla="*/ 1699344 h 5355086"/>
              <a:gd name="connsiteX827" fmla="*/ 3851508 w 5955078"/>
              <a:gd name="connsiteY827" fmla="*/ 1698806 h 5355086"/>
              <a:gd name="connsiteX828" fmla="*/ 3881933 w 5955078"/>
              <a:gd name="connsiteY828" fmla="*/ 1697352 h 5355086"/>
              <a:gd name="connsiteX829" fmla="*/ 3907939 w 5955078"/>
              <a:gd name="connsiteY829" fmla="*/ 1694404 h 5355086"/>
              <a:gd name="connsiteX830" fmla="*/ 3933855 w 5955078"/>
              <a:gd name="connsiteY830" fmla="*/ 1686119 h 5355086"/>
              <a:gd name="connsiteX831" fmla="*/ 3958186 w 5955078"/>
              <a:gd name="connsiteY831" fmla="*/ 1676920 h 5355086"/>
              <a:gd name="connsiteX832" fmla="*/ 3979927 w 5955078"/>
              <a:gd name="connsiteY832" fmla="*/ 1663056 h 5355086"/>
              <a:gd name="connsiteX833" fmla="*/ 3998499 w 5955078"/>
              <a:gd name="connsiteY833" fmla="*/ 1647362 h 5355086"/>
              <a:gd name="connsiteX834" fmla="*/ 4016645 w 5955078"/>
              <a:gd name="connsiteY834" fmla="*/ 1625082 h 5355086"/>
              <a:gd name="connsiteX835" fmla="*/ 4024971 w 5955078"/>
              <a:gd name="connsiteY835" fmla="*/ 1616152 h 5355086"/>
              <a:gd name="connsiteX836" fmla="*/ 4033296 w 5955078"/>
              <a:gd name="connsiteY836" fmla="*/ 1607222 h 5355086"/>
              <a:gd name="connsiteX837" fmla="*/ 4055037 w 5955078"/>
              <a:gd name="connsiteY837" fmla="*/ 1593358 h 5355086"/>
              <a:gd name="connsiteX838" fmla="*/ 4078119 w 5955078"/>
              <a:gd name="connsiteY838" fmla="*/ 1584494 h 5355086"/>
              <a:gd name="connsiteX839" fmla="*/ 4103120 w 5955078"/>
              <a:gd name="connsiteY839" fmla="*/ 1577795 h 5355086"/>
              <a:gd name="connsiteX840" fmla="*/ 4113790 w 5955078"/>
              <a:gd name="connsiteY840" fmla="*/ 1577616 h 5355086"/>
              <a:gd name="connsiteX841" fmla="*/ 4121625 w 5955078"/>
              <a:gd name="connsiteY841" fmla="*/ 1576856 h 5355086"/>
              <a:gd name="connsiteX842" fmla="*/ 4132050 w 5955078"/>
              <a:gd name="connsiteY842" fmla="*/ 1580761 h 5355086"/>
              <a:gd name="connsiteX843" fmla="*/ 4137475 w 5955078"/>
              <a:gd name="connsiteY843" fmla="*/ 1586007 h 5355086"/>
              <a:gd name="connsiteX844" fmla="*/ 4141404 w 5955078"/>
              <a:gd name="connsiteY844" fmla="*/ 1595672 h 5355086"/>
              <a:gd name="connsiteX845" fmla="*/ 4142164 w 5955078"/>
              <a:gd name="connsiteY845" fmla="*/ 1603508 h 5355086"/>
              <a:gd name="connsiteX846" fmla="*/ 4141763 w 5955078"/>
              <a:gd name="connsiteY846" fmla="*/ 1617012 h 5355086"/>
              <a:gd name="connsiteX847" fmla="*/ 4135112 w 5955078"/>
              <a:gd name="connsiteY847" fmla="*/ 1632192 h 5355086"/>
              <a:gd name="connsiteX848" fmla="*/ 4125471 w 5955078"/>
              <a:gd name="connsiteY848" fmla="*/ 1656213 h 5355086"/>
              <a:gd name="connsiteX849" fmla="*/ 4121255 w 5955078"/>
              <a:gd name="connsiteY849" fmla="*/ 1685478 h 5355086"/>
              <a:gd name="connsiteX850" fmla="*/ 4109407 w 5955078"/>
              <a:gd name="connsiteY850" fmla="*/ 1746264 h 5355086"/>
              <a:gd name="connsiteX851" fmla="*/ 4166909 w 5955078"/>
              <a:gd name="connsiteY851" fmla="*/ 1730857 h 5355086"/>
              <a:gd name="connsiteX852" fmla="*/ 4194990 w 5955078"/>
              <a:gd name="connsiteY852" fmla="*/ 1720652 h 5355086"/>
              <a:gd name="connsiteX853" fmla="*/ 4215235 w 5955078"/>
              <a:gd name="connsiteY853" fmla="*/ 1711208 h 5355086"/>
              <a:gd name="connsiteX854" fmla="*/ 4229476 w 5955078"/>
              <a:gd name="connsiteY854" fmla="*/ 1699354 h 5355086"/>
              <a:gd name="connsiteX855" fmla="*/ 4236552 w 5955078"/>
              <a:gd name="connsiteY855" fmla="*/ 1690760 h 5355086"/>
              <a:gd name="connsiteX856" fmla="*/ 4239877 w 5955078"/>
              <a:gd name="connsiteY856" fmla="*/ 1683169 h 5355086"/>
              <a:gd name="connsiteX857" fmla="*/ 4243203 w 5955078"/>
              <a:gd name="connsiteY857" fmla="*/ 1675578 h 5355086"/>
              <a:gd name="connsiteX858" fmla="*/ 4244944 w 5955078"/>
              <a:gd name="connsiteY858" fmla="*/ 1667075 h 5355086"/>
              <a:gd name="connsiteX859" fmla="*/ 4243849 w 5955078"/>
              <a:gd name="connsiteY859" fmla="*/ 1657989 h 5355086"/>
              <a:gd name="connsiteX860" fmla="*/ 4243669 w 5955078"/>
              <a:gd name="connsiteY860" fmla="*/ 1647318 h 5355086"/>
              <a:gd name="connsiteX861" fmla="*/ 4237975 w 5955078"/>
              <a:gd name="connsiteY861" fmla="*/ 1626068 h 5355086"/>
              <a:gd name="connsiteX862" fmla="*/ 4226521 w 5955078"/>
              <a:gd name="connsiteY862" fmla="*/ 1598321 h 5355086"/>
              <a:gd name="connsiteX863" fmla="*/ 4218417 w 5955078"/>
              <a:gd name="connsiteY863" fmla="*/ 1583076 h 5355086"/>
              <a:gd name="connsiteX864" fmla="*/ 4214397 w 5955078"/>
              <a:gd name="connsiteY864" fmla="*/ 1568075 h 5355086"/>
              <a:gd name="connsiteX865" fmla="*/ 4210043 w 5955078"/>
              <a:gd name="connsiteY865" fmla="*/ 1551825 h 5355086"/>
              <a:gd name="connsiteX866" fmla="*/ 4206359 w 5955078"/>
              <a:gd name="connsiteY866" fmla="*/ 1538074 h 5355086"/>
              <a:gd name="connsiteX867" fmla="*/ 4203254 w 5955078"/>
              <a:gd name="connsiteY867" fmla="*/ 1521488 h 5355086"/>
              <a:gd name="connsiteX868" fmla="*/ 4203320 w 5955078"/>
              <a:gd name="connsiteY868" fmla="*/ 1506734 h 5355086"/>
              <a:gd name="connsiteX869" fmla="*/ 4206221 w 5955078"/>
              <a:gd name="connsiteY869" fmla="*/ 1492558 h 5355086"/>
              <a:gd name="connsiteX870" fmla="*/ 4208787 w 5955078"/>
              <a:gd name="connsiteY870" fmla="*/ 1477133 h 5355086"/>
              <a:gd name="connsiteX871" fmla="*/ 4211688 w 5955078"/>
              <a:gd name="connsiteY871" fmla="*/ 1462958 h 5355086"/>
              <a:gd name="connsiteX872" fmla="*/ 4218673 w 5955078"/>
              <a:gd name="connsiteY872" fmla="*/ 1449028 h 5355086"/>
              <a:gd name="connsiteX873" fmla="*/ 4223494 w 5955078"/>
              <a:gd name="connsiteY873" fmla="*/ 1437018 h 5355086"/>
              <a:gd name="connsiteX874" fmla="*/ 4233315 w 5955078"/>
              <a:gd name="connsiteY874" fmla="*/ 1423668 h 5355086"/>
              <a:gd name="connsiteX875" fmla="*/ 4243136 w 5955078"/>
              <a:gd name="connsiteY875" fmla="*/ 1410318 h 5355086"/>
              <a:gd name="connsiteX876" fmla="*/ 4254541 w 5955078"/>
              <a:gd name="connsiteY876" fmla="*/ 1397884 h 5355086"/>
              <a:gd name="connsiteX877" fmla="*/ 4266282 w 5955078"/>
              <a:gd name="connsiteY877" fmla="*/ 1386698 h 5355086"/>
              <a:gd name="connsiteX878" fmla="*/ 4280858 w 5955078"/>
              <a:gd name="connsiteY878" fmla="*/ 1376094 h 5355086"/>
              <a:gd name="connsiteX879" fmla="*/ 4304429 w 5955078"/>
              <a:gd name="connsiteY879" fmla="*/ 1359060 h 5355086"/>
              <a:gd name="connsiteX880" fmla="*/ 4327086 w 5955078"/>
              <a:gd name="connsiteY880" fmla="*/ 1343610 h 5355086"/>
              <a:gd name="connsiteX881" fmla="*/ 4352331 w 5955078"/>
              <a:gd name="connsiteY881" fmla="*/ 1332826 h 5355086"/>
              <a:gd name="connsiteX882" fmla="*/ 4378248 w 5955078"/>
              <a:gd name="connsiteY882" fmla="*/ 1324542 h 5355086"/>
              <a:gd name="connsiteX883" fmla="*/ 4404498 w 5955078"/>
              <a:gd name="connsiteY883" fmla="*/ 1317508 h 5355086"/>
              <a:gd name="connsiteX884" fmla="*/ 4431085 w 5955078"/>
              <a:gd name="connsiteY884" fmla="*/ 1311724 h 5355086"/>
              <a:gd name="connsiteX885" fmla="*/ 4458340 w 5955078"/>
              <a:gd name="connsiteY885" fmla="*/ 1308441 h 5355086"/>
              <a:gd name="connsiteX886" fmla="*/ 4485016 w 5955078"/>
              <a:gd name="connsiteY886" fmla="*/ 1307992 h 5355086"/>
              <a:gd name="connsiteX887" fmla="*/ 4512696 w 5955078"/>
              <a:gd name="connsiteY887" fmla="*/ 1311294 h 5355086"/>
              <a:gd name="connsiteX888" fmla="*/ 4539127 w 5955078"/>
              <a:gd name="connsiteY888" fmla="*/ 1314930 h 5355086"/>
              <a:gd name="connsiteX889" fmla="*/ 4565647 w 5955078"/>
              <a:gd name="connsiteY889" fmla="*/ 1323902 h 5355086"/>
              <a:gd name="connsiteX890" fmla="*/ 4590582 w 5955078"/>
              <a:gd name="connsiteY890" fmla="*/ 1331958 h 5355086"/>
              <a:gd name="connsiteX891" fmla="*/ 4615272 w 5955078"/>
              <a:gd name="connsiteY891" fmla="*/ 1344100 h 5355086"/>
              <a:gd name="connsiteX892" fmla="*/ 4639047 w 5955078"/>
              <a:gd name="connsiteY892" fmla="*/ 1357827 h 5355086"/>
              <a:gd name="connsiteX893" fmla="*/ 4662242 w 5955078"/>
              <a:gd name="connsiteY893" fmla="*/ 1374387 h 5355086"/>
              <a:gd name="connsiteX894" fmla="*/ 4684521 w 5955078"/>
              <a:gd name="connsiteY894" fmla="*/ 1392533 h 5355086"/>
              <a:gd name="connsiteX895" fmla="*/ 4707806 w 5955078"/>
              <a:gd name="connsiteY895" fmla="*/ 1414429 h 5355086"/>
              <a:gd name="connsiteX896" fmla="*/ 4730175 w 5955078"/>
              <a:gd name="connsiteY896" fmla="*/ 1437911 h 5355086"/>
              <a:gd name="connsiteX897" fmla="*/ 4750044 w 5955078"/>
              <a:gd name="connsiteY897" fmla="*/ 1462063 h 5355086"/>
              <a:gd name="connsiteX898" fmla="*/ 4767748 w 5955078"/>
              <a:gd name="connsiteY898" fmla="*/ 1488134 h 5355086"/>
              <a:gd name="connsiteX899" fmla="*/ 4785117 w 5955078"/>
              <a:gd name="connsiteY899" fmla="*/ 1512956 h 5355086"/>
              <a:gd name="connsiteX900" fmla="*/ 4799407 w 5955078"/>
              <a:gd name="connsiteY900" fmla="*/ 1541282 h 5355086"/>
              <a:gd name="connsiteX901" fmla="*/ 4811865 w 5955078"/>
              <a:gd name="connsiteY901" fmla="*/ 1572778 h 5355086"/>
              <a:gd name="connsiteX902" fmla="*/ 4819904 w 5955078"/>
              <a:gd name="connsiteY902" fmla="*/ 1602780 h 5355086"/>
              <a:gd name="connsiteX903" fmla="*/ 4827363 w 5955078"/>
              <a:gd name="connsiteY903" fmla="*/ 1635616 h 5355086"/>
              <a:gd name="connsiteX904" fmla="*/ 4829062 w 5955078"/>
              <a:gd name="connsiteY904" fmla="*/ 1661956 h 5355086"/>
              <a:gd name="connsiteX905" fmla="*/ 4828660 w 5955078"/>
              <a:gd name="connsiteY905" fmla="*/ 1675462 h 5355086"/>
              <a:gd name="connsiteX906" fmla="*/ 4825090 w 5955078"/>
              <a:gd name="connsiteY906" fmla="*/ 1687137 h 5355086"/>
              <a:gd name="connsiteX907" fmla="*/ 4821520 w 5955078"/>
              <a:gd name="connsiteY907" fmla="*/ 1698812 h 5355086"/>
              <a:gd name="connsiteX908" fmla="*/ 4816699 w 5955078"/>
              <a:gd name="connsiteY908" fmla="*/ 1710822 h 5355086"/>
              <a:gd name="connsiteX909" fmla="*/ 4811209 w 5955078"/>
              <a:gd name="connsiteY909" fmla="*/ 1720331 h 5355086"/>
              <a:gd name="connsiteX910" fmla="*/ 4804803 w 5955078"/>
              <a:gd name="connsiteY910" fmla="*/ 1731427 h 5355086"/>
              <a:gd name="connsiteX911" fmla="*/ 4786902 w 5955078"/>
              <a:gd name="connsiteY911" fmla="*/ 1749622 h 5355086"/>
              <a:gd name="connsiteX912" fmla="*/ 4763330 w 5955078"/>
              <a:gd name="connsiteY912" fmla="*/ 1766656 h 5355086"/>
              <a:gd name="connsiteX913" fmla="*/ 4734669 w 5955078"/>
              <a:gd name="connsiteY913" fmla="*/ 1779695 h 5355086"/>
              <a:gd name="connsiteX914" fmla="*/ 4722258 w 5955078"/>
              <a:gd name="connsiteY914" fmla="*/ 1788379 h 5355086"/>
              <a:gd name="connsiteX915" fmla="*/ 4708598 w 5955078"/>
              <a:gd name="connsiteY915" fmla="*/ 1797399 h 5355086"/>
              <a:gd name="connsiteX916" fmla="*/ 4699022 w 5955078"/>
              <a:gd name="connsiteY916" fmla="*/ 1806663 h 5355086"/>
              <a:gd name="connsiteX917" fmla="*/ 4688866 w 5955078"/>
              <a:gd name="connsiteY917" fmla="*/ 1818763 h 5355086"/>
              <a:gd name="connsiteX918" fmla="*/ 4678375 w 5955078"/>
              <a:gd name="connsiteY918" fmla="*/ 1829613 h 5355086"/>
              <a:gd name="connsiteX919" fmla="*/ 4668800 w 5955078"/>
              <a:gd name="connsiteY919" fmla="*/ 1838877 h 5355086"/>
              <a:gd name="connsiteX920" fmla="*/ 4643063 w 5955078"/>
              <a:gd name="connsiteY920" fmla="*/ 1857832 h 5355086"/>
              <a:gd name="connsiteX921" fmla="*/ 4614157 w 5955078"/>
              <a:gd name="connsiteY921" fmla="*/ 1874956 h 5355086"/>
              <a:gd name="connsiteX922" fmla="*/ 4581410 w 5955078"/>
              <a:gd name="connsiteY922" fmla="*/ 1887750 h 5355086"/>
              <a:gd name="connsiteX923" fmla="*/ 4547079 w 5955078"/>
              <a:gd name="connsiteY923" fmla="*/ 1899629 h 5355086"/>
              <a:gd name="connsiteX924" fmla="*/ 4515158 w 5955078"/>
              <a:gd name="connsiteY924" fmla="*/ 1905502 h 5355086"/>
              <a:gd name="connsiteX925" fmla="*/ 4499153 w 5955078"/>
              <a:gd name="connsiteY925" fmla="*/ 1905771 h 5355086"/>
              <a:gd name="connsiteX926" fmla="*/ 4486897 w 5955078"/>
              <a:gd name="connsiteY926" fmla="*/ 1905035 h 5355086"/>
              <a:gd name="connsiteX927" fmla="*/ 4472722 w 5955078"/>
              <a:gd name="connsiteY927" fmla="*/ 1902135 h 5355086"/>
              <a:gd name="connsiteX928" fmla="*/ 4461047 w 5955078"/>
              <a:gd name="connsiteY928" fmla="*/ 1898565 h 5355086"/>
              <a:gd name="connsiteX929" fmla="*/ 4428432 w 5955078"/>
              <a:gd name="connsiteY929" fmla="*/ 1881847 h 5355086"/>
              <a:gd name="connsiteX930" fmla="*/ 4399322 w 5955078"/>
              <a:gd name="connsiteY930" fmla="*/ 1868211 h 5355086"/>
              <a:gd name="connsiteX931" fmla="*/ 4383227 w 5955078"/>
              <a:gd name="connsiteY931" fmla="*/ 1863144 h 5355086"/>
              <a:gd name="connsiteX932" fmla="*/ 4367467 w 5955078"/>
              <a:gd name="connsiteY932" fmla="*/ 1859329 h 5355086"/>
              <a:gd name="connsiteX933" fmla="*/ 4350212 w 5955078"/>
              <a:gd name="connsiteY933" fmla="*/ 1859933 h 5355086"/>
              <a:gd name="connsiteX934" fmla="*/ 4330456 w 5955078"/>
              <a:gd name="connsiteY934" fmla="*/ 1861207 h 5355086"/>
              <a:gd name="connsiteX935" fmla="*/ 4305455 w 5955078"/>
              <a:gd name="connsiteY935" fmla="*/ 1867907 h 5355086"/>
              <a:gd name="connsiteX936" fmla="*/ 4272954 w 5955078"/>
              <a:gd name="connsiteY936" fmla="*/ 1876615 h 5355086"/>
              <a:gd name="connsiteX937" fmla="*/ 4287644 w 5955078"/>
              <a:gd name="connsiteY937" fmla="*/ 1891436 h 5355086"/>
              <a:gd name="connsiteX938" fmla="*/ 4301998 w 5955078"/>
              <a:gd name="connsiteY938" fmla="*/ 1905008 h 5355086"/>
              <a:gd name="connsiteX939" fmla="*/ 4318183 w 5955078"/>
              <a:gd name="connsiteY939" fmla="*/ 1915407 h 5355086"/>
              <a:gd name="connsiteX940" fmla="*/ 4332113 w 5955078"/>
              <a:gd name="connsiteY940" fmla="*/ 1922394 h 5355086"/>
              <a:gd name="connsiteX941" fmla="*/ 4350373 w 5955078"/>
              <a:gd name="connsiteY941" fmla="*/ 1925539 h 5355086"/>
              <a:gd name="connsiteX942" fmla="*/ 4366469 w 5955078"/>
              <a:gd name="connsiteY942" fmla="*/ 1930605 h 5355086"/>
              <a:gd name="connsiteX943" fmla="*/ 4383724 w 5955078"/>
              <a:gd name="connsiteY943" fmla="*/ 1930001 h 5355086"/>
              <a:gd name="connsiteX944" fmla="*/ 4403480 w 5955078"/>
              <a:gd name="connsiteY944" fmla="*/ 1928727 h 5355086"/>
              <a:gd name="connsiteX945" fmla="*/ 4429575 w 5955078"/>
              <a:gd name="connsiteY945" fmla="*/ 1931114 h 5355086"/>
              <a:gd name="connsiteX946" fmla="*/ 4455336 w 5955078"/>
              <a:gd name="connsiteY946" fmla="*/ 1932249 h 5355086"/>
              <a:gd name="connsiteX947" fmla="*/ 4481766 w 5955078"/>
              <a:gd name="connsiteY947" fmla="*/ 1935887 h 5355086"/>
              <a:gd name="connsiteX948" fmla="*/ 4507527 w 5955078"/>
              <a:gd name="connsiteY948" fmla="*/ 1937022 h 5355086"/>
              <a:gd name="connsiteX949" fmla="*/ 4557127 w 5955078"/>
              <a:gd name="connsiteY949" fmla="*/ 1937129 h 5355086"/>
              <a:gd name="connsiteX950" fmla="*/ 4603804 w 5955078"/>
              <a:gd name="connsiteY950" fmla="*/ 1931323 h 5355086"/>
              <a:gd name="connsiteX951" fmla="*/ 4624140 w 5955078"/>
              <a:gd name="connsiteY951" fmla="*/ 1927213 h 5355086"/>
              <a:gd name="connsiteX952" fmla="*/ 4641640 w 5955078"/>
              <a:gd name="connsiteY952" fmla="*/ 1922524 h 5355086"/>
              <a:gd name="connsiteX953" fmla="*/ 4679141 w 5955078"/>
              <a:gd name="connsiteY953" fmla="*/ 1912475 h 5355086"/>
              <a:gd name="connsiteX954" fmla="*/ 4688161 w 5955078"/>
              <a:gd name="connsiteY954" fmla="*/ 1926136 h 5355086"/>
              <a:gd name="connsiteX955" fmla="*/ 4591286 w 5955078"/>
              <a:gd name="connsiteY955" fmla="*/ 1989608 h 5355086"/>
              <a:gd name="connsiteX956" fmla="*/ 4610216 w 5955078"/>
              <a:gd name="connsiteY956" fmla="*/ 1995253 h 5355086"/>
              <a:gd name="connsiteX957" fmla="*/ 4625641 w 5955078"/>
              <a:gd name="connsiteY957" fmla="*/ 1997819 h 5355086"/>
              <a:gd name="connsiteX958" fmla="*/ 4642562 w 5955078"/>
              <a:gd name="connsiteY958" fmla="*/ 1995965 h 5355086"/>
              <a:gd name="connsiteX959" fmla="*/ 4656892 w 5955078"/>
              <a:gd name="connsiteY959" fmla="*/ 1989445 h 5355086"/>
              <a:gd name="connsiteX960" fmla="*/ 4673968 w 5955078"/>
              <a:gd name="connsiteY960" fmla="*/ 1978171 h 5355086"/>
              <a:gd name="connsiteX961" fmla="*/ 4693209 w 5955078"/>
              <a:gd name="connsiteY961" fmla="*/ 1964977 h 5355086"/>
              <a:gd name="connsiteX962" fmla="*/ 4749168 w 5955078"/>
              <a:gd name="connsiteY962" fmla="*/ 1913808 h 5355086"/>
              <a:gd name="connsiteX963" fmla="*/ 4750574 w 5955078"/>
              <a:gd name="connsiteY963" fmla="*/ 1904052 h 5355086"/>
              <a:gd name="connsiteX964" fmla="*/ 4748785 w 5955078"/>
              <a:gd name="connsiteY964" fmla="*/ 1872377 h 5355086"/>
              <a:gd name="connsiteX965" fmla="*/ 4748851 w 5955078"/>
              <a:gd name="connsiteY965" fmla="*/ 1857622 h 5355086"/>
              <a:gd name="connsiteX966" fmla="*/ 4752087 w 5955078"/>
              <a:gd name="connsiteY966" fmla="*/ 1844697 h 5355086"/>
              <a:gd name="connsiteX967" fmla="*/ 4752667 w 5955078"/>
              <a:gd name="connsiteY967" fmla="*/ 1841862 h 5355086"/>
              <a:gd name="connsiteX968" fmla="*/ 4757667 w 5955078"/>
              <a:gd name="connsiteY968" fmla="*/ 1840522 h 5355086"/>
              <a:gd name="connsiteX969" fmla="*/ 4769587 w 5955078"/>
              <a:gd name="connsiteY969" fmla="*/ 1840008 h 5355086"/>
              <a:gd name="connsiteX970" fmla="*/ 4783673 w 5955078"/>
              <a:gd name="connsiteY970" fmla="*/ 1837573 h 5355086"/>
              <a:gd name="connsiteX971" fmla="*/ 4789343 w 5955078"/>
              <a:gd name="connsiteY971" fmla="*/ 1838733 h 5355086"/>
              <a:gd name="connsiteX972" fmla="*/ 4789678 w 5955078"/>
              <a:gd name="connsiteY972" fmla="*/ 1839983 h 5355086"/>
              <a:gd name="connsiteX973" fmla="*/ 4798452 w 5955078"/>
              <a:gd name="connsiteY973" fmla="*/ 1857729 h 5355086"/>
              <a:gd name="connsiteX974" fmla="*/ 4802806 w 5955078"/>
              <a:gd name="connsiteY974" fmla="*/ 1873979 h 5355086"/>
              <a:gd name="connsiteX975" fmla="*/ 4804325 w 5955078"/>
              <a:gd name="connsiteY975" fmla="*/ 1889650 h 5355086"/>
              <a:gd name="connsiteX976" fmla="*/ 4805421 w 5955078"/>
              <a:gd name="connsiteY976" fmla="*/ 1898735 h 5355086"/>
              <a:gd name="connsiteX977" fmla="*/ 4804595 w 5955078"/>
              <a:gd name="connsiteY977" fmla="*/ 1905655 h 5355086"/>
              <a:gd name="connsiteX978" fmla="*/ 4800354 w 5955078"/>
              <a:gd name="connsiteY978" fmla="*/ 1914831 h 5355086"/>
              <a:gd name="connsiteX979" fmla="*/ 4795779 w 5955078"/>
              <a:gd name="connsiteY979" fmla="*/ 1922755 h 5355086"/>
              <a:gd name="connsiteX980" fmla="*/ 4785043 w 5955078"/>
              <a:gd name="connsiteY980" fmla="*/ 1937691 h 5355086"/>
              <a:gd name="connsiteX981" fmla="*/ 4761070 w 5955078"/>
              <a:gd name="connsiteY981" fmla="*/ 1968230 h 5355086"/>
              <a:gd name="connsiteX982" fmla="*/ 4705471 w 5955078"/>
              <a:gd name="connsiteY982" fmla="*/ 2040739 h 5355086"/>
              <a:gd name="connsiteX983" fmla="*/ 4733576 w 5955078"/>
              <a:gd name="connsiteY983" fmla="*/ 2050625 h 5355086"/>
              <a:gd name="connsiteX984" fmla="*/ 4761927 w 5955078"/>
              <a:gd name="connsiteY984" fmla="*/ 2056428 h 5355086"/>
              <a:gd name="connsiteX985" fmla="*/ 4787687 w 5955078"/>
              <a:gd name="connsiteY985" fmla="*/ 2057563 h 5355086"/>
              <a:gd name="connsiteX986" fmla="*/ 4813113 w 5955078"/>
              <a:gd name="connsiteY986" fmla="*/ 2057449 h 5355086"/>
              <a:gd name="connsiteX987" fmla="*/ 4837533 w 5955078"/>
              <a:gd name="connsiteY987" fmla="*/ 2053585 h 5355086"/>
              <a:gd name="connsiteX988" fmla="*/ 4863785 w 5955078"/>
              <a:gd name="connsiteY988" fmla="*/ 2046551 h 5355086"/>
              <a:gd name="connsiteX989" fmla="*/ 4886865 w 5955078"/>
              <a:gd name="connsiteY989" fmla="*/ 2037688 h 5355086"/>
              <a:gd name="connsiteX990" fmla="*/ 4909611 w 5955078"/>
              <a:gd name="connsiteY990" fmla="*/ 2027572 h 5355086"/>
              <a:gd name="connsiteX991" fmla="*/ 5332945 w 5955078"/>
              <a:gd name="connsiteY991" fmla="*/ 1832414 h 5355086"/>
              <a:gd name="connsiteX992" fmla="*/ 5755029 w 5955078"/>
              <a:gd name="connsiteY992" fmla="*/ 1637589 h 5355086"/>
              <a:gd name="connsiteX993" fmla="*/ 5771860 w 5955078"/>
              <a:gd name="connsiteY993" fmla="*/ 1630400 h 5355086"/>
              <a:gd name="connsiteX994" fmla="*/ 5791525 w 5955078"/>
              <a:gd name="connsiteY994" fmla="*/ 1623791 h 5355086"/>
              <a:gd name="connsiteX995" fmla="*/ 5831527 w 5955078"/>
              <a:gd name="connsiteY995" fmla="*/ 1613072 h 5355086"/>
              <a:gd name="connsiteX996" fmla="*/ 5870612 w 5955078"/>
              <a:gd name="connsiteY996" fmla="*/ 1603939 h 5355086"/>
              <a:gd name="connsiteX997" fmla="*/ 5910614 w 5955078"/>
              <a:gd name="connsiteY997" fmla="*/ 1593221 h 5355086"/>
              <a:gd name="connsiteX998" fmla="*/ 5918384 w 5955078"/>
              <a:gd name="connsiteY998" fmla="*/ 1607216 h 5355086"/>
              <a:gd name="connsiteX999" fmla="*/ 5892402 w 5955078"/>
              <a:gd name="connsiteY999" fmla="*/ 1630256 h 5355086"/>
              <a:gd name="connsiteX1000" fmla="*/ 5878497 w 5955078"/>
              <a:gd name="connsiteY1000" fmla="*/ 1643361 h 5355086"/>
              <a:gd name="connsiteX1001" fmla="*/ 5863920 w 5955078"/>
              <a:gd name="connsiteY1001" fmla="*/ 1653965 h 5355086"/>
              <a:gd name="connsiteX1002" fmla="*/ 5385280 w 5955078"/>
              <a:gd name="connsiteY1002" fmla="*/ 1957728 h 5355086"/>
              <a:gd name="connsiteX1003" fmla="*/ 5361039 w 5955078"/>
              <a:gd name="connsiteY1003" fmla="*/ 1972263 h 5355086"/>
              <a:gd name="connsiteX1004" fmla="*/ 5351463 w 5955078"/>
              <a:gd name="connsiteY1004" fmla="*/ 1981527 h 5355086"/>
              <a:gd name="connsiteX1005" fmla="*/ 5341307 w 5955078"/>
              <a:gd name="connsiteY1005" fmla="*/ 1993627 h 5355086"/>
              <a:gd name="connsiteX1006" fmla="*/ 5319500 w 5955078"/>
              <a:gd name="connsiteY1006" fmla="*/ 2022246 h 5355086"/>
              <a:gd name="connsiteX1007" fmla="*/ 5296779 w 5955078"/>
              <a:gd name="connsiteY1007" fmla="*/ 2052451 h 5355086"/>
              <a:gd name="connsiteX1008" fmla="*/ 5270217 w 5955078"/>
              <a:gd name="connsiteY1008" fmla="*/ 2078325 h 5355086"/>
              <a:gd name="connsiteX1009" fmla="*/ 5242070 w 5955078"/>
              <a:gd name="connsiteY1009" fmla="*/ 2103285 h 5355086"/>
              <a:gd name="connsiteX1010" fmla="*/ 5212918 w 5955078"/>
              <a:gd name="connsiteY1010" fmla="*/ 2124494 h 5355086"/>
              <a:gd name="connsiteX1011" fmla="*/ 5185351 w 5955078"/>
              <a:gd name="connsiteY1011" fmla="*/ 2146618 h 5355086"/>
              <a:gd name="connsiteX1012" fmla="*/ 5153029 w 5955078"/>
              <a:gd name="connsiteY1012" fmla="*/ 2165997 h 5355086"/>
              <a:gd name="connsiteX1013" fmla="*/ 5119458 w 5955078"/>
              <a:gd name="connsiteY1013" fmla="*/ 2185711 h 5355086"/>
              <a:gd name="connsiteX1014" fmla="*/ 5105462 w 5955078"/>
              <a:gd name="connsiteY1014" fmla="*/ 2193481 h 5355086"/>
              <a:gd name="connsiteX1015" fmla="*/ 5090887 w 5955078"/>
              <a:gd name="connsiteY1015" fmla="*/ 2204085 h 5355086"/>
              <a:gd name="connsiteX1016" fmla="*/ 5076646 w 5955078"/>
              <a:gd name="connsiteY1016" fmla="*/ 2215939 h 5355086"/>
              <a:gd name="connsiteX1017" fmla="*/ 5065241 w 5955078"/>
              <a:gd name="connsiteY1017" fmla="*/ 2228374 h 5355086"/>
              <a:gd name="connsiteX1018" fmla="*/ 5054169 w 5955078"/>
              <a:gd name="connsiteY1018" fmla="*/ 2242059 h 5355086"/>
              <a:gd name="connsiteX1019" fmla="*/ 5044683 w 5955078"/>
              <a:gd name="connsiteY1019" fmla="*/ 2256659 h 5355086"/>
              <a:gd name="connsiteX1020" fmla="*/ 5036202 w 5955078"/>
              <a:gd name="connsiteY1020" fmla="*/ 2275009 h 5355086"/>
              <a:gd name="connsiteX1021" fmla="*/ 5033391 w 5955078"/>
              <a:gd name="connsiteY1021" fmla="*/ 2294519 h 5355086"/>
              <a:gd name="connsiteX1022" fmla="*/ 5028815 w 5955078"/>
              <a:gd name="connsiteY1022" fmla="*/ 2302445 h 5355086"/>
              <a:gd name="connsiteX1023" fmla="*/ 5024575 w 5955078"/>
              <a:gd name="connsiteY1023" fmla="*/ 2311619 h 5355086"/>
              <a:gd name="connsiteX1024" fmla="*/ 5012924 w 5955078"/>
              <a:gd name="connsiteY1024" fmla="*/ 2328139 h 5355086"/>
              <a:gd name="connsiteX1025" fmla="*/ 4994688 w 5955078"/>
              <a:gd name="connsiteY1025" fmla="*/ 2345083 h 5355086"/>
              <a:gd name="connsiteX1026" fmla="*/ 4977792 w 5955078"/>
              <a:gd name="connsiteY1026" fmla="*/ 2367029 h 5355086"/>
              <a:gd name="connsiteX1027" fmla="*/ 5090295 w 5955078"/>
              <a:gd name="connsiteY1027" fmla="*/ 2336883 h 5355086"/>
              <a:gd name="connsiteX1028" fmla="*/ 5092975 w 5955078"/>
              <a:gd name="connsiteY1028" fmla="*/ 2346883 h 5355086"/>
              <a:gd name="connsiteX1029" fmla="*/ 4811715 w 5955078"/>
              <a:gd name="connsiteY1029" fmla="*/ 2422247 h 5355086"/>
              <a:gd name="connsiteX1030" fmla="*/ 4807565 w 5955078"/>
              <a:gd name="connsiteY1030" fmla="*/ 2436757 h 5355086"/>
              <a:gd name="connsiteX1031" fmla="*/ 4834599 w 5955078"/>
              <a:gd name="connsiteY1031" fmla="*/ 2457648 h 5355086"/>
              <a:gd name="connsiteX1032" fmla="*/ 4849534 w 5955078"/>
              <a:gd name="connsiteY1032" fmla="*/ 2468385 h 5355086"/>
              <a:gd name="connsiteX1033" fmla="*/ 4856789 w 5955078"/>
              <a:gd name="connsiteY1033" fmla="*/ 2470460 h 5355086"/>
              <a:gd name="connsiteX1034" fmla="*/ 4864044 w 5955078"/>
              <a:gd name="connsiteY1034" fmla="*/ 2472535 h 5355086"/>
              <a:gd name="connsiteX1035" fmla="*/ 4910899 w 5955078"/>
              <a:gd name="connsiteY1035" fmla="*/ 2477398 h 5355086"/>
              <a:gd name="connsiteX1036" fmla="*/ 4955255 w 5955078"/>
              <a:gd name="connsiteY1036" fmla="*/ 2482930 h 5355086"/>
              <a:gd name="connsiteX1037" fmla="*/ 5000191 w 5955078"/>
              <a:gd name="connsiteY1037" fmla="*/ 2485627 h 5355086"/>
              <a:gd name="connsiteX1038" fmla="*/ 5046377 w 5955078"/>
              <a:gd name="connsiteY1038" fmla="*/ 2487990 h 5355086"/>
              <a:gd name="connsiteX1039" fmla="*/ 5094148 w 5955078"/>
              <a:gd name="connsiteY1039" fmla="*/ 2491267 h 5355086"/>
              <a:gd name="connsiteX1040" fmla="*/ 5114909 w 5955078"/>
              <a:gd name="connsiteY1040" fmla="*/ 2493743 h 5355086"/>
              <a:gd name="connsiteX1041" fmla="*/ 5134419 w 5955078"/>
              <a:gd name="connsiteY1041" fmla="*/ 2496554 h 5355086"/>
              <a:gd name="connsiteX1042" fmla="*/ 5155849 w 5955078"/>
              <a:gd name="connsiteY1042" fmla="*/ 2501530 h 5355086"/>
              <a:gd name="connsiteX1043" fmla="*/ 5172280 w 5955078"/>
              <a:gd name="connsiteY1043" fmla="*/ 2507846 h 5355086"/>
              <a:gd name="connsiteX1044" fmla="*/ 5188709 w 5955078"/>
              <a:gd name="connsiteY1044" fmla="*/ 2514162 h 5355086"/>
              <a:gd name="connsiteX1045" fmla="*/ 5202059 w 5955078"/>
              <a:gd name="connsiteY1045" fmla="*/ 2523983 h 5355086"/>
              <a:gd name="connsiteX1046" fmla="*/ 5215744 w 5955078"/>
              <a:gd name="connsiteY1046" fmla="*/ 2535053 h 5355086"/>
              <a:gd name="connsiteX1047" fmla="*/ 5229429 w 5955078"/>
              <a:gd name="connsiteY1047" fmla="*/ 2546124 h 5355086"/>
              <a:gd name="connsiteX1048" fmla="*/ 5240034 w 5955078"/>
              <a:gd name="connsiteY1048" fmla="*/ 2560700 h 5355086"/>
              <a:gd name="connsiteX1049" fmla="*/ 5251307 w 5955078"/>
              <a:gd name="connsiteY1049" fmla="*/ 2577776 h 5355086"/>
              <a:gd name="connsiteX1050" fmla="*/ 5259747 w 5955078"/>
              <a:gd name="connsiteY1050" fmla="*/ 2594272 h 5355086"/>
              <a:gd name="connsiteX1051" fmla="*/ 5267606 w 5955078"/>
              <a:gd name="connsiteY1051" fmla="*/ 2613603 h 5355086"/>
              <a:gd name="connsiteX1052" fmla="*/ 5274885 w 5955078"/>
              <a:gd name="connsiteY1052" fmla="*/ 2635769 h 5355086"/>
              <a:gd name="connsiteX1053" fmla="*/ 5281249 w 5955078"/>
              <a:gd name="connsiteY1053" fmla="*/ 2659519 h 5355086"/>
              <a:gd name="connsiteX1054" fmla="*/ 5288104 w 5955078"/>
              <a:gd name="connsiteY1054" fmla="*/ 2675100 h 5355086"/>
              <a:gd name="connsiteX1055" fmla="*/ 5293708 w 5955078"/>
              <a:gd name="connsiteY1055" fmla="*/ 2691016 h 5355086"/>
              <a:gd name="connsiteX1056" fmla="*/ 5301723 w 5955078"/>
              <a:gd name="connsiteY1056" fmla="*/ 2700927 h 5355086"/>
              <a:gd name="connsiteX1057" fmla="*/ 5309402 w 5955078"/>
              <a:gd name="connsiteY1057" fmla="*/ 2709587 h 5355086"/>
              <a:gd name="connsiteX1058" fmla="*/ 5318333 w 5955078"/>
              <a:gd name="connsiteY1058" fmla="*/ 2717913 h 5355086"/>
              <a:gd name="connsiteX1059" fmla="*/ 5331013 w 5955078"/>
              <a:gd name="connsiteY1059" fmla="*/ 2725233 h 5355086"/>
              <a:gd name="connsiteX1060" fmla="*/ 5354787 w 5955078"/>
              <a:gd name="connsiteY1060" fmla="*/ 2738960 h 5355086"/>
              <a:gd name="connsiteX1061" fmla="*/ 5419437 w 5955078"/>
              <a:gd name="connsiteY1061" fmla="*/ 2775228 h 5355086"/>
              <a:gd name="connsiteX1062" fmla="*/ 5452722 w 5955078"/>
              <a:gd name="connsiteY1062" fmla="*/ 2794446 h 5355086"/>
              <a:gd name="connsiteX1063" fmla="*/ 5483842 w 5955078"/>
              <a:gd name="connsiteY1063" fmla="*/ 2815583 h 5355086"/>
              <a:gd name="connsiteX1064" fmla="*/ 5352736 w 5955078"/>
              <a:gd name="connsiteY1064" fmla="*/ 2766305 h 5355086"/>
              <a:gd name="connsiteX1065" fmla="*/ 5350326 w 5955078"/>
              <a:gd name="connsiteY1065" fmla="*/ 2772310 h 5355086"/>
              <a:gd name="connsiteX1066" fmla="*/ 5430268 w 5955078"/>
              <a:gd name="connsiteY1066" fmla="*/ 2840656 h 5355086"/>
              <a:gd name="connsiteX1067" fmla="*/ 5470408 w 5955078"/>
              <a:gd name="connsiteY1067" fmla="*/ 2875453 h 5355086"/>
              <a:gd name="connsiteX1068" fmla="*/ 5511128 w 5955078"/>
              <a:gd name="connsiteY1068" fmla="*/ 2907416 h 5355086"/>
              <a:gd name="connsiteX1069" fmla="*/ 5530573 w 5955078"/>
              <a:gd name="connsiteY1069" fmla="*/ 2924982 h 5355086"/>
              <a:gd name="connsiteX1070" fmla="*/ 5537002 w 5955078"/>
              <a:gd name="connsiteY1070" fmla="*/ 2933977 h 5355086"/>
              <a:gd name="connsiteX1071" fmla="*/ 5541847 w 5955078"/>
              <a:gd name="connsiteY1071" fmla="*/ 2942058 h 5355086"/>
              <a:gd name="connsiteX1072" fmla="*/ 5544526 w 5955078"/>
              <a:gd name="connsiteY1072" fmla="*/ 2952059 h 5355086"/>
              <a:gd name="connsiteX1073" fmla="*/ 5542785 w 5955078"/>
              <a:gd name="connsiteY1073" fmla="*/ 2960564 h 5355086"/>
              <a:gd name="connsiteX1074" fmla="*/ 5535465 w 5955078"/>
              <a:gd name="connsiteY1074" fmla="*/ 2973244 h 5355086"/>
              <a:gd name="connsiteX1075" fmla="*/ 5525645 w 5955078"/>
              <a:gd name="connsiteY1075" fmla="*/ 2986593 h 5355086"/>
              <a:gd name="connsiteX1076" fmla="*/ 5516739 w 5955078"/>
              <a:gd name="connsiteY1076" fmla="*/ 2998358 h 5355086"/>
              <a:gd name="connsiteX1077" fmla="*/ 5513167 w 5955078"/>
              <a:gd name="connsiteY1077" fmla="*/ 3010033 h 5355086"/>
              <a:gd name="connsiteX1078" fmla="*/ 5510847 w 5955078"/>
              <a:gd name="connsiteY1078" fmla="*/ 3021373 h 5355086"/>
              <a:gd name="connsiteX1079" fmla="*/ 5512612 w 5955078"/>
              <a:gd name="connsiteY1079" fmla="*/ 3032959 h 5355086"/>
              <a:gd name="connsiteX1080" fmla="*/ 5515961 w 5955078"/>
              <a:gd name="connsiteY1080" fmla="*/ 3045459 h 5355086"/>
              <a:gd name="connsiteX1081" fmla="*/ 5522391 w 5955078"/>
              <a:gd name="connsiteY1081" fmla="*/ 3054455 h 5355086"/>
              <a:gd name="connsiteX1082" fmla="*/ 5529156 w 5955078"/>
              <a:gd name="connsiteY1082" fmla="*/ 3064700 h 5355086"/>
              <a:gd name="connsiteX1083" fmla="*/ 5538086 w 5955078"/>
              <a:gd name="connsiteY1083" fmla="*/ 3073026 h 5355086"/>
              <a:gd name="connsiteX1084" fmla="*/ 5578471 w 5955078"/>
              <a:gd name="connsiteY1084" fmla="*/ 3103739 h 5355086"/>
              <a:gd name="connsiteX1085" fmla="*/ 5618185 w 5955078"/>
              <a:gd name="connsiteY1085" fmla="*/ 3131951 h 5355086"/>
              <a:gd name="connsiteX1086" fmla="*/ 5699443 w 5955078"/>
              <a:gd name="connsiteY1086" fmla="*/ 3185206 h 5355086"/>
              <a:gd name="connsiteX1087" fmla="*/ 5720384 w 5955078"/>
              <a:gd name="connsiteY1087" fmla="*/ 3198352 h 5355086"/>
              <a:gd name="connsiteX1088" fmla="*/ 5730229 w 5955078"/>
              <a:gd name="connsiteY1088" fmla="*/ 3205093 h 5355086"/>
              <a:gd name="connsiteX1089" fmla="*/ 5736659 w 5955078"/>
              <a:gd name="connsiteY1089" fmla="*/ 3214089 h 5355086"/>
              <a:gd name="connsiteX1090" fmla="*/ 5743088 w 5955078"/>
              <a:gd name="connsiteY1090" fmla="*/ 3223084 h 5355086"/>
              <a:gd name="connsiteX1091" fmla="*/ 5745768 w 5955078"/>
              <a:gd name="connsiteY1091" fmla="*/ 3233085 h 5355086"/>
              <a:gd name="connsiteX1092" fmla="*/ 5745033 w 5955078"/>
              <a:gd name="connsiteY1092" fmla="*/ 3245339 h 5355086"/>
              <a:gd name="connsiteX1093" fmla="*/ 5740881 w 5955078"/>
              <a:gd name="connsiteY1093" fmla="*/ 3259850 h 5355086"/>
              <a:gd name="connsiteX1094" fmla="*/ 5731820 w 5955078"/>
              <a:gd name="connsiteY1094" fmla="*/ 3281035 h 5355086"/>
              <a:gd name="connsiteX1095" fmla="*/ 5727244 w 5955078"/>
              <a:gd name="connsiteY1095" fmla="*/ 3288960 h 5355086"/>
              <a:gd name="connsiteX1096" fmla="*/ 5719499 w 5955078"/>
              <a:gd name="connsiteY1096" fmla="*/ 3295054 h 5355086"/>
              <a:gd name="connsiteX1097" fmla="*/ 5712669 w 5955078"/>
              <a:gd name="connsiteY1097" fmla="*/ 3299564 h 5355086"/>
              <a:gd name="connsiteX1098" fmla="*/ 5701999 w 5955078"/>
              <a:gd name="connsiteY1098" fmla="*/ 3299744 h 5355086"/>
              <a:gd name="connsiteX1099" fmla="*/ 5691663 w 5955078"/>
              <a:gd name="connsiteY1099" fmla="*/ 3301173 h 5355086"/>
              <a:gd name="connsiteX1100" fmla="*/ 5677488 w 5955078"/>
              <a:gd name="connsiteY1100" fmla="*/ 3298272 h 5355086"/>
              <a:gd name="connsiteX1101" fmla="*/ 5652552 w 5955078"/>
              <a:gd name="connsiteY1101" fmla="*/ 3290217 h 5355086"/>
              <a:gd name="connsiteX1102" fmla="*/ 5638713 w 5955078"/>
              <a:gd name="connsiteY1102" fmla="*/ 3288566 h 5355086"/>
              <a:gd name="connsiteX1103" fmla="*/ 5627708 w 5955078"/>
              <a:gd name="connsiteY1103" fmla="*/ 3287495 h 5355086"/>
              <a:gd name="connsiteX1104" fmla="*/ 5616122 w 5955078"/>
              <a:gd name="connsiteY1104" fmla="*/ 3289260 h 5355086"/>
              <a:gd name="connsiteX1105" fmla="*/ 5603621 w 5955078"/>
              <a:gd name="connsiteY1105" fmla="*/ 3292609 h 5355086"/>
              <a:gd name="connsiteX1106" fmla="*/ 5591210 w 5955078"/>
              <a:gd name="connsiteY1106" fmla="*/ 3301294 h 5355086"/>
              <a:gd name="connsiteX1107" fmla="*/ 5581055 w 5955078"/>
              <a:gd name="connsiteY1107" fmla="*/ 3313393 h 5355086"/>
              <a:gd name="connsiteX1108" fmla="*/ 5575140 w 5955078"/>
              <a:gd name="connsiteY1108" fmla="*/ 3316318 h 5355086"/>
              <a:gd name="connsiteX1109" fmla="*/ 5568554 w 5955078"/>
              <a:gd name="connsiteY1109" fmla="*/ 3316743 h 5355086"/>
              <a:gd name="connsiteX1110" fmla="*/ 5550049 w 5955078"/>
              <a:gd name="connsiteY1110" fmla="*/ 3317682 h 5355086"/>
              <a:gd name="connsiteX1111" fmla="*/ 5499867 w 5955078"/>
              <a:gd name="connsiteY1111" fmla="*/ 3320410 h 5355086"/>
              <a:gd name="connsiteX1112" fmla="*/ 5473527 w 5955078"/>
              <a:gd name="connsiteY1112" fmla="*/ 3322109 h 5355086"/>
              <a:gd name="connsiteX1113" fmla="*/ 5447521 w 5955078"/>
              <a:gd name="connsiteY1113" fmla="*/ 3325057 h 5355086"/>
              <a:gd name="connsiteX1114" fmla="*/ 5415936 w 5955078"/>
              <a:gd name="connsiteY1114" fmla="*/ 3332181 h 5355086"/>
              <a:gd name="connsiteX1115" fmla="*/ 5392184 w 5955078"/>
              <a:gd name="connsiteY1115" fmla="*/ 3338546 h 5355086"/>
              <a:gd name="connsiteX1116" fmla="*/ 5373188 w 5955078"/>
              <a:gd name="connsiteY1116" fmla="*/ 3347654 h 5355086"/>
              <a:gd name="connsiteX1117" fmla="*/ 5357698 w 5955078"/>
              <a:gd name="connsiteY1117" fmla="*/ 3359844 h 5355086"/>
              <a:gd name="connsiteX1118" fmla="*/ 5347297 w 5955078"/>
              <a:gd name="connsiteY1118" fmla="*/ 3376029 h 5355086"/>
              <a:gd name="connsiteX1119" fmla="*/ 5339151 w 5955078"/>
              <a:gd name="connsiteY1119" fmla="*/ 3395629 h 5355086"/>
              <a:gd name="connsiteX1120" fmla="*/ 5332344 w 5955078"/>
              <a:gd name="connsiteY1120" fmla="*/ 3420229 h 5355086"/>
              <a:gd name="connsiteX1121" fmla="*/ 5328128 w 5955078"/>
              <a:gd name="connsiteY1121" fmla="*/ 3449495 h 5355086"/>
              <a:gd name="connsiteX1122" fmla="*/ 5325742 w 5955078"/>
              <a:gd name="connsiteY1122" fmla="*/ 3475590 h 5355086"/>
              <a:gd name="connsiteX1123" fmla="*/ 5324271 w 5955078"/>
              <a:gd name="connsiteY1123" fmla="*/ 3500101 h 5355086"/>
              <a:gd name="connsiteX1124" fmla="*/ 5324049 w 5955078"/>
              <a:gd name="connsiteY1124" fmla="*/ 3524276 h 5355086"/>
              <a:gd name="connsiteX1125" fmla="*/ 5329163 w 5955078"/>
              <a:gd name="connsiteY1125" fmla="*/ 3548362 h 5355086"/>
              <a:gd name="connsiteX1126" fmla="*/ 5334858 w 5955078"/>
              <a:gd name="connsiteY1126" fmla="*/ 3569613 h 5355086"/>
              <a:gd name="connsiteX1127" fmla="*/ 5346557 w 5955078"/>
              <a:gd name="connsiteY1127" fmla="*/ 3593274 h 5355086"/>
              <a:gd name="connsiteX1128" fmla="*/ 5362921 w 5955078"/>
              <a:gd name="connsiteY1128" fmla="*/ 3614345 h 5355086"/>
              <a:gd name="connsiteX1129" fmla="*/ 5384286 w 5955078"/>
              <a:gd name="connsiteY1129" fmla="*/ 3634077 h 5355086"/>
              <a:gd name="connsiteX1130" fmla="*/ 5395135 w 5955078"/>
              <a:gd name="connsiteY1130" fmla="*/ 3644568 h 5355086"/>
              <a:gd name="connsiteX1131" fmla="*/ 5405070 w 5955078"/>
              <a:gd name="connsiteY1131" fmla="*/ 3656643 h 5355086"/>
              <a:gd name="connsiteX1132" fmla="*/ 5415004 w 5955078"/>
              <a:gd name="connsiteY1132" fmla="*/ 3668719 h 5355086"/>
              <a:gd name="connsiteX1133" fmla="*/ 5419939 w 5955078"/>
              <a:gd name="connsiteY1133" fmla="*/ 3682134 h 5355086"/>
              <a:gd name="connsiteX1134" fmla="*/ 5424293 w 5955078"/>
              <a:gd name="connsiteY1134" fmla="*/ 3698386 h 5355086"/>
              <a:gd name="connsiteX1135" fmla="*/ 5427977 w 5955078"/>
              <a:gd name="connsiteY1135" fmla="*/ 3712136 h 5355086"/>
              <a:gd name="connsiteX1136" fmla="*/ 5431082 w 5955078"/>
              <a:gd name="connsiteY1136" fmla="*/ 3728721 h 5355086"/>
              <a:gd name="connsiteX1137" fmla="*/ 5429766 w 5955078"/>
              <a:gd name="connsiteY1137" fmla="*/ 3743811 h 5355086"/>
              <a:gd name="connsiteX1138" fmla="*/ 5430035 w 5955078"/>
              <a:gd name="connsiteY1138" fmla="*/ 3759817 h 5355086"/>
              <a:gd name="connsiteX1139" fmla="*/ 5427470 w 5955078"/>
              <a:gd name="connsiteY1139" fmla="*/ 3775242 h 5355086"/>
              <a:gd name="connsiteX1140" fmla="*/ 5423654 w 5955078"/>
              <a:gd name="connsiteY1140" fmla="*/ 3791002 h 5355086"/>
              <a:gd name="connsiteX1141" fmla="*/ 5419503 w 5955078"/>
              <a:gd name="connsiteY1141" fmla="*/ 3805512 h 5355086"/>
              <a:gd name="connsiteX1142" fmla="*/ 5412182 w 5955078"/>
              <a:gd name="connsiteY1142" fmla="*/ 3818192 h 5355086"/>
              <a:gd name="connsiteX1143" fmla="*/ 5404862 w 5955078"/>
              <a:gd name="connsiteY1143" fmla="*/ 3830872 h 5355086"/>
              <a:gd name="connsiteX1144" fmla="*/ 5395041 w 5955078"/>
              <a:gd name="connsiteY1144" fmla="*/ 3844222 h 5355086"/>
              <a:gd name="connsiteX1145" fmla="*/ 5383880 w 5955078"/>
              <a:gd name="connsiteY1145" fmla="*/ 3852572 h 5355086"/>
              <a:gd name="connsiteX1146" fmla="*/ 5374305 w 5955078"/>
              <a:gd name="connsiteY1146" fmla="*/ 3861836 h 5355086"/>
              <a:gd name="connsiteX1147" fmla="*/ 5360979 w 5955078"/>
              <a:gd name="connsiteY1147" fmla="*/ 3872106 h 5355086"/>
              <a:gd name="connsiteX1148" fmla="*/ 5346649 w 5955078"/>
              <a:gd name="connsiteY1148" fmla="*/ 3878625 h 5355086"/>
              <a:gd name="connsiteX1149" fmla="*/ 5331648 w 5955078"/>
              <a:gd name="connsiteY1149" fmla="*/ 3882645 h 5355086"/>
              <a:gd name="connsiteX1150" fmla="*/ 5316647 w 5955078"/>
              <a:gd name="connsiteY1150" fmla="*/ 3886664 h 5355086"/>
              <a:gd name="connsiteX1151" fmla="*/ 5300977 w 5955078"/>
              <a:gd name="connsiteY1151" fmla="*/ 3888183 h 5355086"/>
              <a:gd name="connsiteX1152" fmla="*/ 5284972 w 5955078"/>
              <a:gd name="connsiteY1152" fmla="*/ 3888453 h 5355086"/>
              <a:gd name="connsiteX1153" fmla="*/ 5268966 w 5955078"/>
              <a:gd name="connsiteY1153" fmla="*/ 3888722 h 5355086"/>
              <a:gd name="connsiteX1154" fmla="*/ 5252291 w 5955078"/>
              <a:gd name="connsiteY1154" fmla="*/ 3886492 h 5355086"/>
              <a:gd name="connsiteX1155" fmla="*/ 5234946 w 5955078"/>
              <a:gd name="connsiteY1155" fmla="*/ 3881760 h 5355086"/>
              <a:gd name="connsiteX1156" fmla="*/ 5219185 w 5955078"/>
              <a:gd name="connsiteY1156" fmla="*/ 3877944 h 5355086"/>
              <a:gd name="connsiteX1157" fmla="*/ 5204005 w 5955078"/>
              <a:gd name="connsiteY1157" fmla="*/ 3871294 h 5355086"/>
              <a:gd name="connsiteX1158" fmla="*/ 5189406 w 5955078"/>
              <a:gd name="connsiteY1158" fmla="*/ 3861807 h 5355086"/>
              <a:gd name="connsiteX1159" fmla="*/ 5176391 w 5955078"/>
              <a:gd name="connsiteY1159" fmla="*/ 3853237 h 5355086"/>
              <a:gd name="connsiteX1160" fmla="*/ 5163041 w 5955078"/>
              <a:gd name="connsiteY1160" fmla="*/ 3843417 h 5355086"/>
              <a:gd name="connsiteX1161" fmla="*/ 5150606 w 5955078"/>
              <a:gd name="connsiteY1161" fmla="*/ 3832010 h 5355086"/>
              <a:gd name="connsiteX1162" fmla="*/ 5131652 w 5955078"/>
              <a:gd name="connsiteY1162" fmla="*/ 3806274 h 5355086"/>
              <a:gd name="connsiteX1163" fmla="*/ 5116537 w 5955078"/>
              <a:gd name="connsiteY1163" fmla="*/ 3784868 h 5355086"/>
              <a:gd name="connsiteX1164" fmla="*/ 5112273 w 5955078"/>
              <a:gd name="connsiteY1164" fmla="*/ 3773952 h 5355086"/>
              <a:gd name="connsiteX1165" fmla="*/ 5109594 w 5955078"/>
              <a:gd name="connsiteY1165" fmla="*/ 3763952 h 5355086"/>
              <a:gd name="connsiteX1166" fmla="*/ 5107494 w 5955078"/>
              <a:gd name="connsiteY1166" fmla="*/ 3751117 h 5355086"/>
              <a:gd name="connsiteX1167" fmla="*/ 5106644 w 5955078"/>
              <a:gd name="connsiteY1167" fmla="*/ 3737946 h 5355086"/>
              <a:gd name="connsiteX1168" fmla="*/ 5107715 w 5955078"/>
              <a:gd name="connsiteY1168" fmla="*/ 3726941 h 5355086"/>
              <a:gd name="connsiteX1169" fmla="*/ 5110951 w 5955078"/>
              <a:gd name="connsiteY1169" fmla="*/ 3714016 h 5355086"/>
              <a:gd name="connsiteX1170" fmla="*/ 5120838 w 5955078"/>
              <a:gd name="connsiteY1170" fmla="*/ 3685911 h 5355086"/>
              <a:gd name="connsiteX1171" fmla="*/ 5134140 w 5955078"/>
              <a:gd name="connsiteY1171" fmla="*/ 3655550 h 5355086"/>
              <a:gd name="connsiteX1172" fmla="*/ 5154272 w 5955078"/>
              <a:gd name="connsiteY1172" fmla="*/ 3620681 h 5355086"/>
              <a:gd name="connsiteX1173" fmla="*/ 5068975 w 5955078"/>
              <a:gd name="connsiteY1173" fmla="*/ 3607361 h 5355086"/>
              <a:gd name="connsiteX1174" fmla="*/ 5098013 w 5955078"/>
              <a:gd name="connsiteY1174" fmla="*/ 3560726 h 5355086"/>
              <a:gd name="connsiteX1175" fmla="*/ 5072988 w 5955078"/>
              <a:gd name="connsiteY1175" fmla="*/ 3547335 h 5355086"/>
              <a:gd name="connsiteX1176" fmla="*/ 5057808 w 5955078"/>
              <a:gd name="connsiteY1176" fmla="*/ 3540684 h 5355086"/>
              <a:gd name="connsiteX1177" fmla="*/ 5046468 w 5955078"/>
              <a:gd name="connsiteY1177" fmla="*/ 3538363 h 5355086"/>
              <a:gd name="connsiteX1178" fmla="*/ 5026288 w 5955078"/>
              <a:gd name="connsiteY1178" fmla="*/ 3533052 h 5355086"/>
              <a:gd name="connsiteX1179" fmla="*/ 5004187 w 5955078"/>
              <a:gd name="connsiteY1179" fmla="*/ 3525576 h 5355086"/>
              <a:gd name="connsiteX1180" fmla="*/ 4987087 w 5955078"/>
              <a:gd name="connsiteY1180" fmla="*/ 3516760 h 5355086"/>
              <a:gd name="connsiteX1181" fmla="*/ 4969652 w 5955078"/>
              <a:gd name="connsiteY1181" fmla="*/ 3506694 h 5355086"/>
              <a:gd name="connsiteX1182" fmla="*/ 4953467 w 5955078"/>
              <a:gd name="connsiteY1182" fmla="*/ 3496293 h 5355086"/>
              <a:gd name="connsiteX1183" fmla="*/ 4939782 w 5955078"/>
              <a:gd name="connsiteY1183" fmla="*/ 3485222 h 5355086"/>
              <a:gd name="connsiteX1184" fmla="*/ 4926098 w 5955078"/>
              <a:gd name="connsiteY1184" fmla="*/ 3474151 h 5355086"/>
              <a:gd name="connsiteX1185" fmla="*/ 4914243 w 5955078"/>
              <a:gd name="connsiteY1185" fmla="*/ 3459910 h 5355086"/>
              <a:gd name="connsiteX1186" fmla="*/ 4891449 w 5955078"/>
              <a:gd name="connsiteY1186" fmla="*/ 3429844 h 5355086"/>
              <a:gd name="connsiteX1187" fmla="*/ 4869235 w 5955078"/>
              <a:gd name="connsiteY1187" fmla="*/ 3396942 h 5355086"/>
              <a:gd name="connsiteX1188" fmla="*/ 4852022 w 5955078"/>
              <a:gd name="connsiteY1188" fmla="*/ 3362700 h 5355086"/>
              <a:gd name="connsiteX1189" fmla="*/ 4835387 w 5955078"/>
              <a:gd name="connsiteY1189" fmla="*/ 3325623 h 5355086"/>
              <a:gd name="connsiteX1190" fmla="*/ 4824449 w 5955078"/>
              <a:gd name="connsiteY1190" fmla="*/ 3309797 h 5355086"/>
              <a:gd name="connsiteX1191" fmla="*/ 4813264 w 5955078"/>
              <a:gd name="connsiteY1191" fmla="*/ 3298057 h 5355086"/>
              <a:gd name="connsiteX1192" fmla="*/ 4799579 w 5955078"/>
              <a:gd name="connsiteY1192" fmla="*/ 3286985 h 5355086"/>
              <a:gd name="connsiteX1193" fmla="*/ 4783729 w 5955078"/>
              <a:gd name="connsiteY1193" fmla="*/ 3277835 h 5355086"/>
              <a:gd name="connsiteX1194" fmla="*/ 4767968 w 5955078"/>
              <a:gd name="connsiteY1194" fmla="*/ 3274019 h 5355086"/>
              <a:gd name="connsiteX1195" fmla="*/ 4750378 w 5955078"/>
              <a:gd name="connsiteY1195" fmla="*/ 3273373 h 5355086"/>
              <a:gd name="connsiteX1196" fmla="*/ 4732543 w 5955078"/>
              <a:gd name="connsiteY1196" fmla="*/ 3276812 h 5355086"/>
              <a:gd name="connsiteX1197" fmla="*/ 4714797 w 5955078"/>
              <a:gd name="connsiteY1197" fmla="*/ 3285587 h 5355086"/>
              <a:gd name="connsiteX1198" fmla="*/ 4679975 w 5955078"/>
              <a:gd name="connsiteY1198" fmla="*/ 3305635 h 5355086"/>
              <a:gd name="connsiteX1199" fmla="*/ 4663234 w 5955078"/>
              <a:gd name="connsiteY1199" fmla="*/ 3318160 h 5355086"/>
              <a:gd name="connsiteX1200" fmla="*/ 4648078 w 5955078"/>
              <a:gd name="connsiteY1200" fmla="*/ 3331600 h 5355086"/>
              <a:gd name="connsiteX1201" fmla="*/ 4634507 w 5955078"/>
              <a:gd name="connsiteY1201" fmla="*/ 3345955 h 5355086"/>
              <a:gd name="connsiteX1202" fmla="*/ 4621941 w 5955078"/>
              <a:gd name="connsiteY1202" fmla="*/ 3364059 h 5355086"/>
              <a:gd name="connsiteX1203" fmla="*/ 4615045 w 5955078"/>
              <a:gd name="connsiteY1203" fmla="*/ 3383325 h 5355086"/>
              <a:gd name="connsiteX1204" fmla="*/ 4607904 w 5955078"/>
              <a:gd name="connsiteY1204" fmla="*/ 3406675 h 5355086"/>
              <a:gd name="connsiteX1205" fmla="*/ 4603418 w 5955078"/>
              <a:gd name="connsiteY1205" fmla="*/ 3419934 h 5355086"/>
              <a:gd name="connsiteX1206" fmla="*/ 4595517 w 5955078"/>
              <a:gd name="connsiteY1206" fmla="*/ 3435449 h 5355086"/>
              <a:gd name="connsiteX1207" fmla="*/ 4586276 w 5955078"/>
              <a:gd name="connsiteY1207" fmla="*/ 3445964 h 5355086"/>
              <a:gd name="connsiteX1208" fmla="*/ 4576120 w 5955078"/>
              <a:gd name="connsiteY1208" fmla="*/ 3458064 h 5355086"/>
              <a:gd name="connsiteX1209" fmla="*/ 4564045 w 5955078"/>
              <a:gd name="connsiteY1209" fmla="*/ 3467999 h 5355086"/>
              <a:gd name="connsiteX1210" fmla="*/ 4548799 w 5955078"/>
              <a:gd name="connsiteY1210" fmla="*/ 3476103 h 5355086"/>
              <a:gd name="connsiteX1211" fmla="*/ 4533553 w 5955078"/>
              <a:gd name="connsiteY1211" fmla="*/ 3484207 h 5355086"/>
              <a:gd name="connsiteX1212" fmla="*/ 4519223 w 5955078"/>
              <a:gd name="connsiteY1212" fmla="*/ 3490727 h 5355086"/>
              <a:gd name="connsiteX1213" fmla="*/ 4502972 w 5955078"/>
              <a:gd name="connsiteY1213" fmla="*/ 3495082 h 5355086"/>
              <a:gd name="connsiteX1214" fmla="*/ 4483552 w 5955078"/>
              <a:gd name="connsiteY1214" fmla="*/ 3497605 h 5355086"/>
              <a:gd name="connsiteX1215" fmla="*/ 4467881 w 5955078"/>
              <a:gd name="connsiteY1215" fmla="*/ 3499125 h 5355086"/>
              <a:gd name="connsiteX1216" fmla="*/ 4450291 w 5955078"/>
              <a:gd name="connsiteY1216" fmla="*/ 3498479 h 5355086"/>
              <a:gd name="connsiteX1217" fmla="*/ 4433950 w 5955078"/>
              <a:gd name="connsiteY1217" fmla="*/ 3497498 h 5355086"/>
              <a:gd name="connsiteX1218" fmla="*/ 4418190 w 5955078"/>
              <a:gd name="connsiteY1218" fmla="*/ 3493682 h 5355086"/>
              <a:gd name="connsiteX1219" fmla="*/ 4402430 w 5955078"/>
              <a:gd name="connsiteY1219" fmla="*/ 3489866 h 5355086"/>
              <a:gd name="connsiteX1220" fmla="*/ 4389750 w 5955078"/>
              <a:gd name="connsiteY1220" fmla="*/ 3482546 h 5355086"/>
              <a:gd name="connsiteX1221" fmla="*/ 4368230 w 5955078"/>
              <a:gd name="connsiteY1221" fmla="*/ 3472235 h 5355086"/>
              <a:gd name="connsiteX1222" fmla="*/ 4346465 w 5955078"/>
              <a:gd name="connsiteY1222" fmla="*/ 3466009 h 5355086"/>
              <a:gd name="connsiteX1223" fmla="*/ 4325615 w 5955078"/>
              <a:gd name="connsiteY1223" fmla="*/ 3458198 h 5355086"/>
              <a:gd name="connsiteX1224" fmla="*/ 4303179 w 5955078"/>
              <a:gd name="connsiteY1224" fmla="*/ 3449471 h 5355086"/>
              <a:gd name="connsiteX1225" fmla="*/ 4281994 w 5955078"/>
              <a:gd name="connsiteY1225" fmla="*/ 3440410 h 5355086"/>
              <a:gd name="connsiteX1226" fmla="*/ 4263890 w 5955078"/>
              <a:gd name="connsiteY1226" fmla="*/ 3427843 h 5355086"/>
              <a:gd name="connsiteX1227" fmla="*/ 4254960 w 5955078"/>
              <a:gd name="connsiteY1227" fmla="*/ 3419518 h 5355086"/>
              <a:gd name="connsiteX1228" fmla="*/ 4247861 w 5955078"/>
              <a:gd name="connsiteY1228" fmla="*/ 3408022 h 5355086"/>
              <a:gd name="connsiteX1229" fmla="*/ 4242346 w 5955078"/>
              <a:gd name="connsiteY1229" fmla="*/ 3397442 h 5355086"/>
              <a:gd name="connsiteX1230" fmla="*/ 4236497 w 5955078"/>
              <a:gd name="connsiteY1230" fmla="*/ 3385612 h 5355086"/>
              <a:gd name="connsiteX1231" fmla="*/ 4072848 w 5955078"/>
              <a:gd name="connsiteY1231" fmla="*/ 3379888 h 5355086"/>
              <a:gd name="connsiteX1232" fmla="*/ 4104195 w 5955078"/>
              <a:gd name="connsiteY1232" fmla="*/ 3451876 h 5355086"/>
              <a:gd name="connsiteX1233" fmla="*/ 4112880 w 5955078"/>
              <a:gd name="connsiteY1233" fmla="*/ 3464287 h 5355086"/>
              <a:gd name="connsiteX1234" fmla="*/ 4115804 w 5955078"/>
              <a:gd name="connsiteY1234" fmla="*/ 3470202 h 5355086"/>
              <a:gd name="connsiteX1235" fmla="*/ 4119890 w 5955078"/>
              <a:gd name="connsiteY1235" fmla="*/ 3470448 h 5355086"/>
              <a:gd name="connsiteX1236" fmla="*/ 4130560 w 5955078"/>
              <a:gd name="connsiteY1236" fmla="*/ 3470269 h 5355086"/>
              <a:gd name="connsiteX1237" fmla="*/ 4139310 w 5955078"/>
              <a:gd name="connsiteY1237" fmla="*/ 3467924 h 5355086"/>
              <a:gd name="connsiteX1238" fmla="*/ 4147815 w 5955078"/>
              <a:gd name="connsiteY1238" fmla="*/ 3469664 h 5355086"/>
              <a:gd name="connsiteX1239" fmla="*/ 4155071 w 5955078"/>
              <a:gd name="connsiteY1239" fmla="*/ 3471740 h 5355086"/>
              <a:gd name="connsiteX1240" fmla="*/ 4159825 w 5955078"/>
              <a:gd name="connsiteY1240" fmla="*/ 3474485 h 5355086"/>
              <a:gd name="connsiteX1241" fmla="*/ 4164915 w 5955078"/>
              <a:gd name="connsiteY1241" fmla="*/ 3478480 h 5355086"/>
              <a:gd name="connsiteX1242" fmla="*/ 4172930 w 5955078"/>
              <a:gd name="connsiteY1242" fmla="*/ 3488391 h 5355086"/>
              <a:gd name="connsiteX1243" fmla="*/ 4177864 w 5955078"/>
              <a:gd name="connsiteY1243" fmla="*/ 3501806 h 5355086"/>
              <a:gd name="connsiteX1244" fmla="*/ 4181884 w 5955078"/>
              <a:gd name="connsiteY1244" fmla="*/ 3516807 h 5355086"/>
              <a:gd name="connsiteX1245" fmla="*/ 4187398 w 5955078"/>
              <a:gd name="connsiteY1245" fmla="*/ 3527388 h 5355086"/>
              <a:gd name="connsiteX1246" fmla="*/ 4194498 w 5955078"/>
              <a:gd name="connsiteY1246" fmla="*/ 3538883 h 5355086"/>
              <a:gd name="connsiteX1247" fmla="*/ 4205437 w 5955078"/>
              <a:gd name="connsiteY1247" fmla="*/ 3554709 h 5355086"/>
              <a:gd name="connsiteX1248" fmla="*/ 4219792 w 5955078"/>
              <a:gd name="connsiteY1248" fmla="*/ 3568280 h 5355086"/>
              <a:gd name="connsiteX1249" fmla="*/ 4234147 w 5955078"/>
              <a:gd name="connsiteY1249" fmla="*/ 3581851 h 5355086"/>
              <a:gd name="connsiteX1250" fmla="*/ 4245087 w 5955078"/>
              <a:gd name="connsiteY1250" fmla="*/ 3597677 h 5355086"/>
              <a:gd name="connsiteX1251" fmla="*/ 4249016 w 5955078"/>
              <a:gd name="connsiteY1251" fmla="*/ 3607342 h 5355086"/>
              <a:gd name="connsiteX1252" fmla="*/ 4252365 w 5955078"/>
              <a:gd name="connsiteY1252" fmla="*/ 3619843 h 5355086"/>
              <a:gd name="connsiteX1253" fmla="*/ 4258729 w 5955078"/>
              <a:gd name="connsiteY1253" fmla="*/ 3643593 h 5355086"/>
              <a:gd name="connsiteX1254" fmla="*/ 4237144 w 5955078"/>
              <a:gd name="connsiteY1254" fmla="*/ 3648038 h 5355086"/>
              <a:gd name="connsiteX1255" fmla="*/ 4223974 w 5955078"/>
              <a:gd name="connsiteY1255" fmla="*/ 3648887 h 5355086"/>
              <a:gd name="connsiteX1256" fmla="*/ 4215469 w 5955078"/>
              <a:gd name="connsiteY1256" fmla="*/ 3647146 h 5355086"/>
              <a:gd name="connsiteX1257" fmla="*/ 4186604 w 5955078"/>
              <a:gd name="connsiteY1257" fmla="*/ 3629425 h 5355086"/>
              <a:gd name="connsiteX1258" fmla="*/ 4155819 w 5955078"/>
              <a:gd name="connsiteY1258" fmla="*/ 3609538 h 5355086"/>
              <a:gd name="connsiteX1259" fmla="*/ 4097419 w 5955078"/>
              <a:gd name="connsiteY1259" fmla="*/ 3571594 h 5355086"/>
              <a:gd name="connsiteX1260" fmla="*/ 4070140 w 5955078"/>
              <a:gd name="connsiteY1260" fmla="*/ 3554787 h 5355086"/>
              <a:gd name="connsiteX1261" fmla="*/ 4056790 w 5955078"/>
              <a:gd name="connsiteY1261" fmla="*/ 3544966 h 5355086"/>
              <a:gd name="connsiteX1262" fmla="*/ 4042280 w 5955078"/>
              <a:gd name="connsiteY1262" fmla="*/ 3540816 h 5355086"/>
              <a:gd name="connsiteX1263" fmla="*/ 4026519 w 5955078"/>
              <a:gd name="connsiteY1263" fmla="*/ 3537000 h 5355086"/>
              <a:gd name="connsiteX1264" fmla="*/ 4008929 w 5955078"/>
              <a:gd name="connsiteY1264" fmla="*/ 3536354 h 5355086"/>
              <a:gd name="connsiteX1265" fmla="*/ 3988594 w 5955078"/>
              <a:gd name="connsiteY1265" fmla="*/ 3540463 h 5355086"/>
              <a:gd name="connsiteX1266" fmla="*/ 3968347 w 5955078"/>
              <a:gd name="connsiteY1266" fmla="*/ 3549907 h 5355086"/>
              <a:gd name="connsiteX1267" fmla="*/ 4134336 w 5955078"/>
              <a:gd name="connsiteY1267" fmla="*/ 3769371 h 5355086"/>
              <a:gd name="connsiteX1268" fmla="*/ 3819485 w 5955078"/>
              <a:gd name="connsiteY1268" fmla="*/ 3639368 h 5355086"/>
              <a:gd name="connsiteX1269" fmla="*/ 3889369 w 5955078"/>
              <a:gd name="connsiteY1269" fmla="*/ 3800175 h 5355086"/>
              <a:gd name="connsiteX1270" fmla="*/ 3875038 w 5955078"/>
              <a:gd name="connsiteY1270" fmla="*/ 3806694 h 5355086"/>
              <a:gd name="connsiteX1271" fmla="*/ 3864009 w 5955078"/>
              <a:gd name="connsiteY1271" fmla="*/ 3785533 h 5355086"/>
              <a:gd name="connsiteX1272" fmla="*/ 3853315 w 5955078"/>
              <a:gd name="connsiteY1272" fmla="*/ 3765622 h 5355086"/>
              <a:gd name="connsiteX1273" fmla="*/ 3836591 w 5955078"/>
              <a:gd name="connsiteY1273" fmla="*/ 3723210 h 5355086"/>
              <a:gd name="connsiteX1274" fmla="*/ 3823642 w 5955078"/>
              <a:gd name="connsiteY1274" fmla="*/ 3699884 h 5355086"/>
              <a:gd name="connsiteX1275" fmla="*/ 3808282 w 5955078"/>
              <a:gd name="connsiteY1275" fmla="*/ 3682563 h 5355086"/>
              <a:gd name="connsiteX1276" fmla="*/ 3796853 w 5955078"/>
              <a:gd name="connsiteY1276" fmla="*/ 3674907 h 5355086"/>
              <a:gd name="connsiteX1277" fmla="*/ 3786673 w 5955078"/>
              <a:gd name="connsiteY1277" fmla="*/ 3666917 h 5355086"/>
              <a:gd name="connsiteX1278" fmla="*/ 3773993 w 5955078"/>
              <a:gd name="connsiteY1278" fmla="*/ 3659596 h 5355086"/>
              <a:gd name="connsiteX1279" fmla="*/ 3758813 w 5955078"/>
              <a:gd name="connsiteY1279" fmla="*/ 3652945 h 5355086"/>
              <a:gd name="connsiteX1280" fmla="*/ 3792356 w 5955078"/>
              <a:gd name="connsiteY1280" fmla="*/ 3818130 h 5355086"/>
              <a:gd name="connsiteX1281" fmla="*/ 3778557 w 5955078"/>
              <a:gd name="connsiteY1281" fmla="*/ 3781634 h 5355086"/>
              <a:gd name="connsiteX1282" fmla="*/ 3765673 w 5955078"/>
              <a:gd name="connsiteY1282" fmla="*/ 3743552 h 5355086"/>
              <a:gd name="connsiteX1283" fmla="*/ 3754375 w 5955078"/>
              <a:gd name="connsiteY1283" fmla="*/ 3706386 h 5355086"/>
              <a:gd name="connsiteX1284" fmla="*/ 3741492 w 5955078"/>
              <a:gd name="connsiteY1284" fmla="*/ 3668305 h 5355086"/>
              <a:gd name="connsiteX1285" fmla="*/ 3725528 w 5955078"/>
              <a:gd name="connsiteY1285" fmla="*/ 3633728 h 5355086"/>
              <a:gd name="connsiteX1286" fmla="*/ 3707979 w 5955078"/>
              <a:gd name="connsiteY1286" fmla="*/ 3598236 h 5355086"/>
              <a:gd name="connsiteX1287" fmla="*/ 3697040 w 5955078"/>
              <a:gd name="connsiteY1287" fmla="*/ 3582410 h 5355086"/>
              <a:gd name="connsiteX1288" fmla="*/ 3685185 w 5955078"/>
              <a:gd name="connsiteY1288" fmla="*/ 3568170 h 5355086"/>
              <a:gd name="connsiteX1289" fmla="*/ 3670161 w 5955078"/>
              <a:gd name="connsiteY1289" fmla="*/ 3552098 h 5355086"/>
              <a:gd name="connsiteX1290" fmla="*/ 3655471 w 5955078"/>
              <a:gd name="connsiteY1290" fmla="*/ 3537277 h 5355086"/>
              <a:gd name="connsiteX1291" fmla="*/ 3647480 w 5955078"/>
              <a:gd name="connsiteY1291" fmla="*/ 3547457 h 5355086"/>
              <a:gd name="connsiteX1292" fmla="*/ 3640404 w 5955078"/>
              <a:gd name="connsiteY1292" fmla="*/ 3556052 h 5355086"/>
              <a:gd name="connsiteX1293" fmla="*/ 3632013 w 5955078"/>
              <a:gd name="connsiteY1293" fmla="*/ 3579737 h 5355086"/>
              <a:gd name="connsiteX1294" fmla="*/ 3626792 w 5955078"/>
              <a:gd name="connsiteY1294" fmla="*/ 3605253 h 5355086"/>
              <a:gd name="connsiteX1295" fmla="*/ 3623155 w 5955078"/>
              <a:gd name="connsiteY1295" fmla="*/ 3631683 h 5355086"/>
              <a:gd name="connsiteX1296" fmla="*/ 3625189 w 5955078"/>
              <a:gd name="connsiteY1296" fmla="*/ 3659274 h 5355086"/>
              <a:gd name="connsiteX1297" fmla="*/ 3631308 w 5955078"/>
              <a:gd name="connsiteY1297" fmla="*/ 3687110 h 5355086"/>
              <a:gd name="connsiteX1298" fmla="*/ 3640262 w 5955078"/>
              <a:gd name="connsiteY1298" fmla="*/ 3715526 h 5355086"/>
              <a:gd name="connsiteX1299" fmla="*/ 3656381 w 5955078"/>
              <a:gd name="connsiteY1299" fmla="*/ 3740682 h 5355086"/>
              <a:gd name="connsiteX1300" fmla="*/ 3664485 w 5955078"/>
              <a:gd name="connsiteY1300" fmla="*/ 3755928 h 5355086"/>
              <a:gd name="connsiteX1301" fmla="*/ 3666495 w 5955078"/>
              <a:gd name="connsiteY1301" fmla="*/ 3763428 h 5355086"/>
              <a:gd name="connsiteX1302" fmla="*/ 3668170 w 5955078"/>
              <a:gd name="connsiteY1302" fmla="*/ 3769678 h 5355086"/>
              <a:gd name="connsiteX1303" fmla="*/ 3667345 w 5955078"/>
              <a:gd name="connsiteY1303" fmla="*/ 3776599 h 5355086"/>
              <a:gd name="connsiteX1304" fmla="*/ 3665605 w 5955078"/>
              <a:gd name="connsiteY1304" fmla="*/ 3785104 h 5355086"/>
              <a:gd name="connsiteX1305" fmla="*/ 3663529 w 5955078"/>
              <a:gd name="connsiteY1305" fmla="*/ 3792358 h 5355086"/>
              <a:gd name="connsiteX1306" fmla="*/ 3658953 w 5955078"/>
              <a:gd name="connsiteY1306" fmla="*/ 3800284 h 5355086"/>
              <a:gd name="connsiteX1307" fmla="*/ 3641812 w 5955078"/>
              <a:gd name="connsiteY1307" fmla="*/ 3826313 h 5355086"/>
              <a:gd name="connsiteX1308" fmla="*/ 3625920 w 5955078"/>
              <a:gd name="connsiteY1308" fmla="*/ 3852008 h 5355086"/>
              <a:gd name="connsiteX1309" fmla="*/ 3608778 w 5955078"/>
              <a:gd name="connsiteY1309" fmla="*/ 3878038 h 5355086"/>
              <a:gd name="connsiteX1310" fmla="*/ 3589381 w 5955078"/>
              <a:gd name="connsiteY1310" fmla="*/ 3900652 h 5355086"/>
              <a:gd name="connsiteX1311" fmla="*/ 3571325 w 5955078"/>
              <a:gd name="connsiteY1311" fmla="*/ 3928268 h 5355086"/>
              <a:gd name="connsiteX1312" fmla="*/ 3557933 w 5955078"/>
              <a:gd name="connsiteY1312" fmla="*/ 3953292 h 5355086"/>
              <a:gd name="connsiteX1313" fmla="*/ 3549542 w 5955078"/>
              <a:gd name="connsiteY1313" fmla="*/ 3976978 h 5355086"/>
              <a:gd name="connsiteX1314" fmla="*/ 3545236 w 5955078"/>
              <a:gd name="connsiteY1314" fmla="*/ 4000908 h 5355086"/>
              <a:gd name="connsiteX1315" fmla="*/ 3546845 w 5955078"/>
              <a:gd name="connsiteY1315" fmla="*/ 4021913 h 5355086"/>
              <a:gd name="connsiteX1316" fmla="*/ 3549034 w 5955078"/>
              <a:gd name="connsiteY1316" fmla="*/ 4040085 h 5355086"/>
              <a:gd name="connsiteX1317" fmla="*/ 3553723 w 5955078"/>
              <a:gd name="connsiteY1317" fmla="*/ 4057585 h 5355086"/>
              <a:gd name="connsiteX1318" fmla="*/ 3561248 w 5955078"/>
              <a:gd name="connsiteY1318" fmla="*/ 4075665 h 5355086"/>
              <a:gd name="connsiteX1319" fmla="*/ 3577792 w 5955078"/>
              <a:gd name="connsiteY1319" fmla="*/ 4107408 h 5355086"/>
              <a:gd name="connsiteX1320" fmla="*/ 3596501 w 5955078"/>
              <a:gd name="connsiteY1320" fmla="*/ 4137229 h 5355086"/>
              <a:gd name="connsiteX1321" fmla="*/ 3605520 w 5955078"/>
              <a:gd name="connsiteY1321" fmla="*/ 4150890 h 5355086"/>
              <a:gd name="connsiteX1322" fmla="*/ 3610790 w 5955078"/>
              <a:gd name="connsiteY1322" fmla="*/ 4165555 h 5355086"/>
              <a:gd name="connsiteX1323" fmla="*/ 3614474 w 5955078"/>
              <a:gd name="connsiteY1323" fmla="*/ 4179305 h 5355086"/>
              <a:gd name="connsiteX1324" fmla="*/ 3616238 w 5955078"/>
              <a:gd name="connsiteY1324" fmla="*/ 4190891 h 5355086"/>
              <a:gd name="connsiteX1325" fmla="*/ 3602578 w 5955078"/>
              <a:gd name="connsiteY1325" fmla="*/ 4199911 h 5355086"/>
              <a:gd name="connsiteX1326" fmla="*/ 3591663 w 5955078"/>
              <a:gd name="connsiteY1326" fmla="*/ 4204175 h 5355086"/>
              <a:gd name="connsiteX1327" fmla="*/ 3562911 w 5955078"/>
              <a:gd name="connsiteY1327" fmla="*/ 4211879 h 5355086"/>
              <a:gd name="connsiteX1328" fmla="*/ 3532575 w 5955078"/>
              <a:gd name="connsiteY1328" fmla="*/ 4218668 h 5355086"/>
              <a:gd name="connsiteX1329" fmla="*/ 3500899 w 5955078"/>
              <a:gd name="connsiteY1329" fmla="*/ 4220456 h 5355086"/>
              <a:gd name="connsiteX1330" fmla="*/ 3466969 w 5955078"/>
              <a:gd name="connsiteY1330" fmla="*/ 4218829 h 5355086"/>
              <a:gd name="connsiteX1331" fmla="*/ 3431788 w 5955078"/>
              <a:gd name="connsiteY1331" fmla="*/ 4217538 h 5355086"/>
              <a:gd name="connsiteX1332" fmla="*/ 3359506 w 5955078"/>
              <a:gd name="connsiteY1332" fmla="*/ 4212789 h 5355086"/>
              <a:gd name="connsiteX1333" fmla="*/ 3324326 w 5955078"/>
              <a:gd name="connsiteY1333" fmla="*/ 4211497 h 5355086"/>
              <a:gd name="connsiteX1334" fmla="*/ 3290395 w 5955078"/>
              <a:gd name="connsiteY1334" fmla="*/ 4209871 h 5355086"/>
              <a:gd name="connsiteX1335" fmla="*/ 3255885 w 5955078"/>
              <a:gd name="connsiteY1335" fmla="*/ 4211079 h 5355086"/>
              <a:gd name="connsiteX1336" fmla="*/ 3224879 w 5955078"/>
              <a:gd name="connsiteY1336" fmla="*/ 4215368 h 5355086"/>
              <a:gd name="connsiteX1337" fmla="*/ 3196708 w 5955078"/>
              <a:gd name="connsiteY1337" fmla="*/ 4220237 h 5355086"/>
              <a:gd name="connsiteX1338" fmla="*/ 3182377 w 5955078"/>
              <a:gd name="connsiteY1338" fmla="*/ 4226756 h 5355086"/>
              <a:gd name="connsiteX1339" fmla="*/ 3171461 w 5955078"/>
              <a:gd name="connsiteY1339" fmla="*/ 4231021 h 5355086"/>
              <a:gd name="connsiteX1340" fmla="*/ 3159966 w 5955078"/>
              <a:gd name="connsiteY1340" fmla="*/ 4238121 h 5355086"/>
              <a:gd name="connsiteX1341" fmla="*/ 3150056 w 5955078"/>
              <a:gd name="connsiteY1341" fmla="*/ 4246135 h 5355086"/>
              <a:gd name="connsiteX1342" fmla="*/ 3138895 w 5955078"/>
              <a:gd name="connsiteY1342" fmla="*/ 4254485 h 5355086"/>
              <a:gd name="connsiteX1343" fmla="*/ 3131239 w 5955078"/>
              <a:gd name="connsiteY1343" fmla="*/ 4265914 h 5355086"/>
              <a:gd name="connsiteX1344" fmla="*/ 3121418 w 5955078"/>
              <a:gd name="connsiteY1344" fmla="*/ 4279264 h 5355086"/>
              <a:gd name="connsiteX1345" fmla="*/ 3111842 w 5955078"/>
              <a:gd name="connsiteY1345" fmla="*/ 4288530 h 5355086"/>
              <a:gd name="connsiteX1346" fmla="*/ 3100347 w 5955078"/>
              <a:gd name="connsiteY1346" fmla="*/ 4295629 h 5355086"/>
              <a:gd name="connsiteX1347" fmla="*/ 3088181 w 5955078"/>
              <a:gd name="connsiteY1347" fmla="*/ 4300229 h 5355086"/>
              <a:gd name="connsiteX1348" fmla="*/ 3075101 w 5955078"/>
              <a:gd name="connsiteY1348" fmla="*/ 4306413 h 5355086"/>
              <a:gd name="connsiteX1349" fmla="*/ 3063180 w 5955078"/>
              <a:gd name="connsiteY1349" fmla="*/ 4306928 h 5355086"/>
              <a:gd name="connsiteX1350" fmla="*/ 3047175 w 5955078"/>
              <a:gd name="connsiteY1350" fmla="*/ 4307196 h 5355086"/>
              <a:gd name="connsiteX1351" fmla="*/ 3032420 w 5955078"/>
              <a:gd name="connsiteY1351" fmla="*/ 4307131 h 5355086"/>
              <a:gd name="connsiteX1352" fmla="*/ 2995989 w 5955078"/>
              <a:gd name="connsiteY1352" fmla="*/ 4306175 h 5355086"/>
              <a:gd name="connsiteX1353" fmla="*/ 2978734 w 5955078"/>
              <a:gd name="connsiteY1353" fmla="*/ 4306778 h 5355086"/>
              <a:gd name="connsiteX1354" fmla="*/ 2960563 w 5955078"/>
              <a:gd name="connsiteY1354" fmla="*/ 4308967 h 5355086"/>
              <a:gd name="connsiteX1355" fmla="*/ 2944982 w 5955078"/>
              <a:gd name="connsiteY1355" fmla="*/ 4315822 h 5355086"/>
              <a:gd name="connsiteX1356" fmla="*/ 2930407 w 5955078"/>
              <a:gd name="connsiteY1356" fmla="*/ 4326427 h 5355086"/>
              <a:gd name="connsiteX1357" fmla="*/ 2925161 w 5955078"/>
              <a:gd name="connsiteY1357" fmla="*/ 4331851 h 5355086"/>
              <a:gd name="connsiteX1358" fmla="*/ 2919335 w 5955078"/>
              <a:gd name="connsiteY1358" fmla="*/ 4340112 h 5355086"/>
              <a:gd name="connsiteX1359" fmla="*/ 2911925 w 5955078"/>
              <a:gd name="connsiteY1359" fmla="*/ 4347456 h 5355086"/>
              <a:gd name="connsiteX1360" fmla="*/ 2909605 w 5955078"/>
              <a:gd name="connsiteY1360" fmla="*/ 4358796 h 5355086"/>
              <a:gd name="connsiteX1361" fmla="*/ 2906704 w 5955078"/>
              <a:gd name="connsiteY1361" fmla="*/ 4372972 h 5355086"/>
              <a:gd name="connsiteX1362" fmla="*/ 2903803 w 5955078"/>
              <a:gd name="connsiteY1362" fmla="*/ 4387147 h 5355086"/>
              <a:gd name="connsiteX1363" fmla="*/ 2903337 w 5955078"/>
              <a:gd name="connsiteY1363" fmla="*/ 4415407 h 5355086"/>
              <a:gd name="connsiteX1364" fmla="*/ 2899275 w 5955078"/>
              <a:gd name="connsiteY1364" fmla="*/ 4435253 h 5355086"/>
              <a:gd name="connsiteX1365" fmla="*/ 2893629 w 5955078"/>
              <a:gd name="connsiteY1365" fmla="*/ 4454183 h 5355086"/>
              <a:gd name="connsiteX1366" fmla="*/ 2885394 w 5955078"/>
              <a:gd name="connsiteY1366" fmla="*/ 4468447 h 5355086"/>
              <a:gd name="connsiteX1367" fmla="*/ 2872068 w 5955078"/>
              <a:gd name="connsiteY1367" fmla="*/ 4478717 h 5355086"/>
              <a:gd name="connsiteX1368" fmla="*/ 2857737 w 5955078"/>
              <a:gd name="connsiteY1368" fmla="*/ 4485237 h 5355086"/>
              <a:gd name="connsiteX1369" fmla="*/ 2838316 w 5955078"/>
              <a:gd name="connsiteY1369" fmla="*/ 4487761 h 5355086"/>
              <a:gd name="connsiteX1370" fmla="*/ 2819141 w 5955078"/>
              <a:gd name="connsiteY1370" fmla="*/ 4486200 h 5355086"/>
              <a:gd name="connsiteX1371" fmla="*/ 2797376 w 5955078"/>
              <a:gd name="connsiteY1371" fmla="*/ 4479974 h 5355086"/>
              <a:gd name="connsiteX1372" fmla="*/ 2784451 w 5955078"/>
              <a:gd name="connsiteY1372" fmla="*/ 4476738 h 5355086"/>
              <a:gd name="connsiteX1373" fmla="*/ 2768445 w 5955078"/>
              <a:gd name="connsiteY1373" fmla="*/ 4477008 h 5355086"/>
              <a:gd name="connsiteX1374" fmla="*/ 2737439 w 5955078"/>
              <a:gd name="connsiteY1374" fmla="*/ 4481296 h 5355086"/>
              <a:gd name="connsiteX1375" fmla="*/ 2733690 w 5955078"/>
              <a:gd name="connsiteY1375" fmla="*/ 4482300 h 5355086"/>
              <a:gd name="connsiteX1376" fmla="*/ 2727439 w 5955078"/>
              <a:gd name="connsiteY1376" fmla="*/ 4483975 h 5355086"/>
              <a:gd name="connsiteX1377" fmla="*/ 2724024 w 5955078"/>
              <a:gd name="connsiteY1377" fmla="*/ 4486230 h 5355086"/>
              <a:gd name="connsiteX1378" fmla="*/ 2720274 w 5955078"/>
              <a:gd name="connsiteY1378" fmla="*/ 4487235 h 5355086"/>
              <a:gd name="connsiteX1379" fmla="*/ 2700094 w 5955078"/>
              <a:gd name="connsiteY1379" fmla="*/ 4481924 h 5355086"/>
              <a:gd name="connsiteX1380" fmla="*/ 2680338 w 5955078"/>
              <a:gd name="connsiteY1380" fmla="*/ 4483198 h 5355086"/>
              <a:gd name="connsiteX1381" fmla="*/ 2664087 w 5955078"/>
              <a:gd name="connsiteY1381" fmla="*/ 4487552 h 5355086"/>
              <a:gd name="connsiteX1382" fmla="*/ 2649757 w 5955078"/>
              <a:gd name="connsiteY1382" fmla="*/ 4494072 h 5355086"/>
              <a:gd name="connsiteX1383" fmla="*/ 2634846 w 5955078"/>
              <a:gd name="connsiteY1383" fmla="*/ 4503426 h 5355086"/>
              <a:gd name="connsiteX1384" fmla="*/ 2620270 w 5955078"/>
              <a:gd name="connsiteY1384" fmla="*/ 4514031 h 5355086"/>
              <a:gd name="connsiteX1385" fmla="*/ 2591454 w 5955078"/>
              <a:gd name="connsiteY1385" fmla="*/ 4536490 h 5355086"/>
              <a:gd name="connsiteX1386" fmla="*/ 2570383 w 5955078"/>
              <a:gd name="connsiteY1386" fmla="*/ 4552854 h 5355086"/>
              <a:gd name="connsiteX1387" fmla="*/ 2559222 w 5955078"/>
              <a:gd name="connsiteY1387" fmla="*/ 4561204 h 5355086"/>
              <a:gd name="connsiteX1388" fmla="*/ 2548306 w 5955078"/>
              <a:gd name="connsiteY1388" fmla="*/ 4565469 h 5355086"/>
              <a:gd name="connsiteX1389" fmla="*/ 2538306 w 5955078"/>
              <a:gd name="connsiteY1389" fmla="*/ 4568149 h 5355086"/>
              <a:gd name="connsiteX1390" fmla="*/ 2525470 w 5955078"/>
              <a:gd name="connsiteY1390" fmla="*/ 4570248 h 5355086"/>
              <a:gd name="connsiteX1391" fmla="*/ 2513795 w 5955078"/>
              <a:gd name="connsiteY1391" fmla="*/ 4566677 h 5355086"/>
              <a:gd name="connsiteX1392" fmla="*/ 2500446 w 5955078"/>
              <a:gd name="connsiteY1392" fmla="*/ 4556857 h 5355086"/>
              <a:gd name="connsiteX1393" fmla="*/ 2486761 w 5955078"/>
              <a:gd name="connsiteY1393" fmla="*/ 4545786 h 5355086"/>
              <a:gd name="connsiteX1394" fmla="*/ 2479661 w 5955078"/>
              <a:gd name="connsiteY1394" fmla="*/ 4534290 h 5355086"/>
              <a:gd name="connsiteX1395" fmla="*/ 2472226 w 5955078"/>
              <a:gd name="connsiteY1395" fmla="*/ 4521544 h 5355086"/>
              <a:gd name="connsiteX1396" fmla="*/ 2468542 w 5955078"/>
              <a:gd name="connsiteY1396" fmla="*/ 4507794 h 5355086"/>
              <a:gd name="connsiteX1397" fmla="*/ 2466108 w 5955078"/>
              <a:gd name="connsiteY1397" fmla="*/ 4493708 h 5355086"/>
              <a:gd name="connsiteX1398" fmla="*/ 2466508 w 5955078"/>
              <a:gd name="connsiteY1398" fmla="*/ 4480203 h 5355086"/>
              <a:gd name="connsiteX1399" fmla="*/ 2471575 w 5955078"/>
              <a:gd name="connsiteY1399" fmla="*/ 4464108 h 5355086"/>
              <a:gd name="connsiteX1400" fmla="*/ 2475725 w 5955078"/>
              <a:gd name="connsiteY1400" fmla="*/ 4449598 h 5355086"/>
              <a:gd name="connsiteX1401" fmla="*/ 2495678 w 5955078"/>
              <a:gd name="connsiteY1401" fmla="*/ 4404057 h 5355086"/>
              <a:gd name="connsiteX1402" fmla="*/ 2518466 w 5955078"/>
              <a:gd name="connsiteY1402" fmla="*/ 4359098 h 5355086"/>
              <a:gd name="connsiteX1403" fmla="*/ 2526612 w 5955078"/>
              <a:gd name="connsiteY1403" fmla="*/ 4339497 h 5355086"/>
              <a:gd name="connsiteX1404" fmla="*/ 2525182 w 5955078"/>
              <a:gd name="connsiteY1404" fmla="*/ 4329162 h 5355086"/>
              <a:gd name="connsiteX1405" fmla="*/ 2525672 w 5955078"/>
              <a:gd name="connsiteY1405" fmla="*/ 4320992 h 5355086"/>
              <a:gd name="connsiteX1406" fmla="*/ 2524243 w 5955078"/>
              <a:gd name="connsiteY1406" fmla="*/ 4310657 h 5355086"/>
              <a:gd name="connsiteX1407" fmla="*/ 2518148 w 5955078"/>
              <a:gd name="connsiteY1407" fmla="*/ 4302912 h 5355086"/>
              <a:gd name="connsiteX1408" fmla="*/ 2511718 w 5955078"/>
              <a:gd name="connsiteY1408" fmla="*/ 4293915 h 5355086"/>
              <a:gd name="connsiteX1409" fmla="*/ 2502208 w 5955078"/>
              <a:gd name="connsiteY1409" fmla="*/ 4288424 h 5355086"/>
              <a:gd name="connsiteX1410" fmla="*/ 2488524 w 5955078"/>
              <a:gd name="connsiteY1410" fmla="*/ 4277354 h 5355086"/>
              <a:gd name="connsiteX1411" fmla="*/ 2475754 w 5955078"/>
              <a:gd name="connsiteY1411" fmla="*/ 4264699 h 5355086"/>
              <a:gd name="connsiteX1412" fmla="*/ 2465485 w 5955078"/>
              <a:gd name="connsiteY1412" fmla="*/ 4251372 h 5355086"/>
              <a:gd name="connsiteX1413" fmla="*/ 2457380 w 5955078"/>
              <a:gd name="connsiteY1413" fmla="*/ 4236127 h 5355086"/>
              <a:gd name="connsiteX1414" fmla="*/ 2444921 w 5955078"/>
              <a:gd name="connsiteY1414" fmla="*/ 4204630 h 5355086"/>
              <a:gd name="connsiteX1415" fmla="*/ 2434047 w 5955078"/>
              <a:gd name="connsiteY1415" fmla="*/ 4174049 h 5355086"/>
              <a:gd name="connsiteX1416" fmla="*/ 2423418 w 5955078"/>
              <a:gd name="connsiteY1416" fmla="*/ 4139383 h 5355086"/>
              <a:gd name="connsiteX1417" fmla="*/ 2416229 w 5955078"/>
              <a:gd name="connsiteY1417" fmla="*/ 4122552 h 5355086"/>
              <a:gd name="connsiteX1418" fmla="*/ 2410290 w 5955078"/>
              <a:gd name="connsiteY1418" fmla="*/ 4105387 h 5355086"/>
              <a:gd name="connsiteX1419" fmla="*/ 2400020 w 5955078"/>
              <a:gd name="connsiteY1419" fmla="*/ 4092061 h 5355086"/>
              <a:gd name="connsiteX1420" fmla="*/ 2387586 w 5955078"/>
              <a:gd name="connsiteY1420" fmla="*/ 4080654 h 5355086"/>
              <a:gd name="connsiteX1421" fmla="*/ 2380911 w 5955078"/>
              <a:gd name="connsiteY1421" fmla="*/ 4075744 h 5355086"/>
              <a:gd name="connsiteX1422" fmla="*/ 2373320 w 5955078"/>
              <a:gd name="connsiteY1422" fmla="*/ 4072419 h 5355086"/>
              <a:gd name="connsiteX1423" fmla="*/ 2361980 w 5955078"/>
              <a:gd name="connsiteY1423" fmla="*/ 4070099 h 5355086"/>
              <a:gd name="connsiteX1424" fmla="*/ 2350975 w 5955078"/>
              <a:gd name="connsiteY1424" fmla="*/ 4069028 h 5355086"/>
              <a:gd name="connsiteX1425" fmla="*/ 2340305 w 5955078"/>
              <a:gd name="connsiteY1425" fmla="*/ 4069207 h 5355086"/>
              <a:gd name="connsiteX1426" fmla="*/ 2329970 w 5955078"/>
              <a:gd name="connsiteY1426" fmla="*/ 4070637 h 5355086"/>
              <a:gd name="connsiteX1427" fmla="*/ 2321220 w 5955078"/>
              <a:gd name="connsiteY1427" fmla="*/ 4072982 h 5355086"/>
              <a:gd name="connsiteX1428" fmla="*/ 2313719 w 5955078"/>
              <a:gd name="connsiteY1428" fmla="*/ 4074991 h 5355086"/>
              <a:gd name="connsiteX1429" fmla="*/ 2299143 w 5955078"/>
              <a:gd name="connsiteY1429" fmla="*/ 4085596 h 5355086"/>
              <a:gd name="connsiteX1430" fmla="*/ 2287403 w 5955078"/>
              <a:gd name="connsiteY1430" fmla="*/ 4096780 h 5355086"/>
              <a:gd name="connsiteX1431" fmla="*/ 2278252 w 5955078"/>
              <a:gd name="connsiteY1431" fmla="*/ 4112630 h 5355086"/>
              <a:gd name="connsiteX1432" fmla="*/ 2270685 w 5955078"/>
              <a:gd name="connsiteY1432" fmla="*/ 4129395 h 5355086"/>
              <a:gd name="connsiteX1433" fmla="*/ 2258723 w 5955078"/>
              <a:gd name="connsiteY1433" fmla="*/ 4164756 h 5355086"/>
              <a:gd name="connsiteX1434" fmla="*/ 2249752 w 5955078"/>
              <a:gd name="connsiteY1434" fmla="*/ 4191276 h 5355086"/>
              <a:gd name="connsiteX1435" fmla="*/ 2239441 w 5955078"/>
              <a:gd name="connsiteY1435" fmla="*/ 4212796 h 5355086"/>
              <a:gd name="connsiteX1436" fmla="*/ 2228125 w 5955078"/>
              <a:gd name="connsiteY1436" fmla="*/ 4230566 h 5355086"/>
              <a:gd name="connsiteX1437" fmla="*/ 2219129 w 5955078"/>
              <a:gd name="connsiteY1437" fmla="*/ 4236995 h 5355086"/>
              <a:gd name="connsiteX1438" fmla="*/ 2212969 w 5955078"/>
              <a:gd name="connsiteY1438" fmla="*/ 4244006 h 5355086"/>
              <a:gd name="connsiteX1439" fmla="*/ 2191473 w 5955078"/>
              <a:gd name="connsiteY1439" fmla="*/ 4253784 h 5355086"/>
              <a:gd name="connsiteX1440" fmla="*/ 2167722 w 5955078"/>
              <a:gd name="connsiteY1440" fmla="*/ 4260148 h 5355086"/>
              <a:gd name="connsiteX1441" fmla="*/ 2137051 w 5955078"/>
              <a:gd name="connsiteY1441" fmla="*/ 4265687 h 5355086"/>
              <a:gd name="connsiteX1442" fmla="*/ 2099125 w 5955078"/>
              <a:gd name="connsiteY1442" fmla="*/ 4269150 h 5355086"/>
              <a:gd name="connsiteX1443" fmla="*/ 2093425 w 5955078"/>
              <a:gd name="connsiteY1443" fmla="*/ 4172873 h 5355086"/>
              <a:gd name="connsiteX1444" fmla="*/ 2088532 w 5955078"/>
              <a:gd name="connsiteY1444" fmla="*/ 4124612 h 5355086"/>
              <a:gd name="connsiteX1445" fmla="*/ 2086809 w 5955078"/>
              <a:gd name="connsiteY1445" fmla="*/ 4078180 h 5355086"/>
              <a:gd name="connsiteX1446" fmla="*/ 2087275 w 5955078"/>
              <a:gd name="connsiteY1446" fmla="*/ 4049920 h 5355086"/>
              <a:gd name="connsiteX1447" fmla="*/ 2083926 w 5955078"/>
              <a:gd name="connsiteY1447" fmla="*/ 4037420 h 5355086"/>
              <a:gd name="connsiteX1448" fmla="*/ 2081246 w 5955078"/>
              <a:gd name="connsiteY1448" fmla="*/ 4027419 h 5355086"/>
              <a:gd name="connsiteX1449" fmla="*/ 2077316 w 5955078"/>
              <a:gd name="connsiteY1449" fmla="*/ 4017754 h 5355086"/>
              <a:gd name="connsiteX1450" fmla="*/ 2069057 w 5955078"/>
              <a:gd name="connsiteY1450" fmla="*/ 4011928 h 5355086"/>
              <a:gd name="connsiteX1451" fmla="*/ 2056712 w 5955078"/>
              <a:gd name="connsiteY1451" fmla="*/ 4005857 h 5355086"/>
              <a:gd name="connsiteX1452" fmla="*/ 2040951 w 5955078"/>
              <a:gd name="connsiteY1452" fmla="*/ 4002041 h 5355086"/>
              <a:gd name="connsiteX1453" fmla="*/ 2036531 w 5955078"/>
              <a:gd name="connsiteY1453" fmla="*/ 4000546 h 5355086"/>
              <a:gd name="connsiteX1454" fmla="*/ 2030527 w 5955078"/>
              <a:gd name="connsiteY1454" fmla="*/ 3998136 h 5355086"/>
              <a:gd name="connsiteX1455" fmla="*/ 2022847 w 5955078"/>
              <a:gd name="connsiteY1455" fmla="*/ 3989475 h 5355086"/>
              <a:gd name="connsiteX1456" fmla="*/ 2014832 w 5955078"/>
              <a:gd name="connsiteY1456" fmla="*/ 3979565 h 5355086"/>
              <a:gd name="connsiteX1457" fmla="*/ 2012152 w 5955078"/>
              <a:gd name="connsiteY1457" fmla="*/ 3969564 h 5355086"/>
              <a:gd name="connsiteX1458" fmla="*/ 2009293 w 5955078"/>
              <a:gd name="connsiteY1458" fmla="*/ 3948894 h 5355086"/>
              <a:gd name="connsiteX1459" fmla="*/ 2007684 w 5955078"/>
              <a:gd name="connsiteY1459" fmla="*/ 3927888 h 5355086"/>
              <a:gd name="connsiteX1460" fmla="*/ 2005291 w 5955078"/>
              <a:gd name="connsiteY1460" fmla="*/ 3878957 h 5355086"/>
              <a:gd name="connsiteX1461" fmla="*/ 1982881 w 5955078"/>
              <a:gd name="connsiteY1461" fmla="*/ 3890321 h 5355086"/>
              <a:gd name="connsiteX1462" fmla="*/ 1965224 w 5955078"/>
              <a:gd name="connsiteY1462" fmla="*/ 3904430 h 5355086"/>
              <a:gd name="connsiteX1463" fmla="*/ 1947903 w 5955078"/>
              <a:gd name="connsiteY1463" fmla="*/ 3919790 h 5355086"/>
              <a:gd name="connsiteX1464" fmla="*/ 1934332 w 5955078"/>
              <a:gd name="connsiteY1464" fmla="*/ 3934145 h 5355086"/>
              <a:gd name="connsiteX1465" fmla="*/ 1921431 w 5955078"/>
              <a:gd name="connsiteY1465" fmla="*/ 3950999 h 5355086"/>
              <a:gd name="connsiteX1466" fmla="*/ 1911365 w 5955078"/>
              <a:gd name="connsiteY1466" fmla="*/ 3968435 h 5355086"/>
              <a:gd name="connsiteX1467" fmla="*/ 1901299 w 5955078"/>
              <a:gd name="connsiteY1467" fmla="*/ 3985869 h 5355086"/>
              <a:gd name="connsiteX1468" fmla="*/ 1893153 w 5955078"/>
              <a:gd name="connsiteY1468" fmla="*/ 4005470 h 5355086"/>
              <a:gd name="connsiteX1469" fmla="*/ 1882686 w 5955078"/>
              <a:gd name="connsiteY1469" fmla="*/ 4036410 h 5355086"/>
              <a:gd name="connsiteX1470" fmla="*/ 1876304 w 5955078"/>
              <a:gd name="connsiteY1470" fmla="*/ 4067595 h 5355086"/>
              <a:gd name="connsiteX1471" fmla="*/ 1868673 w 5955078"/>
              <a:gd name="connsiteY1471" fmla="*/ 4099116 h 5355086"/>
              <a:gd name="connsiteX1472" fmla="*/ 1861376 w 5955078"/>
              <a:gd name="connsiteY1472" fmla="*/ 4131886 h 5355086"/>
              <a:gd name="connsiteX1473" fmla="*/ 1855306 w 5955078"/>
              <a:gd name="connsiteY1473" fmla="*/ 4144231 h 5355086"/>
              <a:gd name="connsiteX1474" fmla="*/ 1845485 w 5955078"/>
              <a:gd name="connsiteY1474" fmla="*/ 4157581 h 5355086"/>
              <a:gd name="connsiteX1475" fmla="*/ 1825173 w 5955078"/>
              <a:gd name="connsiteY1475" fmla="*/ 4181781 h 5355086"/>
              <a:gd name="connsiteX1476" fmla="*/ 1805304 w 5955078"/>
              <a:gd name="connsiteY1476" fmla="*/ 4157629 h 5355086"/>
              <a:gd name="connsiteX1477" fmla="*/ 1798204 w 5955078"/>
              <a:gd name="connsiteY1477" fmla="*/ 4146134 h 5355086"/>
              <a:gd name="connsiteX1478" fmla="*/ 1796529 w 5955078"/>
              <a:gd name="connsiteY1478" fmla="*/ 4139883 h 5355086"/>
              <a:gd name="connsiteX1479" fmla="*/ 1794519 w 5955078"/>
              <a:gd name="connsiteY1479" fmla="*/ 4132383 h 5355086"/>
              <a:gd name="connsiteX1480" fmla="*/ 1789382 w 5955078"/>
              <a:gd name="connsiteY1480" fmla="*/ 4088206 h 5355086"/>
              <a:gd name="connsiteX1481" fmla="*/ 1785829 w 5955078"/>
              <a:gd name="connsiteY1481" fmla="*/ 4044946 h 5355086"/>
              <a:gd name="connsiteX1482" fmla="*/ 1780218 w 5955078"/>
              <a:gd name="connsiteY1482" fmla="*/ 3954003 h 5355086"/>
              <a:gd name="connsiteX1483" fmla="*/ 1779255 w 5955078"/>
              <a:gd name="connsiteY1483" fmla="*/ 3915407 h 5355086"/>
              <a:gd name="connsiteX1484" fmla="*/ 1780277 w 5955078"/>
              <a:gd name="connsiteY1484" fmla="*/ 3864221 h 5355086"/>
              <a:gd name="connsiteX1485" fmla="*/ 1743470 w 5955078"/>
              <a:gd name="connsiteY1485" fmla="*/ 3896860 h 5355086"/>
              <a:gd name="connsiteX1486" fmla="*/ 1717823 w 5955078"/>
              <a:gd name="connsiteY1486" fmla="*/ 3921150 h 5355086"/>
              <a:gd name="connsiteX1487" fmla="*/ 1692601 w 5955078"/>
              <a:gd name="connsiteY1487" fmla="*/ 3952024 h 5355086"/>
              <a:gd name="connsiteX1488" fmla="*/ 1679030 w 5955078"/>
              <a:gd name="connsiteY1488" fmla="*/ 3966379 h 5355086"/>
              <a:gd name="connsiteX1489" fmla="*/ 1665459 w 5955078"/>
              <a:gd name="connsiteY1489" fmla="*/ 3980733 h 5355086"/>
              <a:gd name="connsiteX1490" fmla="*/ 1653048 w 5955078"/>
              <a:gd name="connsiteY1490" fmla="*/ 3989418 h 5355086"/>
              <a:gd name="connsiteX1491" fmla="*/ 1641888 w 5955078"/>
              <a:gd name="connsiteY1491" fmla="*/ 3997768 h 5355086"/>
              <a:gd name="connsiteX1492" fmla="*/ 1628472 w 5955078"/>
              <a:gd name="connsiteY1492" fmla="*/ 4002702 h 5355086"/>
              <a:gd name="connsiteX1493" fmla="*/ 1616641 w 5955078"/>
              <a:gd name="connsiteY1493" fmla="*/ 4008551 h 5355086"/>
              <a:gd name="connsiteX1494" fmla="*/ 1606641 w 5955078"/>
              <a:gd name="connsiteY1494" fmla="*/ 4011231 h 5355086"/>
              <a:gd name="connsiteX1495" fmla="*/ 1594721 w 5955078"/>
              <a:gd name="connsiteY1495" fmla="*/ 4011745 h 5355086"/>
              <a:gd name="connsiteX1496" fmla="*/ 1583716 w 5955078"/>
              <a:gd name="connsiteY1496" fmla="*/ 4010675 h 5355086"/>
              <a:gd name="connsiteX1497" fmla="*/ 1573960 w 5955078"/>
              <a:gd name="connsiteY1497" fmla="*/ 4009269 h 5355086"/>
              <a:gd name="connsiteX1498" fmla="*/ 1564786 w 5955078"/>
              <a:gd name="connsiteY1498" fmla="*/ 4005029 h 5355086"/>
              <a:gd name="connsiteX1499" fmla="*/ 1555275 w 5955078"/>
              <a:gd name="connsiteY1499" fmla="*/ 3999539 h 5355086"/>
              <a:gd name="connsiteX1500" fmla="*/ 1546681 w 5955078"/>
              <a:gd name="connsiteY1500" fmla="*/ 3992463 h 5355086"/>
              <a:gd name="connsiteX1501" fmla="*/ 1537751 w 5955078"/>
              <a:gd name="connsiteY1501" fmla="*/ 3984137 h 5355086"/>
              <a:gd name="connsiteX1502" fmla="*/ 1531321 w 5955078"/>
              <a:gd name="connsiteY1502" fmla="*/ 3975141 h 5355086"/>
              <a:gd name="connsiteX1503" fmla="*/ 1525137 w 5955078"/>
              <a:gd name="connsiteY1503" fmla="*/ 3962061 h 5355086"/>
              <a:gd name="connsiteX1504" fmla="*/ 1518037 w 5955078"/>
              <a:gd name="connsiteY1504" fmla="*/ 3950566 h 5355086"/>
              <a:gd name="connsiteX1505" fmla="*/ 1514018 w 5955078"/>
              <a:gd name="connsiteY1505" fmla="*/ 3935565 h 5355086"/>
              <a:gd name="connsiteX1506" fmla="*/ 1499460 w 5955078"/>
              <a:gd name="connsiteY1506" fmla="*/ 3891233 h 5355086"/>
              <a:gd name="connsiteX1507" fmla="*/ 1482563 w 5955078"/>
              <a:gd name="connsiteY1507" fmla="*/ 3913178 h 5355086"/>
              <a:gd name="connsiteX1508" fmla="*/ 1475488 w 5955078"/>
              <a:gd name="connsiteY1508" fmla="*/ 3921773 h 5355086"/>
              <a:gd name="connsiteX1509" fmla="*/ 1469997 w 5955078"/>
              <a:gd name="connsiteY1509" fmla="*/ 3931283 h 5355086"/>
              <a:gd name="connsiteX1510" fmla="*/ 1445738 w 5955078"/>
              <a:gd name="connsiteY1510" fmla="*/ 4000753 h 5355086"/>
              <a:gd name="connsiteX1511" fmla="*/ 1433776 w 5955078"/>
              <a:gd name="connsiteY1511" fmla="*/ 4036113 h 5355086"/>
              <a:gd name="connsiteX1512" fmla="*/ 1423399 w 5955078"/>
              <a:gd name="connsiteY1512" fmla="*/ 4072389 h 5355086"/>
              <a:gd name="connsiteX1513" fmla="*/ 1419428 w 5955078"/>
              <a:gd name="connsiteY1513" fmla="*/ 4097569 h 5355086"/>
              <a:gd name="connsiteX1514" fmla="*/ 1420792 w 5955078"/>
              <a:gd name="connsiteY1514" fmla="*/ 4122660 h 5355086"/>
              <a:gd name="connsiteX1515" fmla="*/ 1421241 w 5955078"/>
              <a:gd name="connsiteY1515" fmla="*/ 4149335 h 5355086"/>
              <a:gd name="connsiteX1516" fmla="*/ 1425439 w 5955078"/>
              <a:gd name="connsiteY1516" fmla="*/ 4175006 h 5355086"/>
              <a:gd name="connsiteX1517" fmla="*/ 1444645 w 5955078"/>
              <a:gd name="connsiteY1517" fmla="*/ 4271684 h 5355086"/>
              <a:gd name="connsiteX1518" fmla="*/ 1456123 w 5955078"/>
              <a:gd name="connsiteY1518" fmla="*/ 4319521 h 5355086"/>
              <a:gd name="connsiteX1519" fmla="*/ 1468517 w 5955078"/>
              <a:gd name="connsiteY1519" fmla="*/ 4365773 h 5355086"/>
              <a:gd name="connsiteX1520" fmla="*/ 1478475 w 5955078"/>
              <a:gd name="connsiteY1520" fmla="*/ 4397939 h 5355086"/>
              <a:gd name="connsiteX1521" fmla="*/ 1492763 w 5955078"/>
              <a:gd name="connsiteY1521" fmla="*/ 4426265 h 5355086"/>
              <a:gd name="connsiteX1522" fmla="*/ 1525092 w 5955078"/>
              <a:gd name="connsiteY1522" fmla="*/ 4481913 h 5355086"/>
              <a:gd name="connsiteX1523" fmla="*/ 1552575 w 5955078"/>
              <a:gd name="connsiteY1523" fmla="*/ 4529480 h 5355086"/>
              <a:gd name="connsiteX1524" fmla="*/ 1587069 w 5955078"/>
              <a:gd name="connsiteY1524" fmla="*/ 4583209 h 5355086"/>
              <a:gd name="connsiteX1525" fmla="*/ 1563293 w 5955078"/>
              <a:gd name="connsiteY1525" fmla="*/ 4569482 h 5355086"/>
              <a:gd name="connsiteX1526" fmla="*/ 1540433 w 5955078"/>
              <a:gd name="connsiteY1526" fmla="*/ 4554170 h 5355086"/>
              <a:gd name="connsiteX1527" fmla="*/ 1518824 w 5955078"/>
              <a:gd name="connsiteY1527" fmla="*/ 4538524 h 5355086"/>
              <a:gd name="connsiteX1528" fmla="*/ 1500964 w 5955078"/>
              <a:gd name="connsiteY1528" fmla="*/ 4521873 h 5355086"/>
              <a:gd name="connsiteX1529" fmla="*/ 1484020 w 5955078"/>
              <a:gd name="connsiteY1529" fmla="*/ 4503637 h 5355086"/>
              <a:gd name="connsiteX1530" fmla="*/ 1468661 w 5955078"/>
              <a:gd name="connsiteY1530" fmla="*/ 4486316 h 5355086"/>
              <a:gd name="connsiteX1531" fmla="*/ 1454551 w 5955078"/>
              <a:gd name="connsiteY1531" fmla="*/ 4468660 h 5355086"/>
              <a:gd name="connsiteX1532" fmla="*/ 1443522 w 5955078"/>
              <a:gd name="connsiteY1532" fmla="*/ 4447499 h 5355086"/>
              <a:gd name="connsiteX1533" fmla="*/ 1432493 w 5955078"/>
              <a:gd name="connsiteY1533" fmla="*/ 4426338 h 5355086"/>
              <a:gd name="connsiteX1534" fmla="*/ 1425549 w 5955078"/>
              <a:gd name="connsiteY1534" fmla="*/ 4405421 h 5355086"/>
              <a:gd name="connsiteX1535" fmla="*/ 1417020 w 5955078"/>
              <a:gd name="connsiteY1535" fmla="*/ 4383590 h 5355086"/>
              <a:gd name="connsiteX1536" fmla="*/ 1413156 w 5955078"/>
              <a:gd name="connsiteY1536" fmla="*/ 4359170 h 5355086"/>
              <a:gd name="connsiteX1537" fmla="*/ 1408376 w 5955078"/>
              <a:gd name="connsiteY1537" fmla="*/ 4336334 h 5355086"/>
              <a:gd name="connsiteX1538" fmla="*/ 1407012 w 5955078"/>
              <a:gd name="connsiteY1538" fmla="*/ 4311243 h 5355086"/>
              <a:gd name="connsiteX1539" fmla="*/ 1405649 w 5955078"/>
              <a:gd name="connsiteY1539" fmla="*/ 4286153 h 5355086"/>
              <a:gd name="connsiteX1540" fmla="*/ 1408035 w 5955078"/>
              <a:gd name="connsiteY1540" fmla="*/ 4260057 h 5355086"/>
              <a:gd name="connsiteX1541" fmla="*/ 1393794 w 5955078"/>
              <a:gd name="connsiteY1541" fmla="*/ 4271912 h 5355086"/>
              <a:gd name="connsiteX1542" fmla="*/ 1383973 w 5955078"/>
              <a:gd name="connsiteY1542" fmla="*/ 4285262 h 5355086"/>
              <a:gd name="connsiteX1543" fmla="*/ 1365582 w 5955078"/>
              <a:gd name="connsiteY1543" fmla="*/ 4311626 h 5355086"/>
              <a:gd name="connsiteX1544" fmla="*/ 1351610 w 5955078"/>
              <a:gd name="connsiteY1544" fmla="*/ 4339486 h 5355086"/>
              <a:gd name="connsiteX1545" fmla="*/ 1340473 w 5955078"/>
              <a:gd name="connsiteY1545" fmla="*/ 4367927 h 5355086"/>
              <a:gd name="connsiteX1546" fmla="*/ 1331256 w 5955078"/>
              <a:gd name="connsiteY1546" fmla="*/ 4398532 h 5355086"/>
              <a:gd name="connsiteX1547" fmla="*/ 1324874 w 5955078"/>
              <a:gd name="connsiteY1547" fmla="*/ 4429717 h 5355086"/>
              <a:gd name="connsiteX1548" fmla="*/ 1316328 w 5955078"/>
              <a:gd name="connsiteY1548" fmla="*/ 4462823 h 5355086"/>
              <a:gd name="connsiteX1549" fmla="*/ 1306776 w 5955078"/>
              <a:gd name="connsiteY1549" fmla="*/ 4492178 h 5355086"/>
              <a:gd name="connsiteX1550" fmla="*/ 1295167 w 5955078"/>
              <a:gd name="connsiteY1550" fmla="*/ 4473852 h 5355086"/>
              <a:gd name="connsiteX1551" fmla="*/ 1289407 w 5955078"/>
              <a:gd name="connsiteY1551" fmla="*/ 4467357 h 5355086"/>
              <a:gd name="connsiteX1552" fmla="*/ 1290233 w 5955078"/>
              <a:gd name="connsiteY1552" fmla="*/ 4460436 h 5355086"/>
              <a:gd name="connsiteX1553" fmla="*/ 1289293 w 5955078"/>
              <a:gd name="connsiteY1553" fmla="*/ 4441931 h 5355086"/>
              <a:gd name="connsiteX1554" fmla="*/ 1285609 w 5955078"/>
              <a:gd name="connsiteY1554" fmla="*/ 4428181 h 5355086"/>
              <a:gd name="connsiteX1555" fmla="*/ 1278510 w 5955078"/>
              <a:gd name="connsiteY1555" fmla="*/ 4416685 h 5355086"/>
              <a:gd name="connsiteX1556" fmla="*/ 1270250 w 5955078"/>
              <a:gd name="connsiteY1556" fmla="*/ 4410860 h 5355086"/>
              <a:gd name="connsiteX1557" fmla="*/ 1257904 w 5955078"/>
              <a:gd name="connsiteY1557" fmla="*/ 4404788 h 5355086"/>
              <a:gd name="connsiteX1558" fmla="*/ 1244399 w 5955078"/>
              <a:gd name="connsiteY1558" fmla="*/ 4404388 h 5355086"/>
              <a:gd name="connsiteX1559" fmla="*/ 1229978 w 5955078"/>
              <a:gd name="connsiteY1559" fmla="*/ 4405573 h 5355086"/>
              <a:gd name="connsiteX1560" fmla="*/ 1213393 w 5955078"/>
              <a:gd name="connsiteY1560" fmla="*/ 4408676 h 5355086"/>
              <a:gd name="connsiteX1561" fmla="*/ 1164798 w 5955078"/>
              <a:gd name="connsiteY1561" fmla="*/ 4412320 h 5355086"/>
              <a:gd name="connsiteX1562" fmla="*/ 1139706 w 5955078"/>
              <a:gd name="connsiteY1562" fmla="*/ 4413683 h 5355086"/>
              <a:gd name="connsiteX1563" fmla="*/ 1114861 w 5955078"/>
              <a:gd name="connsiteY1563" fmla="*/ 4410962 h 5355086"/>
              <a:gd name="connsiteX1564" fmla="*/ 1101936 w 5955078"/>
              <a:gd name="connsiteY1564" fmla="*/ 4407727 h 5355086"/>
              <a:gd name="connsiteX1565" fmla="*/ 1091176 w 5955078"/>
              <a:gd name="connsiteY1565" fmla="*/ 4402571 h 5355086"/>
              <a:gd name="connsiteX1566" fmla="*/ 1081331 w 5955078"/>
              <a:gd name="connsiteY1566" fmla="*/ 4395830 h 5355086"/>
              <a:gd name="connsiteX1567" fmla="*/ 1076821 w 5955078"/>
              <a:gd name="connsiteY1567" fmla="*/ 4388999 h 5355086"/>
              <a:gd name="connsiteX1568" fmla="*/ 1072891 w 5955078"/>
              <a:gd name="connsiteY1568" fmla="*/ 4379334 h 5355086"/>
              <a:gd name="connsiteX1569" fmla="*/ 1071462 w 5955078"/>
              <a:gd name="connsiteY1569" fmla="*/ 4368999 h 5355086"/>
              <a:gd name="connsiteX1570" fmla="*/ 1077532 w 5955078"/>
              <a:gd name="connsiteY1570" fmla="*/ 4356654 h 5355086"/>
              <a:gd name="connsiteX1571" fmla="*/ 1084853 w 5955078"/>
              <a:gd name="connsiteY1571" fmla="*/ 4343974 h 5355086"/>
              <a:gd name="connsiteX1572" fmla="*/ 1122307 w 5955078"/>
              <a:gd name="connsiteY1572" fmla="*/ 4293744 h 5355086"/>
              <a:gd name="connsiteX1573" fmla="*/ 1161925 w 5955078"/>
              <a:gd name="connsiteY1573" fmla="*/ 4241596 h 5355086"/>
              <a:gd name="connsiteX1574" fmla="*/ 1204713 w 5955078"/>
              <a:gd name="connsiteY1574" fmla="*/ 4191276 h 5355086"/>
              <a:gd name="connsiteX1575" fmla="*/ 1226945 w 5955078"/>
              <a:gd name="connsiteY1575" fmla="*/ 4169242 h 5355086"/>
              <a:gd name="connsiteX1576" fmla="*/ 1250427 w 5955078"/>
              <a:gd name="connsiteY1576" fmla="*/ 4146872 h 5355086"/>
              <a:gd name="connsiteX1577" fmla="*/ 1278238 w 5955078"/>
              <a:gd name="connsiteY1577" fmla="*/ 4120663 h 5355086"/>
              <a:gd name="connsiteX1578" fmla="*/ 1289310 w 5955078"/>
              <a:gd name="connsiteY1578" fmla="*/ 4106978 h 5355086"/>
              <a:gd name="connsiteX1579" fmla="*/ 1300380 w 5955078"/>
              <a:gd name="connsiteY1579" fmla="*/ 4093293 h 5355086"/>
              <a:gd name="connsiteX1580" fmla="*/ 1310201 w 5955078"/>
              <a:gd name="connsiteY1580" fmla="*/ 4079943 h 5355086"/>
              <a:gd name="connsiteX1581" fmla="*/ 1316517 w 5955078"/>
              <a:gd name="connsiteY1581" fmla="*/ 4063514 h 5355086"/>
              <a:gd name="connsiteX1582" fmla="*/ 1322498 w 5955078"/>
              <a:gd name="connsiteY1582" fmla="*/ 4045834 h 5355086"/>
              <a:gd name="connsiteX1583" fmla="*/ 1326314 w 5955078"/>
              <a:gd name="connsiteY1583" fmla="*/ 4030073 h 5355086"/>
              <a:gd name="connsiteX1584" fmla="*/ 1347151 w 5955078"/>
              <a:gd name="connsiteY1584" fmla="*/ 3887831 h 5355086"/>
              <a:gd name="connsiteX1585" fmla="*/ 1364573 w 5955078"/>
              <a:gd name="connsiteY1585" fmla="*/ 3747844 h 5355086"/>
              <a:gd name="connsiteX1586" fmla="*/ 1372605 w 5955078"/>
              <a:gd name="connsiteY1586" fmla="*/ 3702818 h 5355086"/>
              <a:gd name="connsiteX1587" fmla="*/ 1381888 w 5955078"/>
              <a:gd name="connsiteY1587" fmla="*/ 3657458 h 5355086"/>
              <a:gd name="connsiteX1588" fmla="*/ 1393473 w 5955078"/>
              <a:gd name="connsiteY1588" fmla="*/ 3655693 h 5355086"/>
              <a:gd name="connsiteX1589" fmla="*/ 1461611 w 5955078"/>
              <a:gd name="connsiteY1589" fmla="*/ 3749978 h 5355086"/>
              <a:gd name="connsiteX1590" fmla="*/ 1480092 w 5955078"/>
              <a:gd name="connsiteY1590" fmla="*/ 3728948 h 5355086"/>
              <a:gd name="connsiteX1591" fmla="*/ 1492323 w 5955078"/>
              <a:gd name="connsiteY1591" fmla="*/ 3709594 h 5355086"/>
              <a:gd name="connsiteX1592" fmla="*/ 1499219 w 5955078"/>
              <a:gd name="connsiteY1592" fmla="*/ 3690329 h 5355086"/>
              <a:gd name="connsiteX1593" fmla="*/ 1501115 w 5955078"/>
              <a:gd name="connsiteY1593" fmla="*/ 3672403 h 5355086"/>
              <a:gd name="connsiteX1594" fmla="*/ 1498926 w 5955078"/>
              <a:gd name="connsiteY1594" fmla="*/ 3654233 h 5355086"/>
              <a:gd name="connsiteX1595" fmla="*/ 1491401 w 5955078"/>
              <a:gd name="connsiteY1595" fmla="*/ 3636152 h 5355086"/>
              <a:gd name="connsiteX1596" fmla="*/ 1479792 w 5955078"/>
              <a:gd name="connsiteY1596" fmla="*/ 3617827 h 5355086"/>
              <a:gd name="connsiteX1597" fmla="*/ 1462847 w 5955078"/>
              <a:gd name="connsiteY1597" fmla="*/ 3599590 h 5355086"/>
              <a:gd name="connsiteX1598" fmla="*/ 1448403 w 5955078"/>
              <a:gd name="connsiteY1598" fmla="*/ 3580684 h 5355086"/>
              <a:gd name="connsiteX1599" fmla="*/ 1434539 w 5955078"/>
              <a:gd name="connsiteY1599" fmla="*/ 3558942 h 5355086"/>
              <a:gd name="connsiteX1600" fmla="*/ 1414645 w 5955078"/>
              <a:gd name="connsiteY1600" fmla="*/ 3514701 h 5355086"/>
              <a:gd name="connsiteX1601" fmla="*/ 1397856 w 5955078"/>
              <a:gd name="connsiteY1601" fmla="*/ 3487044 h 5355086"/>
              <a:gd name="connsiteX1602" fmla="*/ 1384662 w 5955078"/>
              <a:gd name="connsiteY1602" fmla="*/ 3467803 h 5355086"/>
              <a:gd name="connsiteX1603" fmla="*/ 1376067 w 5955078"/>
              <a:gd name="connsiteY1603" fmla="*/ 3460728 h 5355086"/>
              <a:gd name="connsiteX1604" fmla="*/ 1370307 w 5955078"/>
              <a:gd name="connsiteY1604" fmla="*/ 3454232 h 5355086"/>
              <a:gd name="connsiteX1605" fmla="*/ 1360552 w 5955078"/>
              <a:gd name="connsiteY1605" fmla="*/ 3452826 h 5355086"/>
              <a:gd name="connsiteX1606" fmla="*/ 1354547 w 5955078"/>
              <a:gd name="connsiteY1606" fmla="*/ 3450417 h 5355086"/>
              <a:gd name="connsiteX1607" fmla="*/ 1344457 w 5955078"/>
              <a:gd name="connsiteY1607" fmla="*/ 3447761 h 5355086"/>
              <a:gd name="connsiteX1608" fmla="*/ 1336957 w 5955078"/>
              <a:gd name="connsiteY1608" fmla="*/ 3449771 h 5355086"/>
              <a:gd name="connsiteX1609" fmla="*/ 1326956 w 5955078"/>
              <a:gd name="connsiteY1609" fmla="*/ 3452450 h 5355086"/>
              <a:gd name="connsiteX1610" fmla="*/ 1317626 w 5955078"/>
              <a:gd name="connsiteY1610" fmla="*/ 3457630 h 5355086"/>
              <a:gd name="connsiteX1611" fmla="*/ 1297805 w 5955078"/>
              <a:gd name="connsiteY1611" fmla="*/ 3473659 h 5355086"/>
              <a:gd name="connsiteX1612" fmla="*/ 1275238 w 5955078"/>
              <a:gd name="connsiteY1612" fmla="*/ 3494444 h 5355086"/>
              <a:gd name="connsiteX1613" fmla="*/ 1265663 w 5955078"/>
              <a:gd name="connsiteY1613" fmla="*/ 3503709 h 5355086"/>
              <a:gd name="connsiteX1614" fmla="*/ 1234723 w 5955078"/>
              <a:gd name="connsiteY1614" fmla="*/ 3493242 h 5355086"/>
              <a:gd name="connsiteX1615" fmla="*/ 1222378 w 5955078"/>
              <a:gd name="connsiteY1615" fmla="*/ 3487171 h 5355086"/>
              <a:gd name="connsiteX1616" fmla="*/ 1209698 w 5955078"/>
              <a:gd name="connsiteY1616" fmla="*/ 3479850 h 5355086"/>
              <a:gd name="connsiteX1617" fmla="*/ 1188757 w 5955078"/>
              <a:gd name="connsiteY1617" fmla="*/ 3466704 h 5355086"/>
              <a:gd name="connsiteX1618" fmla="*/ 1177908 w 5955078"/>
              <a:gd name="connsiteY1618" fmla="*/ 3456213 h 5355086"/>
              <a:gd name="connsiteX1619" fmla="*/ 1172728 w 5955078"/>
              <a:gd name="connsiteY1619" fmla="*/ 3446883 h 5355086"/>
              <a:gd name="connsiteX1620" fmla="*/ 1169044 w 5955078"/>
              <a:gd name="connsiteY1620" fmla="*/ 3433133 h 5355086"/>
              <a:gd name="connsiteX1621" fmla="*/ 1167859 w 5955078"/>
              <a:gd name="connsiteY1621" fmla="*/ 3418712 h 5355086"/>
              <a:gd name="connsiteX1622" fmla="*/ 1165825 w 5955078"/>
              <a:gd name="connsiteY1622" fmla="*/ 3391121 h 5355086"/>
              <a:gd name="connsiteX1623" fmla="*/ 1163301 w 5955078"/>
              <a:gd name="connsiteY1623" fmla="*/ 3371701 h 5355086"/>
              <a:gd name="connsiteX1624" fmla="*/ 1160287 w 5955078"/>
              <a:gd name="connsiteY1624" fmla="*/ 3360450 h 5355086"/>
              <a:gd name="connsiteX1625" fmla="*/ 1153187 w 5955078"/>
              <a:gd name="connsiteY1625" fmla="*/ 3348955 h 5355086"/>
              <a:gd name="connsiteX1626" fmla="*/ 1144927 w 5955078"/>
              <a:gd name="connsiteY1626" fmla="*/ 3343129 h 5355086"/>
              <a:gd name="connsiteX1627" fmla="*/ 1135752 w 5955078"/>
              <a:gd name="connsiteY1627" fmla="*/ 3338888 h 5355086"/>
              <a:gd name="connsiteX1628" fmla="*/ 1122582 w 5955078"/>
              <a:gd name="connsiteY1628" fmla="*/ 3339738 h 5355086"/>
              <a:gd name="connsiteX1629" fmla="*/ 1108831 w 5955078"/>
              <a:gd name="connsiteY1629" fmla="*/ 3343422 h 5355086"/>
              <a:gd name="connsiteX1630" fmla="*/ 1093251 w 5955078"/>
              <a:gd name="connsiteY1630" fmla="*/ 3350277 h 5355086"/>
              <a:gd name="connsiteX1631" fmla="*/ 1071174 w 5955078"/>
              <a:gd name="connsiteY1631" fmla="*/ 3362891 h 5355086"/>
              <a:gd name="connsiteX1632" fmla="*/ 1046509 w 5955078"/>
              <a:gd name="connsiteY1632" fmla="*/ 3370840 h 5355086"/>
              <a:gd name="connsiteX1633" fmla="*/ 1022758 w 5955078"/>
              <a:gd name="connsiteY1633" fmla="*/ 3377204 h 5355086"/>
              <a:gd name="connsiteX1634" fmla="*/ 1002422 w 5955078"/>
              <a:gd name="connsiteY1634" fmla="*/ 3381313 h 5355086"/>
              <a:gd name="connsiteX1635" fmla="*/ 981417 w 5955078"/>
              <a:gd name="connsiteY1635" fmla="*/ 3382922 h 5355086"/>
              <a:gd name="connsiteX1636" fmla="*/ 961571 w 5955078"/>
              <a:gd name="connsiteY1636" fmla="*/ 3378861 h 5355086"/>
              <a:gd name="connsiteX1637" fmla="*/ 940811 w 5955078"/>
              <a:gd name="connsiteY1637" fmla="*/ 3376385 h 5355086"/>
              <a:gd name="connsiteX1638" fmla="*/ 924381 w 5955078"/>
              <a:gd name="connsiteY1638" fmla="*/ 3370069 h 5355086"/>
              <a:gd name="connsiteX1639" fmla="*/ 906946 w 5955078"/>
              <a:gd name="connsiteY1639" fmla="*/ 3360003 h 5355086"/>
              <a:gd name="connsiteX1640" fmla="*/ 890426 w 5955078"/>
              <a:gd name="connsiteY1640" fmla="*/ 3348352 h 5355086"/>
              <a:gd name="connsiteX1641" fmla="*/ 875737 w 5955078"/>
              <a:gd name="connsiteY1641" fmla="*/ 3333531 h 5355086"/>
              <a:gd name="connsiteX1642" fmla="*/ 863547 w 5955078"/>
              <a:gd name="connsiteY1642" fmla="*/ 3318040 h 5355086"/>
              <a:gd name="connsiteX1643" fmla="*/ 851938 w 5955078"/>
              <a:gd name="connsiteY1643" fmla="*/ 3299714 h 5355086"/>
              <a:gd name="connsiteX1644" fmla="*/ 841488 w 5955078"/>
              <a:gd name="connsiteY1644" fmla="*/ 3275718 h 5355086"/>
              <a:gd name="connsiteX1645" fmla="*/ 832625 w 5955078"/>
              <a:gd name="connsiteY1645" fmla="*/ 3252637 h 5355086"/>
              <a:gd name="connsiteX1646" fmla="*/ 826261 w 5955078"/>
              <a:gd name="connsiteY1646" fmla="*/ 3228886 h 5355086"/>
              <a:gd name="connsiteX1647" fmla="*/ 820051 w 5955078"/>
              <a:gd name="connsiteY1647" fmla="*/ 3195715 h 5355086"/>
              <a:gd name="connsiteX1648" fmla="*/ 820118 w 5955078"/>
              <a:gd name="connsiteY1648" fmla="*/ 3180960 h 5355086"/>
              <a:gd name="connsiteX1649" fmla="*/ 820183 w 5955078"/>
              <a:gd name="connsiteY1649" fmla="*/ 3166204 h 5355086"/>
              <a:gd name="connsiteX1650" fmla="*/ 820584 w 5955078"/>
              <a:gd name="connsiteY1650" fmla="*/ 3152700 h 5355086"/>
              <a:gd name="connsiteX1651" fmla="*/ 824155 w 5955078"/>
              <a:gd name="connsiteY1651" fmla="*/ 3141024 h 5355086"/>
              <a:gd name="connsiteX1652" fmla="*/ 829890 w 5955078"/>
              <a:gd name="connsiteY1652" fmla="*/ 3127430 h 5355086"/>
              <a:gd name="connsiteX1653" fmla="*/ 835046 w 5955078"/>
              <a:gd name="connsiteY1653" fmla="*/ 3116670 h 5355086"/>
              <a:gd name="connsiteX1654" fmla="*/ 842367 w 5955078"/>
              <a:gd name="connsiteY1654" fmla="*/ 3103991 h 5355086"/>
              <a:gd name="connsiteX1655" fmla="*/ 850358 w 5955078"/>
              <a:gd name="connsiteY1655" fmla="*/ 3093810 h 5355086"/>
              <a:gd name="connsiteX1656" fmla="*/ 858683 w 5955078"/>
              <a:gd name="connsiteY1656" fmla="*/ 3084880 h 5355086"/>
              <a:gd name="connsiteX1657" fmla="*/ 870758 w 5955078"/>
              <a:gd name="connsiteY1657" fmla="*/ 3074945 h 5355086"/>
              <a:gd name="connsiteX1658" fmla="*/ 884755 w 5955078"/>
              <a:gd name="connsiteY1658" fmla="*/ 3067175 h 5355086"/>
              <a:gd name="connsiteX1659" fmla="*/ 897500 w 5955078"/>
              <a:gd name="connsiteY1659" fmla="*/ 3059741 h 5355086"/>
              <a:gd name="connsiteX1660" fmla="*/ 927746 w 5955078"/>
              <a:gd name="connsiteY1660" fmla="*/ 3047618 h 5355086"/>
              <a:gd name="connsiteX1661" fmla="*/ 958908 w 5955078"/>
              <a:gd name="connsiteY1661" fmla="*/ 3033908 h 5355086"/>
              <a:gd name="connsiteX1662" fmla="*/ 985405 w 5955078"/>
              <a:gd name="connsiteY1662" fmla="*/ 3022790 h 5355086"/>
              <a:gd name="connsiteX1663" fmla="*/ 1013730 w 5955078"/>
              <a:gd name="connsiteY1663" fmla="*/ 3008501 h 5355086"/>
              <a:gd name="connsiteX1664" fmla="*/ 1040472 w 5955078"/>
              <a:gd name="connsiteY1664" fmla="*/ 2993297 h 5355086"/>
              <a:gd name="connsiteX1665" fmla="*/ 1064043 w 5955078"/>
              <a:gd name="connsiteY1665" fmla="*/ 2976263 h 5355086"/>
              <a:gd name="connsiteX1666" fmla="*/ 1084110 w 5955078"/>
              <a:gd name="connsiteY1666" fmla="*/ 2956148 h 5355086"/>
              <a:gd name="connsiteX1667" fmla="*/ 1102501 w 5955078"/>
              <a:gd name="connsiteY1667" fmla="*/ 2929783 h 5355086"/>
              <a:gd name="connsiteX1668" fmla="*/ 1120223 w 5955078"/>
              <a:gd name="connsiteY1668" fmla="*/ 2900919 h 5355086"/>
              <a:gd name="connsiteX1669" fmla="*/ 1124463 w 5955078"/>
              <a:gd name="connsiteY1669" fmla="*/ 2891743 h 5355086"/>
              <a:gd name="connsiteX1670" fmla="*/ 1131539 w 5955078"/>
              <a:gd name="connsiteY1670" fmla="*/ 2883149 h 5355086"/>
              <a:gd name="connsiteX1671" fmla="*/ 1138034 w 5955078"/>
              <a:gd name="connsiteY1671" fmla="*/ 2877389 h 5355086"/>
              <a:gd name="connsiteX1672" fmla="*/ 1144195 w 5955078"/>
              <a:gd name="connsiteY1672" fmla="*/ 2870379 h 5355086"/>
              <a:gd name="connsiteX1673" fmla="*/ 1159440 w 5955078"/>
              <a:gd name="connsiteY1673" fmla="*/ 2862275 h 5355086"/>
              <a:gd name="connsiteX1674" fmla="*/ 1175691 w 5955078"/>
              <a:gd name="connsiteY1674" fmla="*/ 2857920 h 5355086"/>
              <a:gd name="connsiteX1675" fmla="*/ 1193616 w 5955078"/>
              <a:gd name="connsiteY1675" fmla="*/ 2859816 h 5355086"/>
              <a:gd name="connsiteX1676" fmla="*/ 1211877 w 5955078"/>
              <a:gd name="connsiteY1676" fmla="*/ 2862963 h 5355086"/>
              <a:gd name="connsiteX1677" fmla="*/ 1232147 w 5955078"/>
              <a:gd name="connsiteY1677" fmla="*/ 2873609 h 5355086"/>
              <a:gd name="connsiteX1678" fmla="*/ 1247417 w 5955078"/>
              <a:gd name="connsiteY1678" fmla="*/ 2885595 h 5355086"/>
              <a:gd name="connsiteX1679" fmla="*/ 1285056 w 5955078"/>
              <a:gd name="connsiteY1679" fmla="*/ 2921062 h 5355086"/>
              <a:gd name="connsiteX1680" fmla="*/ 1304835 w 5955078"/>
              <a:gd name="connsiteY1680" fmla="*/ 2939878 h 5355086"/>
              <a:gd name="connsiteX1681" fmla="*/ 1325774 w 5955078"/>
              <a:gd name="connsiteY1681" fmla="*/ 2953023 h 5355086"/>
              <a:gd name="connsiteX1682" fmla="*/ 1333030 w 5955078"/>
              <a:gd name="connsiteY1682" fmla="*/ 2955100 h 5355086"/>
              <a:gd name="connsiteX1683" fmla="*/ 1340621 w 5955078"/>
              <a:gd name="connsiteY1683" fmla="*/ 2958425 h 5355086"/>
              <a:gd name="connsiteX1684" fmla="*/ 1355375 w 5955078"/>
              <a:gd name="connsiteY1684" fmla="*/ 2958491 h 5355086"/>
              <a:gd name="connsiteX1685" fmla="*/ 1373211 w 5955078"/>
              <a:gd name="connsiteY1685" fmla="*/ 2955051 h 5355086"/>
              <a:gd name="connsiteX1686" fmla="*/ 1390131 w 5955078"/>
              <a:gd name="connsiteY1686" fmla="*/ 2953197 h 5355086"/>
              <a:gd name="connsiteX1687" fmla="*/ 1389192 w 5955078"/>
              <a:gd name="connsiteY1687" fmla="*/ 2934692 h 5355086"/>
              <a:gd name="connsiteX1688" fmla="*/ 1388834 w 5955078"/>
              <a:gd name="connsiteY1688" fmla="*/ 2913352 h 5355086"/>
              <a:gd name="connsiteX1689" fmla="*/ 1387559 w 5955078"/>
              <a:gd name="connsiteY1689" fmla="*/ 2893596 h 5355086"/>
              <a:gd name="connsiteX1690" fmla="*/ 1383049 w 5955078"/>
              <a:gd name="connsiteY1690" fmla="*/ 2886765 h 5355086"/>
              <a:gd name="connsiteX1691" fmla="*/ 1380125 w 5955078"/>
              <a:gd name="connsiteY1691" fmla="*/ 2880851 h 5355086"/>
              <a:gd name="connsiteX1692" fmla="*/ 1350590 w 5955078"/>
              <a:gd name="connsiteY1692" fmla="*/ 2860629 h 5355086"/>
              <a:gd name="connsiteX1693" fmla="*/ 1320476 w 5955078"/>
              <a:gd name="connsiteY1693" fmla="*/ 2843242 h 5355086"/>
              <a:gd name="connsiteX1694" fmla="*/ 1285695 w 5955078"/>
              <a:gd name="connsiteY1694" fmla="*/ 2828445 h 5355086"/>
              <a:gd name="connsiteX1695" fmla="*/ 1252835 w 5955078"/>
              <a:gd name="connsiteY1695" fmla="*/ 2815813 h 5355086"/>
              <a:gd name="connsiteX1696" fmla="*/ 1207720 w 5955078"/>
              <a:gd name="connsiteY1696" fmla="*/ 2802445 h 5355086"/>
              <a:gd name="connsiteX1697" fmla="*/ 1164189 w 5955078"/>
              <a:gd name="connsiteY1697" fmla="*/ 2789994 h 5355086"/>
              <a:gd name="connsiteX1698" fmla="*/ 1119074 w 5955078"/>
              <a:gd name="connsiteY1698" fmla="*/ 2776626 h 5355086"/>
              <a:gd name="connsiteX1699" fmla="*/ 1074539 w 5955078"/>
              <a:gd name="connsiteY1699" fmla="*/ 2760424 h 5355086"/>
              <a:gd name="connsiteX1700" fmla="*/ 1162532 w 5955078"/>
              <a:gd name="connsiteY1700" fmla="*/ 2728807 h 5355086"/>
              <a:gd name="connsiteX1701" fmla="*/ 1162933 w 5955078"/>
              <a:gd name="connsiteY1701" fmla="*/ 2715301 h 5355086"/>
              <a:gd name="connsiteX1702" fmla="*/ 1099312 w 5955078"/>
              <a:gd name="connsiteY1702" fmla="*/ 2702874 h 5355086"/>
              <a:gd name="connsiteX1703" fmla="*/ 1068127 w 5955078"/>
              <a:gd name="connsiteY1703" fmla="*/ 2696492 h 5355086"/>
              <a:gd name="connsiteX1704" fmla="*/ 1037946 w 5955078"/>
              <a:gd name="connsiteY1704" fmla="*/ 2693860 h 5355086"/>
              <a:gd name="connsiteX1705" fmla="*/ 762905 w 5955078"/>
              <a:gd name="connsiteY1705" fmla="*/ 2672432 h 5355086"/>
              <a:gd name="connsiteX1706" fmla="*/ 492956 w 5955078"/>
              <a:gd name="connsiteY1706" fmla="*/ 2654999 h 5355086"/>
              <a:gd name="connsiteX1707" fmla="*/ 451524 w 5955078"/>
              <a:gd name="connsiteY1707" fmla="*/ 2655382 h 5355086"/>
              <a:gd name="connsiteX1708" fmla="*/ 412929 w 5955078"/>
              <a:gd name="connsiteY1708" fmla="*/ 2656344 h 5355086"/>
              <a:gd name="connsiteX1709" fmla="*/ 374422 w 5955078"/>
              <a:gd name="connsiteY1709" fmla="*/ 2662643 h 5355086"/>
              <a:gd name="connsiteX1710" fmla="*/ 337836 w 5955078"/>
              <a:gd name="connsiteY1710" fmla="*/ 2671107 h 5355086"/>
              <a:gd name="connsiteX1711" fmla="*/ 301919 w 5955078"/>
              <a:gd name="connsiteY1711" fmla="*/ 2682070 h 5355086"/>
              <a:gd name="connsiteX1712" fmla="*/ 266094 w 5955078"/>
              <a:gd name="connsiteY1712" fmla="*/ 2698369 h 5355086"/>
              <a:gd name="connsiteX1713" fmla="*/ 232186 w 5955078"/>
              <a:gd name="connsiteY1713" fmla="*/ 2716832 h 5355086"/>
              <a:gd name="connsiteX1714" fmla="*/ 196114 w 5955078"/>
              <a:gd name="connsiteY1714" fmla="*/ 2737216 h 5355086"/>
              <a:gd name="connsiteX1715" fmla="*/ 179954 w 5955078"/>
              <a:gd name="connsiteY1715" fmla="*/ 2746906 h 5355086"/>
              <a:gd name="connsiteX1716" fmla="*/ 163122 w 5955078"/>
              <a:gd name="connsiteY1716" fmla="*/ 2754095 h 5355086"/>
              <a:gd name="connsiteX1717" fmla="*/ 145042 w 5955078"/>
              <a:gd name="connsiteY1717" fmla="*/ 2761619 h 5355086"/>
              <a:gd name="connsiteX1718" fmla="*/ 126872 w 5955078"/>
              <a:gd name="connsiteY1718" fmla="*/ 2763808 h 5355086"/>
              <a:gd name="connsiteX1719" fmla="*/ 109951 w 5955078"/>
              <a:gd name="connsiteY1719" fmla="*/ 2765663 h 5355086"/>
              <a:gd name="connsiteX1720" fmla="*/ 91691 w 5955078"/>
              <a:gd name="connsiteY1720" fmla="*/ 2762517 h 5355086"/>
              <a:gd name="connsiteX1721" fmla="*/ 72761 w 5955078"/>
              <a:gd name="connsiteY1721" fmla="*/ 2756871 h 5355086"/>
              <a:gd name="connsiteX1722" fmla="*/ 55661 w 5955078"/>
              <a:gd name="connsiteY1722" fmla="*/ 2748055 h 5355086"/>
              <a:gd name="connsiteX1723" fmla="*/ 37556 w 5955078"/>
              <a:gd name="connsiteY1723" fmla="*/ 2735488 h 5355086"/>
              <a:gd name="connsiteX1724" fmla="*/ 24116 w 5955078"/>
              <a:gd name="connsiteY1724" fmla="*/ 2720332 h 5355086"/>
              <a:gd name="connsiteX1725" fmla="*/ 14762 w 5955078"/>
              <a:gd name="connsiteY1725" fmla="*/ 2705422 h 5355086"/>
              <a:gd name="connsiteX1726" fmla="*/ 7573 w 5955078"/>
              <a:gd name="connsiteY1726" fmla="*/ 2688591 h 5355086"/>
              <a:gd name="connsiteX1727" fmla="*/ 2549 w 5955078"/>
              <a:gd name="connsiteY1727" fmla="*/ 2669841 h 5355086"/>
              <a:gd name="connsiteX1728" fmla="*/ 1609 w 5955078"/>
              <a:gd name="connsiteY1728" fmla="*/ 2651336 h 5355086"/>
              <a:gd name="connsiteX1729" fmla="*/ 0 w 5955078"/>
              <a:gd name="connsiteY1729" fmla="*/ 2630330 h 5355086"/>
              <a:gd name="connsiteX1730" fmla="*/ 1561 w 5955078"/>
              <a:gd name="connsiteY1730" fmla="*/ 2611155 h 5355086"/>
              <a:gd name="connsiteX1731" fmla="*/ 2852 w 5955078"/>
              <a:gd name="connsiteY1731" fmla="*/ 2575974 h 5355086"/>
              <a:gd name="connsiteX1732" fmla="*/ 9570 w 5955078"/>
              <a:gd name="connsiteY1732" fmla="*/ 2546038 h 5355086"/>
              <a:gd name="connsiteX1733" fmla="*/ 19456 w 5955078"/>
              <a:gd name="connsiteY1733" fmla="*/ 2517933 h 5355086"/>
              <a:gd name="connsiteX1734" fmla="*/ 32178 w 5955078"/>
              <a:gd name="connsiteY1734" fmla="*/ 2490407 h 5355086"/>
              <a:gd name="connsiteX1735" fmla="*/ 47489 w 5955078"/>
              <a:gd name="connsiteY1735" fmla="*/ 2467548 h 5355086"/>
              <a:gd name="connsiteX1736" fmla="*/ 65056 w 5955078"/>
              <a:gd name="connsiteY1736" fmla="*/ 2448103 h 5355086"/>
              <a:gd name="connsiteX1737" fmla="*/ 84877 w 5955078"/>
              <a:gd name="connsiteY1737" fmla="*/ 2432074 h 5355086"/>
              <a:gd name="connsiteX1738" fmla="*/ 105702 w 5955078"/>
              <a:gd name="connsiteY1738" fmla="*/ 2419795 h 5355086"/>
              <a:gd name="connsiteX1739" fmla="*/ 128449 w 5955078"/>
              <a:gd name="connsiteY1739" fmla="*/ 2409681 h 5355086"/>
              <a:gd name="connsiteX1740" fmla="*/ 152199 w 5955078"/>
              <a:gd name="connsiteY1740" fmla="*/ 2403317 h 5355086"/>
              <a:gd name="connsiteX1741" fmla="*/ 179455 w 5955078"/>
              <a:gd name="connsiteY1741" fmla="*/ 2400032 h 5355086"/>
              <a:gd name="connsiteX1742" fmla="*/ 205216 w 5955078"/>
              <a:gd name="connsiteY1742" fmla="*/ 2401170 h 5355086"/>
              <a:gd name="connsiteX1743" fmla="*/ 232316 w 5955078"/>
              <a:gd name="connsiteY1743" fmla="*/ 2407306 h 5355086"/>
              <a:gd name="connsiteX1744" fmla="*/ 262921 w 5955078"/>
              <a:gd name="connsiteY1744" fmla="*/ 2416522 h 5355086"/>
              <a:gd name="connsiteX1745" fmla="*/ 291362 w 5955078"/>
              <a:gd name="connsiteY1745" fmla="*/ 2427659 h 5355086"/>
              <a:gd name="connsiteX1746" fmla="*/ 320226 w 5955078"/>
              <a:gd name="connsiteY1746" fmla="*/ 2445381 h 5355086"/>
              <a:gd name="connsiteX1747" fmla="*/ 356436 w 5955078"/>
              <a:gd name="connsiteY1747" fmla="*/ 2470513 h 5355086"/>
              <a:gd name="connsiteX1748" fmla="*/ 391730 w 5955078"/>
              <a:gd name="connsiteY1748" fmla="*/ 2497231 h 5355086"/>
              <a:gd name="connsiteX1749" fmla="*/ 460489 w 5955078"/>
              <a:gd name="connsiteY1749" fmla="*/ 2553835 h 5355086"/>
              <a:gd name="connsiteX1750" fmla="*/ 494779 w 5955078"/>
              <a:gd name="connsiteY1750" fmla="*/ 2576802 h 5355086"/>
              <a:gd name="connsiteX1751" fmla="*/ 530563 w 5955078"/>
              <a:gd name="connsiteY1751" fmla="*/ 2595349 h 5355086"/>
              <a:gd name="connsiteX1752" fmla="*/ 564428 w 5955078"/>
              <a:gd name="connsiteY1752" fmla="*/ 2611731 h 5355086"/>
              <a:gd name="connsiteX1753" fmla="*/ 599789 w 5955078"/>
              <a:gd name="connsiteY1753" fmla="*/ 2623693 h 5355086"/>
              <a:gd name="connsiteX1754" fmla="*/ 637895 w 5955078"/>
              <a:gd name="connsiteY1754" fmla="*/ 2630899 h 5355086"/>
              <a:gd name="connsiteX1755" fmla="*/ 676581 w 5955078"/>
              <a:gd name="connsiteY1755" fmla="*/ 2635272 h 5355086"/>
              <a:gd name="connsiteX1756" fmla="*/ 716761 w 5955078"/>
              <a:gd name="connsiteY1756" fmla="*/ 2635224 h 5355086"/>
              <a:gd name="connsiteX1757" fmla="*/ 758438 w 5955078"/>
              <a:gd name="connsiteY1757" fmla="*/ 2630756 h 5355086"/>
              <a:gd name="connsiteX1758" fmla="*/ 791944 w 5955078"/>
              <a:gd name="connsiteY1758" fmla="*/ 2625797 h 5355086"/>
              <a:gd name="connsiteX1759" fmla="*/ 823284 w 5955078"/>
              <a:gd name="connsiteY1759" fmla="*/ 2622758 h 5355086"/>
              <a:gd name="connsiteX1760" fmla="*/ 886971 w 5955078"/>
              <a:gd name="connsiteY1760" fmla="*/ 2620432 h 5355086"/>
              <a:gd name="connsiteX1761" fmla="*/ 953827 w 5955078"/>
              <a:gd name="connsiteY1761" fmla="*/ 2619935 h 5355086"/>
              <a:gd name="connsiteX1762" fmla="*/ 1019099 w 5955078"/>
              <a:gd name="connsiteY1762" fmla="*/ 2618523 h 5355086"/>
              <a:gd name="connsiteX1763" fmla="*/ 1007375 w 5955078"/>
              <a:gd name="connsiteY1763" fmla="*/ 2574771 h 5355086"/>
              <a:gd name="connsiteX1764" fmla="*/ 1045482 w 5955078"/>
              <a:gd name="connsiteY1764" fmla="*/ 2581978 h 5355086"/>
              <a:gd name="connsiteX1765" fmla="*/ 1063741 w 5955078"/>
              <a:gd name="connsiteY1765" fmla="*/ 2585124 h 5355086"/>
              <a:gd name="connsiteX1766" fmla="*/ 1079837 w 5955078"/>
              <a:gd name="connsiteY1766" fmla="*/ 2590189 h 5355086"/>
              <a:gd name="connsiteX1767" fmla="*/ 1108522 w 5955078"/>
              <a:gd name="connsiteY1767" fmla="*/ 2597241 h 5355086"/>
              <a:gd name="connsiteX1768" fmla="*/ 1131203 w 5955078"/>
              <a:gd name="connsiteY1768" fmla="*/ 2601883 h 5355086"/>
              <a:gd name="connsiteX1769" fmla="*/ 1149708 w 5955078"/>
              <a:gd name="connsiteY1769" fmla="*/ 2600943 h 5355086"/>
              <a:gd name="connsiteX1770" fmla="*/ 1158458 w 5955078"/>
              <a:gd name="connsiteY1770" fmla="*/ 2598598 h 5355086"/>
              <a:gd name="connsiteX1771" fmla="*/ 1163124 w 5955078"/>
              <a:gd name="connsiteY1771" fmla="*/ 2596009 h 5355086"/>
              <a:gd name="connsiteX1772" fmla="*/ 1168704 w 5955078"/>
              <a:gd name="connsiteY1772" fmla="*/ 2591834 h 5355086"/>
              <a:gd name="connsiteX1773" fmla="*/ 1173950 w 5955078"/>
              <a:gd name="connsiteY1773" fmla="*/ 2586409 h 5355086"/>
              <a:gd name="connsiteX1774" fmla="*/ 1176025 w 5955078"/>
              <a:gd name="connsiteY1774" fmla="*/ 2579154 h 5355086"/>
              <a:gd name="connsiteX1775" fmla="*/ 1180266 w 5955078"/>
              <a:gd name="connsiteY1775" fmla="*/ 2569979 h 5355086"/>
              <a:gd name="connsiteX1776" fmla="*/ 1181491 w 5955078"/>
              <a:gd name="connsiteY1776" fmla="*/ 2549554 h 5355086"/>
              <a:gd name="connsiteX1777" fmla="*/ 1181957 w 5955078"/>
              <a:gd name="connsiteY1777" fmla="*/ 2521293 h 5355086"/>
              <a:gd name="connsiteX1778" fmla="*/ 1181688 w 5955078"/>
              <a:gd name="connsiteY1778" fmla="*/ 2505288 h 5355086"/>
              <a:gd name="connsiteX1779" fmla="*/ 1183339 w 5955078"/>
              <a:gd name="connsiteY1779" fmla="*/ 2491447 h 5355086"/>
              <a:gd name="connsiteX1780" fmla="*/ 1186329 w 5955078"/>
              <a:gd name="connsiteY1780" fmla="*/ 2482607 h 5355086"/>
              <a:gd name="connsiteX1781" fmla="*/ 1193405 w 5955078"/>
              <a:gd name="connsiteY1781" fmla="*/ 2474013 h 5355086"/>
              <a:gd name="connsiteX1782" fmla="*/ 1199230 w 5955078"/>
              <a:gd name="connsiteY1782" fmla="*/ 2465753 h 5355086"/>
              <a:gd name="connsiteX1783" fmla="*/ 1210726 w 5955078"/>
              <a:gd name="connsiteY1783" fmla="*/ 2458653 h 5355086"/>
              <a:gd name="connsiteX1784" fmla="*/ 1230302 w 5955078"/>
              <a:gd name="connsiteY1784" fmla="*/ 2446709 h 5355086"/>
              <a:gd name="connsiteX1785" fmla="*/ 1030934 w 5955078"/>
              <a:gd name="connsiteY1785" fmla="*/ 2407684 h 5355086"/>
              <a:gd name="connsiteX1786" fmla="*/ 1033835 w 5955078"/>
              <a:gd name="connsiteY1786" fmla="*/ 2393508 h 5355086"/>
              <a:gd name="connsiteX1787" fmla="*/ 1270279 w 5955078"/>
              <a:gd name="connsiteY1787" fmla="*/ 2415900 h 5355086"/>
              <a:gd name="connsiteX1788" fmla="*/ 1263443 w 5955078"/>
              <a:gd name="connsiteY1788" fmla="*/ 2345383 h 5355086"/>
              <a:gd name="connsiteX1789" fmla="*/ 1213261 w 5955078"/>
              <a:gd name="connsiteY1789" fmla="*/ 2348111 h 5355086"/>
              <a:gd name="connsiteX1790" fmla="*/ 1189086 w 5955078"/>
              <a:gd name="connsiteY1790" fmla="*/ 2347889 h 5355086"/>
              <a:gd name="connsiteX1791" fmla="*/ 1166161 w 5955078"/>
              <a:gd name="connsiteY1791" fmla="*/ 2347334 h 5355086"/>
              <a:gd name="connsiteX1792" fmla="*/ 1133144 w 5955078"/>
              <a:gd name="connsiteY1792" fmla="*/ 2344122 h 5355086"/>
              <a:gd name="connsiteX1793" fmla="*/ 1104795 w 5955078"/>
              <a:gd name="connsiteY1793" fmla="*/ 2338320 h 5355086"/>
              <a:gd name="connsiteX1794" fmla="*/ 1081110 w 5955078"/>
              <a:gd name="connsiteY1794" fmla="*/ 2329929 h 5355086"/>
              <a:gd name="connsiteX1795" fmla="*/ 1062670 w 5955078"/>
              <a:gd name="connsiteY1795" fmla="*/ 2316114 h 5355086"/>
              <a:gd name="connsiteX1796" fmla="*/ 1054075 w 5955078"/>
              <a:gd name="connsiteY1796" fmla="*/ 2309038 h 5355086"/>
              <a:gd name="connsiteX1797" fmla="*/ 1046394 w 5955078"/>
              <a:gd name="connsiteY1797" fmla="*/ 2300377 h 5355086"/>
              <a:gd name="connsiteX1798" fmla="*/ 1034451 w 5955078"/>
              <a:gd name="connsiteY1798" fmla="*/ 2280801 h 5355086"/>
              <a:gd name="connsiteX1799" fmla="*/ 1025921 w 5955078"/>
              <a:gd name="connsiteY1799" fmla="*/ 2258970 h 5355086"/>
              <a:gd name="connsiteX1800" fmla="*/ 1020718 w 5955078"/>
              <a:gd name="connsiteY1800" fmla="*/ 2229549 h 5355086"/>
              <a:gd name="connsiteX1801" fmla="*/ 1018594 w 5955078"/>
              <a:gd name="connsiteY1801" fmla="*/ 2196623 h 5355086"/>
              <a:gd name="connsiteX1802" fmla="*/ 1019240 w 5955078"/>
              <a:gd name="connsiteY1802" fmla="*/ 2179033 h 5355086"/>
              <a:gd name="connsiteX1803" fmla="*/ 1021806 w 5955078"/>
              <a:gd name="connsiteY1803" fmla="*/ 2163607 h 5355086"/>
              <a:gd name="connsiteX1804" fmla="*/ 1024371 w 5955078"/>
              <a:gd name="connsiteY1804" fmla="*/ 2148182 h 5355086"/>
              <a:gd name="connsiteX1805" fmla="*/ 1027853 w 5955078"/>
              <a:gd name="connsiteY1805" fmla="*/ 2131172 h 5355086"/>
              <a:gd name="connsiteX1806" fmla="*/ 1034838 w 5955078"/>
              <a:gd name="connsiteY1806" fmla="*/ 2117241 h 5355086"/>
              <a:gd name="connsiteX1807" fmla="*/ 1040909 w 5955078"/>
              <a:gd name="connsiteY1807" fmla="*/ 2104897 h 5355086"/>
              <a:gd name="connsiteX1808" fmla="*/ 1049479 w 5955078"/>
              <a:gd name="connsiteY1808" fmla="*/ 2091882 h 5355086"/>
              <a:gd name="connsiteX1809" fmla="*/ 1056800 w 5955078"/>
              <a:gd name="connsiteY1809" fmla="*/ 2079202 h 5355086"/>
              <a:gd name="connsiteX1810" fmla="*/ 1066957 w 5955078"/>
              <a:gd name="connsiteY1810" fmla="*/ 2067102 h 5355086"/>
              <a:gd name="connsiteX1811" fmla="*/ 1078117 w 5955078"/>
              <a:gd name="connsiteY1811" fmla="*/ 2058752 h 5355086"/>
              <a:gd name="connsiteX1812" fmla="*/ 1090193 w 5955078"/>
              <a:gd name="connsiteY1812" fmla="*/ 2048818 h 5355086"/>
              <a:gd name="connsiteX1813" fmla="*/ 1102938 w 5955078"/>
              <a:gd name="connsiteY1813" fmla="*/ 2041383 h 5355086"/>
              <a:gd name="connsiteX1814" fmla="*/ 1116019 w 5955078"/>
              <a:gd name="connsiteY1814" fmla="*/ 2035199 h 5355086"/>
              <a:gd name="connsiteX1815" fmla="*/ 1131020 w 5955078"/>
              <a:gd name="connsiteY1815" fmla="*/ 2031179 h 5355086"/>
              <a:gd name="connsiteX1816" fmla="*/ 1164770 w 5955078"/>
              <a:gd name="connsiteY1816" fmla="*/ 2022136 h 5355086"/>
              <a:gd name="connsiteX1817" fmla="*/ 1199192 w 5955078"/>
              <a:gd name="connsiteY1817" fmla="*/ 2015592 h 5355086"/>
              <a:gd name="connsiteX1818" fmla="*/ 1270534 w 5955078"/>
              <a:gd name="connsiteY1818" fmla="*/ 2001835 h 5355086"/>
              <a:gd name="connsiteX1819" fmla="*/ 1241310 w 5955078"/>
              <a:gd name="connsiteY1819" fmla="*/ 1962773 h 5355086"/>
              <a:gd name="connsiteX1820" fmla="*/ 1323281 w 5955078"/>
              <a:gd name="connsiteY1820" fmla="*/ 1983683 h 5355086"/>
              <a:gd name="connsiteX1821" fmla="*/ 1403667 w 5955078"/>
              <a:gd name="connsiteY1821" fmla="*/ 2003678 h 5355086"/>
              <a:gd name="connsiteX1822" fmla="*/ 1370358 w 5955078"/>
              <a:gd name="connsiteY1822" fmla="*/ 1964370 h 5355086"/>
              <a:gd name="connsiteX1823" fmla="*/ 1408463 w 5955078"/>
              <a:gd name="connsiteY1823" fmla="*/ 1971576 h 5355086"/>
              <a:gd name="connsiteX1824" fmla="*/ 1130324 w 5955078"/>
              <a:gd name="connsiteY1824" fmla="*/ 1728573 h 5355086"/>
              <a:gd name="connsiteX1825" fmla="*/ 1138069 w 5955078"/>
              <a:gd name="connsiteY1825" fmla="*/ 1722478 h 5355086"/>
              <a:gd name="connsiteX1826" fmla="*/ 1519855 w 5955078"/>
              <a:gd name="connsiteY1826" fmla="*/ 1987281 h 5355086"/>
              <a:gd name="connsiteX1827" fmla="*/ 1526261 w 5955078"/>
              <a:gd name="connsiteY1827" fmla="*/ 1976187 h 5355086"/>
              <a:gd name="connsiteX1828" fmla="*/ 1529252 w 5955078"/>
              <a:gd name="connsiteY1828" fmla="*/ 1967347 h 5355086"/>
              <a:gd name="connsiteX1829" fmla="*/ 1532242 w 5955078"/>
              <a:gd name="connsiteY1829" fmla="*/ 1958507 h 5355086"/>
              <a:gd name="connsiteX1830" fmla="*/ 1534317 w 5955078"/>
              <a:gd name="connsiteY1830" fmla="*/ 1951252 h 5355086"/>
              <a:gd name="connsiteX1831" fmla="*/ 1532642 w 5955078"/>
              <a:gd name="connsiteY1831" fmla="*/ 1945002 h 5355086"/>
              <a:gd name="connsiteX1832" fmla="*/ 1530968 w 5955078"/>
              <a:gd name="connsiteY1832" fmla="*/ 1938751 h 5355086"/>
              <a:gd name="connsiteX1833" fmla="*/ 1524203 w 5955078"/>
              <a:gd name="connsiteY1833" fmla="*/ 1928506 h 5355086"/>
              <a:gd name="connsiteX1834" fmla="*/ 1512103 w 5955078"/>
              <a:gd name="connsiteY1834" fmla="*/ 1918351 h 5355086"/>
              <a:gd name="connsiteX1835" fmla="*/ 1498753 w 5955078"/>
              <a:gd name="connsiteY1835" fmla="*/ 1908530 h 5355086"/>
              <a:gd name="connsiteX1836" fmla="*/ 1484489 w 5955078"/>
              <a:gd name="connsiteY1836" fmla="*/ 1900293 h 5355086"/>
              <a:gd name="connsiteX1837" fmla="*/ 1467969 w 5955078"/>
              <a:gd name="connsiteY1837" fmla="*/ 1888642 h 5355086"/>
              <a:gd name="connsiteX1838" fmla="*/ 1543109 w 5955078"/>
              <a:gd name="connsiteY1838" fmla="*/ 1914062 h 5355086"/>
              <a:gd name="connsiteX1839" fmla="*/ 1553887 w 5955078"/>
              <a:gd name="connsiteY1839" fmla="*/ 1864281 h 5355086"/>
              <a:gd name="connsiteX1840" fmla="*/ 1538706 w 5955078"/>
              <a:gd name="connsiteY1840" fmla="*/ 1857629 h 5355086"/>
              <a:gd name="connsiteX1841" fmla="*/ 1526027 w 5955078"/>
              <a:gd name="connsiteY1841" fmla="*/ 1850310 h 5355086"/>
              <a:gd name="connsiteX1842" fmla="*/ 1513347 w 5955078"/>
              <a:gd name="connsiteY1842" fmla="*/ 1842989 h 5355086"/>
              <a:gd name="connsiteX1843" fmla="*/ 1502497 w 5955078"/>
              <a:gd name="connsiteY1843" fmla="*/ 1832498 h 5355086"/>
              <a:gd name="connsiteX1844" fmla="*/ 1493568 w 5955078"/>
              <a:gd name="connsiteY1844" fmla="*/ 1824173 h 5355086"/>
              <a:gd name="connsiteX1845" fmla="*/ 1484638 w 5955078"/>
              <a:gd name="connsiteY1845" fmla="*/ 1815847 h 5355086"/>
              <a:gd name="connsiteX1846" fmla="*/ 1480373 w 5955078"/>
              <a:gd name="connsiteY1846" fmla="*/ 1804931 h 5355086"/>
              <a:gd name="connsiteX1847" fmla="*/ 1475194 w 5955078"/>
              <a:gd name="connsiteY1847" fmla="*/ 1795601 h 5355086"/>
              <a:gd name="connsiteX1848" fmla="*/ 1472514 w 5955078"/>
              <a:gd name="connsiteY1848" fmla="*/ 1785601 h 5355086"/>
              <a:gd name="connsiteX1849" fmla="*/ 1472335 w 5955078"/>
              <a:gd name="connsiteY1849" fmla="*/ 1774930 h 5355086"/>
              <a:gd name="connsiteX1850" fmla="*/ 1473405 w 5955078"/>
              <a:gd name="connsiteY1850" fmla="*/ 1763925 h 5355086"/>
              <a:gd name="connsiteX1851" fmla="*/ 1474476 w 5955078"/>
              <a:gd name="connsiteY1851" fmla="*/ 1752920 h 5355086"/>
              <a:gd name="connsiteX1852" fmla="*/ 1478046 w 5955078"/>
              <a:gd name="connsiteY1852" fmla="*/ 1741245 h 5355086"/>
              <a:gd name="connsiteX1853" fmla="*/ 1483202 w 5955078"/>
              <a:gd name="connsiteY1853" fmla="*/ 1730485 h 5355086"/>
              <a:gd name="connsiteX1854" fmla="*/ 1491192 w 5955078"/>
              <a:gd name="connsiteY1854" fmla="*/ 1720306 h 5355086"/>
              <a:gd name="connsiteX1855" fmla="*/ 1501348 w 5955078"/>
              <a:gd name="connsiteY1855" fmla="*/ 1708205 h 5355086"/>
              <a:gd name="connsiteX1856" fmla="*/ 1500661 w 5955078"/>
              <a:gd name="connsiteY1856" fmla="*/ 1760642 h 5355086"/>
              <a:gd name="connsiteX1857" fmla="*/ 1543342 w 5955078"/>
              <a:gd name="connsiteY1857" fmla="*/ 1759924 h 5355086"/>
              <a:gd name="connsiteX1858" fmla="*/ 1565017 w 5955078"/>
              <a:gd name="connsiteY1858" fmla="*/ 1760814 h 5355086"/>
              <a:gd name="connsiteX1859" fmla="*/ 1587028 w 5955078"/>
              <a:gd name="connsiteY1859" fmla="*/ 1762955 h 5355086"/>
              <a:gd name="connsiteX1860" fmla="*/ 1609038 w 5955078"/>
              <a:gd name="connsiteY1860" fmla="*/ 1765097 h 5355086"/>
              <a:gd name="connsiteX1861" fmla="*/ 1628214 w 5955078"/>
              <a:gd name="connsiteY1861" fmla="*/ 1766658 h 5355086"/>
              <a:gd name="connsiteX1862" fmla="*/ 1641384 w 5955078"/>
              <a:gd name="connsiteY1862" fmla="*/ 1765809 h 5355086"/>
              <a:gd name="connsiteX1863" fmla="*/ 1646964 w 5955078"/>
              <a:gd name="connsiteY1863" fmla="*/ 1761634 h 5355086"/>
              <a:gd name="connsiteX1864" fmla="*/ 1650379 w 5955078"/>
              <a:gd name="connsiteY1864" fmla="*/ 1759378 h 5355086"/>
              <a:gd name="connsiteX1865" fmla="*/ 1653459 w 5955078"/>
              <a:gd name="connsiteY1865" fmla="*/ 1755874 h 5355086"/>
              <a:gd name="connsiteX1866" fmla="*/ 1656205 w 5955078"/>
              <a:gd name="connsiteY1866" fmla="*/ 1751119 h 5355086"/>
              <a:gd name="connsiteX1867" fmla="*/ 1658770 w 5955078"/>
              <a:gd name="connsiteY1867" fmla="*/ 1735693 h 5355086"/>
              <a:gd name="connsiteX1868" fmla="*/ 1657497 w 5955078"/>
              <a:gd name="connsiteY1868" fmla="*/ 1715938 h 5355086"/>
              <a:gd name="connsiteX1869" fmla="*/ 1654882 w 5955078"/>
              <a:gd name="connsiteY1869" fmla="*/ 1691182 h 5355086"/>
              <a:gd name="connsiteX1870" fmla="*/ 1520631 w 5955078"/>
              <a:gd name="connsiteY1870" fmla="*/ 1660165 h 5355086"/>
              <a:gd name="connsiteX1871" fmla="*/ 1676006 w 5955078"/>
              <a:gd name="connsiteY1871" fmla="*/ 1510009 h 5355086"/>
              <a:gd name="connsiteX1872" fmla="*/ 1657608 w 5955078"/>
              <a:gd name="connsiteY1872" fmla="*/ 1461347 h 5355086"/>
              <a:gd name="connsiteX1873" fmla="*/ 1669439 w 5955078"/>
              <a:gd name="connsiteY1873" fmla="*/ 1455498 h 5355086"/>
              <a:gd name="connsiteX1874" fmla="*/ 1679439 w 5955078"/>
              <a:gd name="connsiteY1874" fmla="*/ 1452818 h 5355086"/>
              <a:gd name="connsiteX1875" fmla="*/ 1688860 w 5955078"/>
              <a:gd name="connsiteY1875" fmla="*/ 1452973 h 5355086"/>
              <a:gd name="connsiteX1876" fmla="*/ 1696695 w 5955078"/>
              <a:gd name="connsiteY1876" fmla="*/ 1452214 h 5355086"/>
              <a:gd name="connsiteX1877" fmla="*/ 1703950 w 5955078"/>
              <a:gd name="connsiteY1877" fmla="*/ 1454290 h 5355086"/>
              <a:gd name="connsiteX1878" fmla="*/ 1711875 w 5955078"/>
              <a:gd name="connsiteY1878" fmla="*/ 1458864 h 5355086"/>
              <a:gd name="connsiteX1879" fmla="*/ 1726475 w 5955078"/>
              <a:gd name="connsiteY1879" fmla="*/ 1468350 h 5355086"/>
              <a:gd name="connsiteX1880" fmla="*/ 1752594 w 5955078"/>
              <a:gd name="connsiteY1880" fmla="*/ 1490827 h 5355086"/>
              <a:gd name="connsiteX1881" fmla="*/ 1767194 w 5955078"/>
              <a:gd name="connsiteY1881" fmla="*/ 1500313 h 5355086"/>
              <a:gd name="connsiteX1882" fmla="*/ 1774450 w 5955078"/>
              <a:gd name="connsiteY1882" fmla="*/ 1502389 h 5355086"/>
              <a:gd name="connsiteX1883" fmla="*/ 1782620 w 5955078"/>
              <a:gd name="connsiteY1883" fmla="*/ 1502879 h 5355086"/>
              <a:gd name="connsiteX1884" fmla="*/ 1785341 w 5955078"/>
              <a:gd name="connsiteY1884" fmla="*/ 1478034 h 5355086"/>
              <a:gd name="connsiteX1885" fmla="*/ 1786812 w 5955078"/>
              <a:gd name="connsiteY1885" fmla="*/ 1453523 h 5355086"/>
              <a:gd name="connsiteX1886" fmla="*/ 1789868 w 5955078"/>
              <a:gd name="connsiteY1886" fmla="*/ 1429927 h 5355086"/>
              <a:gd name="connsiteX1887" fmla="*/ 1788438 w 5955078"/>
              <a:gd name="connsiteY1887" fmla="*/ 1419592 h 5355086"/>
              <a:gd name="connsiteX1888" fmla="*/ 1785089 w 5955078"/>
              <a:gd name="connsiteY1888" fmla="*/ 1407092 h 5355086"/>
              <a:gd name="connsiteX1889" fmla="*/ 1779485 w 5955078"/>
              <a:gd name="connsiteY1889" fmla="*/ 1391176 h 5355086"/>
              <a:gd name="connsiteX1890" fmla="*/ 1770465 w 5955078"/>
              <a:gd name="connsiteY1890" fmla="*/ 1377516 h 5355086"/>
              <a:gd name="connsiteX1891" fmla="*/ 1761111 w 5955078"/>
              <a:gd name="connsiteY1891" fmla="*/ 1362604 h 5355086"/>
              <a:gd name="connsiteX1892" fmla="*/ 1748675 w 5955078"/>
              <a:gd name="connsiteY1892" fmla="*/ 1351198 h 5355086"/>
              <a:gd name="connsiteX1893" fmla="*/ 1735326 w 5955078"/>
              <a:gd name="connsiteY1893" fmla="*/ 1341379 h 5355086"/>
              <a:gd name="connsiteX1894" fmla="*/ 1721396 w 5955078"/>
              <a:gd name="connsiteY1894" fmla="*/ 1334391 h 5355086"/>
              <a:gd name="connsiteX1895" fmla="*/ 1702466 w 5955078"/>
              <a:gd name="connsiteY1895" fmla="*/ 1328746 h 5355086"/>
              <a:gd name="connsiteX1896" fmla="*/ 1684541 w 5955078"/>
              <a:gd name="connsiteY1896" fmla="*/ 1326850 h 5355086"/>
              <a:gd name="connsiteX1897" fmla="*/ 1669115 w 5955078"/>
              <a:gd name="connsiteY1897" fmla="*/ 1324284 h 5355086"/>
              <a:gd name="connsiteX1898" fmla="*/ 1658690 w 5955078"/>
              <a:gd name="connsiteY1898" fmla="*/ 1320379 h 5355086"/>
              <a:gd name="connsiteX1899" fmla="*/ 1653935 w 5955078"/>
              <a:gd name="connsiteY1899" fmla="*/ 1317633 h 5355086"/>
              <a:gd name="connsiteX1900" fmla="*/ 1645006 w 5955078"/>
              <a:gd name="connsiteY1900" fmla="*/ 1309308 h 5355086"/>
              <a:gd name="connsiteX1901" fmla="*/ 1638575 w 5955078"/>
              <a:gd name="connsiteY1901" fmla="*/ 1300312 h 5355086"/>
              <a:gd name="connsiteX1902" fmla="*/ 1622881 w 5955078"/>
              <a:gd name="connsiteY1902" fmla="*/ 1281741 h 5355086"/>
              <a:gd name="connsiteX1903" fmla="*/ 1646632 w 5955078"/>
              <a:gd name="connsiteY1903" fmla="*/ 1275377 h 5355086"/>
              <a:gd name="connsiteX1904" fmla="*/ 1659468 w 5955078"/>
              <a:gd name="connsiteY1904" fmla="*/ 1273278 h 5355086"/>
              <a:gd name="connsiteX1905" fmla="*/ 1663217 w 5955078"/>
              <a:gd name="connsiteY1905" fmla="*/ 1272273 h 5355086"/>
              <a:gd name="connsiteX1906" fmla="*/ 1667973 w 5955078"/>
              <a:gd name="connsiteY1906" fmla="*/ 1275018 h 5355086"/>
              <a:gd name="connsiteX1907" fmla="*/ 1700922 w 5955078"/>
              <a:gd name="connsiteY1907" fmla="*/ 1292985 h 5355086"/>
              <a:gd name="connsiteX1908" fmla="*/ 1736038 w 5955078"/>
              <a:gd name="connsiteY1908" fmla="*/ 1309032 h 5355086"/>
              <a:gd name="connsiteX1909" fmla="*/ 1800107 w 5955078"/>
              <a:gd name="connsiteY1909" fmla="*/ 1348136 h 5355086"/>
              <a:gd name="connsiteX1910" fmla="*/ 1817542 w 5955078"/>
              <a:gd name="connsiteY1910" fmla="*/ 1358202 h 5355086"/>
              <a:gd name="connsiteX1911" fmla="*/ 1833727 w 5955078"/>
              <a:gd name="connsiteY1911" fmla="*/ 1368604 h 5355086"/>
              <a:gd name="connsiteX1912" fmla="*/ 1842232 w 5955078"/>
              <a:gd name="connsiteY1912" fmla="*/ 1370344 h 5355086"/>
              <a:gd name="connsiteX1913" fmla="*/ 1850737 w 5955078"/>
              <a:gd name="connsiteY1913" fmla="*/ 1372084 h 5355086"/>
              <a:gd name="connsiteX1914" fmla="*/ 1860737 w 5955078"/>
              <a:gd name="connsiteY1914" fmla="*/ 1369404 h 5355086"/>
              <a:gd name="connsiteX1915" fmla="*/ 1875403 w 5955078"/>
              <a:gd name="connsiteY1915" fmla="*/ 1364135 h 5355086"/>
              <a:gd name="connsiteX1916" fmla="*/ 1879153 w 5955078"/>
              <a:gd name="connsiteY1916" fmla="*/ 1363130 h 5355086"/>
              <a:gd name="connsiteX1917" fmla="*/ 1883908 w 5955078"/>
              <a:gd name="connsiteY1917" fmla="*/ 1365876 h 5355086"/>
              <a:gd name="connsiteX1918" fmla="*/ 1898418 w 5955078"/>
              <a:gd name="connsiteY1918" fmla="*/ 1370027 h 5355086"/>
              <a:gd name="connsiteX1919" fmla="*/ 1916768 w 5955078"/>
              <a:gd name="connsiteY1919" fmla="*/ 1378508 h 5355086"/>
              <a:gd name="connsiteX1920" fmla="*/ 1936704 w 5955078"/>
              <a:gd name="connsiteY1920" fmla="*/ 1387903 h 5355086"/>
              <a:gd name="connsiteX1921" fmla="*/ 1936410 w 5955078"/>
              <a:gd name="connsiteY1921" fmla="*/ 1351808 h 5355086"/>
              <a:gd name="connsiteX1922" fmla="*/ 1935806 w 5955078"/>
              <a:gd name="connsiteY1922" fmla="*/ 1334552 h 5355086"/>
              <a:gd name="connsiteX1923" fmla="*/ 1932122 w 5955078"/>
              <a:gd name="connsiteY1923" fmla="*/ 1320802 h 5355086"/>
              <a:gd name="connsiteX1924" fmla="*/ 1879427 w 5955078"/>
              <a:gd name="connsiteY1924" fmla="*/ 1174146 h 5355086"/>
              <a:gd name="connsiteX1925" fmla="*/ 1851495 w 5955078"/>
              <a:gd name="connsiteY1925" fmla="*/ 1099903 h 5355086"/>
              <a:gd name="connsiteX1926" fmla="*/ 1827983 w 5955078"/>
              <a:gd name="connsiteY1926" fmla="*/ 1027155 h 5355086"/>
              <a:gd name="connsiteX1927" fmla="*/ 1814095 w 5955078"/>
              <a:gd name="connsiteY1927" fmla="*/ 985324 h 5355086"/>
              <a:gd name="connsiteX1928" fmla="*/ 1805876 w 5955078"/>
              <a:gd name="connsiteY1928" fmla="*/ 944653 h 5355086"/>
              <a:gd name="connsiteX1929" fmla="*/ 1795738 w 5955078"/>
              <a:gd name="connsiteY1929" fmla="*/ 901815 h 5355086"/>
              <a:gd name="connsiteX1930" fmla="*/ 1788770 w 5955078"/>
              <a:gd name="connsiteY1930" fmla="*/ 860809 h 5355086"/>
              <a:gd name="connsiteX1931" fmla="*/ 1789260 w 5955078"/>
              <a:gd name="connsiteY1931" fmla="*/ 852639 h 5355086"/>
              <a:gd name="connsiteX1932" fmla="*/ 1790666 w 5955078"/>
              <a:gd name="connsiteY1932" fmla="*/ 842884 h 5355086"/>
              <a:gd name="connsiteX1933" fmla="*/ 1796647 w 5955078"/>
              <a:gd name="connsiteY1933" fmla="*/ 825204 h 5355086"/>
              <a:gd name="connsiteX1934" fmla="*/ 1806043 w 5955078"/>
              <a:gd name="connsiteY1934" fmla="*/ 805269 h 5355086"/>
              <a:gd name="connsiteX1935" fmla="*/ 1811689 w 5955078"/>
              <a:gd name="connsiteY1935" fmla="*/ 786339 h 5355086"/>
              <a:gd name="connsiteX1936" fmla="*/ 1840620 w 5955078"/>
              <a:gd name="connsiteY1936" fmla="*/ 789305 h 5355086"/>
              <a:gd name="connsiteX1937" fmla="*/ 1850806 w 5955078"/>
              <a:gd name="connsiteY1937" fmla="*/ 872323 h 5355086"/>
              <a:gd name="connsiteX1938" fmla="*/ 1855274 w 5955078"/>
              <a:gd name="connsiteY1938" fmla="*/ 913999 h 5355086"/>
              <a:gd name="connsiteX1939" fmla="*/ 1856907 w 5955078"/>
              <a:gd name="connsiteY1939" fmla="*/ 955095 h 5355086"/>
              <a:gd name="connsiteX1940" fmla="*/ 1860526 w 5955078"/>
              <a:gd name="connsiteY1940" fmla="*/ 983601 h 5355086"/>
              <a:gd name="connsiteX1941" fmla="*/ 1864144 w 5955078"/>
              <a:gd name="connsiteY1941" fmla="*/ 1012106 h 5355086"/>
              <a:gd name="connsiteX1942" fmla="*/ 1867428 w 5955078"/>
              <a:gd name="connsiteY1942" fmla="*/ 1039362 h 5355086"/>
              <a:gd name="connsiteX1943" fmla="*/ 1874463 w 5955078"/>
              <a:gd name="connsiteY1943" fmla="*/ 1065614 h 5355086"/>
              <a:gd name="connsiteX1944" fmla="*/ 1881496 w 5955078"/>
              <a:gd name="connsiteY1944" fmla="*/ 1091864 h 5355086"/>
              <a:gd name="connsiteX1945" fmla="*/ 1890115 w 5955078"/>
              <a:gd name="connsiteY1945" fmla="*/ 1119030 h 5355086"/>
              <a:gd name="connsiteX1946" fmla="*/ 1910433 w 5955078"/>
              <a:gd name="connsiteY1946" fmla="*/ 1169857 h 5355086"/>
              <a:gd name="connsiteX1947" fmla="*/ 1934501 w 5955078"/>
              <a:gd name="connsiteY1947" fmla="*/ 1219679 h 5355086"/>
              <a:gd name="connsiteX1948" fmla="*/ 1960735 w 5955078"/>
              <a:gd name="connsiteY1948" fmla="*/ 1267582 h 5355086"/>
              <a:gd name="connsiteX1949" fmla="*/ 1987883 w 5955078"/>
              <a:gd name="connsiteY1949" fmla="*/ 1313900 h 5355086"/>
              <a:gd name="connsiteX1950" fmla="*/ 2018202 w 5955078"/>
              <a:gd name="connsiteY1950" fmla="*/ 1362047 h 5355086"/>
              <a:gd name="connsiteX1951" fmla="*/ 1997590 w 5955078"/>
              <a:gd name="connsiteY1951" fmla="*/ 1275124 h 5355086"/>
              <a:gd name="connsiteX1952" fmla="*/ 1975729 w 5955078"/>
              <a:gd name="connsiteY1952" fmla="*/ 1188536 h 5355086"/>
              <a:gd name="connsiteX1953" fmla="*/ 1952617 w 5955078"/>
              <a:gd name="connsiteY1953" fmla="*/ 1102283 h 5355086"/>
              <a:gd name="connsiteX1954" fmla="*/ 1939644 w 5955078"/>
              <a:gd name="connsiteY1954" fmla="*/ 1058866 h 5355086"/>
              <a:gd name="connsiteX1955" fmla="*/ 1923256 w 5955078"/>
              <a:gd name="connsiteY1955" fmla="*/ 1017704 h 5355086"/>
              <a:gd name="connsiteX1956" fmla="*/ 1906108 w 5955078"/>
              <a:gd name="connsiteY1956" fmla="*/ 968708 h 5355086"/>
              <a:gd name="connsiteX1957" fmla="*/ 1892709 w 5955078"/>
              <a:gd name="connsiteY1957" fmla="*/ 918705 h 5355086"/>
              <a:gd name="connsiteX1958" fmla="*/ 1881811 w 5955078"/>
              <a:gd name="connsiteY1958" fmla="*/ 868034 h 5355086"/>
              <a:gd name="connsiteX1959" fmla="*/ 1872834 w 5955078"/>
              <a:gd name="connsiteY1959" fmla="*/ 819527 h 5355086"/>
              <a:gd name="connsiteX1960" fmla="*/ 1866936 w 5955078"/>
              <a:gd name="connsiteY1960" fmla="*/ 767516 h 5355086"/>
              <a:gd name="connsiteX1961" fmla="*/ 1860123 w 5955078"/>
              <a:gd name="connsiteY1961" fmla="*/ 717090 h 5355086"/>
              <a:gd name="connsiteX1962" fmla="*/ 1854668 w 5955078"/>
              <a:gd name="connsiteY1962" fmla="*/ 616727 h 5355086"/>
              <a:gd name="connsiteX1963" fmla="*/ 1850600 w 5955078"/>
              <a:gd name="connsiteY1963" fmla="*/ 561546 h 5355086"/>
              <a:gd name="connsiteX1964" fmla="*/ 1845953 w 5955078"/>
              <a:gd name="connsiteY1964" fmla="*/ 509199 h 5355086"/>
              <a:gd name="connsiteX1965" fmla="*/ 1837555 w 5955078"/>
              <a:gd name="connsiteY1965" fmla="*/ 457858 h 5355086"/>
              <a:gd name="connsiteX1966" fmla="*/ 1828488 w 5955078"/>
              <a:gd name="connsiteY1966" fmla="*/ 404016 h 5355086"/>
              <a:gd name="connsiteX1967" fmla="*/ 1815090 w 5955078"/>
              <a:gd name="connsiteY1967" fmla="*/ 354014 h 5355086"/>
              <a:gd name="connsiteX1968" fmla="*/ 1796692 w 5955078"/>
              <a:gd name="connsiteY1968" fmla="*/ 305352 h 5355086"/>
              <a:gd name="connsiteX1969" fmla="*/ 1775124 w 5955078"/>
              <a:gd name="connsiteY1969" fmla="*/ 254860 h 5355086"/>
              <a:gd name="connsiteX1970" fmla="*/ 1762174 w 5955078"/>
              <a:gd name="connsiteY1970" fmla="*/ 231534 h 5355086"/>
              <a:gd name="connsiteX1971" fmla="*/ 1747975 w 5955078"/>
              <a:gd name="connsiteY1971" fmla="*/ 208543 h 5355086"/>
              <a:gd name="connsiteX1972" fmla="*/ 1737526 w 5955078"/>
              <a:gd name="connsiteY1972" fmla="*/ 184547 h 5355086"/>
              <a:gd name="connsiteX1973" fmla="*/ 1727992 w 5955078"/>
              <a:gd name="connsiteY1973" fmla="*/ 158965 h 5355086"/>
              <a:gd name="connsiteX1974" fmla="*/ 1725713 w 5955078"/>
              <a:gd name="connsiteY1974" fmla="*/ 135459 h 5355086"/>
              <a:gd name="connsiteX1975" fmla="*/ 1728434 w 5955078"/>
              <a:gd name="connsiteY1975" fmla="*/ 110614 h 5355086"/>
              <a:gd name="connsiteX1976" fmla="*/ 1732741 w 5955078"/>
              <a:gd name="connsiteY1976" fmla="*/ 86684 h 5355086"/>
              <a:gd name="connsiteX1977" fmla="*/ 1741132 w 5955078"/>
              <a:gd name="connsiteY1977" fmla="*/ 62999 h 5355086"/>
              <a:gd name="connsiteX1978" fmla="*/ 1752359 w 5955078"/>
              <a:gd name="connsiteY1978" fmla="*/ 39894 h 5355086"/>
              <a:gd name="connsiteX1979" fmla="*/ 1765170 w 5955078"/>
              <a:gd name="connsiteY1979" fmla="*/ 17704 h 5355086"/>
              <a:gd name="connsiteX1980" fmla="*/ 1775660 w 5955078"/>
              <a:gd name="connsiteY1980" fmla="*/ 6854 h 5355086"/>
              <a:gd name="connsiteX1981" fmla="*/ 1782491 w 5955078"/>
              <a:gd name="connsiteY1981" fmla="*/ 2345 h 535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Lst>
            <a:rect l="l" t="t" r="r" b="b"/>
            <a:pathLst>
              <a:path w="5955078" h="5355086">
                <a:moveTo>
                  <a:pt x="3392238" y="4534948"/>
                </a:moveTo>
                <a:lnTo>
                  <a:pt x="3427419" y="4536240"/>
                </a:lnTo>
                <a:lnTo>
                  <a:pt x="3460769" y="4540701"/>
                </a:lnTo>
                <a:lnTo>
                  <a:pt x="3492959" y="4550833"/>
                </a:lnTo>
                <a:lnTo>
                  <a:pt x="3524570" y="4563800"/>
                </a:lnTo>
                <a:lnTo>
                  <a:pt x="3550600" y="4580942"/>
                </a:lnTo>
                <a:lnTo>
                  <a:pt x="3560780" y="4588932"/>
                </a:lnTo>
                <a:lnTo>
                  <a:pt x="3570044" y="4598508"/>
                </a:lnTo>
                <a:lnTo>
                  <a:pt x="3579644" y="4609333"/>
                </a:lnTo>
                <a:lnTo>
                  <a:pt x="3586408" y="4619579"/>
                </a:lnTo>
                <a:lnTo>
                  <a:pt x="3590427" y="4634580"/>
                </a:lnTo>
                <a:lnTo>
                  <a:pt x="3593442" y="4645830"/>
                </a:lnTo>
                <a:lnTo>
                  <a:pt x="3595877" y="4659916"/>
                </a:lnTo>
                <a:lnTo>
                  <a:pt x="3594896" y="4676256"/>
                </a:lnTo>
                <a:lnTo>
                  <a:pt x="3593915" y="4692596"/>
                </a:lnTo>
                <a:lnTo>
                  <a:pt x="3593939" y="4712686"/>
                </a:lnTo>
                <a:lnTo>
                  <a:pt x="3597378" y="4730522"/>
                </a:lnTo>
                <a:lnTo>
                  <a:pt x="3602983" y="4746438"/>
                </a:lnTo>
                <a:lnTo>
                  <a:pt x="3609837" y="4762018"/>
                </a:lnTo>
                <a:lnTo>
                  <a:pt x="3617027" y="4778849"/>
                </a:lnTo>
                <a:lnTo>
                  <a:pt x="3636405" y="4811170"/>
                </a:lnTo>
                <a:lnTo>
                  <a:pt x="3712312" y="4919451"/>
                </a:lnTo>
                <a:lnTo>
                  <a:pt x="3785719" y="5028403"/>
                </a:lnTo>
                <a:lnTo>
                  <a:pt x="3801837" y="5053559"/>
                </a:lnTo>
                <a:lnTo>
                  <a:pt x="3812622" y="5078806"/>
                </a:lnTo>
                <a:lnTo>
                  <a:pt x="3818651" y="5101306"/>
                </a:lnTo>
                <a:lnTo>
                  <a:pt x="3818831" y="5111976"/>
                </a:lnTo>
                <a:lnTo>
                  <a:pt x="3817760" y="5122982"/>
                </a:lnTo>
                <a:lnTo>
                  <a:pt x="3816020" y="5131487"/>
                </a:lnTo>
                <a:lnTo>
                  <a:pt x="3812448" y="5143162"/>
                </a:lnTo>
                <a:lnTo>
                  <a:pt x="3803053" y="5163096"/>
                </a:lnTo>
                <a:lnTo>
                  <a:pt x="3787406" y="5184706"/>
                </a:lnTo>
                <a:lnTo>
                  <a:pt x="3768344" y="5208571"/>
                </a:lnTo>
                <a:lnTo>
                  <a:pt x="3749193" y="5227101"/>
                </a:lnTo>
                <a:lnTo>
                  <a:pt x="3730622" y="5242795"/>
                </a:lnTo>
                <a:lnTo>
                  <a:pt x="3713301" y="5258155"/>
                </a:lnTo>
                <a:lnTo>
                  <a:pt x="3693725" y="5270099"/>
                </a:lnTo>
                <a:lnTo>
                  <a:pt x="3677564" y="5279788"/>
                </a:lnTo>
                <a:lnTo>
                  <a:pt x="3660733" y="5286978"/>
                </a:lnTo>
                <a:lnTo>
                  <a:pt x="3644483" y="5291332"/>
                </a:lnTo>
                <a:lnTo>
                  <a:pt x="3627562" y="5293186"/>
                </a:lnTo>
                <a:lnTo>
                  <a:pt x="3610307" y="5293790"/>
                </a:lnTo>
                <a:lnTo>
                  <a:pt x="3594881" y="5291224"/>
                </a:lnTo>
                <a:lnTo>
                  <a:pt x="3579121" y="5287409"/>
                </a:lnTo>
                <a:lnTo>
                  <a:pt x="3563941" y="5280758"/>
                </a:lnTo>
                <a:lnTo>
                  <a:pt x="3549341" y="5271272"/>
                </a:lnTo>
                <a:lnTo>
                  <a:pt x="3532821" y="5259621"/>
                </a:lnTo>
                <a:lnTo>
                  <a:pt x="3515297" y="5244220"/>
                </a:lnTo>
                <a:lnTo>
                  <a:pt x="3500607" y="5229399"/>
                </a:lnTo>
                <a:lnTo>
                  <a:pt x="3483327" y="5209913"/>
                </a:lnTo>
                <a:lnTo>
                  <a:pt x="3462788" y="5183261"/>
                </a:lnTo>
                <a:lnTo>
                  <a:pt x="3445419" y="5158440"/>
                </a:lnTo>
                <a:lnTo>
                  <a:pt x="3429880" y="5130449"/>
                </a:lnTo>
                <a:lnTo>
                  <a:pt x="3413091" y="5102792"/>
                </a:lnTo>
                <a:lnTo>
                  <a:pt x="3401302" y="5073796"/>
                </a:lnTo>
                <a:lnTo>
                  <a:pt x="3389513" y="5044799"/>
                </a:lnTo>
                <a:lnTo>
                  <a:pt x="3378975" y="5015469"/>
                </a:lnTo>
                <a:lnTo>
                  <a:pt x="3369016" y="4983302"/>
                </a:lnTo>
                <a:lnTo>
                  <a:pt x="3359972" y="4949551"/>
                </a:lnTo>
                <a:lnTo>
                  <a:pt x="3352448" y="4931471"/>
                </a:lnTo>
                <a:lnTo>
                  <a:pt x="3344009" y="4914975"/>
                </a:lnTo>
                <a:lnTo>
                  <a:pt x="3330903" y="4901068"/>
                </a:lnTo>
                <a:lnTo>
                  <a:pt x="3315299" y="4887832"/>
                </a:lnTo>
                <a:lnTo>
                  <a:pt x="3297864" y="4877766"/>
                </a:lnTo>
                <a:lnTo>
                  <a:pt x="3274514" y="4870625"/>
                </a:lnTo>
                <a:lnTo>
                  <a:pt x="3402799" y="5349392"/>
                </a:lnTo>
                <a:lnTo>
                  <a:pt x="3381549" y="5355086"/>
                </a:lnTo>
                <a:lnTo>
                  <a:pt x="3347856" y="5274348"/>
                </a:lnTo>
                <a:lnTo>
                  <a:pt x="3316665" y="5192940"/>
                </a:lnTo>
                <a:lnTo>
                  <a:pt x="3301526" y="5151443"/>
                </a:lnTo>
                <a:lnTo>
                  <a:pt x="3290138" y="5108941"/>
                </a:lnTo>
                <a:lnTo>
                  <a:pt x="3277835" y="5068024"/>
                </a:lnTo>
                <a:lnTo>
                  <a:pt x="3268366" y="5027688"/>
                </a:lnTo>
                <a:lnTo>
                  <a:pt x="3259478" y="4984517"/>
                </a:lnTo>
                <a:lnTo>
                  <a:pt x="3251840" y="4941010"/>
                </a:lnTo>
                <a:lnTo>
                  <a:pt x="3247037" y="4898085"/>
                </a:lnTo>
                <a:lnTo>
                  <a:pt x="3242569" y="4856409"/>
                </a:lnTo>
                <a:lnTo>
                  <a:pt x="3241181" y="4811227"/>
                </a:lnTo>
                <a:lnTo>
                  <a:pt x="3239793" y="4766046"/>
                </a:lnTo>
                <a:lnTo>
                  <a:pt x="3240325" y="4723030"/>
                </a:lnTo>
                <a:lnTo>
                  <a:pt x="3244607" y="4679009"/>
                </a:lnTo>
                <a:lnTo>
                  <a:pt x="3248489" y="4648494"/>
                </a:lnTo>
                <a:lnTo>
                  <a:pt x="3254960" y="4622644"/>
                </a:lnTo>
                <a:lnTo>
                  <a:pt x="3266521" y="4600789"/>
                </a:lnTo>
                <a:lnTo>
                  <a:pt x="3280338" y="4582349"/>
                </a:lnTo>
                <a:lnTo>
                  <a:pt x="3294489" y="4565159"/>
                </a:lnTo>
                <a:lnTo>
                  <a:pt x="3315315" y="4552880"/>
                </a:lnTo>
                <a:lnTo>
                  <a:pt x="3336811" y="4543100"/>
                </a:lnTo>
                <a:lnTo>
                  <a:pt x="3358062" y="4537406"/>
                </a:lnTo>
                <a:lnTo>
                  <a:pt x="3374982" y="4535552"/>
                </a:lnTo>
                <a:close/>
                <a:moveTo>
                  <a:pt x="2203886" y="4525116"/>
                </a:moveTo>
                <a:lnTo>
                  <a:pt x="2211901" y="4535027"/>
                </a:lnTo>
                <a:lnTo>
                  <a:pt x="2213241" y="4540027"/>
                </a:lnTo>
                <a:lnTo>
                  <a:pt x="2210802" y="4730932"/>
                </a:lnTo>
                <a:lnTo>
                  <a:pt x="2203697" y="4924426"/>
                </a:lnTo>
                <a:lnTo>
                  <a:pt x="2202561" y="4950187"/>
                </a:lnTo>
                <a:lnTo>
                  <a:pt x="2196424" y="4977287"/>
                </a:lnTo>
                <a:lnTo>
                  <a:pt x="2188703" y="5003472"/>
                </a:lnTo>
                <a:lnTo>
                  <a:pt x="2180646" y="5028407"/>
                </a:lnTo>
                <a:lnTo>
                  <a:pt x="2173326" y="5041087"/>
                </a:lnTo>
                <a:lnTo>
                  <a:pt x="2163170" y="5053187"/>
                </a:lnTo>
                <a:lnTo>
                  <a:pt x="2148594" y="5063791"/>
                </a:lnTo>
                <a:lnTo>
                  <a:pt x="2134933" y="5072811"/>
                </a:lnTo>
                <a:lnTo>
                  <a:pt x="2130890" y="5037720"/>
                </a:lnTo>
                <a:lnTo>
                  <a:pt x="2131266" y="5004124"/>
                </a:lnTo>
                <a:lnTo>
                  <a:pt x="2132558" y="4968944"/>
                </a:lnTo>
                <a:lnTo>
                  <a:pt x="2133850" y="4933763"/>
                </a:lnTo>
                <a:lnTo>
                  <a:pt x="2143689" y="4865477"/>
                </a:lnTo>
                <a:lnTo>
                  <a:pt x="2152612" y="4798775"/>
                </a:lnTo>
                <a:lnTo>
                  <a:pt x="2179209" y="4663028"/>
                </a:lnTo>
                <a:lnTo>
                  <a:pt x="2192798" y="4593738"/>
                </a:lnTo>
                <a:close/>
                <a:moveTo>
                  <a:pt x="932528" y="4395508"/>
                </a:moveTo>
                <a:lnTo>
                  <a:pt x="938198" y="4396669"/>
                </a:lnTo>
                <a:lnTo>
                  <a:pt x="939784" y="4397583"/>
                </a:lnTo>
                <a:lnTo>
                  <a:pt x="948714" y="4405909"/>
                </a:lnTo>
                <a:lnTo>
                  <a:pt x="971998" y="4427806"/>
                </a:lnTo>
                <a:lnTo>
                  <a:pt x="877533" y="4485273"/>
                </a:lnTo>
                <a:lnTo>
                  <a:pt x="903611" y="4542595"/>
                </a:lnTo>
                <a:lnTo>
                  <a:pt x="735154" y="4698937"/>
                </a:lnTo>
                <a:lnTo>
                  <a:pt x="659745" y="4657512"/>
                </a:lnTo>
                <a:lnTo>
                  <a:pt x="750526" y="4586294"/>
                </a:lnTo>
                <a:lnTo>
                  <a:pt x="839386" y="4512911"/>
                </a:lnTo>
                <a:lnTo>
                  <a:pt x="847711" y="4503982"/>
                </a:lnTo>
                <a:lnTo>
                  <a:pt x="854452" y="4494137"/>
                </a:lnTo>
                <a:lnTo>
                  <a:pt x="866929" y="4470697"/>
                </a:lnTo>
                <a:lnTo>
                  <a:pt x="842173" y="4473311"/>
                </a:lnTo>
                <a:lnTo>
                  <a:pt x="817752" y="4477175"/>
                </a:lnTo>
                <a:lnTo>
                  <a:pt x="804672" y="4483359"/>
                </a:lnTo>
                <a:lnTo>
                  <a:pt x="795921" y="4485704"/>
                </a:lnTo>
                <a:lnTo>
                  <a:pt x="788421" y="4487714"/>
                </a:lnTo>
                <a:lnTo>
                  <a:pt x="802572" y="4470524"/>
                </a:lnTo>
                <a:lnTo>
                  <a:pt x="818643" y="4455499"/>
                </a:lnTo>
                <a:lnTo>
                  <a:pt x="835964" y="4440140"/>
                </a:lnTo>
                <a:lnTo>
                  <a:pt x="852125" y="4430450"/>
                </a:lnTo>
                <a:lnTo>
                  <a:pt x="870451" y="4418840"/>
                </a:lnTo>
                <a:lnTo>
                  <a:pt x="891947" y="4409062"/>
                </a:lnTo>
                <a:lnTo>
                  <a:pt x="911278" y="4401202"/>
                </a:lnTo>
                <a:close/>
                <a:moveTo>
                  <a:pt x="3000171" y="4386781"/>
                </a:moveTo>
                <a:lnTo>
                  <a:pt x="3014346" y="4389682"/>
                </a:lnTo>
                <a:lnTo>
                  <a:pt x="3027271" y="4392917"/>
                </a:lnTo>
                <a:lnTo>
                  <a:pt x="3035531" y="4398743"/>
                </a:lnTo>
                <a:lnTo>
                  <a:pt x="3040041" y="4405573"/>
                </a:lnTo>
                <a:lnTo>
                  <a:pt x="3039886" y="4414994"/>
                </a:lnTo>
                <a:lnTo>
                  <a:pt x="3038324" y="4434169"/>
                </a:lnTo>
                <a:lnTo>
                  <a:pt x="3036919" y="4443924"/>
                </a:lnTo>
                <a:lnTo>
                  <a:pt x="3038348" y="4454259"/>
                </a:lnTo>
                <a:lnTo>
                  <a:pt x="3039042" y="4476850"/>
                </a:lnTo>
                <a:lnTo>
                  <a:pt x="3043152" y="4497186"/>
                </a:lnTo>
                <a:lnTo>
                  <a:pt x="3049181" y="4519687"/>
                </a:lnTo>
                <a:lnTo>
                  <a:pt x="3058290" y="4538682"/>
                </a:lnTo>
                <a:lnTo>
                  <a:pt x="3069230" y="4554508"/>
                </a:lnTo>
                <a:lnTo>
                  <a:pt x="3074834" y="4570424"/>
                </a:lnTo>
                <a:lnTo>
                  <a:pt x="3082693" y="4589754"/>
                </a:lnTo>
                <a:lnTo>
                  <a:pt x="3087717" y="4608506"/>
                </a:lnTo>
                <a:lnTo>
                  <a:pt x="3090576" y="4629176"/>
                </a:lnTo>
                <a:lnTo>
                  <a:pt x="3092521" y="4651431"/>
                </a:lnTo>
                <a:lnTo>
                  <a:pt x="3094129" y="4672437"/>
                </a:lnTo>
                <a:lnTo>
                  <a:pt x="3093239" y="4694112"/>
                </a:lnTo>
                <a:lnTo>
                  <a:pt x="3092012" y="4714538"/>
                </a:lnTo>
                <a:lnTo>
                  <a:pt x="3089871" y="4736549"/>
                </a:lnTo>
                <a:lnTo>
                  <a:pt x="3084560" y="4756729"/>
                </a:lnTo>
                <a:lnTo>
                  <a:pt x="3078914" y="4775658"/>
                </a:lnTo>
                <a:lnTo>
                  <a:pt x="3073268" y="4794589"/>
                </a:lnTo>
                <a:lnTo>
                  <a:pt x="3063202" y="4812023"/>
                </a:lnTo>
                <a:lnTo>
                  <a:pt x="3053382" y="4825373"/>
                </a:lnTo>
                <a:lnTo>
                  <a:pt x="3042310" y="4839058"/>
                </a:lnTo>
                <a:lnTo>
                  <a:pt x="3033315" y="4845488"/>
                </a:lnTo>
                <a:lnTo>
                  <a:pt x="3024319" y="4851917"/>
                </a:lnTo>
                <a:lnTo>
                  <a:pt x="3003158" y="4862947"/>
                </a:lnTo>
                <a:lnTo>
                  <a:pt x="2991907" y="4865962"/>
                </a:lnTo>
                <a:lnTo>
                  <a:pt x="2979407" y="4869311"/>
                </a:lnTo>
                <a:lnTo>
                  <a:pt x="2970567" y="4866320"/>
                </a:lnTo>
                <a:lnTo>
                  <a:pt x="2960812" y="4864915"/>
                </a:lnTo>
                <a:lnTo>
                  <a:pt x="2948802" y="4860095"/>
                </a:lnTo>
                <a:lnTo>
                  <a:pt x="2937953" y="4849604"/>
                </a:lnTo>
                <a:lnTo>
                  <a:pt x="2917838" y="4829537"/>
                </a:lnTo>
                <a:lnTo>
                  <a:pt x="2895803" y="4807306"/>
                </a:lnTo>
                <a:lnTo>
                  <a:pt x="2874684" y="4783489"/>
                </a:lnTo>
                <a:lnTo>
                  <a:pt x="2883248" y="4695448"/>
                </a:lnTo>
                <a:lnTo>
                  <a:pt x="2886615" y="4653012"/>
                </a:lnTo>
                <a:lnTo>
                  <a:pt x="2893153" y="4612406"/>
                </a:lnTo>
                <a:lnTo>
                  <a:pt x="2904935" y="4566376"/>
                </a:lnTo>
                <a:lnTo>
                  <a:pt x="2918637" y="4522511"/>
                </a:lnTo>
                <a:lnTo>
                  <a:pt x="2932005" y="4477394"/>
                </a:lnTo>
                <a:lnTo>
                  <a:pt x="2944457" y="4433864"/>
                </a:lnTo>
                <a:lnTo>
                  <a:pt x="2949278" y="4421854"/>
                </a:lnTo>
                <a:lnTo>
                  <a:pt x="2955349" y="4409509"/>
                </a:lnTo>
                <a:lnTo>
                  <a:pt x="2961175" y="4401250"/>
                </a:lnTo>
                <a:lnTo>
                  <a:pt x="2968920" y="4395154"/>
                </a:lnTo>
                <a:lnTo>
                  <a:pt x="2978250" y="4389975"/>
                </a:lnTo>
                <a:lnTo>
                  <a:pt x="2988250" y="4387295"/>
                </a:lnTo>
                <a:close/>
                <a:moveTo>
                  <a:pt x="1916344" y="4227021"/>
                </a:moveTo>
                <a:lnTo>
                  <a:pt x="1944030" y="4305349"/>
                </a:lnTo>
                <a:lnTo>
                  <a:pt x="1978068" y="4257374"/>
                </a:lnTo>
                <a:lnTo>
                  <a:pt x="1982823" y="4260120"/>
                </a:lnTo>
                <a:lnTo>
                  <a:pt x="1988583" y="4266615"/>
                </a:lnTo>
                <a:lnTo>
                  <a:pt x="1990928" y="4275365"/>
                </a:lnTo>
                <a:lnTo>
                  <a:pt x="1992937" y="4282865"/>
                </a:lnTo>
                <a:lnTo>
                  <a:pt x="1997716" y="4305701"/>
                </a:lnTo>
                <a:lnTo>
                  <a:pt x="1996000" y="4334297"/>
                </a:lnTo>
                <a:lnTo>
                  <a:pt x="1992118" y="4364813"/>
                </a:lnTo>
                <a:lnTo>
                  <a:pt x="1986407" y="4398498"/>
                </a:lnTo>
                <a:lnTo>
                  <a:pt x="1978865" y="4435354"/>
                </a:lnTo>
                <a:lnTo>
                  <a:pt x="1967238" y="4471965"/>
                </a:lnTo>
                <a:lnTo>
                  <a:pt x="1953446" y="4510495"/>
                </a:lnTo>
                <a:lnTo>
                  <a:pt x="1938984" y="4546525"/>
                </a:lnTo>
                <a:lnTo>
                  <a:pt x="1923272" y="4582889"/>
                </a:lnTo>
                <a:lnTo>
                  <a:pt x="1909390" y="4616085"/>
                </a:lnTo>
                <a:lnTo>
                  <a:pt x="1890418" y="4645285"/>
                </a:lnTo>
                <a:lnTo>
                  <a:pt x="1872026" y="4671649"/>
                </a:lnTo>
                <a:lnTo>
                  <a:pt x="1855710" y="4690759"/>
                </a:lnTo>
                <a:lnTo>
                  <a:pt x="1846134" y="4700024"/>
                </a:lnTo>
                <a:lnTo>
                  <a:pt x="1835889" y="4706788"/>
                </a:lnTo>
                <a:lnTo>
                  <a:pt x="1832515" y="4674198"/>
                </a:lnTo>
                <a:lnTo>
                  <a:pt x="1831061" y="4643771"/>
                </a:lnTo>
                <a:lnTo>
                  <a:pt x="1828694" y="4614930"/>
                </a:lnTo>
                <a:lnTo>
                  <a:pt x="1829740" y="4583835"/>
                </a:lnTo>
                <a:lnTo>
                  <a:pt x="1832371" y="4553655"/>
                </a:lnTo>
                <a:lnTo>
                  <a:pt x="1835337" y="4524724"/>
                </a:lnTo>
                <a:lnTo>
                  <a:pt x="1845356" y="4467107"/>
                </a:lnTo>
                <a:lnTo>
                  <a:pt x="1861289" y="4406567"/>
                </a:lnTo>
                <a:lnTo>
                  <a:pt x="1877891" y="4348527"/>
                </a:lnTo>
                <a:close/>
                <a:moveTo>
                  <a:pt x="3667185" y="3991008"/>
                </a:moveTo>
                <a:lnTo>
                  <a:pt x="3705961" y="4000716"/>
                </a:lnTo>
                <a:lnTo>
                  <a:pt x="3740651" y="4010177"/>
                </a:lnTo>
                <a:lnTo>
                  <a:pt x="3776011" y="4022140"/>
                </a:lnTo>
                <a:lnTo>
                  <a:pt x="3808291" y="4037607"/>
                </a:lnTo>
                <a:lnTo>
                  <a:pt x="3837736" y="4052493"/>
                </a:lnTo>
                <a:lnTo>
                  <a:pt x="3868766" y="4068295"/>
                </a:lnTo>
                <a:lnTo>
                  <a:pt x="3895801" y="4089187"/>
                </a:lnTo>
                <a:lnTo>
                  <a:pt x="3919665" y="4108248"/>
                </a:lnTo>
                <a:lnTo>
                  <a:pt x="3945450" y="4129475"/>
                </a:lnTo>
                <a:lnTo>
                  <a:pt x="3967820" y="4152956"/>
                </a:lnTo>
                <a:lnTo>
                  <a:pt x="3989854" y="4175187"/>
                </a:lnTo>
                <a:lnTo>
                  <a:pt x="4010973" y="4199004"/>
                </a:lnTo>
                <a:lnTo>
                  <a:pt x="4050467" y="4251393"/>
                </a:lnTo>
                <a:lnTo>
                  <a:pt x="4089045" y="4305366"/>
                </a:lnTo>
                <a:lnTo>
                  <a:pt x="4091970" y="4311281"/>
                </a:lnTo>
                <a:lnTo>
                  <a:pt x="4093979" y="4318781"/>
                </a:lnTo>
                <a:lnTo>
                  <a:pt x="4094584" y="4336037"/>
                </a:lnTo>
                <a:lnTo>
                  <a:pt x="4090768" y="4351796"/>
                </a:lnTo>
                <a:lnTo>
                  <a:pt x="4087443" y="4359387"/>
                </a:lnTo>
                <a:lnTo>
                  <a:pt x="4084362" y="4362892"/>
                </a:lnTo>
                <a:lnTo>
                  <a:pt x="4069117" y="4370996"/>
                </a:lnTo>
                <a:lnTo>
                  <a:pt x="4051616" y="4375685"/>
                </a:lnTo>
                <a:lnTo>
                  <a:pt x="4033111" y="4376625"/>
                </a:lnTo>
                <a:lnTo>
                  <a:pt x="4023690" y="4376469"/>
                </a:lnTo>
                <a:lnTo>
                  <a:pt x="4018936" y="4373724"/>
                </a:lnTo>
                <a:lnTo>
                  <a:pt x="3989401" y="4353502"/>
                </a:lnTo>
                <a:lnTo>
                  <a:pt x="3964196" y="4329440"/>
                </a:lnTo>
                <a:lnTo>
                  <a:pt x="3938076" y="4306963"/>
                </a:lnTo>
                <a:lnTo>
                  <a:pt x="3915037" y="4280981"/>
                </a:lnTo>
                <a:lnTo>
                  <a:pt x="3796916" y="4145158"/>
                </a:lnTo>
                <a:close/>
                <a:moveTo>
                  <a:pt x="921590" y="3614660"/>
                </a:moveTo>
                <a:lnTo>
                  <a:pt x="937685" y="3619725"/>
                </a:lnTo>
                <a:lnTo>
                  <a:pt x="954451" y="3627291"/>
                </a:lnTo>
                <a:lnTo>
                  <a:pt x="968470" y="3639612"/>
                </a:lnTo>
                <a:lnTo>
                  <a:pt x="981910" y="3654768"/>
                </a:lnTo>
                <a:lnTo>
                  <a:pt x="990349" y="3671264"/>
                </a:lnTo>
                <a:lnTo>
                  <a:pt x="996958" y="3690930"/>
                </a:lnTo>
                <a:lnTo>
                  <a:pt x="1000733" y="3710015"/>
                </a:lnTo>
                <a:lnTo>
                  <a:pt x="998837" y="3727941"/>
                </a:lnTo>
                <a:lnTo>
                  <a:pt x="996941" y="3745866"/>
                </a:lnTo>
                <a:lnTo>
                  <a:pt x="989955" y="3759796"/>
                </a:lnTo>
                <a:lnTo>
                  <a:pt x="981384" y="3772811"/>
                </a:lnTo>
                <a:lnTo>
                  <a:pt x="966808" y="3783415"/>
                </a:lnTo>
                <a:lnTo>
                  <a:pt x="951563" y="3791520"/>
                </a:lnTo>
                <a:lnTo>
                  <a:pt x="934732" y="3798709"/>
                </a:lnTo>
                <a:lnTo>
                  <a:pt x="914976" y="3799983"/>
                </a:lnTo>
                <a:lnTo>
                  <a:pt x="897051" y="3798088"/>
                </a:lnTo>
                <a:lnTo>
                  <a:pt x="878120" y="3792442"/>
                </a:lnTo>
                <a:lnTo>
                  <a:pt x="861021" y="3783626"/>
                </a:lnTo>
                <a:lnTo>
                  <a:pt x="846666" y="3770054"/>
                </a:lnTo>
                <a:lnTo>
                  <a:pt x="835145" y="3757064"/>
                </a:lnTo>
                <a:lnTo>
                  <a:pt x="825702" y="3736818"/>
                </a:lnTo>
                <a:lnTo>
                  <a:pt x="817842" y="3717487"/>
                </a:lnTo>
                <a:lnTo>
                  <a:pt x="816323" y="3701817"/>
                </a:lnTo>
                <a:lnTo>
                  <a:pt x="816969" y="3684226"/>
                </a:lnTo>
                <a:lnTo>
                  <a:pt x="822035" y="3668131"/>
                </a:lnTo>
                <a:lnTo>
                  <a:pt x="829356" y="3655451"/>
                </a:lnTo>
                <a:lnTo>
                  <a:pt x="837927" y="3642436"/>
                </a:lnTo>
                <a:lnTo>
                  <a:pt x="851252" y="3632166"/>
                </a:lnTo>
                <a:lnTo>
                  <a:pt x="866498" y="3624062"/>
                </a:lnTo>
                <a:lnTo>
                  <a:pt x="883329" y="3616873"/>
                </a:lnTo>
                <a:lnTo>
                  <a:pt x="901500" y="3614684"/>
                </a:lnTo>
                <a:close/>
                <a:moveTo>
                  <a:pt x="478839" y="3607354"/>
                </a:moveTo>
                <a:lnTo>
                  <a:pt x="489845" y="3608424"/>
                </a:lnTo>
                <a:lnTo>
                  <a:pt x="503350" y="3608825"/>
                </a:lnTo>
                <a:lnTo>
                  <a:pt x="526700" y="3615966"/>
                </a:lnTo>
                <a:lnTo>
                  <a:pt x="548556" y="3627527"/>
                </a:lnTo>
                <a:lnTo>
                  <a:pt x="569495" y="3640673"/>
                </a:lnTo>
                <a:lnTo>
                  <a:pt x="585525" y="3660495"/>
                </a:lnTo>
                <a:lnTo>
                  <a:pt x="600639" y="3681901"/>
                </a:lnTo>
                <a:lnTo>
                  <a:pt x="605573" y="3695316"/>
                </a:lnTo>
                <a:lnTo>
                  <a:pt x="611423" y="3707147"/>
                </a:lnTo>
                <a:lnTo>
                  <a:pt x="615287" y="3731568"/>
                </a:lnTo>
                <a:lnTo>
                  <a:pt x="614396" y="3753244"/>
                </a:lnTo>
                <a:lnTo>
                  <a:pt x="612256" y="3775254"/>
                </a:lnTo>
                <a:lnTo>
                  <a:pt x="606609" y="3794184"/>
                </a:lnTo>
                <a:lnTo>
                  <a:pt x="596543" y="3811619"/>
                </a:lnTo>
                <a:lnTo>
                  <a:pt x="582972" y="3825974"/>
                </a:lnTo>
                <a:lnTo>
                  <a:pt x="564645" y="3837583"/>
                </a:lnTo>
                <a:lnTo>
                  <a:pt x="545650" y="3846692"/>
                </a:lnTo>
                <a:lnTo>
                  <a:pt x="533149" y="3850042"/>
                </a:lnTo>
                <a:lnTo>
                  <a:pt x="521564" y="3851806"/>
                </a:lnTo>
                <a:lnTo>
                  <a:pt x="507724" y="3850155"/>
                </a:lnTo>
                <a:lnTo>
                  <a:pt x="494219" y="3849755"/>
                </a:lnTo>
                <a:lnTo>
                  <a:pt x="469618" y="3842949"/>
                </a:lnTo>
                <a:lnTo>
                  <a:pt x="445598" y="3833307"/>
                </a:lnTo>
                <a:lnTo>
                  <a:pt x="423988" y="3817661"/>
                </a:lnTo>
                <a:lnTo>
                  <a:pt x="405459" y="3798509"/>
                </a:lnTo>
                <a:lnTo>
                  <a:pt x="397779" y="3789849"/>
                </a:lnTo>
                <a:lnTo>
                  <a:pt x="389430" y="3778688"/>
                </a:lnTo>
                <a:lnTo>
                  <a:pt x="385165" y="3767773"/>
                </a:lnTo>
                <a:lnTo>
                  <a:pt x="381480" y="3754022"/>
                </a:lnTo>
                <a:lnTo>
                  <a:pt x="377372" y="3733687"/>
                </a:lnTo>
                <a:lnTo>
                  <a:pt x="377592" y="3709511"/>
                </a:lnTo>
                <a:lnTo>
                  <a:pt x="382904" y="3689331"/>
                </a:lnTo>
                <a:lnTo>
                  <a:pt x="391630" y="3666896"/>
                </a:lnTo>
                <a:lnTo>
                  <a:pt x="404196" y="3648791"/>
                </a:lnTo>
                <a:lnTo>
                  <a:pt x="417097" y="3631936"/>
                </a:lnTo>
                <a:lnTo>
                  <a:pt x="435088" y="3619077"/>
                </a:lnTo>
                <a:lnTo>
                  <a:pt x="444419" y="3613897"/>
                </a:lnTo>
                <a:lnTo>
                  <a:pt x="454419" y="3611218"/>
                </a:lnTo>
                <a:lnTo>
                  <a:pt x="466920" y="3607868"/>
                </a:lnTo>
                <a:close/>
                <a:moveTo>
                  <a:pt x="4779108" y="3525595"/>
                </a:moveTo>
                <a:lnTo>
                  <a:pt x="4797703" y="3529991"/>
                </a:lnTo>
                <a:lnTo>
                  <a:pt x="4812883" y="3536642"/>
                </a:lnTo>
                <a:lnTo>
                  <a:pt x="4825563" y="3543963"/>
                </a:lnTo>
                <a:lnTo>
                  <a:pt x="4834582" y="3557624"/>
                </a:lnTo>
                <a:lnTo>
                  <a:pt x="4843936" y="3572534"/>
                </a:lnTo>
                <a:lnTo>
                  <a:pt x="4848961" y="3591285"/>
                </a:lnTo>
                <a:lnTo>
                  <a:pt x="4851150" y="3609456"/>
                </a:lnTo>
                <a:lnTo>
                  <a:pt x="4849590" y="3628631"/>
                </a:lnTo>
                <a:lnTo>
                  <a:pt x="4843609" y="3646311"/>
                </a:lnTo>
                <a:lnTo>
                  <a:pt x="4836623" y="3660242"/>
                </a:lnTo>
                <a:lnTo>
                  <a:pt x="4826221" y="3676426"/>
                </a:lnTo>
                <a:lnTo>
                  <a:pt x="4814146" y="3686362"/>
                </a:lnTo>
                <a:lnTo>
                  <a:pt x="4797070" y="3697636"/>
                </a:lnTo>
                <a:lnTo>
                  <a:pt x="4779569" y="3702325"/>
                </a:lnTo>
                <a:lnTo>
                  <a:pt x="4760148" y="3704849"/>
                </a:lnTo>
                <a:lnTo>
                  <a:pt x="4740973" y="3703289"/>
                </a:lnTo>
                <a:lnTo>
                  <a:pt x="4720792" y="3697977"/>
                </a:lnTo>
                <a:lnTo>
                  <a:pt x="4702777" y="3690746"/>
                </a:lnTo>
                <a:lnTo>
                  <a:pt x="4685008" y="3679430"/>
                </a:lnTo>
                <a:lnTo>
                  <a:pt x="4673153" y="3665189"/>
                </a:lnTo>
                <a:lnTo>
                  <a:pt x="4660383" y="3652533"/>
                </a:lnTo>
                <a:lnTo>
                  <a:pt x="4656029" y="3636282"/>
                </a:lnTo>
                <a:lnTo>
                  <a:pt x="4653505" y="3616862"/>
                </a:lnTo>
                <a:lnTo>
                  <a:pt x="4655736" y="3600186"/>
                </a:lnTo>
                <a:lnTo>
                  <a:pt x="4659887" y="3585676"/>
                </a:lnTo>
                <a:lnTo>
                  <a:pt x="4669038" y="3569826"/>
                </a:lnTo>
                <a:lnTo>
                  <a:pt x="4683278" y="3557972"/>
                </a:lnTo>
                <a:lnTo>
                  <a:pt x="4696269" y="3546452"/>
                </a:lnTo>
                <a:lnTo>
                  <a:pt x="4715600" y="3538593"/>
                </a:lnTo>
                <a:lnTo>
                  <a:pt x="4737432" y="3530063"/>
                </a:lnTo>
                <a:lnTo>
                  <a:pt x="4760602" y="3526534"/>
                </a:lnTo>
                <a:close/>
                <a:moveTo>
                  <a:pt x="757804" y="2798399"/>
                </a:moveTo>
                <a:lnTo>
                  <a:pt x="779815" y="2800540"/>
                </a:lnTo>
                <a:lnTo>
                  <a:pt x="802160" y="2803931"/>
                </a:lnTo>
                <a:lnTo>
                  <a:pt x="810020" y="2823263"/>
                </a:lnTo>
                <a:lnTo>
                  <a:pt x="762028" y="2844161"/>
                </a:lnTo>
                <a:lnTo>
                  <a:pt x="738947" y="2853024"/>
                </a:lnTo>
                <a:lnTo>
                  <a:pt x="714526" y="2856889"/>
                </a:lnTo>
                <a:lnTo>
                  <a:pt x="689190" y="2862337"/>
                </a:lnTo>
                <a:lnTo>
                  <a:pt x="667939" y="2868032"/>
                </a:lnTo>
                <a:lnTo>
                  <a:pt x="642939" y="2874730"/>
                </a:lnTo>
                <a:lnTo>
                  <a:pt x="622692" y="2884174"/>
                </a:lnTo>
                <a:lnTo>
                  <a:pt x="601196" y="2893953"/>
                </a:lnTo>
                <a:lnTo>
                  <a:pt x="581621" y="2905898"/>
                </a:lnTo>
                <a:lnTo>
                  <a:pt x="563630" y="2918757"/>
                </a:lnTo>
                <a:lnTo>
                  <a:pt x="543808" y="2934787"/>
                </a:lnTo>
                <a:lnTo>
                  <a:pt x="529232" y="2945392"/>
                </a:lnTo>
                <a:lnTo>
                  <a:pt x="513986" y="2953496"/>
                </a:lnTo>
                <a:lnTo>
                  <a:pt x="497826" y="2963186"/>
                </a:lnTo>
                <a:lnTo>
                  <a:pt x="481910" y="2968790"/>
                </a:lnTo>
                <a:lnTo>
                  <a:pt x="448159" y="2977834"/>
                </a:lnTo>
                <a:lnTo>
                  <a:pt x="413403" y="2983128"/>
                </a:lnTo>
                <a:lnTo>
                  <a:pt x="403982" y="2982971"/>
                </a:lnTo>
                <a:lnTo>
                  <a:pt x="392642" y="2980651"/>
                </a:lnTo>
                <a:lnTo>
                  <a:pt x="382797" y="2973911"/>
                </a:lnTo>
                <a:lnTo>
                  <a:pt x="371368" y="2966255"/>
                </a:lnTo>
                <a:lnTo>
                  <a:pt x="360853" y="2957013"/>
                </a:lnTo>
                <a:lnTo>
                  <a:pt x="351253" y="2946189"/>
                </a:lnTo>
                <a:lnTo>
                  <a:pt x="344824" y="2937193"/>
                </a:lnTo>
                <a:lnTo>
                  <a:pt x="342144" y="2927192"/>
                </a:lnTo>
                <a:lnTo>
                  <a:pt x="339799" y="2918442"/>
                </a:lnTo>
                <a:lnTo>
                  <a:pt x="340870" y="2907437"/>
                </a:lnTo>
                <a:lnTo>
                  <a:pt x="346940" y="2895092"/>
                </a:lnTo>
                <a:lnTo>
                  <a:pt x="352431" y="2885582"/>
                </a:lnTo>
                <a:lnTo>
                  <a:pt x="360422" y="2875402"/>
                </a:lnTo>
                <a:lnTo>
                  <a:pt x="368078" y="2863973"/>
                </a:lnTo>
                <a:lnTo>
                  <a:pt x="376403" y="2855042"/>
                </a:lnTo>
                <a:lnTo>
                  <a:pt x="386069" y="2851112"/>
                </a:lnTo>
                <a:lnTo>
                  <a:pt x="428816" y="2835639"/>
                </a:lnTo>
                <a:lnTo>
                  <a:pt x="474397" y="2820746"/>
                </a:lnTo>
                <a:lnTo>
                  <a:pt x="518818" y="2811523"/>
                </a:lnTo>
                <a:lnTo>
                  <a:pt x="566410" y="2804130"/>
                </a:lnTo>
                <a:lnTo>
                  <a:pt x="615006" y="2800488"/>
                </a:lnTo>
                <a:lnTo>
                  <a:pt x="661437" y="2798765"/>
                </a:lnTo>
                <a:close/>
                <a:moveTo>
                  <a:pt x="5825664" y="2496227"/>
                </a:moveTo>
                <a:lnTo>
                  <a:pt x="5847340" y="2497118"/>
                </a:lnTo>
                <a:lnTo>
                  <a:pt x="5868770" y="2502094"/>
                </a:lnTo>
                <a:lnTo>
                  <a:pt x="5887120" y="2510575"/>
                </a:lnTo>
                <a:lnTo>
                  <a:pt x="5903640" y="2522227"/>
                </a:lnTo>
                <a:lnTo>
                  <a:pt x="5920495" y="2535127"/>
                </a:lnTo>
                <a:lnTo>
                  <a:pt x="5933354" y="2553118"/>
                </a:lnTo>
                <a:lnTo>
                  <a:pt x="5945634" y="2573944"/>
                </a:lnTo>
                <a:lnTo>
                  <a:pt x="5955078" y="2594191"/>
                </a:lnTo>
                <a:lnTo>
                  <a:pt x="5923672" y="2611984"/>
                </a:lnTo>
                <a:lnTo>
                  <a:pt x="5892175" y="2624443"/>
                </a:lnTo>
                <a:lnTo>
                  <a:pt x="5861594" y="2635317"/>
                </a:lnTo>
                <a:lnTo>
                  <a:pt x="5828423" y="2641526"/>
                </a:lnTo>
                <a:lnTo>
                  <a:pt x="5794917" y="2646483"/>
                </a:lnTo>
                <a:lnTo>
                  <a:pt x="5761321" y="2646107"/>
                </a:lnTo>
                <a:lnTo>
                  <a:pt x="5726810" y="2647316"/>
                </a:lnTo>
                <a:lnTo>
                  <a:pt x="5690960" y="2643524"/>
                </a:lnTo>
                <a:lnTo>
                  <a:pt x="5624259" y="2634600"/>
                </a:lnTo>
                <a:lnTo>
                  <a:pt x="5592738" y="2626969"/>
                </a:lnTo>
                <a:lnTo>
                  <a:pt x="5559968" y="2619672"/>
                </a:lnTo>
                <a:lnTo>
                  <a:pt x="5543538" y="2613356"/>
                </a:lnTo>
                <a:lnTo>
                  <a:pt x="5525768" y="2602040"/>
                </a:lnTo>
                <a:lnTo>
                  <a:pt x="5495228" y="2578068"/>
                </a:lnTo>
                <a:lnTo>
                  <a:pt x="5508464" y="2562463"/>
                </a:lnTo>
                <a:lnTo>
                  <a:pt x="5521365" y="2545609"/>
                </a:lnTo>
                <a:lnTo>
                  <a:pt x="5532436" y="2531924"/>
                </a:lnTo>
                <a:lnTo>
                  <a:pt x="5540851" y="2528329"/>
                </a:lnTo>
                <a:lnTo>
                  <a:pt x="5548352" y="2526320"/>
                </a:lnTo>
                <a:lnTo>
                  <a:pt x="5615943" y="2513568"/>
                </a:lnTo>
                <a:lnTo>
                  <a:pt x="5686126" y="2505481"/>
                </a:lnTo>
                <a:lnTo>
                  <a:pt x="5755728" y="2500229"/>
                </a:lnTo>
                <a:close/>
                <a:moveTo>
                  <a:pt x="5444434" y="2208497"/>
                </a:moveTo>
                <a:lnTo>
                  <a:pt x="5432203" y="2227853"/>
                </a:lnTo>
                <a:lnTo>
                  <a:pt x="5429793" y="2233857"/>
                </a:lnTo>
                <a:lnTo>
                  <a:pt x="5425128" y="2236448"/>
                </a:lnTo>
                <a:lnTo>
                  <a:pt x="5391801" y="2252076"/>
                </a:lnTo>
                <a:lnTo>
                  <a:pt x="5356555" y="2265540"/>
                </a:lnTo>
                <a:lnTo>
                  <a:pt x="5320304" y="2275253"/>
                </a:lnTo>
                <a:lnTo>
                  <a:pt x="5283048" y="2281216"/>
                </a:lnTo>
                <a:lnTo>
                  <a:pt x="5248292" y="2286510"/>
                </a:lnTo>
                <a:lnTo>
                  <a:pt x="5209361" y="2286223"/>
                </a:lnTo>
                <a:lnTo>
                  <a:pt x="5172930" y="2285267"/>
                </a:lnTo>
                <a:lnTo>
                  <a:pt x="5134580" y="2282145"/>
                </a:lnTo>
                <a:lnTo>
                  <a:pt x="5129824" y="2279399"/>
                </a:lnTo>
                <a:lnTo>
                  <a:pt x="5125069" y="2276654"/>
                </a:lnTo>
                <a:lnTo>
                  <a:pt x="5116139" y="2268329"/>
                </a:lnTo>
                <a:lnTo>
                  <a:pt x="5106540" y="2257503"/>
                </a:lnTo>
                <a:lnTo>
                  <a:pt x="5103525" y="2246252"/>
                </a:lnTo>
                <a:lnTo>
                  <a:pt x="5102855" y="2243752"/>
                </a:lnTo>
                <a:lnTo>
                  <a:pt x="5106850" y="2238662"/>
                </a:lnTo>
                <a:lnTo>
                  <a:pt x="5112006" y="2227902"/>
                </a:lnTo>
                <a:lnTo>
                  <a:pt x="5123502" y="2220802"/>
                </a:lnTo>
                <a:lnTo>
                  <a:pt x="5126917" y="2218547"/>
                </a:lnTo>
                <a:lnTo>
                  <a:pt x="5130667" y="2217543"/>
                </a:lnTo>
                <a:lnTo>
                  <a:pt x="5283466" y="2212776"/>
                </a:lnTo>
                <a:close/>
                <a:moveTo>
                  <a:pt x="3813936" y="883559"/>
                </a:moveTo>
                <a:lnTo>
                  <a:pt x="3824451" y="892801"/>
                </a:lnTo>
                <a:lnTo>
                  <a:pt x="3503394" y="1289659"/>
                </a:lnTo>
                <a:lnTo>
                  <a:pt x="3547582" y="1154558"/>
                </a:lnTo>
                <a:lnTo>
                  <a:pt x="3516600" y="1178938"/>
                </a:lnTo>
                <a:lnTo>
                  <a:pt x="3506420" y="1170947"/>
                </a:lnTo>
                <a:lnTo>
                  <a:pt x="3531552" y="1134737"/>
                </a:lnTo>
                <a:lnTo>
                  <a:pt x="3554185" y="1099197"/>
                </a:lnTo>
                <a:lnTo>
                  <a:pt x="3563916" y="1080512"/>
                </a:lnTo>
                <a:lnTo>
                  <a:pt x="3577487" y="1066158"/>
                </a:lnTo>
                <a:lnTo>
                  <a:pt x="3589808" y="1052138"/>
                </a:lnTo>
                <a:lnTo>
                  <a:pt x="3605054" y="1044033"/>
                </a:lnTo>
                <a:lnTo>
                  <a:pt x="3626550" y="1034254"/>
                </a:lnTo>
                <a:lnTo>
                  <a:pt x="3644206" y="1020144"/>
                </a:lnTo>
                <a:lnTo>
                  <a:pt x="3677687" y="995095"/>
                </a:lnTo>
                <a:lnTo>
                  <a:pt x="3709585" y="969132"/>
                </a:lnTo>
                <a:lnTo>
                  <a:pt x="3727241" y="955022"/>
                </a:lnTo>
                <a:lnTo>
                  <a:pt x="3743982" y="942497"/>
                </a:lnTo>
                <a:lnTo>
                  <a:pt x="3761973" y="929638"/>
                </a:lnTo>
                <a:lnTo>
                  <a:pt x="3779294" y="914278"/>
                </a:lnTo>
                <a:close/>
                <a:moveTo>
                  <a:pt x="4961538" y="766312"/>
                </a:moveTo>
                <a:lnTo>
                  <a:pt x="4984463" y="766869"/>
                </a:lnTo>
                <a:lnTo>
                  <a:pt x="5010224" y="768005"/>
                </a:lnTo>
                <a:lnTo>
                  <a:pt x="5007748" y="788765"/>
                </a:lnTo>
                <a:lnTo>
                  <a:pt x="5002437" y="808946"/>
                </a:lnTo>
                <a:lnTo>
                  <a:pt x="4994291" y="828545"/>
                </a:lnTo>
                <a:lnTo>
                  <a:pt x="4984895" y="848481"/>
                </a:lnTo>
                <a:lnTo>
                  <a:pt x="4972999" y="869085"/>
                </a:lnTo>
                <a:lnTo>
                  <a:pt x="4961683" y="886855"/>
                </a:lnTo>
                <a:lnTo>
                  <a:pt x="4945946" y="903130"/>
                </a:lnTo>
                <a:lnTo>
                  <a:pt x="4929295" y="920989"/>
                </a:lnTo>
                <a:lnTo>
                  <a:pt x="4911973" y="936349"/>
                </a:lnTo>
                <a:lnTo>
                  <a:pt x="4894652" y="951708"/>
                </a:lnTo>
                <a:lnTo>
                  <a:pt x="4876326" y="963318"/>
                </a:lnTo>
                <a:lnTo>
                  <a:pt x="4858001" y="974927"/>
                </a:lnTo>
                <a:lnTo>
                  <a:pt x="4839005" y="984037"/>
                </a:lnTo>
                <a:lnTo>
                  <a:pt x="4819004" y="989396"/>
                </a:lnTo>
                <a:lnTo>
                  <a:pt x="4799003" y="994755"/>
                </a:lnTo>
                <a:lnTo>
                  <a:pt x="4778333" y="997614"/>
                </a:lnTo>
                <a:lnTo>
                  <a:pt x="4763577" y="997548"/>
                </a:lnTo>
                <a:lnTo>
                  <a:pt x="4749403" y="994648"/>
                </a:lnTo>
                <a:lnTo>
                  <a:pt x="4739893" y="989157"/>
                </a:lnTo>
                <a:lnTo>
                  <a:pt x="4731297" y="982081"/>
                </a:lnTo>
                <a:lnTo>
                  <a:pt x="4726787" y="975251"/>
                </a:lnTo>
                <a:lnTo>
                  <a:pt x="4725938" y="962081"/>
                </a:lnTo>
                <a:lnTo>
                  <a:pt x="4727009" y="951075"/>
                </a:lnTo>
                <a:lnTo>
                  <a:pt x="4731495" y="937816"/>
                </a:lnTo>
                <a:lnTo>
                  <a:pt x="4750041" y="902030"/>
                </a:lnTo>
                <a:lnTo>
                  <a:pt x="4760778" y="887096"/>
                </a:lnTo>
                <a:lnTo>
                  <a:pt x="4772429" y="870576"/>
                </a:lnTo>
                <a:lnTo>
                  <a:pt x="4786915" y="854636"/>
                </a:lnTo>
                <a:lnTo>
                  <a:pt x="4800485" y="840281"/>
                </a:lnTo>
                <a:lnTo>
                  <a:pt x="4817807" y="824922"/>
                </a:lnTo>
                <a:lnTo>
                  <a:pt x="4832963" y="811483"/>
                </a:lnTo>
                <a:lnTo>
                  <a:pt x="4851288" y="799873"/>
                </a:lnTo>
                <a:lnTo>
                  <a:pt x="4872784" y="790093"/>
                </a:lnTo>
                <a:lnTo>
                  <a:pt x="4891780" y="780984"/>
                </a:lnTo>
                <a:lnTo>
                  <a:pt x="4914281" y="774955"/>
                </a:lnTo>
                <a:lnTo>
                  <a:pt x="4935533" y="769261"/>
                </a:lnTo>
                <a:close/>
                <a:moveTo>
                  <a:pt x="3448751" y="280700"/>
                </a:moveTo>
                <a:lnTo>
                  <a:pt x="3471611" y="296011"/>
                </a:lnTo>
                <a:lnTo>
                  <a:pt x="3032712" y="1208112"/>
                </a:lnTo>
                <a:lnTo>
                  <a:pt x="3021707" y="1207041"/>
                </a:lnTo>
                <a:lnTo>
                  <a:pt x="3026504" y="1174941"/>
                </a:lnTo>
                <a:lnTo>
                  <a:pt x="3029740" y="1162015"/>
                </a:lnTo>
                <a:lnTo>
                  <a:pt x="3033891" y="1147505"/>
                </a:lnTo>
                <a:lnTo>
                  <a:pt x="3179181" y="789704"/>
                </a:lnTo>
                <a:lnTo>
                  <a:pt x="3250575" y="611138"/>
                </a:lnTo>
                <a:lnTo>
                  <a:pt x="3325721" y="431567"/>
                </a:lnTo>
                <a:lnTo>
                  <a:pt x="3345673" y="386027"/>
                </a:lnTo>
                <a:lnTo>
                  <a:pt x="3357570" y="365422"/>
                </a:lnTo>
                <a:lnTo>
                  <a:pt x="3370716" y="344482"/>
                </a:lnTo>
                <a:lnTo>
                  <a:pt x="3387033" y="325372"/>
                </a:lnTo>
                <a:lnTo>
                  <a:pt x="3404354" y="310013"/>
                </a:lnTo>
                <a:lnTo>
                  <a:pt x="3425425" y="293649"/>
                </a:lnTo>
                <a:close/>
                <a:moveTo>
                  <a:pt x="1791241" y="0"/>
                </a:moveTo>
                <a:lnTo>
                  <a:pt x="1799746" y="1740"/>
                </a:lnTo>
                <a:lnTo>
                  <a:pt x="1807671" y="6316"/>
                </a:lnTo>
                <a:lnTo>
                  <a:pt x="1813431" y="12811"/>
                </a:lnTo>
                <a:lnTo>
                  <a:pt x="1819861" y="21807"/>
                </a:lnTo>
                <a:lnTo>
                  <a:pt x="1824705" y="29887"/>
                </a:lnTo>
                <a:lnTo>
                  <a:pt x="1867997" y="121451"/>
                </a:lnTo>
                <a:lnTo>
                  <a:pt x="1906624" y="215606"/>
                </a:lnTo>
                <a:lnTo>
                  <a:pt x="1960634" y="347171"/>
                </a:lnTo>
                <a:lnTo>
                  <a:pt x="1989056" y="413243"/>
                </a:lnTo>
                <a:lnTo>
                  <a:pt x="2021563" y="479561"/>
                </a:lnTo>
                <a:lnTo>
                  <a:pt x="2000168" y="364713"/>
                </a:lnTo>
                <a:lnTo>
                  <a:pt x="2016419" y="360358"/>
                </a:lnTo>
                <a:lnTo>
                  <a:pt x="2056140" y="463598"/>
                </a:lnTo>
                <a:lnTo>
                  <a:pt x="2074293" y="516345"/>
                </a:lnTo>
                <a:lnTo>
                  <a:pt x="2083827" y="541926"/>
                </a:lnTo>
                <a:lnTo>
                  <a:pt x="2088360" y="568847"/>
                </a:lnTo>
                <a:lnTo>
                  <a:pt x="2095150" y="599183"/>
                </a:lnTo>
                <a:lnTo>
                  <a:pt x="2100018" y="627353"/>
                </a:lnTo>
                <a:lnTo>
                  <a:pt x="2106095" y="690035"/>
                </a:lnTo>
                <a:lnTo>
                  <a:pt x="2111838" y="751467"/>
                </a:lnTo>
                <a:lnTo>
                  <a:pt x="2117956" y="779303"/>
                </a:lnTo>
                <a:lnTo>
                  <a:pt x="2123495" y="809974"/>
                </a:lnTo>
                <a:lnTo>
                  <a:pt x="2137898" y="863726"/>
                </a:lnTo>
                <a:lnTo>
                  <a:pt x="2158886" y="917053"/>
                </a:lnTo>
                <a:lnTo>
                  <a:pt x="2179539" y="969130"/>
                </a:lnTo>
                <a:lnTo>
                  <a:pt x="2202112" y="1023373"/>
                </a:lnTo>
                <a:lnTo>
                  <a:pt x="2216401" y="1051699"/>
                </a:lnTo>
                <a:lnTo>
                  <a:pt x="2234775" y="1080270"/>
                </a:lnTo>
                <a:lnTo>
                  <a:pt x="2271523" y="1137414"/>
                </a:lnTo>
                <a:lnTo>
                  <a:pt x="2285273" y="1133729"/>
                </a:lnTo>
                <a:lnTo>
                  <a:pt x="2297522" y="1059438"/>
                </a:lnTo>
                <a:lnTo>
                  <a:pt x="2312278" y="1059504"/>
                </a:lnTo>
                <a:lnTo>
                  <a:pt x="2316662" y="1170872"/>
                </a:lnTo>
                <a:lnTo>
                  <a:pt x="2318810" y="1223888"/>
                </a:lnTo>
                <a:lnTo>
                  <a:pt x="2313792" y="1280164"/>
                </a:lnTo>
                <a:lnTo>
                  <a:pt x="2311830" y="1312845"/>
                </a:lnTo>
                <a:lnTo>
                  <a:pt x="2311364" y="1341105"/>
                </a:lnTo>
                <a:lnTo>
                  <a:pt x="2312393" y="1364946"/>
                </a:lnTo>
                <a:lnTo>
                  <a:pt x="2315832" y="1382781"/>
                </a:lnTo>
                <a:lnTo>
                  <a:pt x="2324607" y="1400528"/>
                </a:lnTo>
                <a:lnTo>
                  <a:pt x="2335546" y="1416353"/>
                </a:lnTo>
                <a:lnTo>
                  <a:pt x="2352401" y="1429254"/>
                </a:lnTo>
                <a:lnTo>
                  <a:pt x="2371756" y="1441486"/>
                </a:lnTo>
                <a:lnTo>
                  <a:pt x="2480317" y="1251621"/>
                </a:lnTo>
                <a:lnTo>
                  <a:pt x="2510905" y="1315774"/>
                </a:lnTo>
                <a:lnTo>
                  <a:pt x="2555679" y="1252865"/>
                </a:lnTo>
                <a:lnTo>
                  <a:pt x="2606626" y="1333000"/>
                </a:lnTo>
                <a:lnTo>
                  <a:pt x="2620263" y="1303889"/>
                </a:lnTo>
                <a:lnTo>
                  <a:pt x="2626669" y="1292794"/>
                </a:lnTo>
                <a:lnTo>
                  <a:pt x="2628409" y="1284289"/>
                </a:lnTo>
                <a:lnTo>
                  <a:pt x="2627470" y="1265784"/>
                </a:lnTo>
                <a:lnTo>
                  <a:pt x="2628696" y="1245358"/>
                </a:lnTo>
                <a:lnTo>
                  <a:pt x="2632757" y="1225513"/>
                </a:lnTo>
                <a:lnTo>
                  <a:pt x="2635903" y="1207253"/>
                </a:lnTo>
                <a:lnTo>
                  <a:pt x="2647865" y="1171893"/>
                </a:lnTo>
                <a:lnTo>
                  <a:pt x="2662997" y="1138362"/>
                </a:lnTo>
                <a:lnTo>
                  <a:pt x="2698261" y="1069962"/>
                </a:lnTo>
                <a:lnTo>
                  <a:pt x="2714643" y="1036098"/>
                </a:lnTo>
                <a:lnTo>
                  <a:pt x="2726939" y="1001987"/>
                </a:lnTo>
                <a:lnTo>
                  <a:pt x="2734171" y="983972"/>
                </a:lnTo>
                <a:lnTo>
                  <a:pt x="2742652" y="965622"/>
                </a:lnTo>
                <a:lnTo>
                  <a:pt x="2761534" y="931087"/>
                </a:lnTo>
                <a:lnTo>
                  <a:pt x="2782001" y="897468"/>
                </a:lnTo>
                <a:lnTo>
                  <a:pt x="2807468" y="862508"/>
                </a:lnTo>
                <a:lnTo>
                  <a:pt x="2804705" y="922199"/>
                </a:lnTo>
                <a:lnTo>
                  <a:pt x="2800693" y="982225"/>
                </a:lnTo>
                <a:lnTo>
                  <a:pt x="2795430" y="1042586"/>
                </a:lnTo>
                <a:lnTo>
                  <a:pt x="2791213" y="1071851"/>
                </a:lnTo>
                <a:lnTo>
                  <a:pt x="2785076" y="1098952"/>
                </a:lnTo>
                <a:lnTo>
                  <a:pt x="2776040" y="1140228"/>
                </a:lnTo>
                <a:lnTo>
                  <a:pt x="2770083" y="1177998"/>
                </a:lnTo>
                <a:lnTo>
                  <a:pt x="2764796" y="1218269"/>
                </a:lnTo>
                <a:lnTo>
                  <a:pt x="2762923" y="1256285"/>
                </a:lnTo>
                <a:lnTo>
                  <a:pt x="2762636" y="1295216"/>
                </a:lnTo>
                <a:lnTo>
                  <a:pt x="2763020" y="1336647"/>
                </a:lnTo>
                <a:lnTo>
                  <a:pt x="2766818" y="1375823"/>
                </a:lnTo>
                <a:lnTo>
                  <a:pt x="2775036" y="1416494"/>
                </a:lnTo>
                <a:lnTo>
                  <a:pt x="2789702" y="1411224"/>
                </a:lnTo>
                <a:lnTo>
                  <a:pt x="2802112" y="1402540"/>
                </a:lnTo>
                <a:lnTo>
                  <a:pt x="2810773" y="1394860"/>
                </a:lnTo>
                <a:lnTo>
                  <a:pt x="2818429" y="1383430"/>
                </a:lnTo>
                <a:lnTo>
                  <a:pt x="2823249" y="1371420"/>
                </a:lnTo>
                <a:lnTo>
                  <a:pt x="2829321" y="1359076"/>
                </a:lnTo>
                <a:lnTo>
                  <a:pt x="2839877" y="1333470"/>
                </a:lnTo>
                <a:lnTo>
                  <a:pt x="2859740" y="1282595"/>
                </a:lnTo>
                <a:lnTo>
                  <a:pt x="2873131" y="1257570"/>
                </a:lnTo>
                <a:lnTo>
                  <a:pt x="2889358" y="1233125"/>
                </a:lnTo>
                <a:lnTo>
                  <a:pt x="2867599" y="1301926"/>
                </a:lnTo>
                <a:lnTo>
                  <a:pt x="2856217" y="1334451"/>
                </a:lnTo>
                <a:lnTo>
                  <a:pt x="2846755" y="1369141"/>
                </a:lnTo>
                <a:lnTo>
                  <a:pt x="2846934" y="1379811"/>
                </a:lnTo>
                <a:lnTo>
                  <a:pt x="2850284" y="1392312"/>
                </a:lnTo>
                <a:lnTo>
                  <a:pt x="2859148" y="1415393"/>
                </a:lnTo>
                <a:lnTo>
                  <a:pt x="2885399" y="1408359"/>
                </a:lnTo>
                <a:lnTo>
                  <a:pt x="2896314" y="1404094"/>
                </a:lnTo>
                <a:lnTo>
                  <a:pt x="2907475" y="1395745"/>
                </a:lnTo>
                <a:lnTo>
                  <a:pt x="2916961" y="1381145"/>
                </a:lnTo>
                <a:lnTo>
                  <a:pt x="2927362" y="1364960"/>
                </a:lnTo>
                <a:lnTo>
                  <a:pt x="2938098" y="1350025"/>
                </a:lnTo>
                <a:lnTo>
                  <a:pt x="2951669" y="1335670"/>
                </a:lnTo>
                <a:lnTo>
                  <a:pt x="2939707" y="1371030"/>
                </a:lnTo>
                <a:lnTo>
                  <a:pt x="2934976" y="1388376"/>
                </a:lnTo>
                <a:lnTo>
                  <a:pt x="2931830" y="1406636"/>
                </a:lnTo>
                <a:lnTo>
                  <a:pt x="2925359" y="1432487"/>
                </a:lnTo>
                <a:lnTo>
                  <a:pt x="2923038" y="1443827"/>
                </a:lnTo>
                <a:lnTo>
                  <a:pt x="2921052" y="1456417"/>
                </a:lnTo>
                <a:lnTo>
                  <a:pt x="2924402" y="1468917"/>
                </a:lnTo>
                <a:lnTo>
                  <a:pt x="2930252" y="1480748"/>
                </a:lnTo>
                <a:lnTo>
                  <a:pt x="2939181" y="1489073"/>
                </a:lnTo>
                <a:lnTo>
                  <a:pt x="2955946" y="1496640"/>
                </a:lnTo>
                <a:lnTo>
                  <a:pt x="2959116" y="1498470"/>
                </a:lnTo>
                <a:lnTo>
                  <a:pt x="2960121" y="1502220"/>
                </a:lnTo>
                <a:lnTo>
                  <a:pt x="2964051" y="1511885"/>
                </a:lnTo>
                <a:lnTo>
                  <a:pt x="2966330" y="1535391"/>
                </a:lnTo>
                <a:lnTo>
                  <a:pt x="2970619" y="1566396"/>
                </a:lnTo>
                <a:lnTo>
                  <a:pt x="2976313" y="1587647"/>
                </a:lnTo>
                <a:lnTo>
                  <a:pt x="2981917" y="1603562"/>
                </a:lnTo>
                <a:lnTo>
                  <a:pt x="2986091" y="1609142"/>
                </a:lnTo>
                <a:lnTo>
                  <a:pt x="2990847" y="1611888"/>
                </a:lnTo>
                <a:lnTo>
                  <a:pt x="2995601" y="1614633"/>
                </a:lnTo>
                <a:lnTo>
                  <a:pt x="3002522" y="1615459"/>
                </a:lnTo>
                <a:lnTo>
                  <a:pt x="3019442" y="1613604"/>
                </a:lnTo>
                <a:lnTo>
                  <a:pt x="3038774" y="1605745"/>
                </a:lnTo>
                <a:lnTo>
                  <a:pt x="3064020" y="1594961"/>
                </a:lnTo>
                <a:lnTo>
                  <a:pt x="3076520" y="1591612"/>
                </a:lnTo>
                <a:lnTo>
                  <a:pt x="3094021" y="1586923"/>
                </a:lnTo>
                <a:lnTo>
                  <a:pt x="3074248" y="1643133"/>
                </a:lnTo>
                <a:lnTo>
                  <a:pt x="3100882" y="1677530"/>
                </a:lnTo>
                <a:lnTo>
                  <a:pt x="3110816" y="1689606"/>
                </a:lnTo>
                <a:lnTo>
                  <a:pt x="3112491" y="1695856"/>
                </a:lnTo>
                <a:lnTo>
                  <a:pt x="3112826" y="1697106"/>
                </a:lnTo>
                <a:lnTo>
                  <a:pt x="3096844" y="1717466"/>
                </a:lnTo>
                <a:lnTo>
                  <a:pt x="3077358" y="1734746"/>
                </a:lnTo>
                <a:lnTo>
                  <a:pt x="3056287" y="1751110"/>
                </a:lnTo>
                <a:lnTo>
                  <a:pt x="3047291" y="1757540"/>
                </a:lnTo>
                <a:lnTo>
                  <a:pt x="3035460" y="1763389"/>
                </a:lnTo>
                <a:lnTo>
                  <a:pt x="3027960" y="1765399"/>
                </a:lnTo>
                <a:lnTo>
                  <a:pt x="3019790" y="1764908"/>
                </a:lnTo>
                <a:lnTo>
                  <a:pt x="2999030" y="1762432"/>
                </a:lnTo>
                <a:lnTo>
                  <a:pt x="2978850" y="1757121"/>
                </a:lnTo>
                <a:lnTo>
                  <a:pt x="2969429" y="1756966"/>
                </a:lnTo>
                <a:lnTo>
                  <a:pt x="2959094" y="1758396"/>
                </a:lnTo>
                <a:lnTo>
                  <a:pt x="2938423" y="1761254"/>
                </a:lnTo>
                <a:lnTo>
                  <a:pt x="2918423" y="1766613"/>
                </a:lnTo>
                <a:lnTo>
                  <a:pt x="2899427" y="1775723"/>
                </a:lnTo>
                <a:lnTo>
                  <a:pt x="2893266" y="1782733"/>
                </a:lnTo>
                <a:lnTo>
                  <a:pt x="2885521" y="1788828"/>
                </a:lnTo>
                <a:lnTo>
                  <a:pt x="2876950" y="1801843"/>
                </a:lnTo>
                <a:lnTo>
                  <a:pt x="2870880" y="1814188"/>
                </a:lnTo>
                <a:lnTo>
                  <a:pt x="2870814" y="1828943"/>
                </a:lnTo>
                <a:lnTo>
                  <a:pt x="2870748" y="1843698"/>
                </a:lnTo>
                <a:lnTo>
                  <a:pt x="2871933" y="1858119"/>
                </a:lnTo>
                <a:lnTo>
                  <a:pt x="2877782" y="1869950"/>
                </a:lnTo>
                <a:lnTo>
                  <a:pt x="2887382" y="1880775"/>
                </a:lnTo>
                <a:lnTo>
                  <a:pt x="2895642" y="1886600"/>
                </a:lnTo>
                <a:lnTo>
                  <a:pt x="2908902" y="1891086"/>
                </a:lnTo>
                <a:lnTo>
                  <a:pt x="2922742" y="1892736"/>
                </a:lnTo>
                <a:lnTo>
                  <a:pt x="2934327" y="1890972"/>
                </a:lnTo>
                <a:lnTo>
                  <a:pt x="2946828" y="1887622"/>
                </a:lnTo>
                <a:lnTo>
                  <a:pt x="2958323" y="1880523"/>
                </a:lnTo>
                <a:lnTo>
                  <a:pt x="2966649" y="1871593"/>
                </a:lnTo>
                <a:lnTo>
                  <a:pt x="2974640" y="1861414"/>
                </a:lnTo>
                <a:lnTo>
                  <a:pt x="2982296" y="1849984"/>
                </a:lnTo>
                <a:lnTo>
                  <a:pt x="2989281" y="1836054"/>
                </a:lnTo>
                <a:lnTo>
                  <a:pt x="2996937" y="1824624"/>
                </a:lnTo>
                <a:lnTo>
                  <a:pt x="3006177" y="1814109"/>
                </a:lnTo>
                <a:lnTo>
                  <a:pt x="3014503" y="1805179"/>
                </a:lnTo>
                <a:lnTo>
                  <a:pt x="3026669" y="1800580"/>
                </a:lnTo>
                <a:lnTo>
                  <a:pt x="3039504" y="1798480"/>
                </a:lnTo>
                <a:lnTo>
                  <a:pt x="3054930" y="1801046"/>
                </a:lnTo>
                <a:lnTo>
                  <a:pt x="3073190" y="1804192"/>
                </a:lnTo>
                <a:lnTo>
                  <a:pt x="2998103" y="1893980"/>
                </a:lnTo>
                <a:lnTo>
                  <a:pt x="3015694" y="1894626"/>
                </a:lnTo>
                <a:lnTo>
                  <a:pt x="3030784" y="1895942"/>
                </a:lnTo>
                <a:lnTo>
                  <a:pt x="3043285" y="1892592"/>
                </a:lnTo>
                <a:lnTo>
                  <a:pt x="3053865" y="1887077"/>
                </a:lnTo>
                <a:lnTo>
                  <a:pt x="3065361" y="1879978"/>
                </a:lnTo>
                <a:lnTo>
                  <a:pt x="3073687" y="1871048"/>
                </a:lnTo>
                <a:lnTo>
                  <a:pt x="3082012" y="1862118"/>
                </a:lnTo>
                <a:lnTo>
                  <a:pt x="3090003" y="1851938"/>
                </a:lnTo>
                <a:lnTo>
                  <a:pt x="3104645" y="1826579"/>
                </a:lnTo>
                <a:lnTo>
                  <a:pt x="3115536" y="1802224"/>
                </a:lnTo>
                <a:lnTo>
                  <a:pt x="3123927" y="1778539"/>
                </a:lnTo>
                <a:lnTo>
                  <a:pt x="3130399" y="1752689"/>
                </a:lnTo>
                <a:lnTo>
                  <a:pt x="3131535" y="1726928"/>
                </a:lnTo>
                <a:lnTo>
                  <a:pt x="3132671" y="1701167"/>
                </a:lnTo>
                <a:lnTo>
                  <a:pt x="3131888" y="1673241"/>
                </a:lnTo>
                <a:lnTo>
                  <a:pt x="3131104" y="1645316"/>
                </a:lnTo>
                <a:lnTo>
                  <a:pt x="3127820" y="1618060"/>
                </a:lnTo>
                <a:lnTo>
                  <a:pt x="3129536" y="1589464"/>
                </a:lnTo>
                <a:lnTo>
                  <a:pt x="3130134" y="1531693"/>
                </a:lnTo>
                <a:lnTo>
                  <a:pt x="3150560" y="1532919"/>
                </a:lnTo>
                <a:lnTo>
                  <a:pt x="3147934" y="1638126"/>
                </a:lnTo>
                <a:lnTo>
                  <a:pt x="3165525" y="1638772"/>
                </a:lnTo>
                <a:lnTo>
                  <a:pt x="3181105" y="1631918"/>
                </a:lnTo>
                <a:lnTo>
                  <a:pt x="3194186" y="1625733"/>
                </a:lnTo>
                <a:lnTo>
                  <a:pt x="3202847" y="1618053"/>
                </a:lnTo>
                <a:lnTo>
                  <a:pt x="3209252" y="1606959"/>
                </a:lnTo>
                <a:lnTo>
                  <a:pt x="3214073" y="1594949"/>
                </a:lnTo>
                <a:lnTo>
                  <a:pt x="3214809" y="1582694"/>
                </a:lnTo>
                <a:lnTo>
                  <a:pt x="3213959" y="1569522"/>
                </a:lnTo>
                <a:lnTo>
                  <a:pt x="3204981" y="1521017"/>
                </a:lnTo>
                <a:lnTo>
                  <a:pt x="3199174" y="1474340"/>
                </a:lnTo>
                <a:lnTo>
                  <a:pt x="3194951" y="1428579"/>
                </a:lnTo>
                <a:lnTo>
                  <a:pt x="3198228" y="1380807"/>
                </a:lnTo>
                <a:lnTo>
                  <a:pt x="3202510" y="1336788"/>
                </a:lnTo>
                <a:lnTo>
                  <a:pt x="3211793" y="1291427"/>
                </a:lnTo>
                <a:lnTo>
                  <a:pt x="3226075" y="1244727"/>
                </a:lnTo>
                <a:lnTo>
                  <a:pt x="3234801" y="1222291"/>
                </a:lnTo>
                <a:lnTo>
                  <a:pt x="3246363" y="1200436"/>
                </a:lnTo>
                <a:lnTo>
                  <a:pt x="3245938" y="1193851"/>
                </a:lnTo>
                <a:lnTo>
                  <a:pt x="3248014" y="1186596"/>
                </a:lnTo>
                <a:lnTo>
                  <a:pt x="3248660" y="1169006"/>
                </a:lnTo>
                <a:lnTo>
                  <a:pt x="3245890" y="1153670"/>
                </a:lnTo>
                <a:lnTo>
                  <a:pt x="3243366" y="1134249"/>
                </a:lnTo>
                <a:lnTo>
                  <a:pt x="3312142" y="1135918"/>
                </a:lnTo>
                <a:lnTo>
                  <a:pt x="3316784" y="1113238"/>
                </a:lnTo>
                <a:lnTo>
                  <a:pt x="3321425" y="1090557"/>
                </a:lnTo>
                <a:lnTo>
                  <a:pt x="3330151" y="1068122"/>
                </a:lnTo>
                <a:lnTo>
                  <a:pt x="3341467" y="1050353"/>
                </a:lnTo>
                <a:lnTo>
                  <a:pt x="3352113" y="1030082"/>
                </a:lnTo>
                <a:lnTo>
                  <a:pt x="3367180" y="1011308"/>
                </a:lnTo>
                <a:lnTo>
                  <a:pt x="3393896" y="976013"/>
                </a:lnTo>
                <a:lnTo>
                  <a:pt x="3423114" y="940049"/>
                </a:lnTo>
                <a:lnTo>
                  <a:pt x="3450166" y="906004"/>
                </a:lnTo>
                <a:lnTo>
                  <a:pt x="3462063" y="885399"/>
                </a:lnTo>
                <a:lnTo>
                  <a:pt x="3471459" y="865464"/>
                </a:lnTo>
                <a:lnTo>
                  <a:pt x="3480855" y="845529"/>
                </a:lnTo>
                <a:lnTo>
                  <a:pt x="3487996" y="822179"/>
                </a:lnTo>
                <a:lnTo>
                  <a:pt x="3503176" y="828830"/>
                </a:lnTo>
                <a:lnTo>
                  <a:pt x="3476351" y="913725"/>
                </a:lnTo>
                <a:lnTo>
                  <a:pt x="3462314" y="956341"/>
                </a:lnTo>
                <a:lnTo>
                  <a:pt x="3449862" y="999871"/>
                </a:lnTo>
                <a:lnTo>
                  <a:pt x="3443145" y="1029807"/>
                </a:lnTo>
                <a:lnTo>
                  <a:pt x="3440513" y="1059987"/>
                </a:lnTo>
                <a:lnTo>
                  <a:pt x="3435047" y="1089588"/>
                </a:lnTo>
                <a:lnTo>
                  <a:pt x="3429916" y="1120438"/>
                </a:lnTo>
                <a:lnTo>
                  <a:pt x="3420298" y="1164549"/>
                </a:lnTo>
                <a:lnTo>
                  <a:pt x="3414987" y="1184729"/>
                </a:lnTo>
                <a:lnTo>
                  <a:pt x="3408761" y="1206494"/>
                </a:lnTo>
                <a:lnTo>
                  <a:pt x="3397870" y="1230850"/>
                </a:lnTo>
                <a:lnTo>
                  <a:pt x="3386309" y="1252704"/>
                </a:lnTo>
                <a:lnTo>
                  <a:pt x="3359770" y="1298669"/>
                </a:lnTo>
                <a:lnTo>
                  <a:pt x="3279177" y="1452904"/>
                </a:lnTo>
                <a:lnTo>
                  <a:pt x="3271521" y="1464333"/>
                </a:lnTo>
                <a:lnTo>
                  <a:pt x="3263530" y="1474512"/>
                </a:lnTo>
                <a:lnTo>
                  <a:pt x="3247884" y="1496123"/>
                </a:lnTo>
                <a:lnTo>
                  <a:pt x="3243063" y="1508133"/>
                </a:lnTo>
                <a:lnTo>
                  <a:pt x="3240743" y="1519473"/>
                </a:lnTo>
                <a:lnTo>
                  <a:pt x="3240676" y="1534228"/>
                </a:lnTo>
                <a:lnTo>
                  <a:pt x="3247531" y="1549809"/>
                </a:lnTo>
                <a:lnTo>
                  <a:pt x="3265433" y="1531615"/>
                </a:lnTo>
                <a:lnTo>
                  <a:pt x="3288424" y="1517416"/>
                </a:lnTo>
                <a:lnTo>
                  <a:pt x="3305075" y="1499555"/>
                </a:lnTo>
                <a:lnTo>
                  <a:pt x="3313736" y="1491876"/>
                </a:lnTo>
                <a:lnTo>
                  <a:pt x="3321391" y="1480446"/>
                </a:lnTo>
                <a:lnTo>
                  <a:pt x="3350674" y="1429726"/>
                </a:lnTo>
                <a:lnTo>
                  <a:pt x="3379287" y="1376506"/>
                </a:lnTo>
                <a:lnTo>
                  <a:pt x="3408236" y="1324536"/>
                </a:lnTo>
                <a:lnTo>
                  <a:pt x="3436849" y="1271317"/>
                </a:lnTo>
                <a:lnTo>
                  <a:pt x="3366758" y="1564755"/>
                </a:lnTo>
                <a:lnTo>
                  <a:pt x="3440325" y="1459296"/>
                </a:lnTo>
                <a:lnTo>
                  <a:pt x="3456420" y="1464362"/>
                </a:lnTo>
                <a:lnTo>
                  <a:pt x="3478305" y="1571040"/>
                </a:lnTo>
                <a:lnTo>
                  <a:pt x="3527237" y="1568647"/>
                </a:lnTo>
                <a:lnTo>
                  <a:pt x="3573667" y="1566925"/>
                </a:lnTo>
                <a:lnTo>
                  <a:pt x="3620769" y="1567702"/>
                </a:lnTo>
                <a:lnTo>
                  <a:pt x="3642444" y="1568592"/>
                </a:lnTo>
                <a:lnTo>
                  <a:pt x="3665125" y="1573234"/>
                </a:lnTo>
                <a:lnTo>
                  <a:pt x="3686555" y="1578211"/>
                </a:lnTo>
                <a:lnTo>
                  <a:pt x="3707740" y="1587272"/>
                </a:lnTo>
                <a:lnTo>
                  <a:pt x="3749195" y="1606979"/>
                </a:lnTo>
                <a:lnTo>
                  <a:pt x="3792570" y="1628851"/>
                </a:lnTo>
                <a:lnTo>
                  <a:pt x="3837529" y="1651639"/>
                </a:lnTo>
                <a:lnTo>
                  <a:pt x="3831500" y="1629138"/>
                </a:lnTo>
                <a:lnTo>
                  <a:pt x="3826141" y="1609137"/>
                </a:lnTo>
                <a:lnTo>
                  <a:pt x="3822703" y="1591303"/>
                </a:lnTo>
                <a:lnTo>
                  <a:pt x="3822858" y="1581883"/>
                </a:lnTo>
                <a:lnTo>
                  <a:pt x="3824598" y="1573377"/>
                </a:lnTo>
                <a:lnTo>
                  <a:pt x="3826674" y="1566122"/>
                </a:lnTo>
                <a:lnTo>
                  <a:pt x="3831249" y="1558197"/>
                </a:lnTo>
                <a:lnTo>
                  <a:pt x="3846070" y="1543507"/>
                </a:lnTo>
                <a:lnTo>
                  <a:pt x="3862811" y="1530983"/>
                </a:lnTo>
                <a:lnTo>
                  <a:pt x="3880712" y="1512788"/>
                </a:lnTo>
                <a:lnTo>
                  <a:pt x="3882746" y="1540379"/>
                </a:lnTo>
                <a:lnTo>
                  <a:pt x="3884780" y="1567970"/>
                </a:lnTo>
                <a:lnTo>
                  <a:pt x="3887394" y="1592725"/>
                </a:lnTo>
                <a:lnTo>
                  <a:pt x="3887507" y="1618151"/>
                </a:lnTo>
                <a:lnTo>
                  <a:pt x="3886437" y="1629156"/>
                </a:lnTo>
                <a:lnTo>
                  <a:pt x="3882866" y="1640831"/>
                </a:lnTo>
                <a:lnTo>
                  <a:pt x="3880210" y="1650921"/>
                </a:lnTo>
                <a:lnTo>
                  <a:pt x="3872890" y="1663601"/>
                </a:lnTo>
                <a:lnTo>
                  <a:pt x="3864564" y="1672531"/>
                </a:lnTo>
                <a:lnTo>
                  <a:pt x="3850903" y="1681551"/>
                </a:lnTo>
                <a:lnTo>
                  <a:pt x="3837243" y="1690571"/>
                </a:lnTo>
                <a:lnTo>
                  <a:pt x="3819497" y="1699344"/>
                </a:lnTo>
                <a:lnTo>
                  <a:pt x="3851508" y="1698806"/>
                </a:lnTo>
                <a:lnTo>
                  <a:pt x="3881933" y="1697352"/>
                </a:lnTo>
                <a:lnTo>
                  <a:pt x="3907939" y="1694404"/>
                </a:lnTo>
                <a:lnTo>
                  <a:pt x="3933855" y="1686119"/>
                </a:lnTo>
                <a:lnTo>
                  <a:pt x="3958186" y="1676920"/>
                </a:lnTo>
                <a:lnTo>
                  <a:pt x="3979927" y="1663056"/>
                </a:lnTo>
                <a:lnTo>
                  <a:pt x="3998499" y="1647362"/>
                </a:lnTo>
                <a:lnTo>
                  <a:pt x="4016645" y="1625082"/>
                </a:lnTo>
                <a:lnTo>
                  <a:pt x="4024971" y="1616152"/>
                </a:lnTo>
                <a:lnTo>
                  <a:pt x="4033296" y="1607222"/>
                </a:lnTo>
                <a:lnTo>
                  <a:pt x="4055037" y="1593358"/>
                </a:lnTo>
                <a:lnTo>
                  <a:pt x="4078119" y="1584494"/>
                </a:lnTo>
                <a:lnTo>
                  <a:pt x="4103120" y="1577795"/>
                </a:lnTo>
                <a:lnTo>
                  <a:pt x="4113790" y="1577616"/>
                </a:lnTo>
                <a:lnTo>
                  <a:pt x="4121625" y="1576856"/>
                </a:lnTo>
                <a:lnTo>
                  <a:pt x="4132050" y="1580761"/>
                </a:lnTo>
                <a:lnTo>
                  <a:pt x="4137475" y="1586007"/>
                </a:lnTo>
                <a:lnTo>
                  <a:pt x="4141404" y="1595672"/>
                </a:lnTo>
                <a:lnTo>
                  <a:pt x="4142164" y="1603508"/>
                </a:lnTo>
                <a:lnTo>
                  <a:pt x="4141763" y="1617012"/>
                </a:lnTo>
                <a:lnTo>
                  <a:pt x="4135112" y="1632192"/>
                </a:lnTo>
                <a:lnTo>
                  <a:pt x="4125471" y="1656213"/>
                </a:lnTo>
                <a:lnTo>
                  <a:pt x="4121255" y="1685478"/>
                </a:lnTo>
                <a:lnTo>
                  <a:pt x="4109407" y="1746264"/>
                </a:lnTo>
                <a:lnTo>
                  <a:pt x="4166909" y="1730857"/>
                </a:lnTo>
                <a:lnTo>
                  <a:pt x="4194990" y="1720652"/>
                </a:lnTo>
                <a:lnTo>
                  <a:pt x="4215235" y="1711208"/>
                </a:lnTo>
                <a:lnTo>
                  <a:pt x="4229476" y="1699354"/>
                </a:lnTo>
                <a:lnTo>
                  <a:pt x="4236552" y="1690760"/>
                </a:lnTo>
                <a:lnTo>
                  <a:pt x="4239877" y="1683169"/>
                </a:lnTo>
                <a:lnTo>
                  <a:pt x="4243203" y="1675578"/>
                </a:lnTo>
                <a:lnTo>
                  <a:pt x="4244944" y="1667075"/>
                </a:lnTo>
                <a:lnTo>
                  <a:pt x="4243849" y="1657989"/>
                </a:lnTo>
                <a:lnTo>
                  <a:pt x="4243669" y="1647318"/>
                </a:lnTo>
                <a:lnTo>
                  <a:pt x="4237975" y="1626068"/>
                </a:lnTo>
                <a:lnTo>
                  <a:pt x="4226521" y="1598321"/>
                </a:lnTo>
                <a:lnTo>
                  <a:pt x="4218417" y="1583076"/>
                </a:lnTo>
                <a:lnTo>
                  <a:pt x="4214397" y="1568075"/>
                </a:lnTo>
                <a:lnTo>
                  <a:pt x="4210043" y="1551825"/>
                </a:lnTo>
                <a:lnTo>
                  <a:pt x="4206359" y="1538074"/>
                </a:lnTo>
                <a:lnTo>
                  <a:pt x="4203254" y="1521488"/>
                </a:lnTo>
                <a:lnTo>
                  <a:pt x="4203320" y="1506734"/>
                </a:lnTo>
                <a:lnTo>
                  <a:pt x="4206221" y="1492558"/>
                </a:lnTo>
                <a:lnTo>
                  <a:pt x="4208787" y="1477133"/>
                </a:lnTo>
                <a:lnTo>
                  <a:pt x="4211688" y="1462958"/>
                </a:lnTo>
                <a:lnTo>
                  <a:pt x="4218673" y="1449028"/>
                </a:lnTo>
                <a:lnTo>
                  <a:pt x="4223494" y="1437018"/>
                </a:lnTo>
                <a:lnTo>
                  <a:pt x="4233315" y="1423668"/>
                </a:lnTo>
                <a:lnTo>
                  <a:pt x="4243136" y="1410318"/>
                </a:lnTo>
                <a:lnTo>
                  <a:pt x="4254541" y="1397884"/>
                </a:lnTo>
                <a:lnTo>
                  <a:pt x="4266282" y="1386698"/>
                </a:lnTo>
                <a:lnTo>
                  <a:pt x="4280858" y="1376094"/>
                </a:lnTo>
                <a:lnTo>
                  <a:pt x="4304429" y="1359060"/>
                </a:lnTo>
                <a:lnTo>
                  <a:pt x="4327086" y="1343610"/>
                </a:lnTo>
                <a:lnTo>
                  <a:pt x="4352331" y="1332826"/>
                </a:lnTo>
                <a:lnTo>
                  <a:pt x="4378248" y="1324542"/>
                </a:lnTo>
                <a:lnTo>
                  <a:pt x="4404498" y="1317508"/>
                </a:lnTo>
                <a:lnTo>
                  <a:pt x="4431085" y="1311724"/>
                </a:lnTo>
                <a:lnTo>
                  <a:pt x="4458340" y="1308441"/>
                </a:lnTo>
                <a:lnTo>
                  <a:pt x="4485016" y="1307992"/>
                </a:lnTo>
                <a:lnTo>
                  <a:pt x="4512696" y="1311294"/>
                </a:lnTo>
                <a:lnTo>
                  <a:pt x="4539127" y="1314930"/>
                </a:lnTo>
                <a:lnTo>
                  <a:pt x="4565647" y="1323902"/>
                </a:lnTo>
                <a:lnTo>
                  <a:pt x="4590582" y="1331958"/>
                </a:lnTo>
                <a:lnTo>
                  <a:pt x="4615272" y="1344100"/>
                </a:lnTo>
                <a:lnTo>
                  <a:pt x="4639047" y="1357827"/>
                </a:lnTo>
                <a:lnTo>
                  <a:pt x="4662242" y="1374387"/>
                </a:lnTo>
                <a:lnTo>
                  <a:pt x="4684521" y="1392533"/>
                </a:lnTo>
                <a:lnTo>
                  <a:pt x="4707806" y="1414429"/>
                </a:lnTo>
                <a:lnTo>
                  <a:pt x="4730175" y="1437911"/>
                </a:lnTo>
                <a:lnTo>
                  <a:pt x="4750044" y="1462063"/>
                </a:lnTo>
                <a:lnTo>
                  <a:pt x="4767748" y="1488134"/>
                </a:lnTo>
                <a:lnTo>
                  <a:pt x="4785117" y="1512956"/>
                </a:lnTo>
                <a:lnTo>
                  <a:pt x="4799407" y="1541282"/>
                </a:lnTo>
                <a:lnTo>
                  <a:pt x="4811865" y="1572778"/>
                </a:lnTo>
                <a:lnTo>
                  <a:pt x="4819904" y="1602780"/>
                </a:lnTo>
                <a:lnTo>
                  <a:pt x="4827363" y="1635616"/>
                </a:lnTo>
                <a:lnTo>
                  <a:pt x="4829062" y="1661956"/>
                </a:lnTo>
                <a:lnTo>
                  <a:pt x="4828660" y="1675462"/>
                </a:lnTo>
                <a:lnTo>
                  <a:pt x="4825090" y="1687137"/>
                </a:lnTo>
                <a:lnTo>
                  <a:pt x="4821520" y="1698812"/>
                </a:lnTo>
                <a:lnTo>
                  <a:pt x="4816699" y="1710822"/>
                </a:lnTo>
                <a:lnTo>
                  <a:pt x="4811209" y="1720331"/>
                </a:lnTo>
                <a:lnTo>
                  <a:pt x="4804803" y="1731427"/>
                </a:lnTo>
                <a:lnTo>
                  <a:pt x="4786902" y="1749622"/>
                </a:lnTo>
                <a:lnTo>
                  <a:pt x="4763330" y="1766656"/>
                </a:lnTo>
                <a:lnTo>
                  <a:pt x="4734669" y="1779695"/>
                </a:lnTo>
                <a:lnTo>
                  <a:pt x="4722258" y="1788379"/>
                </a:lnTo>
                <a:lnTo>
                  <a:pt x="4708598" y="1797399"/>
                </a:lnTo>
                <a:lnTo>
                  <a:pt x="4699022" y="1806663"/>
                </a:lnTo>
                <a:lnTo>
                  <a:pt x="4688866" y="1818763"/>
                </a:lnTo>
                <a:lnTo>
                  <a:pt x="4678375" y="1829613"/>
                </a:lnTo>
                <a:lnTo>
                  <a:pt x="4668800" y="1838877"/>
                </a:lnTo>
                <a:lnTo>
                  <a:pt x="4643063" y="1857832"/>
                </a:lnTo>
                <a:lnTo>
                  <a:pt x="4614157" y="1874956"/>
                </a:lnTo>
                <a:lnTo>
                  <a:pt x="4581410" y="1887750"/>
                </a:lnTo>
                <a:lnTo>
                  <a:pt x="4547079" y="1899629"/>
                </a:lnTo>
                <a:lnTo>
                  <a:pt x="4515158" y="1905502"/>
                </a:lnTo>
                <a:lnTo>
                  <a:pt x="4499153" y="1905771"/>
                </a:lnTo>
                <a:lnTo>
                  <a:pt x="4486897" y="1905035"/>
                </a:lnTo>
                <a:lnTo>
                  <a:pt x="4472722" y="1902135"/>
                </a:lnTo>
                <a:lnTo>
                  <a:pt x="4461047" y="1898565"/>
                </a:lnTo>
                <a:lnTo>
                  <a:pt x="4428432" y="1881847"/>
                </a:lnTo>
                <a:lnTo>
                  <a:pt x="4399322" y="1868211"/>
                </a:lnTo>
                <a:lnTo>
                  <a:pt x="4383227" y="1863144"/>
                </a:lnTo>
                <a:lnTo>
                  <a:pt x="4367467" y="1859329"/>
                </a:lnTo>
                <a:lnTo>
                  <a:pt x="4350212" y="1859933"/>
                </a:lnTo>
                <a:lnTo>
                  <a:pt x="4330456" y="1861207"/>
                </a:lnTo>
                <a:lnTo>
                  <a:pt x="4305455" y="1867907"/>
                </a:lnTo>
                <a:lnTo>
                  <a:pt x="4272954" y="1876615"/>
                </a:lnTo>
                <a:lnTo>
                  <a:pt x="4287644" y="1891436"/>
                </a:lnTo>
                <a:lnTo>
                  <a:pt x="4301998" y="1905008"/>
                </a:lnTo>
                <a:lnTo>
                  <a:pt x="4318183" y="1915407"/>
                </a:lnTo>
                <a:lnTo>
                  <a:pt x="4332113" y="1922394"/>
                </a:lnTo>
                <a:lnTo>
                  <a:pt x="4350373" y="1925539"/>
                </a:lnTo>
                <a:lnTo>
                  <a:pt x="4366469" y="1930605"/>
                </a:lnTo>
                <a:lnTo>
                  <a:pt x="4383724" y="1930001"/>
                </a:lnTo>
                <a:lnTo>
                  <a:pt x="4403480" y="1928727"/>
                </a:lnTo>
                <a:lnTo>
                  <a:pt x="4429575" y="1931114"/>
                </a:lnTo>
                <a:lnTo>
                  <a:pt x="4455336" y="1932249"/>
                </a:lnTo>
                <a:lnTo>
                  <a:pt x="4481766" y="1935887"/>
                </a:lnTo>
                <a:lnTo>
                  <a:pt x="4507527" y="1937022"/>
                </a:lnTo>
                <a:lnTo>
                  <a:pt x="4557127" y="1937129"/>
                </a:lnTo>
                <a:lnTo>
                  <a:pt x="4603804" y="1931323"/>
                </a:lnTo>
                <a:lnTo>
                  <a:pt x="4624140" y="1927213"/>
                </a:lnTo>
                <a:lnTo>
                  <a:pt x="4641640" y="1922524"/>
                </a:lnTo>
                <a:lnTo>
                  <a:pt x="4679141" y="1912475"/>
                </a:lnTo>
                <a:lnTo>
                  <a:pt x="4688161" y="1926136"/>
                </a:lnTo>
                <a:lnTo>
                  <a:pt x="4591286" y="1989608"/>
                </a:lnTo>
                <a:lnTo>
                  <a:pt x="4610216" y="1995253"/>
                </a:lnTo>
                <a:lnTo>
                  <a:pt x="4625641" y="1997819"/>
                </a:lnTo>
                <a:lnTo>
                  <a:pt x="4642562" y="1995965"/>
                </a:lnTo>
                <a:lnTo>
                  <a:pt x="4656892" y="1989445"/>
                </a:lnTo>
                <a:lnTo>
                  <a:pt x="4673968" y="1978171"/>
                </a:lnTo>
                <a:lnTo>
                  <a:pt x="4693209" y="1964977"/>
                </a:lnTo>
                <a:lnTo>
                  <a:pt x="4749168" y="1913808"/>
                </a:lnTo>
                <a:lnTo>
                  <a:pt x="4750574" y="1904052"/>
                </a:lnTo>
                <a:lnTo>
                  <a:pt x="4748785" y="1872377"/>
                </a:lnTo>
                <a:lnTo>
                  <a:pt x="4748851" y="1857622"/>
                </a:lnTo>
                <a:lnTo>
                  <a:pt x="4752087" y="1844697"/>
                </a:lnTo>
                <a:lnTo>
                  <a:pt x="4752667" y="1841862"/>
                </a:lnTo>
                <a:lnTo>
                  <a:pt x="4757667" y="1840522"/>
                </a:lnTo>
                <a:lnTo>
                  <a:pt x="4769587" y="1840008"/>
                </a:lnTo>
                <a:lnTo>
                  <a:pt x="4783673" y="1837573"/>
                </a:lnTo>
                <a:lnTo>
                  <a:pt x="4789343" y="1838733"/>
                </a:lnTo>
                <a:lnTo>
                  <a:pt x="4789678" y="1839983"/>
                </a:lnTo>
                <a:lnTo>
                  <a:pt x="4798452" y="1857729"/>
                </a:lnTo>
                <a:lnTo>
                  <a:pt x="4802806" y="1873979"/>
                </a:lnTo>
                <a:lnTo>
                  <a:pt x="4804325" y="1889650"/>
                </a:lnTo>
                <a:lnTo>
                  <a:pt x="4805421" y="1898735"/>
                </a:lnTo>
                <a:lnTo>
                  <a:pt x="4804595" y="1905655"/>
                </a:lnTo>
                <a:lnTo>
                  <a:pt x="4800354" y="1914831"/>
                </a:lnTo>
                <a:lnTo>
                  <a:pt x="4795779" y="1922755"/>
                </a:lnTo>
                <a:lnTo>
                  <a:pt x="4785043" y="1937691"/>
                </a:lnTo>
                <a:lnTo>
                  <a:pt x="4761070" y="1968230"/>
                </a:lnTo>
                <a:lnTo>
                  <a:pt x="4705471" y="2040739"/>
                </a:lnTo>
                <a:lnTo>
                  <a:pt x="4733576" y="2050625"/>
                </a:lnTo>
                <a:lnTo>
                  <a:pt x="4761927" y="2056428"/>
                </a:lnTo>
                <a:lnTo>
                  <a:pt x="4787687" y="2057563"/>
                </a:lnTo>
                <a:lnTo>
                  <a:pt x="4813113" y="2057449"/>
                </a:lnTo>
                <a:lnTo>
                  <a:pt x="4837533" y="2053585"/>
                </a:lnTo>
                <a:lnTo>
                  <a:pt x="4863785" y="2046551"/>
                </a:lnTo>
                <a:lnTo>
                  <a:pt x="4886865" y="2037688"/>
                </a:lnTo>
                <a:lnTo>
                  <a:pt x="4909611" y="2027572"/>
                </a:lnTo>
                <a:lnTo>
                  <a:pt x="5332945" y="1832414"/>
                </a:lnTo>
                <a:lnTo>
                  <a:pt x="5755029" y="1637589"/>
                </a:lnTo>
                <a:lnTo>
                  <a:pt x="5771860" y="1630400"/>
                </a:lnTo>
                <a:lnTo>
                  <a:pt x="5791525" y="1623791"/>
                </a:lnTo>
                <a:lnTo>
                  <a:pt x="5831527" y="1613072"/>
                </a:lnTo>
                <a:lnTo>
                  <a:pt x="5870612" y="1603939"/>
                </a:lnTo>
                <a:lnTo>
                  <a:pt x="5910614" y="1593221"/>
                </a:lnTo>
                <a:lnTo>
                  <a:pt x="5918384" y="1607216"/>
                </a:lnTo>
                <a:lnTo>
                  <a:pt x="5892402" y="1630256"/>
                </a:lnTo>
                <a:lnTo>
                  <a:pt x="5878497" y="1643361"/>
                </a:lnTo>
                <a:lnTo>
                  <a:pt x="5863920" y="1653965"/>
                </a:lnTo>
                <a:lnTo>
                  <a:pt x="5385280" y="1957728"/>
                </a:lnTo>
                <a:lnTo>
                  <a:pt x="5361039" y="1972263"/>
                </a:lnTo>
                <a:lnTo>
                  <a:pt x="5351463" y="1981527"/>
                </a:lnTo>
                <a:lnTo>
                  <a:pt x="5341307" y="1993627"/>
                </a:lnTo>
                <a:lnTo>
                  <a:pt x="5319500" y="2022246"/>
                </a:lnTo>
                <a:lnTo>
                  <a:pt x="5296779" y="2052451"/>
                </a:lnTo>
                <a:lnTo>
                  <a:pt x="5270217" y="2078325"/>
                </a:lnTo>
                <a:lnTo>
                  <a:pt x="5242070" y="2103285"/>
                </a:lnTo>
                <a:lnTo>
                  <a:pt x="5212918" y="2124494"/>
                </a:lnTo>
                <a:lnTo>
                  <a:pt x="5185351" y="2146618"/>
                </a:lnTo>
                <a:lnTo>
                  <a:pt x="5153029" y="2165997"/>
                </a:lnTo>
                <a:lnTo>
                  <a:pt x="5119458" y="2185711"/>
                </a:lnTo>
                <a:lnTo>
                  <a:pt x="5105462" y="2193481"/>
                </a:lnTo>
                <a:lnTo>
                  <a:pt x="5090887" y="2204085"/>
                </a:lnTo>
                <a:lnTo>
                  <a:pt x="5076646" y="2215939"/>
                </a:lnTo>
                <a:lnTo>
                  <a:pt x="5065241" y="2228374"/>
                </a:lnTo>
                <a:lnTo>
                  <a:pt x="5054169" y="2242059"/>
                </a:lnTo>
                <a:lnTo>
                  <a:pt x="5044683" y="2256659"/>
                </a:lnTo>
                <a:lnTo>
                  <a:pt x="5036202" y="2275009"/>
                </a:lnTo>
                <a:lnTo>
                  <a:pt x="5033391" y="2294519"/>
                </a:lnTo>
                <a:lnTo>
                  <a:pt x="5028815" y="2302445"/>
                </a:lnTo>
                <a:lnTo>
                  <a:pt x="5024575" y="2311619"/>
                </a:lnTo>
                <a:lnTo>
                  <a:pt x="5012924" y="2328139"/>
                </a:lnTo>
                <a:lnTo>
                  <a:pt x="4994688" y="2345083"/>
                </a:lnTo>
                <a:lnTo>
                  <a:pt x="4977792" y="2367029"/>
                </a:lnTo>
                <a:lnTo>
                  <a:pt x="5090295" y="2336883"/>
                </a:lnTo>
                <a:lnTo>
                  <a:pt x="5092975" y="2346883"/>
                </a:lnTo>
                <a:lnTo>
                  <a:pt x="4811715" y="2422247"/>
                </a:lnTo>
                <a:lnTo>
                  <a:pt x="4807565" y="2436757"/>
                </a:lnTo>
                <a:lnTo>
                  <a:pt x="4834599" y="2457648"/>
                </a:lnTo>
                <a:lnTo>
                  <a:pt x="4849534" y="2468385"/>
                </a:lnTo>
                <a:lnTo>
                  <a:pt x="4856789" y="2470460"/>
                </a:lnTo>
                <a:lnTo>
                  <a:pt x="4864044" y="2472535"/>
                </a:lnTo>
                <a:lnTo>
                  <a:pt x="4910899" y="2477398"/>
                </a:lnTo>
                <a:lnTo>
                  <a:pt x="4955255" y="2482930"/>
                </a:lnTo>
                <a:lnTo>
                  <a:pt x="5000191" y="2485627"/>
                </a:lnTo>
                <a:lnTo>
                  <a:pt x="5046377" y="2487990"/>
                </a:lnTo>
                <a:lnTo>
                  <a:pt x="5094148" y="2491267"/>
                </a:lnTo>
                <a:lnTo>
                  <a:pt x="5114909" y="2493743"/>
                </a:lnTo>
                <a:lnTo>
                  <a:pt x="5134419" y="2496554"/>
                </a:lnTo>
                <a:lnTo>
                  <a:pt x="5155849" y="2501530"/>
                </a:lnTo>
                <a:lnTo>
                  <a:pt x="5172280" y="2507846"/>
                </a:lnTo>
                <a:lnTo>
                  <a:pt x="5188709" y="2514162"/>
                </a:lnTo>
                <a:lnTo>
                  <a:pt x="5202059" y="2523983"/>
                </a:lnTo>
                <a:lnTo>
                  <a:pt x="5215744" y="2535053"/>
                </a:lnTo>
                <a:lnTo>
                  <a:pt x="5229429" y="2546124"/>
                </a:lnTo>
                <a:lnTo>
                  <a:pt x="5240034" y="2560700"/>
                </a:lnTo>
                <a:lnTo>
                  <a:pt x="5251307" y="2577776"/>
                </a:lnTo>
                <a:lnTo>
                  <a:pt x="5259747" y="2594272"/>
                </a:lnTo>
                <a:lnTo>
                  <a:pt x="5267606" y="2613603"/>
                </a:lnTo>
                <a:lnTo>
                  <a:pt x="5274885" y="2635769"/>
                </a:lnTo>
                <a:lnTo>
                  <a:pt x="5281249" y="2659519"/>
                </a:lnTo>
                <a:lnTo>
                  <a:pt x="5288104" y="2675100"/>
                </a:lnTo>
                <a:lnTo>
                  <a:pt x="5293708" y="2691016"/>
                </a:lnTo>
                <a:lnTo>
                  <a:pt x="5301723" y="2700927"/>
                </a:lnTo>
                <a:lnTo>
                  <a:pt x="5309402" y="2709587"/>
                </a:lnTo>
                <a:lnTo>
                  <a:pt x="5318333" y="2717913"/>
                </a:lnTo>
                <a:lnTo>
                  <a:pt x="5331013" y="2725233"/>
                </a:lnTo>
                <a:lnTo>
                  <a:pt x="5354787" y="2738960"/>
                </a:lnTo>
                <a:lnTo>
                  <a:pt x="5419437" y="2775228"/>
                </a:lnTo>
                <a:lnTo>
                  <a:pt x="5452722" y="2794446"/>
                </a:lnTo>
                <a:lnTo>
                  <a:pt x="5483842" y="2815583"/>
                </a:lnTo>
                <a:lnTo>
                  <a:pt x="5352736" y="2766305"/>
                </a:lnTo>
                <a:lnTo>
                  <a:pt x="5350326" y="2772310"/>
                </a:lnTo>
                <a:lnTo>
                  <a:pt x="5430268" y="2840656"/>
                </a:lnTo>
                <a:lnTo>
                  <a:pt x="5470408" y="2875453"/>
                </a:lnTo>
                <a:lnTo>
                  <a:pt x="5511128" y="2907416"/>
                </a:lnTo>
                <a:lnTo>
                  <a:pt x="5530573" y="2924982"/>
                </a:lnTo>
                <a:lnTo>
                  <a:pt x="5537002" y="2933977"/>
                </a:lnTo>
                <a:lnTo>
                  <a:pt x="5541847" y="2942058"/>
                </a:lnTo>
                <a:lnTo>
                  <a:pt x="5544526" y="2952059"/>
                </a:lnTo>
                <a:lnTo>
                  <a:pt x="5542785" y="2960564"/>
                </a:lnTo>
                <a:lnTo>
                  <a:pt x="5535465" y="2973244"/>
                </a:lnTo>
                <a:lnTo>
                  <a:pt x="5525645" y="2986593"/>
                </a:lnTo>
                <a:lnTo>
                  <a:pt x="5516739" y="2998358"/>
                </a:lnTo>
                <a:lnTo>
                  <a:pt x="5513167" y="3010033"/>
                </a:lnTo>
                <a:lnTo>
                  <a:pt x="5510847" y="3021373"/>
                </a:lnTo>
                <a:lnTo>
                  <a:pt x="5512612" y="3032959"/>
                </a:lnTo>
                <a:lnTo>
                  <a:pt x="5515961" y="3045459"/>
                </a:lnTo>
                <a:lnTo>
                  <a:pt x="5522391" y="3054455"/>
                </a:lnTo>
                <a:lnTo>
                  <a:pt x="5529156" y="3064700"/>
                </a:lnTo>
                <a:lnTo>
                  <a:pt x="5538086" y="3073026"/>
                </a:lnTo>
                <a:lnTo>
                  <a:pt x="5578471" y="3103739"/>
                </a:lnTo>
                <a:lnTo>
                  <a:pt x="5618185" y="3131951"/>
                </a:lnTo>
                <a:lnTo>
                  <a:pt x="5699443" y="3185206"/>
                </a:lnTo>
                <a:lnTo>
                  <a:pt x="5720384" y="3198352"/>
                </a:lnTo>
                <a:lnTo>
                  <a:pt x="5730229" y="3205093"/>
                </a:lnTo>
                <a:lnTo>
                  <a:pt x="5736659" y="3214089"/>
                </a:lnTo>
                <a:lnTo>
                  <a:pt x="5743088" y="3223084"/>
                </a:lnTo>
                <a:lnTo>
                  <a:pt x="5745768" y="3233085"/>
                </a:lnTo>
                <a:lnTo>
                  <a:pt x="5745033" y="3245339"/>
                </a:lnTo>
                <a:lnTo>
                  <a:pt x="5740881" y="3259850"/>
                </a:lnTo>
                <a:lnTo>
                  <a:pt x="5731820" y="3281035"/>
                </a:lnTo>
                <a:lnTo>
                  <a:pt x="5727244" y="3288960"/>
                </a:lnTo>
                <a:lnTo>
                  <a:pt x="5719499" y="3295054"/>
                </a:lnTo>
                <a:lnTo>
                  <a:pt x="5712669" y="3299564"/>
                </a:lnTo>
                <a:lnTo>
                  <a:pt x="5701999" y="3299744"/>
                </a:lnTo>
                <a:lnTo>
                  <a:pt x="5691663" y="3301173"/>
                </a:lnTo>
                <a:lnTo>
                  <a:pt x="5677488" y="3298272"/>
                </a:lnTo>
                <a:lnTo>
                  <a:pt x="5652552" y="3290217"/>
                </a:lnTo>
                <a:lnTo>
                  <a:pt x="5638713" y="3288566"/>
                </a:lnTo>
                <a:lnTo>
                  <a:pt x="5627708" y="3287495"/>
                </a:lnTo>
                <a:lnTo>
                  <a:pt x="5616122" y="3289260"/>
                </a:lnTo>
                <a:lnTo>
                  <a:pt x="5603621" y="3292609"/>
                </a:lnTo>
                <a:lnTo>
                  <a:pt x="5591210" y="3301294"/>
                </a:lnTo>
                <a:lnTo>
                  <a:pt x="5581055" y="3313393"/>
                </a:lnTo>
                <a:lnTo>
                  <a:pt x="5575140" y="3316318"/>
                </a:lnTo>
                <a:lnTo>
                  <a:pt x="5568554" y="3316743"/>
                </a:lnTo>
                <a:lnTo>
                  <a:pt x="5550049" y="3317682"/>
                </a:lnTo>
                <a:lnTo>
                  <a:pt x="5499867" y="3320410"/>
                </a:lnTo>
                <a:lnTo>
                  <a:pt x="5473527" y="3322109"/>
                </a:lnTo>
                <a:lnTo>
                  <a:pt x="5447521" y="3325057"/>
                </a:lnTo>
                <a:lnTo>
                  <a:pt x="5415936" y="3332181"/>
                </a:lnTo>
                <a:lnTo>
                  <a:pt x="5392184" y="3338546"/>
                </a:lnTo>
                <a:lnTo>
                  <a:pt x="5373188" y="3347654"/>
                </a:lnTo>
                <a:lnTo>
                  <a:pt x="5357698" y="3359844"/>
                </a:lnTo>
                <a:lnTo>
                  <a:pt x="5347297" y="3376029"/>
                </a:lnTo>
                <a:lnTo>
                  <a:pt x="5339151" y="3395629"/>
                </a:lnTo>
                <a:lnTo>
                  <a:pt x="5332344" y="3420229"/>
                </a:lnTo>
                <a:lnTo>
                  <a:pt x="5328128" y="3449495"/>
                </a:lnTo>
                <a:lnTo>
                  <a:pt x="5325742" y="3475590"/>
                </a:lnTo>
                <a:lnTo>
                  <a:pt x="5324271" y="3500101"/>
                </a:lnTo>
                <a:lnTo>
                  <a:pt x="5324049" y="3524276"/>
                </a:lnTo>
                <a:lnTo>
                  <a:pt x="5329163" y="3548362"/>
                </a:lnTo>
                <a:lnTo>
                  <a:pt x="5334858" y="3569613"/>
                </a:lnTo>
                <a:lnTo>
                  <a:pt x="5346557" y="3593274"/>
                </a:lnTo>
                <a:lnTo>
                  <a:pt x="5362921" y="3614345"/>
                </a:lnTo>
                <a:lnTo>
                  <a:pt x="5384286" y="3634077"/>
                </a:lnTo>
                <a:lnTo>
                  <a:pt x="5395135" y="3644568"/>
                </a:lnTo>
                <a:lnTo>
                  <a:pt x="5405070" y="3656643"/>
                </a:lnTo>
                <a:lnTo>
                  <a:pt x="5415004" y="3668719"/>
                </a:lnTo>
                <a:lnTo>
                  <a:pt x="5419939" y="3682134"/>
                </a:lnTo>
                <a:lnTo>
                  <a:pt x="5424293" y="3698386"/>
                </a:lnTo>
                <a:lnTo>
                  <a:pt x="5427977" y="3712136"/>
                </a:lnTo>
                <a:lnTo>
                  <a:pt x="5431082" y="3728721"/>
                </a:lnTo>
                <a:lnTo>
                  <a:pt x="5429766" y="3743811"/>
                </a:lnTo>
                <a:lnTo>
                  <a:pt x="5430035" y="3759817"/>
                </a:lnTo>
                <a:lnTo>
                  <a:pt x="5427470" y="3775242"/>
                </a:lnTo>
                <a:lnTo>
                  <a:pt x="5423654" y="3791002"/>
                </a:lnTo>
                <a:lnTo>
                  <a:pt x="5419503" y="3805512"/>
                </a:lnTo>
                <a:lnTo>
                  <a:pt x="5412182" y="3818192"/>
                </a:lnTo>
                <a:lnTo>
                  <a:pt x="5404862" y="3830872"/>
                </a:lnTo>
                <a:lnTo>
                  <a:pt x="5395041" y="3844222"/>
                </a:lnTo>
                <a:lnTo>
                  <a:pt x="5383880" y="3852572"/>
                </a:lnTo>
                <a:lnTo>
                  <a:pt x="5374305" y="3861836"/>
                </a:lnTo>
                <a:lnTo>
                  <a:pt x="5360979" y="3872106"/>
                </a:lnTo>
                <a:lnTo>
                  <a:pt x="5346649" y="3878625"/>
                </a:lnTo>
                <a:lnTo>
                  <a:pt x="5331648" y="3882645"/>
                </a:lnTo>
                <a:lnTo>
                  <a:pt x="5316647" y="3886664"/>
                </a:lnTo>
                <a:lnTo>
                  <a:pt x="5300977" y="3888183"/>
                </a:lnTo>
                <a:lnTo>
                  <a:pt x="5284972" y="3888453"/>
                </a:lnTo>
                <a:lnTo>
                  <a:pt x="5268966" y="3888722"/>
                </a:lnTo>
                <a:lnTo>
                  <a:pt x="5252291" y="3886492"/>
                </a:lnTo>
                <a:lnTo>
                  <a:pt x="5234946" y="3881760"/>
                </a:lnTo>
                <a:lnTo>
                  <a:pt x="5219185" y="3877944"/>
                </a:lnTo>
                <a:lnTo>
                  <a:pt x="5204005" y="3871294"/>
                </a:lnTo>
                <a:lnTo>
                  <a:pt x="5189406" y="3861807"/>
                </a:lnTo>
                <a:lnTo>
                  <a:pt x="5176391" y="3853237"/>
                </a:lnTo>
                <a:lnTo>
                  <a:pt x="5163041" y="3843417"/>
                </a:lnTo>
                <a:lnTo>
                  <a:pt x="5150606" y="3832010"/>
                </a:lnTo>
                <a:lnTo>
                  <a:pt x="5131652" y="3806274"/>
                </a:lnTo>
                <a:lnTo>
                  <a:pt x="5116537" y="3784868"/>
                </a:lnTo>
                <a:lnTo>
                  <a:pt x="5112273" y="3773952"/>
                </a:lnTo>
                <a:lnTo>
                  <a:pt x="5109594" y="3763952"/>
                </a:lnTo>
                <a:lnTo>
                  <a:pt x="5107494" y="3751117"/>
                </a:lnTo>
                <a:lnTo>
                  <a:pt x="5106644" y="3737946"/>
                </a:lnTo>
                <a:lnTo>
                  <a:pt x="5107715" y="3726941"/>
                </a:lnTo>
                <a:lnTo>
                  <a:pt x="5110951" y="3714016"/>
                </a:lnTo>
                <a:lnTo>
                  <a:pt x="5120838" y="3685911"/>
                </a:lnTo>
                <a:lnTo>
                  <a:pt x="5134140" y="3655550"/>
                </a:lnTo>
                <a:lnTo>
                  <a:pt x="5154272" y="3620681"/>
                </a:lnTo>
                <a:lnTo>
                  <a:pt x="5068975" y="3607361"/>
                </a:lnTo>
                <a:lnTo>
                  <a:pt x="5098013" y="3560726"/>
                </a:lnTo>
                <a:lnTo>
                  <a:pt x="5072988" y="3547335"/>
                </a:lnTo>
                <a:lnTo>
                  <a:pt x="5057808" y="3540684"/>
                </a:lnTo>
                <a:lnTo>
                  <a:pt x="5046468" y="3538363"/>
                </a:lnTo>
                <a:lnTo>
                  <a:pt x="5026288" y="3533052"/>
                </a:lnTo>
                <a:lnTo>
                  <a:pt x="5004187" y="3525576"/>
                </a:lnTo>
                <a:lnTo>
                  <a:pt x="4987087" y="3516760"/>
                </a:lnTo>
                <a:lnTo>
                  <a:pt x="4969652" y="3506694"/>
                </a:lnTo>
                <a:lnTo>
                  <a:pt x="4953467" y="3496293"/>
                </a:lnTo>
                <a:lnTo>
                  <a:pt x="4939782" y="3485222"/>
                </a:lnTo>
                <a:lnTo>
                  <a:pt x="4926098" y="3474151"/>
                </a:lnTo>
                <a:lnTo>
                  <a:pt x="4914243" y="3459910"/>
                </a:lnTo>
                <a:lnTo>
                  <a:pt x="4891449" y="3429844"/>
                </a:lnTo>
                <a:lnTo>
                  <a:pt x="4869235" y="3396942"/>
                </a:lnTo>
                <a:lnTo>
                  <a:pt x="4852022" y="3362700"/>
                </a:lnTo>
                <a:lnTo>
                  <a:pt x="4835387" y="3325623"/>
                </a:lnTo>
                <a:lnTo>
                  <a:pt x="4824449" y="3309797"/>
                </a:lnTo>
                <a:lnTo>
                  <a:pt x="4813264" y="3298057"/>
                </a:lnTo>
                <a:lnTo>
                  <a:pt x="4799579" y="3286985"/>
                </a:lnTo>
                <a:lnTo>
                  <a:pt x="4783729" y="3277835"/>
                </a:lnTo>
                <a:lnTo>
                  <a:pt x="4767968" y="3274019"/>
                </a:lnTo>
                <a:lnTo>
                  <a:pt x="4750378" y="3273373"/>
                </a:lnTo>
                <a:lnTo>
                  <a:pt x="4732543" y="3276812"/>
                </a:lnTo>
                <a:lnTo>
                  <a:pt x="4714797" y="3285587"/>
                </a:lnTo>
                <a:lnTo>
                  <a:pt x="4679975" y="3305635"/>
                </a:lnTo>
                <a:lnTo>
                  <a:pt x="4663234" y="3318160"/>
                </a:lnTo>
                <a:lnTo>
                  <a:pt x="4648078" y="3331600"/>
                </a:lnTo>
                <a:lnTo>
                  <a:pt x="4634507" y="3345955"/>
                </a:lnTo>
                <a:lnTo>
                  <a:pt x="4621941" y="3364059"/>
                </a:lnTo>
                <a:lnTo>
                  <a:pt x="4615045" y="3383325"/>
                </a:lnTo>
                <a:lnTo>
                  <a:pt x="4607904" y="3406675"/>
                </a:lnTo>
                <a:lnTo>
                  <a:pt x="4603418" y="3419934"/>
                </a:lnTo>
                <a:lnTo>
                  <a:pt x="4595517" y="3435449"/>
                </a:lnTo>
                <a:lnTo>
                  <a:pt x="4586276" y="3445964"/>
                </a:lnTo>
                <a:lnTo>
                  <a:pt x="4576120" y="3458064"/>
                </a:lnTo>
                <a:lnTo>
                  <a:pt x="4564045" y="3467999"/>
                </a:lnTo>
                <a:lnTo>
                  <a:pt x="4548799" y="3476103"/>
                </a:lnTo>
                <a:lnTo>
                  <a:pt x="4533553" y="3484207"/>
                </a:lnTo>
                <a:lnTo>
                  <a:pt x="4519223" y="3490727"/>
                </a:lnTo>
                <a:lnTo>
                  <a:pt x="4502972" y="3495082"/>
                </a:lnTo>
                <a:lnTo>
                  <a:pt x="4483552" y="3497605"/>
                </a:lnTo>
                <a:lnTo>
                  <a:pt x="4467881" y="3499125"/>
                </a:lnTo>
                <a:lnTo>
                  <a:pt x="4450291" y="3498479"/>
                </a:lnTo>
                <a:lnTo>
                  <a:pt x="4433950" y="3497498"/>
                </a:lnTo>
                <a:lnTo>
                  <a:pt x="4418190" y="3493682"/>
                </a:lnTo>
                <a:lnTo>
                  <a:pt x="4402430" y="3489866"/>
                </a:lnTo>
                <a:lnTo>
                  <a:pt x="4389750" y="3482546"/>
                </a:lnTo>
                <a:lnTo>
                  <a:pt x="4368230" y="3472235"/>
                </a:lnTo>
                <a:lnTo>
                  <a:pt x="4346465" y="3466009"/>
                </a:lnTo>
                <a:lnTo>
                  <a:pt x="4325615" y="3458198"/>
                </a:lnTo>
                <a:lnTo>
                  <a:pt x="4303179" y="3449471"/>
                </a:lnTo>
                <a:lnTo>
                  <a:pt x="4281994" y="3440410"/>
                </a:lnTo>
                <a:lnTo>
                  <a:pt x="4263890" y="3427843"/>
                </a:lnTo>
                <a:lnTo>
                  <a:pt x="4254960" y="3419518"/>
                </a:lnTo>
                <a:lnTo>
                  <a:pt x="4247861" y="3408022"/>
                </a:lnTo>
                <a:lnTo>
                  <a:pt x="4242346" y="3397442"/>
                </a:lnTo>
                <a:lnTo>
                  <a:pt x="4236497" y="3385612"/>
                </a:lnTo>
                <a:lnTo>
                  <a:pt x="4072848" y="3379888"/>
                </a:lnTo>
                <a:lnTo>
                  <a:pt x="4104195" y="3451876"/>
                </a:lnTo>
                <a:lnTo>
                  <a:pt x="4112880" y="3464287"/>
                </a:lnTo>
                <a:lnTo>
                  <a:pt x="4115804" y="3470202"/>
                </a:lnTo>
                <a:lnTo>
                  <a:pt x="4119890" y="3470448"/>
                </a:lnTo>
                <a:lnTo>
                  <a:pt x="4130560" y="3470269"/>
                </a:lnTo>
                <a:lnTo>
                  <a:pt x="4139310" y="3467924"/>
                </a:lnTo>
                <a:lnTo>
                  <a:pt x="4147815" y="3469664"/>
                </a:lnTo>
                <a:lnTo>
                  <a:pt x="4155071" y="3471740"/>
                </a:lnTo>
                <a:lnTo>
                  <a:pt x="4159825" y="3474485"/>
                </a:lnTo>
                <a:lnTo>
                  <a:pt x="4164915" y="3478480"/>
                </a:lnTo>
                <a:lnTo>
                  <a:pt x="4172930" y="3488391"/>
                </a:lnTo>
                <a:lnTo>
                  <a:pt x="4177864" y="3501806"/>
                </a:lnTo>
                <a:lnTo>
                  <a:pt x="4181884" y="3516807"/>
                </a:lnTo>
                <a:lnTo>
                  <a:pt x="4187398" y="3527388"/>
                </a:lnTo>
                <a:lnTo>
                  <a:pt x="4194498" y="3538883"/>
                </a:lnTo>
                <a:lnTo>
                  <a:pt x="4205437" y="3554709"/>
                </a:lnTo>
                <a:lnTo>
                  <a:pt x="4219792" y="3568280"/>
                </a:lnTo>
                <a:lnTo>
                  <a:pt x="4234147" y="3581851"/>
                </a:lnTo>
                <a:lnTo>
                  <a:pt x="4245087" y="3597677"/>
                </a:lnTo>
                <a:lnTo>
                  <a:pt x="4249016" y="3607342"/>
                </a:lnTo>
                <a:lnTo>
                  <a:pt x="4252365" y="3619843"/>
                </a:lnTo>
                <a:lnTo>
                  <a:pt x="4258729" y="3643593"/>
                </a:lnTo>
                <a:lnTo>
                  <a:pt x="4237144" y="3648038"/>
                </a:lnTo>
                <a:lnTo>
                  <a:pt x="4223974" y="3648887"/>
                </a:lnTo>
                <a:lnTo>
                  <a:pt x="4215469" y="3647146"/>
                </a:lnTo>
                <a:lnTo>
                  <a:pt x="4186604" y="3629425"/>
                </a:lnTo>
                <a:lnTo>
                  <a:pt x="4155819" y="3609538"/>
                </a:lnTo>
                <a:lnTo>
                  <a:pt x="4097419" y="3571594"/>
                </a:lnTo>
                <a:lnTo>
                  <a:pt x="4070140" y="3554787"/>
                </a:lnTo>
                <a:lnTo>
                  <a:pt x="4056790" y="3544966"/>
                </a:lnTo>
                <a:lnTo>
                  <a:pt x="4042280" y="3540816"/>
                </a:lnTo>
                <a:lnTo>
                  <a:pt x="4026519" y="3537000"/>
                </a:lnTo>
                <a:lnTo>
                  <a:pt x="4008929" y="3536354"/>
                </a:lnTo>
                <a:lnTo>
                  <a:pt x="3988594" y="3540463"/>
                </a:lnTo>
                <a:lnTo>
                  <a:pt x="3968347" y="3549907"/>
                </a:lnTo>
                <a:lnTo>
                  <a:pt x="4134336" y="3769371"/>
                </a:lnTo>
                <a:lnTo>
                  <a:pt x="3819485" y="3639368"/>
                </a:lnTo>
                <a:lnTo>
                  <a:pt x="3889369" y="3800175"/>
                </a:lnTo>
                <a:lnTo>
                  <a:pt x="3875038" y="3806694"/>
                </a:lnTo>
                <a:lnTo>
                  <a:pt x="3864009" y="3785533"/>
                </a:lnTo>
                <a:lnTo>
                  <a:pt x="3853315" y="3765622"/>
                </a:lnTo>
                <a:lnTo>
                  <a:pt x="3836591" y="3723210"/>
                </a:lnTo>
                <a:lnTo>
                  <a:pt x="3823642" y="3699884"/>
                </a:lnTo>
                <a:lnTo>
                  <a:pt x="3808282" y="3682563"/>
                </a:lnTo>
                <a:lnTo>
                  <a:pt x="3796853" y="3674907"/>
                </a:lnTo>
                <a:lnTo>
                  <a:pt x="3786673" y="3666917"/>
                </a:lnTo>
                <a:lnTo>
                  <a:pt x="3773993" y="3659596"/>
                </a:lnTo>
                <a:lnTo>
                  <a:pt x="3758813" y="3652945"/>
                </a:lnTo>
                <a:lnTo>
                  <a:pt x="3792356" y="3818130"/>
                </a:lnTo>
                <a:lnTo>
                  <a:pt x="3778557" y="3781634"/>
                </a:lnTo>
                <a:lnTo>
                  <a:pt x="3765673" y="3743552"/>
                </a:lnTo>
                <a:lnTo>
                  <a:pt x="3754375" y="3706386"/>
                </a:lnTo>
                <a:lnTo>
                  <a:pt x="3741492" y="3668305"/>
                </a:lnTo>
                <a:lnTo>
                  <a:pt x="3725528" y="3633728"/>
                </a:lnTo>
                <a:lnTo>
                  <a:pt x="3707979" y="3598236"/>
                </a:lnTo>
                <a:lnTo>
                  <a:pt x="3697040" y="3582410"/>
                </a:lnTo>
                <a:lnTo>
                  <a:pt x="3685185" y="3568170"/>
                </a:lnTo>
                <a:lnTo>
                  <a:pt x="3670161" y="3552098"/>
                </a:lnTo>
                <a:lnTo>
                  <a:pt x="3655471" y="3537277"/>
                </a:lnTo>
                <a:lnTo>
                  <a:pt x="3647480" y="3547457"/>
                </a:lnTo>
                <a:lnTo>
                  <a:pt x="3640404" y="3556052"/>
                </a:lnTo>
                <a:lnTo>
                  <a:pt x="3632013" y="3579737"/>
                </a:lnTo>
                <a:lnTo>
                  <a:pt x="3626792" y="3605253"/>
                </a:lnTo>
                <a:lnTo>
                  <a:pt x="3623155" y="3631683"/>
                </a:lnTo>
                <a:lnTo>
                  <a:pt x="3625189" y="3659274"/>
                </a:lnTo>
                <a:lnTo>
                  <a:pt x="3631308" y="3687110"/>
                </a:lnTo>
                <a:lnTo>
                  <a:pt x="3640262" y="3715526"/>
                </a:lnTo>
                <a:lnTo>
                  <a:pt x="3656381" y="3740682"/>
                </a:lnTo>
                <a:lnTo>
                  <a:pt x="3664485" y="3755928"/>
                </a:lnTo>
                <a:lnTo>
                  <a:pt x="3666495" y="3763428"/>
                </a:lnTo>
                <a:lnTo>
                  <a:pt x="3668170" y="3769678"/>
                </a:lnTo>
                <a:lnTo>
                  <a:pt x="3667345" y="3776599"/>
                </a:lnTo>
                <a:lnTo>
                  <a:pt x="3665605" y="3785104"/>
                </a:lnTo>
                <a:lnTo>
                  <a:pt x="3663529" y="3792358"/>
                </a:lnTo>
                <a:lnTo>
                  <a:pt x="3658953" y="3800284"/>
                </a:lnTo>
                <a:lnTo>
                  <a:pt x="3641812" y="3826313"/>
                </a:lnTo>
                <a:lnTo>
                  <a:pt x="3625920" y="3852008"/>
                </a:lnTo>
                <a:lnTo>
                  <a:pt x="3608778" y="3878038"/>
                </a:lnTo>
                <a:lnTo>
                  <a:pt x="3589381" y="3900652"/>
                </a:lnTo>
                <a:lnTo>
                  <a:pt x="3571325" y="3928268"/>
                </a:lnTo>
                <a:lnTo>
                  <a:pt x="3557933" y="3953292"/>
                </a:lnTo>
                <a:lnTo>
                  <a:pt x="3549542" y="3976978"/>
                </a:lnTo>
                <a:lnTo>
                  <a:pt x="3545236" y="4000908"/>
                </a:lnTo>
                <a:lnTo>
                  <a:pt x="3546845" y="4021913"/>
                </a:lnTo>
                <a:lnTo>
                  <a:pt x="3549034" y="4040085"/>
                </a:lnTo>
                <a:lnTo>
                  <a:pt x="3553723" y="4057585"/>
                </a:lnTo>
                <a:lnTo>
                  <a:pt x="3561248" y="4075665"/>
                </a:lnTo>
                <a:lnTo>
                  <a:pt x="3577792" y="4107408"/>
                </a:lnTo>
                <a:lnTo>
                  <a:pt x="3596501" y="4137229"/>
                </a:lnTo>
                <a:lnTo>
                  <a:pt x="3605520" y="4150890"/>
                </a:lnTo>
                <a:lnTo>
                  <a:pt x="3610790" y="4165555"/>
                </a:lnTo>
                <a:lnTo>
                  <a:pt x="3614474" y="4179305"/>
                </a:lnTo>
                <a:lnTo>
                  <a:pt x="3616238" y="4190891"/>
                </a:lnTo>
                <a:lnTo>
                  <a:pt x="3602578" y="4199911"/>
                </a:lnTo>
                <a:lnTo>
                  <a:pt x="3591663" y="4204175"/>
                </a:lnTo>
                <a:lnTo>
                  <a:pt x="3562911" y="4211879"/>
                </a:lnTo>
                <a:lnTo>
                  <a:pt x="3532575" y="4218668"/>
                </a:lnTo>
                <a:lnTo>
                  <a:pt x="3500899" y="4220456"/>
                </a:lnTo>
                <a:lnTo>
                  <a:pt x="3466969" y="4218829"/>
                </a:lnTo>
                <a:lnTo>
                  <a:pt x="3431788" y="4217538"/>
                </a:lnTo>
                <a:lnTo>
                  <a:pt x="3359506" y="4212789"/>
                </a:lnTo>
                <a:lnTo>
                  <a:pt x="3324326" y="4211497"/>
                </a:lnTo>
                <a:lnTo>
                  <a:pt x="3290395" y="4209871"/>
                </a:lnTo>
                <a:lnTo>
                  <a:pt x="3255885" y="4211079"/>
                </a:lnTo>
                <a:lnTo>
                  <a:pt x="3224879" y="4215368"/>
                </a:lnTo>
                <a:lnTo>
                  <a:pt x="3196708" y="4220237"/>
                </a:lnTo>
                <a:lnTo>
                  <a:pt x="3182377" y="4226756"/>
                </a:lnTo>
                <a:lnTo>
                  <a:pt x="3171461" y="4231021"/>
                </a:lnTo>
                <a:lnTo>
                  <a:pt x="3159966" y="4238121"/>
                </a:lnTo>
                <a:lnTo>
                  <a:pt x="3150056" y="4246135"/>
                </a:lnTo>
                <a:lnTo>
                  <a:pt x="3138895" y="4254485"/>
                </a:lnTo>
                <a:lnTo>
                  <a:pt x="3131239" y="4265914"/>
                </a:lnTo>
                <a:lnTo>
                  <a:pt x="3121418" y="4279264"/>
                </a:lnTo>
                <a:lnTo>
                  <a:pt x="3111842" y="4288530"/>
                </a:lnTo>
                <a:lnTo>
                  <a:pt x="3100347" y="4295629"/>
                </a:lnTo>
                <a:lnTo>
                  <a:pt x="3088181" y="4300229"/>
                </a:lnTo>
                <a:lnTo>
                  <a:pt x="3075101" y="4306413"/>
                </a:lnTo>
                <a:lnTo>
                  <a:pt x="3063180" y="4306928"/>
                </a:lnTo>
                <a:lnTo>
                  <a:pt x="3047175" y="4307196"/>
                </a:lnTo>
                <a:lnTo>
                  <a:pt x="3032420" y="4307131"/>
                </a:lnTo>
                <a:lnTo>
                  <a:pt x="2995989" y="4306175"/>
                </a:lnTo>
                <a:lnTo>
                  <a:pt x="2978734" y="4306778"/>
                </a:lnTo>
                <a:lnTo>
                  <a:pt x="2960563" y="4308967"/>
                </a:lnTo>
                <a:lnTo>
                  <a:pt x="2944982" y="4315822"/>
                </a:lnTo>
                <a:lnTo>
                  <a:pt x="2930407" y="4326427"/>
                </a:lnTo>
                <a:lnTo>
                  <a:pt x="2925161" y="4331851"/>
                </a:lnTo>
                <a:lnTo>
                  <a:pt x="2919335" y="4340112"/>
                </a:lnTo>
                <a:lnTo>
                  <a:pt x="2911925" y="4347456"/>
                </a:lnTo>
                <a:lnTo>
                  <a:pt x="2909605" y="4358796"/>
                </a:lnTo>
                <a:lnTo>
                  <a:pt x="2906704" y="4372972"/>
                </a:lnTo>
                <a:lnTo>
                  <a:pt x="2903803" y="4387147"/>
                </a:lnTo>
                <a:lnTo>
                  <a:pt x="2903337" y="4415407"/>
                </a:lnTo>
                <a:lnTo>
                  <a:pt x="2899275" y="4435253"/>
                </a:lnTo>
                <a:lnTo>
                  <a:pt x="2893629" y="4454183"/>
                </a:lnTo>
                <a:lnTo>
                  <a:pt x="2885394" y="4468447"/>
                </a:lnTo>
                <a:lnTo>
                  <a:pt x="2872068" y="4478717"/>
                </a:lnTo>
                <a:lnTo>
                  <a:pt x="2857737" y="4485237"/>
                </a:lnTo>
                <a:lnTo>
                  <a:pt x="2838316" y="4487761"/>
                </a:lnTo>
                <a:lnTo>
                  <a:pt x="2819141" y="4486200"/>
                </a:lnTo>
                <a:lnTo>
                  <a:pt x="2797376" y="4479974"/>
                </a:lnTo>
                <a:lnTo>
                  <a:pt x="2784451" y="4476738"/>
                </a:lnTo>
                <a:lnTo>
                  <a:pt x="2768445" y="4477008"/>
                </a:lnTo>
                <a:lnTo>
                  <a:pt x="2737439" y="4481296"/>
                </a:lnTo>
                <a:lnTo>
                  <a:pt x="2733690" y="4482300"/>
                </a:lnTo>
                <a:lnTo>
                  <a:pt x="2727439" y="4483975"/>
                </a:lnTo>
                <a:lnTo>
                  <a:pt x="2724024" y="4486230"/>
                </a:lnTo>
                <a:lnTo>
                  <a:pt x="2720274" y="4487235"/>
                </a:lnTo>
                <a:lnTo>
                  <a:pt x="2700094" y="4481924"/>
                </a:lnTo>
                <a:lnTo>
                  <a:pt x="2680338" y="4483198"/>
                </a:lnTo>
                <a:lnTo>
                  <a:pt x="2664087" y="4487552"/>
                </a:lnTo>
                <a:lnTo>
                  <a:pt x="2649757" y="4494072"/>
                </a:lnTo>
                <a:lnTo>
                  <a:pt x="2634846" y="4503426"/>
                </a:lnTo>
                <a:lnTo>
                  <a:pt x="2620270" y="4514031"/>
                </a:lnTo>
                <a:lnTo>
                  <a:pt x="2591454" y="4536490"/>
                </a:lnTo>
                <a:lnTo>
                  <a:pt x="2570383" y="4552854"/>
                </a:lnTo>
                <a:lnTo>
                  <a:pt x="2559222" y="4561204"/>
                </a:lnTo>
                <a:lnTo>
                  <a:pt x="2548306" y="4565469"/>
                </a:lnTo>
                <a:lnTo>
                  <a:pt x="2538306" y="4568149"/>
                </a:lnTo>
                <a:lnTo>
                  <a:pt x="2525470" y="4570248"/>
                </a:lnTo>
                <a:lnTo>
                  <a:pt x="2513795" y="4566677"/>
                </a:lnTo>
                <a:lnTo>
                  <a:pt x="2500446" y="4556857"/>
                </a:lnTo>
                <a:lnTo>
                  <a:pt x="2486761" y="4545786"/>
                </a:lnTo>
                <a:lnTo>
                  <a:pt x="2479661" y="4534290"/>
                </a:lnTo>
                <a:lnTo>
                  <a:pt x="2472226" y="4521544"/>
                </a:lnTo>
                <a:lnTo>
                  <a:pt x="2468542" y="4507794"/>
                </a:lnTo>
                <a:lnTo>
                  <a:pt x="2466108" y="4493708"/>
                </a:lnTo>
                <a:lnTo>
                  <a:pt x="2466508" y="4480203"/>
                </a:lnTo>
                <a:lnTo>
                  <a:pt x="2471575" y="4464108"/>
                </a:lnTo>
                <a:lnTo>
                  <a:pt x="2475725" y="4449598"/>
                </a:lnTo>
                <a:lnTo>
                  <a:pt x="2495678" y="4404057"/>
                </a:lnTo>
                <a:lnTo>
                  <a:pt x="2518466" y="4359098"/>
                </a:lnTo>
                <a:lnTo>
                  <a:pt x="2526612" y="4339497"/>
                </a:lnTo>
                <a:lnTo>
                  <a:pt x="2525182" y="4329162"/>
                </a:lnTo>
                <a:lnTo>
                  <a:pt x="2525672" y="4320992"/>
                </a:lnTo>
                <a:lnTo>
                  <a:pt x="2524243" y="4310657"/>
                </a:lnTo>
                <a:lnTo>
                  <a:pt x="2518148" y="4302912"/>
                </a:lnTo>
                <a:lnTo>
                  <a:pt x="2511718" y="4293915"/>
                </a:lnTo>
                <a:lnTo>
                  <a:pt x="2502208" y="4288424"/>
                </a:lnTo>
                <a:lnTo>
                  <a:pt x="2488524" y="4277354"/>
                </a:lnTo>
                <a:lnTo>
                  <a:pt x="2475754" y="4264699"/>
                </a:lnTo>
                <a:lnTo>
                  <a:pt x="2465485" y="4251372"/>
                </a:lnTo>
                <a:lnTo>
                  <a:pt x="2457380" y="4236127"/>
                </a:lnTo>
                <a:lnTo>
                  <a:pt x="2444921" y="4204630"/>
                </a:lnTo>
                <a:lnTo>
                  <a:pt x="2434047" y="4174049"/>
                </a:lnTo>
                <a:lnTo>
                  <a:pt x="2423418" y="4139383"/>
                </a:lnTo>
                <a:lnTo>
                  <a:pt x="2416229" y="4122552"/>
                </a:lnTo>
                <a:lnTo>
                  <a:pt x="2410290" y="4105387"/>
                </a:lnTo>
                <a:lnTo>
                  <a:pt x="2400020" y="4092061"/>
                </a:lnTo>
                <a:lnTo>
                  <a:pt x="2387586" y="4080654"/>
                </a:lnTo>
                <a:lnTo>
                  <a:pt x="2380911" y="4075744"/>
                </a:lnTo>
                <a:lnTo>
                  <a:pt x="2373320" y="4072419"/>
                </a:lnTo>
                <a:lnTo>
                  <a:pt x="2361980" y="4070099"/>
                </a:lnTo>
                <a:lnTo>
                  <a:pt x="2350975" y="4069028"/>
                </a:lnTo>
                <a:lnTo>
                  <a:pt x="2340305" y="4069207"/>
                </a:lnTo>
                <a:lnTo>
                  <a:pt x="2329970" y="4070637"/>
                </a:lnTo>
                <a:lnTo>
                  <a:pt x="2321220" y="4072982"/>
                </a:lnTo>
                <a:lnTo>
                  <a:pt x="2313719" y="4074991"/>
                </a:lnTo>
                <a:lnTo>
                  <a:pt x="2299143" y="4085596"/>
                </a:lnTo>
                <a:lnTo>
                  <a:pt x="2287403" y="4096780"/>
                </a:lnTo>
                <a:lnTo>
                  <a:pt x="2278252" y="4112630"/>
                </a:lnTo>
                <a:lnTo>
                  <a:pt x="2270685" y="4129395"/>
                </a:lnTo>
                <a:lnTo>
                  <a:pt x="2258723" y="4164756"/>
                </a:lnTo>
                <a:lnTo>
                  <a:pt x="2249752" y="4191276"/>
                </a:lnTo>
                <a:lnTo>
                  <a:pt x="2239441" y="4212796"/>
                </a:lnTo>
                <a:lnTo>
                  <a:pt x="2228125" y="4230566"/>
                </a:lnTo>
                <a:lnTo>
                  <a:pt x="2219129" y="4236995"/>
                </a:lnTo>
                <a:lnTo>
                  <a:pt x="2212969" y="4244006"/>
                </a:lnTo>
                <a:lnTo>
                  <a:pt x="2191473" y="4253784"/>
                </a:lnTo>
                <a:lnTo>
                  <a:pt x="2167722" y="4260148"/>
                </a:lnTo>
                <a:lnTo>
                  <a:pt x="2137051" y="4265687"/>
                </a:lnTo>
                <a:lnTo>
                  <a:pt x="2099125" y="4269150"/>
                </a:lnTo>
                <a:lnTo>
                  <a:pt x="2093425" y="4172873"/>
                </a:lnTo>
                <a:lnTo>
                  <a:pt x="2088532" y="4124612"/>
                </a:lnTo>
                <a:lnTo>
                  <a:pt x="2086809" y="4078180"/>
                </a:lnTo>
                <a:lnTo>
                  <a:pt x="2087275" y="4049920"/>
                </a:lnTo>
                <a:lnTo>
                  <a:pt x="2083926" y="4037420"/>
                </a:lnTo>
                <a:lnTo>
                  <a:pt x="2081246" y="4027419"/>
                </a:lnTo>
                <a:lnTo>
                  <a:pt x="2077316" y="4017754"/>
                </a:lnTo>
                <a:lnTo>
                  <a:pt x="2069057" y="4011928"/>
                </a:lnTo>
                <a:lnTo>
                  <a:pt x="2056712" y="4005857"/>
                </a:lnTo>
                <a:lnTo>
                  <a:pt x="2040951" y="4002041"/>
                </a:lnTo>
                <a:lnTo>
                  <a:pt x="2036531" y="4000546"/>
                </a:lnTo>
                <a:lnTo>
                  <a:pt x="2030527" y="3998136"/>
                </a:lnTo>
                <a:lnTo>
                  <a:pt x="2022847" y="3989475"/>
                </a:lnTo>
                <a:lnTo>
                  <a:pt x="2014832" y="3979565"/>
                </a:lnTo>
                <a:lnTo>
                  <a:pt x="2012152" y="3969564"/>
                </a:lnTo>
                <a:lnTo>
                  <a:pt x="2009293" y="3948894"/>
                </a:lnTo>
                <a:lnTo>
                  <a:pt x="2007684" y="3927888"/>
                </a:lnTo>
                <a:lnTo>
                  <a:pt x="2005291" y="3878957"/>
                </a:lnTo>
                <a:lnTo>
                  <a:pt x="1982881" y="3890321"/>
                </a:lnTo>
                <a:lnTo>
                  <a:pt x="1965224" y="3904430"/>
                </a:lnTo>
                <a:lnTo>
                  <a:pt x="1947903" y="3919790"/>
                </a:lnTo>
                <a:lnTo>
                  <a:pt x="1934332" y="3934145"/>
                </a:lnTo>
                <a:lnTo>
                  <a:pt x="1921431" y="3950999"/>
                </a:lnTo>
                <a:lnTo>
                  <a:pt x="1911365" y="3968435"/>
                </a:lnTo>
                <a:lnTo>
                  <a:pt x="1901299" y="3985869"/>
                </a:lnTo>
                <a:lnTo>
                  <a:pt x="1893153" y="4005470"/>
                </a:lnTo>
                <a:lnTo>
                  <a:pt x="1882686" y="4036410"/>
                </a:lnTo>
                <a:lnTo>
                  <a:pt x="1876304" y="4067595"/>
                </a:lnTo>
                <a:lnTo>
                  <a:pt x="1868673" y="4099116"/>
                </a:lnTo>
                <a:lnTo>
                  <a:pt x="1861376" y="4131886"/>
                </a:lnTo>
                <a:lnTo>
                  <a:pt x="1855306" y="4144231"/>
                </a:lnTo>
                <a:lnTo>
                  <a:pt x="1845485" y="4157581"/>
                </a:lnTo>
                <a:lnTo>
                  <a:pt x="1825173" y="4181781"/>
                </a:lnTo>
                <a:lnTo>
                  <a:pt x="1805304" y="4157629"/>
                </a:lnTo>
                <a:lnTo>
                  <a:pt x="1798204" y="4146134"/>
                </a:lnTo>
                <a:lnTo>
                  <a:pt x="1796529" y="4139883"/>
                </a:lnTo>
                <a:lnTo>
                  <a:pt x="1794519" y="4132383"/>
                </a:lnTo>
                <a:lnTo>
                  <a:pt x="1789382" y="4088206"/>
                </a:lnTo>
                <a:lnTo>
                  <a:pt x="1785829" y="4044946"/>
                </a:lnTo>
                <a:lnTo>
                  <a:pt x="1780218" y="3954003"/>
                </a:lnTo>
                <a:lnTo>
                  <a:pt x="1779255" y="3915407"/>
                </a:lnTo>
                <a:lnTo>
                  <a:pt x="1780277" y="3864221"/>
                </a:lnTo>
                <a:lnTo>
                  <a:pt x="1743470" y="3896860"/>
                </a:lnTo>
                <a:lnTo>
                  <a:pt x="1717823" y="3921150"/>
                </a:lnTo>
                <a:lnTo>
                  <a:pt x="1692601" y="3952024"/>
                </a:lnTo>
                <a:lnTo>
                  <a:pt x="1679030" y="3966379"/>
                </a:lnTo>
                <a:lnTo>
                  <a:pt x="1665459" y="3980733"/>
                </a:lnTo>
                <a:lnTo>
                  <a:pt x="1653048" y="3989418"/>
                </a:lnTo>
                <a:lnTo>
                  <a:pt x="1641888" y="3997768"/>
                </a:lnTo>
                <a:lnTo>
                  <a:pt x="1628472" y="4002702"/>
                </a:lnTo>
                <a:lnTo>
                  <a:pt x="1616641" y="4008551"/>
                </a:lnTo>
                <a:lnTo>
                  <a:pt x="1606641" y="4011231"/>
                </a:lnTo>
                <a:lnTo>
                  <a:pt x="1594721" y="4011745"/>
                </a:lnTo>
                <a:lnTo>
                  <a:pt x="1583716" y="4010675"/>
                </a:lnTo>
                <a:lnTo>
                  <a:pt x="1573960" y="4009269"/>
                </a:lnTo>
                <a:lnTo>
                  <a:pt x="1564786" y="4005029"/>
                </a:lnTo>
                <a:lnTo>
                  <a:pt x="1555275" y="3999539"/>
                </a:lnTo>
                <a:lnTo>
                  <a:pt x="1546681" y="3992463"/>
                </a:lnTo>
                <a:lnTo>
                  <a:pt x="1537751" y="3984137"/>
                </a:lnTo>
                <a:lnTo>
                  <a:pt x="1531321" y="3975141"/>
                </a:lnTo>
                <a:lnTo>
                  <a:pt x="1525137" y="3962061"/>
                </a:lnTo>
                <a:lnTo>
                  <a:pt x="1518037" y="3950566"/>
                </a:lnTo>
                <a:lnTo>
                  <a:pt x="1514018" y="3935565"/>
                </a:lnTo>
                <a:lnTo>
                  <a:pt x="1499460" y="3891233"/>
                </a:lnTo>
                <a:lnTo>
                  <a:pt x="1482563" y="3913178"/>
                </a:lnTo>
                <a:lnTo>
                  <a:pt x="1475488" y="3921773"/>
                </a:lnTo>
                <a:lnTo>
                  <a:pt x="1469997" y="3931283"/>
                </a:lnTo>
                <a:lnTo>
                  <a:pt x="1445738" y="4000753"/>
                </a:lnTo>
                <a:lnTo>
                  <a:pt x="1433776" y="4036113"/>
                </a:lnTo>
                <a:lnTo>
                  <a:pt x="1423399" y="4072389"/>
                </a:lnTo>
                <a:lnTo>
                  <a:pt x="1419428" y="4097569"/>
                </a:lnTo>
                <a:lnTo>
                  <a:pt x="1420792" y="4122660"/>
                </a:lnTo>
                <a:lnTo>
                  <a:pt x="1421241" y="4149335"/>
                </a:lnTo>
                <a:lnTo>
                  <a:pt x="1425439" y="4175006"/>
                </a:lnTo>
                <a:lnTo>
                  <a:pt x="1444645" y="4271684"/>
                </a:lnTo>
                <a:lnTo>
                  <a:pt x="1456123" y="4319521"/>
                </a:lnTo>
                <a:lnTo>
                  <a:pt x="1468517" y="4365773"/>
                </a:lnTo>
                <a:lnTo>
                  <a:pt x="1478475" y="4397939"/>
                </a:lnTo>
                <a:lnTo>
                  <a:pt x="1492763" y="4426265"/>
                </a:lnTo>
                <a:lnTo>
                  <a:pt x="1525092" y="4481913"/>
                </a:lnTo>
                <a:lnTo>
                  <a:pt x="1552575" y="4529480"/>
                </a:lnTo>
                <a:lnTo>
                  <a:pt x="1587069" y="4583209"/>
                </a:lnTo>
                <a:lnTo>
                  <a:pt x="1563293" y="4569482"/>
                </a:lnTo>
                <a:lnTo>
                  <a:pt x="1540433" y="4554170"/>
                </a:lnTo>
                <a:lnTo>
                  <a:pt x="1518824" y="4538524"/>
                </a:lnTo>
                <a:lnTo>
                  <a:pt x="1500964" y="4521873"/>
                </a:lnTo>
                <a:lnTo>
                  <a:pt x="1484020" y="4503637"/>
                </a:lnTo>
                <a:lnTo>
                  <a:pt x="1468661" y="4486316"/>
                </a:lnTo>
                <a:lnTo>
                  <a:pt x="1454551" y="4468660"/>
                </a:lnTo>
                <a:lnTo>
                  <a:pt x="1443522" y="4447499"/>
                </a:lnTo>
                <a:lnTo>
                  <a:pt x="1432493" y="4426338"/>
                </a:lnTo>
                <a:lnTo>
                  <a:pt x="1425549" y="4405421"/>
                </a:lnTo>
                <a:lnTo>
                  <a:pt x="1417020" y="4383590"/>
                </a:lnTo>
                <a:lnTo>
                  <a:pt x="1413156" y="4359170"/>
                </a:lnTo>
                <a:lnTo>
                  <a:pt x="1408376" y="4336334"/>
                </a:lnTo>
                <a:lnTo>
                  <a:pt x="1407012" y="4311243"/>
                </a:lnTo>
                <a:lnTo>
                  <a:pt x="1405649" y="4286153"/>
                </a:lnTo>
                <a:lnTo>
                  <a:pt x="1408035" y="4260057"/>
                </a:lnTo>
                <a:lnTo>
                  <a:pt x="1393794" y="4271912"/>
                </a:lnTo>
                <a:lnTo>
                  <a:pt x="1383973" y="4285262"/>
                </a:lnTo>
                <a:lnTo>
                  <a:pt x="1365582" y="4311626"/>
                </a:lnTo>
                <a:lnTo>
                  <a:pt x="1351610" y="4339486"/>
                </a:lnTo>
                <a:lnTo>
                  <a:pt x="1340473" y="4367927"/>
                </a:lnTo>
                <a:lnTo>
                  <a:pt x="1331256" y="4398532"/>
                </a:lnTo>
                <a:lnTo>
                  <a:pt x="1324874" y="4429717"/>
                </a:lnTo>
                <a:lnTo>
                  <a:pt x="1316328" y="4462823"/>
                </a:lnTo>
                <a:lnTo>
                  <a:pt x="1306776" y="4492178"/>
                </a:lnTo>
                <a:lnTo>
                  <a:pt x="1295167" y="4473852"/>
                </a:lnTo>
                <a:lnTo>
                  <a:pt x="1289407" y="4467357"/>
                </a:lnTo>
                <a:lnTo>
                  <a:pt x="1290233" y="4460436"/>
                </a:lnTo>
                <a:lnTo>
                  <a:pt x="1289293" y="4441931"/>
                </a:lnTo>
                <a:lnTo>
                  <a:pt x="1285609" y="4428181"/>
                </a:lnTo>
                <a:lnTo>
                  <a:pt x="1278510" y="4416685"/>
                </a:lnTo>
                <a:lnTo>
                  <a:pt x="1270250" y="4410860"/>
                </a:lnTo>
                <a:lnTo>
                  <a:pt x="1257904" y="4404788"/>
                </a:lnTo>
                <a:lnTo>
                  <a:pt x="1244399" y="4404388"/>
                </a:lnTo>
                <a:lnTo>
                  <a:pt x="1229978" y="4405573"/>
                </a:lnTo>
                <a:lnTo>
                  <a:pt x="1213393" y="4408676"/>
                </a:lnTo>
                <a:lnTo>
                  <a:pt x="1164798" y="4412320"/>
                </a:lnTo>
                <a:lnTo>
                  <a:pt x="1139706" y="4413683"/>
                </a:lnTo>
                <a:lnTo>
                  <a:pt x="1114861" y="4410962"/>
                </a:lnTo>
                <a:lnTo>
                  <a:pt x="1101936" y="4407727"/>
                </a:lnTo>
                <a:lnTo>
                  <a:pt x="1091176" y="4402571"/>
                </a:lnTo>
                <a:lnTo>
                  <a:pt x="1081331" y="4395830"/>
                </a:lnTo>
                <a:lnTo>
                  <a:pt x="1076821" y="4388999"/>
                </a:lnTo>
                <a:lnTo>
                  <a:pt x="1072891" y="4379334"/>
                </a:lnTo>
                <a:lnTo>
                  <a:pt x="1071462" y="4368999"/>
                </a:lnTo>
                <a:lnTo>
                  <a:pt x="1077532" y="4356654"/>
                </a:lnTo>
                <a:lnTo>
                  <a:pt x="1084853" y="4343974"/>
                </a:lnTo>
                <a:lnTo>
                  <a:pt x="1122307" y="4293744"/>
                </a:lnTo>
                <a:lnTo>
                  <a:pt x="1161925" y="4241596"/>
                </a:lnTo>
                <a:lnTo>
                  <a:pt x="1204713" y="4191276"/>
                </a:lnTo>
                <a:lnTo>
                  <a:pt x="1226945" y="4169242"/>
                </a:lnTo>
                <a:lnTo>
                  <a:pt x="1250427" y="4146872"/>
                </a:lnTo>
                <a:lnTo>
                  <a:pt x="1278238" y="4120663"/>
                </a:lnTo>
                <a:lnTo>
                  <a:pt x="1289310" y="4106978"/>
                </a:lnTo>
                <a:lnTo>
                  <a:pt x="1300380" y="4093293"/>
                </a:lnTo>
                <a:lnTo>
                  <a:pt x="1310201" y="4079943"/>
                </a:lnTo>
                <a:lnTo>
                  <a:pt x="1316517" y="4063514"/>
                </a:lnTo>
                <a:lnTo>
                  <a:pt x="1322498" y="4045834"/>
                </a:lnTo>
                <a:lnTo>
                  <a:pt x="1326314" y="4030073"/>
                </a:lnTo>
                <a:lnTo>
                  <a:pt x="1347151" y="3887831"/>
                </a:lnTo>
                <a:lnTo>
                  <a:pt x="1364573" y="3747844"/>
                </a:lnTo>
                <a:lnTo>
                  <a:pt x="1372605" y="3702818"/>
                </a:lnTo>
                <a:lnTo>
                  <a:pt x="1381888" y="3657458"/>
                </a:lnTo>
                <a:lnTo>
                  <a:pt x="1393473" y="3655693"/>
                </a:lnTo>
                <a:lnTo>
                  <a:pt x="1461611" y="3749978"/>
                </a:lnTo>
                <a:lnTo>
                  <a:pt x="1480092" y="3728948"/>
                </a:lnTo>
                <a:lnTo>
                  <a:pt x="1492323" y="3709594"/>
                </a:lnTo>
                <a:lnTo>
                  <a:pt x="1499219" y="3690329"/>
                </a:lnTo>
                <a:lnTo>
                  <a:pt x="1501115" y="3672403"/>
                </a:lnTo>
                <a:lnTo>
                  <a:pt x="1498926" y="3654233"/>
                </a:lnTo>
                <a:lnTo>
                  <a:pt x="1491401" y="3636152"/>
                </a:lnTo>
                <a:lnTo>
                  <a:pt x="1479792" y="3617827"/>
                </a:lnTo>
                <a:lnTo>
                  <a:pt x="1462847" y="3599590"/>
                </a:lnTo>
                <a:lnTo>
                  <a:pt x="1448403" y="3580684"/>
                </a:lnTo>
                <a:lnTo>
                  <a:pt x="1434539" y="3558942"/>
                </a:lnTo>
                <a:lnTo>
                  <a:pt x="1414645" y="3514701"/>
                </a:lnTo>
                <a:lnTo>
                  <a:pt x="1397856" y="3487044"/>
                </a:lnTo>
                <a:lnTo>
                  <a:pt x="1384662" y="3467803"/>
                </a:lnTo>
                <a:lnTo>
                  <a:pt x="1376067" y="3460728"/>
                </a:lnTo>
                <a:lnTo>
                  <a:pt x="1370307" y="3454232"/>
                </a:lnTo>
                <a:lnTo>
                  <a:pt x="1360552" y="3452826"/>
                </a:lnTo>
                <a:lnTo>
                  <a:pt x="1354547" y="3450417"/>
                </a:lnTo>
                <a:lnTo>
                  <a:pt x="1344457" y="3447761"/>
                </a:lnTo>
                <a:lnTo>
                  <a:pt x="1336957" y="3449771"/>
                </a:lnTo>
                <a:lnTo>
                  <a:pt x="1326956" y="3452450"/>
                </a:lnTo>
                <a:lnTo>
                  <a:pt x="1317626" y="3457630"/>
                </a:lnTo>
                <a:lnTo>
                  <a:pt x="1297805" y="3473659"/>
                </a:lnTo>
                <a:lnTo>
                  <a:pt x="1275238" y="3494444"/>
                </a:lnTo>
                <a:lnTo>
                  <a:pt x="1265663" y="3503709"/>
                </a:lnTo>
                <a:lnTo>
                  <a:pt x="1234723" y="3493242"/>
                </a:lnTo>
                <a:lnTo>
                  <a:pt x="1222378" y="3487171"/>
                </a:lnTo>
                <a:lnTo>
                  <a:pt x="1209698" y="3479850"/>
                </a:lnTo>
                <a:lnTo>
                  <a:pt x="1188757" y="3466704"/>
                </a:lnTo>
                <a:lnTo>
                  <a:pt x="1177908" y="3456213"/>
                </a:lnTo>
                <a:lnTo>
                  <a:pt x="1172728" y="3446883"/>
                </a:lnTo>
                <a:lnTo>
                  <a:pt x="1169044" y="3433133"/>
                </a:lnTo>
                <a:lnTo>
                  <a:pt x="1167859" y="3418712"/>
                </a:lnTo>
                <a:lnTo>
                  <a:pt x="1165825" y="3391121"/>
                </a:lnTo>
                <a:lnTo>
                  <a:pt x="1163301" y="3371701"/>
                </a:lnTo>
                <a:lnTo>
                  <a:pt x="1160287" y="3360450"/>
                </a:lnTo>
                <a:lnTo>
                  <a:pt x="1153187" y="3348955"/>
                </a:lnTo>
                <a:lnTo>
                  <a:pt x="1144927" y="3343129"/>
                </a:lnTo>
                <a:lnTo>
                  <a:pt x="1135752" y="3338888"/>
                </a:lnTo>
                <a:lnTo>
                  <a:pt x="1122582" y="3339738"/>
                </a:lnTo>
                <a:lnTo>
                  <a:pt x="1108831" y="3343422"/>
                </a:lnTo>
                <a:lnTo>
                  <a:pt x="1093251" y="3350277"/>
                </a:lnTo>
                <a:lnTo>
                  <a:pt x="1071174" y="3362891"/>
                </a:lnTo>
                <a:lnTo>
                  <a:pt x="1046509" y="3370840"/>
                </a:lnTo>
                <a:lnTo>
                  <a:pt x="1022758" y="3377204"/>
                </a:lnTo>
                <a:lnTo>
                  <a:pt x="1002422" y="3381313"/>
                </a:lnTo>
                <a:lnTo>
                  <a:pt x="981417" y="3382922"/>
                </a:lnTo>
                <a:lnTo>
                  <a:pt x="961571" y="3378861"/>
                </a:lnTo>
                <a:lnTo>
                  <a:pt x="940811" y="3376385"/>
                </a:lnTo>
                <a:lnTo>
                  <a:pt x="924381" y="3370069"/>
                </a:lnTo>
                <a:lnTo>
                  <a:pt x="906946" y="3360003"/>
                </a:lnTo>
                <a:lnTo>
                  <a:pt x="890426" y="3348352"/>
                </a:lnTo>
                <a:lnTo>
                  <a:pt x="875737" y="3333531"/>
                </a:lnTo>
                <a:lnTo>
                  <a:pt x="863547" y="3318040"/>
                </a:lnTo>
                <a:lnTo>
                  <a:pt x="851938" y="3299714"/>
                </a:lnTo>
                <a:lnTo>
                  <a:pt x="841488" y="3275718"/>
                </a:lnTo>
                <a:lnTo>
                  <a:pt x="832625" y="3252637"/>
                </a:lnTo>
                <a:lnTo>
                  <a:pt x="826261" y="3228886"/>
                </a:lnTo>
                <a:lnTo>
                  <a:pt x="820051" y="3195715"/>
                </a:lnTo>
                <a:lnTo>
                  <a:pt x="820118" y="3180960"/>
                </a:lnTo>
                <a:lnTo>
                  <a:pt x="820183" y="3166204"/>
                </a:lnTo>
                <a:lnTo>
                  <a:pt x="820584" y="3152700"/>
                </a:lnTo>
                <a:lnTo>
                  <a:pt x="824155" y="3141024"/>
                </a:lnTo>
                <a:lnTo>
                  <a:pt x="829890" y="3127430"/>
                </a:lnTo>
                <a:lnTo>
                  <a:pt x="835046" y="3116670"/>
                </a:lnTo>
                <a:lnTo>
                  <a:pt x="842367" y="3103991"/>
                </a:lnTo>
                <a:lnTo>
                  <a:pt x="850358" y="3093810"/>
                </a:lnTo>
                <a:lnTo>
                  <a:pt x="858683" y="3084880"/>
                </a:lnTo>
                <a:lnTo>
                  <a:pt x="870758" y="3074945"/>
                </a:lnTo>
                <a:lnTo>
                  <a:pt x="884755" y="3067175"/>
                </a:lnTo>
                <a:lnTo>
                  <a:pt x="897500" y="3059741"/>
                </a:lnTo>
                <a:lnTo>
                  <a:pt x="927746" y="3047618"/>
                </a:lnTo>
                <a:lnTo>
                  <a:pt x="958908" y="3033908"/>
                </a:lnTo>
                <a:lnTo>
                  <a:pt x="985405" y="3022790"/>
                </a:lnTo>
                <a:lnTo>
                  <a:pt x="1013730" y="3008501"/>
                </a:lnTo>
                <a:lnTo>
                  <a:pt x="1040472" y="2993297"/>
                </a:lnTo>
                <a:lnTo>
                  <a:pt x="1064043" y="2976263"/>
                </a:lnTo>
                <a:lnTo>
                  <a:pt x="1084110" y="2956148"/>
                </a:lnTo>
                <a:lnTo>
                  <a:pt x="1102501" y="2929783"/>
                </a:lnTo>
                <a:lnTo>
                  <a:pt x="1120223" y="2900919"/>
                </a:lnTo>
                <a:lnTo>
                  <a:pt x="1124463" y="2891743"/>
                </a:lnTo>
                <a:lnTo>
                  <a:pt x="1131539" y="2883149"/>
                </a:lnTo>
                <a:lnTo>
                  <a:pt x="1138034" y="2877389"/>
                </a:lnTo>
                <a:lnTo>
                  <a:pt x="1144195" y="2870379"/>
                </a:lnTo>
                <a:lnTo>
                  <a:pt x="1159440" y="2862275"/>
                </a:lnTo>
                <a:lnTo>
                  <a:pt x="1175691" y="2857920"/>
                </a:lnTo>
                <a:lnTo>
                  <a:pt x="1193616" y="2859816"/>
                </a:lnTo>
                <a:lnTo>
                  <a:pt x="1211877" y="2862963"/>
                </a:lnTo>
                <a:lnTo>
                  <a:pt x="1232147" y="2873609"/>
                </a:lnTo>
                <a:lnTo>
                  <a:pt x="1247417" y="2885595"/>
                </a:lnTo>
                <a:lnTo>
                  <a:pt x="1285056" y="2921062"/>
                </a:lnTo>
                <a:lnTo>
                  <a:pt x="1304835" y="2939878"/>
                </a:lnTo>
                <a:lnTo>
                  <a:pt x="1325774" y="2953023"/>
                </a:lnTo>
                <a:lnTo>
                  <a:pt x="1333030" y="2955100"/>
                </a:lnTo>
                <a:lnTo>
                  <a:pt x="1340621" y="2958425"/>
                </a:lnTo>
                <a:lnTo>
                  <a:pt x="1355375" y="2958491"/>
                </a:lnTo>
                <a:lnTo>
                  <a:pt x="1373211" y="2955051"/>
                </a:lnTo>
                <a:lnTo>
                  <a:pt x="1390131" y="2953197"/>
                </a:lnTo>
                <a:lnTo>
                  <a:pt x="1389192" y="2934692"/>
                </a:lnTo>
                <a:lnTo>
                  <a:pt x="1388834" y="2913352"/>
                </a:lnTo>
                <a:lnTo>
                  <a:pt x="1387559" y="2893596"/>
                </a:lnTo>
                <a:lnTo>
                  <a:pt x="1383049" y="2886765"/>
                </a:lnTo>
                <a:lnTo>
                  <a:pt x="1380125" y="2880851"/>
                </a:lnTo>
                <a:lnTo>
                  <a:pt x="1350590" y="2860629"/>
                </a:lnTo>
                <a:lnTo>
                  <a:pt x="1320476" y="2843242"/>
                </a:lnTo>
                <a:lnTo>
                  <a:pt x="1285695" y="2828445"/>
                </a:lnTo>
                <a:lnTo>
                  <a:pt x="1252835" y="2815813"/>
                </a:lnTo>
                <a:lnTo>
                  <a:pt x="1207720" y="2802445"/>
                </a:lnTo>
                <a:lnTo>
                  <a:pt x="1164189" y="2789994"/>
                </a:lnTo>
                <a:lnTo>
                  <a:pt x="1119074" y="2776626"/>
                </a:lnTo>
                <a:lnTo>
                  <a:pt x="1074539" y="2760424"/>
                </a:lnTo>
                <a:lnTo>
                  <a:pt x="1162532" y="2728807"/>
                </a:lnTo>
                <a:lnTo>
                  <a:pt x="1162933" y="2715301"/>
                </a:lnTo>
                <a:lnTo>
                  <a:pt x="1099312" y="2702874"/>
                </a:lnTo>
                <a:lnTo>
                  <a:pt x="1068127" y="2696492"/>
                </a:lnTo>
                <a:lnTo>
                  <a:pt x="1037946" y="2693860"/>
                </a:lnTo>
                <a:lnTo>
                  <a:pt x="762905" y="2672432"/>
                </a:lnTo>
                <a:lnTo>
                  <a:pt x="492956" y="2654999"/>
                </a:lnTo>
                <a:lnTo>
                  <a:pt x="451524" y="2655382"/>
                </a:lnTo>
                <a:lnTo>
                  <a:pt x="412929" y="2656344"/>
                </a:lnTo>
                <a:lnTo>
                  <a:pt x="374422" y="2662643"/>
                </a:lnTo>
                <a:lnTo>
                  <a:pt x="337836" y="2671107"/>
                </a:lnTo>
                <a:lnTo>
                  <a:pt x="301919" y="2682070"/>
                </a:lnTo>
                <a:lnTo>
                  <a:pt x="266094" y="2698369"/>
                </a:lnTo>
                <a:lnTo>
                  <a:pt x="232186" y="2716832"/>
                </a:lnTo>
                <a:lnTo>
                  <a:pt x="196114" y="2737216"/>
                </a:lnTo>
                <a:lnTo>
                  <a:pt x="179954" y="2746906"/>
                </a:lnTo>
                <a:lnTo>
                  <a:pt x="163122" y="2754095"/>
                </a:lnTo>
                <a:lnTo>
                  <a:pt x="145042" y="2761619"/>
                </a:lnTo>
                <a:lnTo>
                  <a:pt x="126872" y="2763808"/>
                </a:lnTo>
                <a:lnTo>
                  <a:pt x="109951" y="2765663"/>
                </a:lnTo>
                <a:lnTo>
                  <a:pt x="91691" y="2762517"/>
                </a:lnTo>
                <a:lnTo>
                  <a:pt x="72761" y="2756871"/>
                </a:lnTo>
                <a:lnTo>
                  <a:pt x="55661" y="2748055"/>
                </a:lnTo>
                <a:lnTo>
                  <a:pt x="37556" y="2735488"/>
                </a:lnTo>
                <a:lnTo>
                  <a:pt x="24116" y="2720332"/>
                </a:lnTo>
                <a:lnTo>
                  <a:pt x="14762" y="2705422"/>
                </a:lnTo>
                <a:lnTo>
                  <a:pt x="7573" y="2688591"/>
                </a:lnTo>
                <a:lnTo>
                  <a:pt x="2549" y="2669841"/>
                </a:lnTo>
                <a:lnTo>
                  <a:pt x="1609" y="2651336"/>
                </a:lnTo>
                <a:lnTo>
                  <a:pt x="0" y="2630330"/>
                </a:lnTo>
                <a:lnTo>
                  <a:pt x="1561" y="2611155"/>
                </a:lnTo>
                <a:lnTo>
                  <a:pt x="2852" y="2575974"/>
                </a:lnTo>
                <a:lnTo>
                  <a:pt x="9570" y="2546038"/>
                </a:lnTo>
                <a:lnTo>
                  <a:pt x="19456" y="2517933"/>
                </a:lnTo>
                <a:lnTo>
                  <a:pt x="32178" y="2490407"/>
                </a:lnTo>
                <a:lnTo>
                  <a:pt x="47489" y="2467548"/>
                </a:lnTo>
                <a:lnTo>
                  <a:pt x="65056" y="2448103"/>
                </a:lnTo>
                <a:lnTo>
                  <a:pt x="84877" y="2432074"/>
                </a:lnTo>
                <a:lnTo>
                  <a:pt x="105702" y="2419795"/>
                </a:lnTo>
                <a:lnTo>
                  <a:pt x="128449" y="2409681"/>
                </a:lnTo>
                <a:lnTo>
                  <a:pt x="152199" y="2403317"/>
                </a:lnTo>
                <a:lnTo>
                  <a:pt x="179455" y="2400032"/>
                </a:lnTo>
                <a:lnTo>
                  <a:pt x="205216" y="2401170"/>
                </a:lnTo>
                <a:lnTo>
                  <a:pt x="232316" y="2407306"/>
                </a:lnTo>
                <a:lnTo>
                  <a:pt x="262921" y="2416522"/>
                </a:lnTo>
                <a:lnTo>
                  <a:pt x="291362" y="2427659"/>
                </a:lnTo>
                <a:lnTo>
                  <a:pt x="320226" y="2445381"/>
                </a:lnTo>
                <a:lnTo>
                  <a:pt x="356436" y="2470513"/>
                </a:lnTo>
                <a:lnTo>
                  <a:pt x="391730" y="2497231"/>
                </a:lnTo>
                <a:lnTo>
                  <a:pt x="460489" y="2553835"/>
                </a:lnTo>
                <a:lnTo>
                  <a:pt x="494779" y="2576802"/>
                </a:lnTo>
                <a:lnTo>
                  <a:pt x="530563" y="2595349"/>
                </a:lnTo>
                <a:lnTo>
                  <a:pt x="564428" y="2611731"/>
                </a:lnTo>
                <a:lnTo>
                  <a:pt x="599789" y="2623693"/>
                </a:lnTo>
                <a:lnTo>
                  <a:pt x="637895" y="2630899"/>
                </a:lnTo>
                <a:lnTo>
                  <a:pt x="676581" y="2635272"/>
                </a:lnTo>
                <a:lnTo>
                  <a:pt x="716761" y="2635224"/>
                </a:lnTo>
                <a:lnTo>
                  <a:pt x="758438" y="2630756"/>
                </a:lnTo>
                <a:lnTo>
                  <a:pt x="791944" y="2625797"/>
                </a:lnTo>
                <a:lnTo>
                  <a:pt x="823284" y="2622758"/>
                </a:lnTo>
                <a:lnTo>
                  <a:pt x="886971" y="2620432"/>
                </a:lnTo>
                <a:lnTo>
                  <a:pt x="953827" y="2619935"/>
                </a:lnTo>
                <a:lnTo>
                  <a:pt x="1019099" y="2618523"/>
                </a:lnTo>
                <a:lnTo>
                  <a:pt x="1007375" y="2574771"/>
                </a:lnTo>
                <a:lnTo>
                  <a:pt x="1045482" y="2581978"/>
                </a:lnTo>
                <a:lnTo>
                  <a:pt x="1063741" y="2585124"/>
                </a:lnTo>
                <a:lnTo>
                  <a:pt x="1079837" y="2590189"/>
                </a:lnTo>
                <a:lnTo>
                  <a:pt x="1108522" y="2597241"/>
                </a:lnTo>
                <a:lnTo>
                  <a:pt x="1131203" y="2601883"/>
                </a:lnTo>
                <a:lnTo>
                  <a:pt x="1149708" y="2600943"/>
                </a:lnTo>
                <a:lnTo>
                  <a:pt x="1158458" y="2598598"/>
                </a:lnTo>
                <a:lnTo>
                  <a:pt x="1163124" y="2596009"/>
                </a:lnTo>
                <a:lnTo>
                  <a:pt x="1168704" y="2591834"/>
                </a:lnTo>
                <a:lnTo>
                  <a:pt x="1173950" y="2586409"/>
                </a:lnTo>
                <a:lnTo>
                  <a:pt x="1176025" y="2579154"/>
                </a:lnTo>
                <a:lnTo>
                  <a:pt x="1180266" y="2569979"/>
                </a:lnTo>
                <a:lnTo>
                  <a:pt x="1181491" y="2549554"/>
                </a:lnTo>
                <a:lnTo>
                  <a:pt x="1181957" y="2521293"/>
                </a:lnTo>
                <a:lnTo>
                  <a:pt x="1181688" y="2505288"/>
                </a:lnTo>
                <a:lnTo>
                  <a:pt x="1183339" y="2491447"/>
                </a:lnTo>
                <a:lnTo>
                  <a:pt x="1186329" y="2482607"/>
                </a:lnTo>
                <a:lnTo>
                  <a:pt x="1193405" y="2474013"/>
                </a:lnTo>
                <a:lnTo>
                  <a:pt x="1199230" y="2465753"/>
                </a:lnTo>
                <a:lnTo>
                  <a:pt x="1210726" y="2458653"/>
                </a:lnTo>
                <a:lnTo>
                  <a:pt x="1230302" y="2446709"/>
                </a:lnTo>
                <a:lnTo>
                  <a:pt x="1030934" y="2407684"/>
                </a:lnTo>
                <a:lnTo>
                  <a:pt x="1033835" y="2393508"/>
                </a:lnTo>
                <a:lnTo>
                  <a:pt x="1270279" y="2415900"/>
                </a:lnTo>
                <a:lnTo>
                  <a:pt x="1263443" y="2345383"/>
                </a:lnTo>
                <a:lnTo>
                  <a:pt x="1213261" y="2348111"/>
                </a:lnTo>
                <a:lnTo>
                  <a:pt x="1189086" y="2347889"/>
                </a:lnTo>
                <a:lnTo>
                  <a:pt x="1166161" y="2347334"/>
                </a:lnTo>
                <a:lnTo>
                  <a:pt x="1133144" y="2344122"/>
                </a:lnTo>
                <a:lnTo>
                  <a:pt x="1104795" y="2338320"/>
                </a:lnTo>
                <a:lnTo>
                  <a:pt x="1081110" y="2329929"/>
                </a:lnTo>
                <a:lnTo>
                  <a:pt x="1062670" y="2316114"/>
                </a:lnTo>
                <a:lnTo>
                  <a:pt x="1054075" y="2309038"/>
                </a:lnTo>
                <a:lnTo>
                  <a:pt x="1046394" y="2300377"/>
                </a:lnTo>
                <a:lnTo>
                  <a:pt x="1034451" y="2280801"/>
                </a:lnTo>
                <a:lnTo>
                  <a:pt x="1025921" y="2258970"/>
                </a:lnTo>
                <a:lnTo>
                  <a:pt x="1020718" y="2229549"/>
                </a:lnTo>
                <a:lnTo>
                  <a:pt x="1018594" y="2196623"/>
                </a:lnTo>
                <a:lnTo>
                  <a:pt x="1019240" y="2179033"/>
                </a:lnTo>
                <a:lnTo>
                  <a:pt x="1021806" y="2163607"/>
                </a:lnTo>
                <a:lnTo>
                  <a:pt x="1024371" y="2148182"/>
                </a:lnTo>
                <a:lnTo>
                  <a:pt x="1027853" y="2131172"/>
                </a:lnTo>
                <a:lnTo>
                  <a:pt x="1034838" y="2117241"/>
                </a:lnTo>
                <a:lnTo>
                  <a:pt x="1040909" y="2104897"/>
                </a:lnTo>
                <a:lnTo>
                  <a:pt x="1049479" y="2091882"/>
                </a:lnTo>
                <a:lnTo>
                  <a:pt x="1056800" y="2079202"/>
                </a:lnTo>
                <a:lnTo>
                  <a:pt x="1066957" y="2067102"/>
                </a:lnTo>
                <a:lnTo>
                  <a:pt x="1078117" y="2058752"/>
                </a:lnTo>
                <a:lnTo>
                  <a:pt x="1090193" y="2048818"/>
                </a:lnTo>
                <a:lnTo>
                  <a:pt x="1102938" y="2041383"/>
                </a:lnTo>
                <a:lnTo>
                  <a:pt x="1116019" y="2035199"/>
                </a:lnTo>
                <a:lnTo>
                  <a:pt x="1131020" y="2031179"/>
                </a:lnTo>
                <a:lnTo>
                  <a:pt x="1164770" y="2022136"/>
                </a:lnTo>
                <a:lnTo>
                  <a:pt x="1199192" y="2015592"/>
                </a:lnTo>
                <a:lnTo>
                  <a:pt x="1270534" y="2001835"/>
                </a:lnTo>
                <a:lnTo>
                  <a:pt x="1241310" y="1962773"/>
                </a:lnTo>
                <a:lnTo>
                  <a:pt x="1323281" y="1983683"/>
                </a:lnTo>
                <a:lnTo>
                  <a:pt x="1403667" y="2003678"/>
                </a:lnTo>
                <a:lnTo>
                  <a:pt x="1370358" y="1964370"/>
                </a:lnTo>
                <a:lnTo>
                  <a:pt x="1408463" y="1971576"/>
                </a:lnTo>
                <a:lnTo>
                  <a:pt x="1130324" y="1728573"/>
                </a:lnTo>
                <a:lnTo>
                  <a:pt x="1138069" y="1722478"/>
                </a:lnTo>
                <a:lnTo>
                  <a:pt x="1519855" y="1987281"/>
                </a:lnTo>
                <a:lnTo>
                  <a:pt x="1526261" y="1976187"/>
                </a:lnTo>
                <a:lnTo>
                  <a:pt x="1529252" y="1967347"/>
                </a:lnTo>
                <a:lnTo>
                  <a:pt x="1532242" y="1958507"/>
                </a:lnTo>
                <a:lnTo>
                  <a:pt x="1534317" y="1951252"/>
                </a:lnTo>
                <a:lnTo>
                  <a:pt x="1532642" y="1945002"/>
                </a:lnTo>
                <a:lnTo>
                  <a:pt x="1530968" y="1938751"/>
                </a:lnTo>
                <a:lnTo>
                  <a:pt x="1524203" y="1928506"/>
                </a:lnTo>
                <a:lnTo>
                  <a:pt x="1512103" y="1918351"/>
                </a:lnTo>
                <a:lnTo>
                  <a:pt x="1498753" y="1908530"/>
                </a:lnTo>
                <a:lnTo>
                  <a:pt x="1484489" y="1900293"/>
                </a:lnTo>
                <a:lnTo>
                  <a:pt x="1467969" y="1888642"/>
                </a:lnTo>
                <a:lnTo>
                  <a:pt x="1543109" y="1914062"/>
                </a:lnTo>
                <a:lnTo>
                  <a:pt x="1553887" y="1864281"/>
                </a:lnTo>
                <a:lnTo>
                  <a:pt x="1538706" y="1857629"/>
                </a:lnTo>
                <a:lnTo>
                  <a:pt x="1526027" y="1850310"/>
                </a:lnTo>
                <a:lnTo>
                  <a:pt x="1513347" y="1842989"/>
                </a:lnTo>
                <a:lnTo>
                  <a:pt x="1502497" y="1832498"/>
                </a:lnTo>
                <a:lnTo>
                  <a:pt x="1493568" y="1824173"/>
                </a:lnTo>
                <a:lnTo>
                  <a:pt x="1484638" y="1815847"/>
                </a:lnTo>
                <a:lnTo>
                  <a:pt x="1480373" y="1804931"/>
                </a:lnTo>
                <a:lnTo>
                  <a:pt x="1475194" y="1795601"/>
                </a:lnTo>
                <a:lnTo>
                  <a:pt x="1472514" y="1785601"/>
                </a:lnTo>
                <a:lnTo>
                  <a:pt x="1472335" y="1774930"/>
                </a:lnTo>
                <a:lnTo>
                  <a:pt x="1473405" y="1763925"/>
                </a:lnTo>
                <a:lnTo>
                  <a:pt x="1474476" y="1752920"/>
                </a:lnTo>
                <a:lnTo>
                  <a:pt x="1478046" y="1741245"/>
                </a:lnTo>
                <a:lnTo>
                  <a:pt x="1483202" y="1730485"/>
                </a:lnTo>
                <a:lnTo>
                  <a:pt x="1491192" y="1720306"/>
                </a:lnTo>
                <a:lnTo>
                  <a:pt x="1501348" y="1708205"/>
                </a:lnTo>
                <a:lnTo>
                  <a:pt x="1500661" y="1760642"/>
                </a:lnTo>
                <a:lnTo>
                  <a:pt x="1543342" y="1759924"/>
                </a:lnTo>
                <a:lnTo>
                  <a:pt x="1565017" y="1760814"/>
                </a:lnTo>
                <a:lnTo>
                  <a:pt x="1587028" y="1762955"/>
                </a:lnTo>
                <a:lnTo>
                  <a:pt x="1609038" y="1765097"/>
                </a:lnTo>
                <a:lnTo>
                  <a:pt x="1628214" y="1766658"/>
                </a:lnTo>
                <a:lnTo>
                  <a:pt x="1641384" y="1765809"/>
                </a:lnTo>
                <a:lnTo>
                  <a:pt x="1646964" y="1761634"/>
                </a:lnTo>
                <a:lnTo>
                  <a:pt x="1650379" y="1759378"/>
                </a:lnTo>
                <a:lnTo>
                  <a:pt x="1653459" y="1755874"/>
                </a:lnTo>
                <a:lnTo>
                  <a:pt x="1656205" y="1751119"/>
                </a:lnTo>
                <a:lnTo>
                  <a:pt x="1658770" y="1735693"/>
                </a:lnTo>
                <a:lnTo>
                  <a:pt x="1657497" y="1715938"/>
                </a:lnTo>
                <a:lnTo>
                  <a:pt x="1654882" y="1691182"/>
                </a:lnTo>
                <a:lnTo>
                  <a:pt x="1520631" y="1660165"/>
                </a:lnTo>
                <a:lnTo>
                  <a:pt x="1676006" y="1510009"/>
                </a:lnTo>
                <a:lnTo>
                  <a:pt x="1657608" y="1461347"/>
                </a:lnTo>
                <a:lnTo>
                  <a:pt x="1669439" y="1455498"/>
                </a:lnTo>
                <a:lnTo>
                  <a:pt x="1679439" y="1452818"/>
                </a:lnTo>
                <a:lnTo>
                  <a:pt x="1688860" y="1452973"/>
                </a:lnTo>
                <a:lnTo>
                  <a:pt x="1696695" y="1452214"/>
                </a:lnTo>
                <a:lnTo>
                  <a:pt x="1703950" y="1454290"/>
                </a:lnTo>
                <a:lnTo>
                  <a:pt x="1711875" y="1458864"/>
                </a:lnTo>
                <a:lnTo>
                  <a:pt x="1726475" y="1468350"/>
                </a:lnTo>
                <a:lnTo>
                  <a:pt x="1752594" y="1490827"/>
                </a:lnTo>
                <a:lnTo>
                  <a:pt x="1767194" y="1500313"/>
                </a:lnTo>
                <a:lnTo>
                  <a:pt x="1774450" y="1502389"/>
                </a:lnTo>
                <a:lnTo>
                  <a:pt x="1782620" y="1502879"/>
                </a:lnTo>
                <a:lnTo>
                  <a:pt x="1785341" y="1478034"/>
                </a:lnTo>
                <a:lnTo>
                  <a:pt x="1786812" y="1453523"/>
                </a:lnTo>
                <a:lnTo>
                  <a:pt x="1789868" y="1429927"/>
                </a:lnTo>
                <a:lnTo>
                  <a:pt x="1788438" y="1419592"/>
                </a:lnTo>
                <a:lnTo>
                  <a:pt x="1785089" y="1407092"/>
                </a:lnTo>
                <a:lnTo>
                  <a:pt x="1779485" y="1391176"/>
                </a:lnTo>
                <a:lnTo>
                  <a:pt x="1770465" y="1377516"/>
                </a:lnTo>
                <a:lnTo>
                  <a:pt x="1761111" y="1362604"/>
                </a:lnTo>
                <a:lnTo>
                  <a:pt x="1748675" y="1351198"/>
                </a:lnTo>
                <a:lnTo>
                  <a:pt x="1735326" y="1341379"/>
                </a:lnTo>
                <a:lnTo>
                  <a:pt x="1721396" y="1334391"/>
                </a:lnTo>
                <a:lnTo>
                  <a:pt x="1702466" y="1328746"/>
                </a:lnTo>
                <a:lnTo>
                  <a:pt x="1684541" y="1326850"/>
                </a:lnTo>
                <a:lnTo>
                  <a:pt x="1669115" y="1324284"/>
                </a:lnTo>
                <a:lnTo>
                  <a:pt x="1658690" y="1320379"/>
                </a:lnTo>
                <a:lnTo>
                  <a:pt x="1653935" y="1317633"/>
                </a:lnTo>
                <a:lnTo>
                  <a:pt x="1645006" y="1309308"/>
                </a:lnTo>
                <a:lnTo>
                  <a:pt x="1638575" y="1300312"/>
                </a:lnTo>
                <a:lnTo>
                  <a:pt x="1622881" y="1281741"/>
                </a:lnTo>
                <a:lnTo>
                  <a:pt x="1646632" y="1275377"/>
                </a:lnTo>
                <a:lnTo>
                  <a:pt x="1659468" y="1273278"/>
                </a:lnTo>
                <a:lnTo>
                  <a:pt x="1663217" y="1272273"/>
                </a:lnTo>
                <a:lnTo>
                  <a:pt x="1667973" y="1275018"/>
                </a:lnTo>
                <a:lnTo>
                  <a:pt x="1700922" y="1292985"/>
                </a:lnTo>
                <a:lnTo>
                  <a:pt x="1736038" y="1309032"/>
                </a:lnTo>
                <a:lnTo>
                  <a:pt x="1800107" y="1348136"/>
                </a:lnTo>
                <a:lnTo>
                  <a:pt x="1817542" y="1358202"/>
                </a:lnTo>
                <a:lnTo>
                  <a:pt x="1833727" y="1368604"/>
                </a:lnTo>
                <a:lnTo>
                  <a:pt x="1842232" y="1370344"/>
                </a:lnTo>
                <a:lnTo>
                  <a:pt x="1850737" y="1372084"/>
                </a:lnTo>
                <a:lnTo>
                  <a:pt x="1860737" y="1369404"/>
                </a:lnTo>
                <a:lnTo>
                  <a:pt x="1875403" y="1364135"/>
                </a:lnTo>
                <a:lnTo>
                  <a:pt x="1879153" y="1363130"/>
                </a:lnTo>
                <a:lnTo>
                  <a:pt x="1883908" y="1365876"/>
                </a:lnTo>
                <a:lnTo>
                  <a:pt x="1898418" y="1370027"/>
                </a:lnTo>
                <a:lnTo>
                  <a:pt x="1916768" y="1378508"/>
                </a:lnTo>
                <a:lnTo>
                  <a:pt x="1936704" y="1387903"/>
                </a:lnTo>
                <a:lnTo>
                  <a:pt x="1936410" y="1351808"/>
                </a:lnTo>
                <a:lnTo>
                  <a:pt x="1935806" y="1334552"/>
                </a:lnTo>
                <a:lnTo>
                  <a:pt x="1932122" y="1320802"/>
                </a:lnTo>
                <a:lnTo>
                  <a:pt x="1879427" y="1174146"/>
                </a:lnTo>
                <a:lnTo>
                  <a:pt x="1851495" y="1099903"/>
                </a:lnTo>
                <a:lnTo>
                  <a:pt x="1827983" y="1027155"/>
                </a:lnTo>
                <a:lnTo>
                  <a:pt x="1814095" y="985324"/>
                </a:lnTo>
                <a:lnTo>
                  <a:pt x="1805876" y="944653"/>
                </a:lnTo>
                <a:lnTo>
                  <a:pt x="1795738" y="901815"/>
                </a:lnTo>
                <a:lnTo>
                  <a:pt x="1788770" y="860809"/>
                </a:lnTo>
                <a:lnTo>
                  <a:pt x="1789260" y="852639"/>
                </a:lnTo>
                <a:lnTo>
                  <a:pt x="1790666" y="842884"/>
                </a:lnTo>
                <a:lnTo>
                  <a:pt x="1796647" y="825204"/>
                </a:lnTo>
                <a:lnTo>
                  <a:pt x="1806043" y="805269"/>
                </a:lnTo>
                <a:lnTo>
                  <a:pt x="1811689" y="786339"/>
                </a:lnTo>
                <a:lnTo>
                  <a:pt x="1840620" y="789305"/>
                </a:lnTo>
                <a:lnTo>
                  <a:pt x="1850806" y="872323"/>
                </a:lnTo>
                <a:lnTo>
                  <a:pt x="1855274" y="913999"/>
                </a:lnTo>
                <a:lnTo>
                  <a:pt x="1856907" y="955095"/>
                </a:lnTo>
                <a:lnTo>
                  <a:pt x="1860526" y="983601"/>
                </a:lnTo>
                <a:lnTo>
                  <a:pt x="1864144" y="1012106"/>
                </a:lnTo>
                <a:lnTo>
                  <a:pt x="1867428" y="1039362"/>
                </a:lnTo>
                <a:lnTo>
                  <a:pt x="1874463" y="1065614"/>
                </a:lnTo>
                <a:lnTo>
                  <a:pt x="1881496" y="1091864"/>
                </a:lnTo>
                <a:lnTo>
                  <a:pt x="1890115" y="1119030"/>
                </a:lnTo>
                <a:lnTo>
                  <a:pt x="1910433" y="1169857"/>
                </a:lnTo>
                <a:lnTo>
                  <a:pt x="1934501" y="1219679"/>
                </a:lnTo>
                <a:lnTo>
                  <a:pt x="1960735" y="1267582"/>
                </a:lnTo>
                <a:lnTo>
                  <a:pt x="1987883" y="1313900"/>
                </a:lnTo>
                <a:lnTo>
                  <a:pt x="2018202" y="1362047"/>
                </a:lnTo>
                <a:lnTo>
                  <a:pt x="1997590" y="1275124"/>
                </a:lnTo>
                <a:lnTo>
                  <a:pt x="1975729" y="1188536"/>
                </a:lnTo>
                <a:lnTo>
                  <a:pt x="1952617" y="1102283"/>
                </a:lnTo>
                <a:lnTo>
                  <a:pt x="1939644" y="1058866"/>
                </a:lnTo>
                <a:lnTo>
                  <a:pt x="1923256" y="1017704"/>
                </a:lnTo>
                <a:lnTo>
                  <a:pt x="1906108" y="968708"/>
                </a:lnTo>
                <a:lnTo>
                  <a:pt x="1892709" y="918705"/>
                </a:lnTo>
                <a:lnTo>
                  <a:pt x="1881811" y="868034"/>
                </a:lnTo>
                <a:lnTo>
                  <a:pt x="1872834" y="819527"/>
                </a:lnTo>
                <a:lnTo>
                  <a:pt x="1866936" y="767516"/>
                </a:lnTo>
                <a:lnTo>
                  <a:pt x="1860123" y="717090"/>
                </a:lnTo>
                <a:lnTo>
                  <a:pt x="1854668" y="616727"/>
                </a:lnTo>
                <a:lnTo>
                  <a:pt x="1850600" y="561546"/>
                </a:lnTo>
                <a:lnTo>
                  <a:pt x="1845953" y="509199"/>
                </a:lnTo>
                <a:lnTo>
                  <a:pt x="1837555" y="457858"/>
                </a:lnTo>
                <a:lnTo>
                  <a:pt x="1828488" y="404016"/>
                </a:lnTo>
                <a:lnTo>
                  <a:pt x="1815090" y="354014"/>
                </a:lnTo>
                <a:lnTo>
                  <a:pt x="1796692" y="305352"/>
                </a:lnTo>
                <a:lnTo>
                  <a:pt x="1775124" y="254860"/>
                </a:lnTo>
                <a:lnTo>
                  <a:pt x="1762174" y="231534"/>
                </a:lnTo>
                <a:lnTo>
                  <a:pt x="1747975" y="208543"/>
                </a:lnTo>
                <a:lnTo>
                  <a:pt x="1737526" y="184547"/>
                </a:lnTo>
                <a:lnTo>
                  <a:pt x="1727992" y="158965"/>
                </a:lnTo>
                <a:lnTo>
                  <a:pt x="1725713" y="135459"/>
                </a:lnTo>
                <a:lnTo>
                  <a:pt x="1728434" y="110614"/>
                </a:lnTo>
                <a:lnTo>
                  <a:pt x="1732741" y="86684"/>
                </a:lnTo>
                <a:lnTo>
                  <a:pt x="1741132" y="62999"/>
                </a:lnTo>
                <a:lnTo>
                  <a:pt x="1752359" y="39894"/>
                </a:lnTo>
                <a:lnTo>
                  <a:pt x="1765170" y="17704"/>
                </a:lnTo>
                <a:lnTo>
                  <a:pt x="1775660" y="6854"/>
                </a:lnTo>
                <a:lnTo>
                  <a:pt x="1782491" y="2345"/>
                </a:lnTo>
                <a:close/>
              </a:path>
            </a:pathLst>
          </a:custGeom>
        </p:spPr>
        <p:txBody>
          <a:bodyPr wrap="square" anchor="t">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4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914425" y="856342"/>
            <a:ext cx="5960810" cy="5471886"/>
          </a:xfrm>
          <a:custGeom>
            <a:avLst/>
            <a:gdLst>
              <a:gd name="connsiteX0" fmla="*/ 4962174 w 5646031"/>
              <a:gd name="connsiteY0" fmla="*/ 3600454 h 5182926"/>
              <a:gd name="connsiteX1" fmla="*/ 5001765 w 5646031"/>
              <a:gd name="connsiteY1" fmla="*/ 3600454 h 5182926"/>
              <a:gd name="connsiteX2" fmla="*/ 5040157 w 5646031"/>
              <a:gd name="connsiteY2" fmla="*/ 3602854 h 5182926"/>
              <a:gd name="connsiteX3" fmla="*/ 5079748 w 5646031"/>
              <a:gd name="connsiteY3" fmla="*/ 3604054 h 5182926"/>
              <a:gd name="connsiteX4" fmla="*/ 5154134 w 5646031"/>
              <a:gd name="connsiteY4" fmla="*/ 3613652 h 5182926"/>
              <a:gd name="connsiteX5" fmla="*/ 5226119 w 5646031"/>
              <a:gd name="connsiteY5" fmla="*/ 3630449 h 5182926"/>
              <a:gd name="connsiteX6" fmla="*/ 5295704 w 5646031"/>
              <a:gd name="connsiteY6" fmla="*/ 3646045 h 5182926"/>
              <a:gd name="connsiteX7" fmla="*/ 5365290 w 5646031"/>
              <a:gd name="connsiteY7" fmla="*/ 3662841 h 5182926"/>
              <a:gd name="connsiteX8" fmla="*/ 5434875 w 5646031"/>
              <a:gd name="connsiteY8" fmla="*/ 3678439 h 5182926"/>
              <a:gd name="connsiteX9" fmla="*/ 5502061 w 5646031"/>
              <a:gd name="connsiteY9" fmla="*/ 3695235 h 5182926"/>
              <a:gd name="connsiteX10" fmla="*/ 5516458 w 5646031"/>
              <a:gd name="connsiteY10" fmla="*/ 3697635 h 5182926"/>
              <a:gd name="connsiteX11" fmla="*/ 5524857 w 5646031"/>
              <a:gd name="connsiteY11" fmla="*/ 3704833 h 5182926"/>
              <a:gd name="connsiteX12" fmla="*/ 5536854 w 5646031"/>
              <a:gd name="connsiteY12" fmla="*/ 3710832 h 5182926"/>
              <a:gd name="connsiteX13" fmla="*/ 5544053 w 5646031"/>
              <a:gd name="connsiteY13" fmla="*/ 3720430 h 5182926"/>
              <a:gd name="connsiteX14" fmla="*/ 5551251 w 5646031"/>
              <a:gd name="connsiteY14" fmla="*/ 3732428 h 5182926"/>
              <a:gd name="connsiteX15" fmla="*/ 5556050 w 5646031"/>
              <a:gd name="connsiteY15" fmla="*/ 3744425 h 5182926"/>
              <a:gd name="connsiteX16" fmla="*/ 5556050 w 5646031"/>
              <a:gd name="connsiteY16" fmla="*/ 3757622 h 5182926"/>
              <a:gd name="connsiteX17" fmla="*/ 5556050 w 5646031"/>
              <a:gd name="connsiteY17" fmla="*/ 3772019 h 5182926"/>
              <a:gd name="connsiteX18" fmla="*/ 5553651 w 5646031"/>
              <a:gd name="connsiteY18" fmla="*/ 3785217 h 5182926"/>
              <a:gd name="connsiteX19" fmla="*/ 5548852 w 5646031"/>
              <a:gd name="connsiteY19" fmla="*/ 3794815 h 5182926"/>
              <a:gd name="connsiteX20" fmla="*/ 5541653 w 5646031"/>
              <a:gd name="connsiteY20" fmla="*/ 3806812 h 5182926"/>
              <a:gd name="connsiteX21" fmla="*/ 5534455 w 5646031"/>
              <a:gd name="connsiteY21" fmla="*/ 3814011 h 5182926"/>
              <a:gd name="connsiteX22" fmla="*/ 5524857 w 5646031"/>
              <a:gd name="connsiteY22" fmla="*/ 3820009 h 5182926"/>
              <a:gd name="connsiteX23" fmla="*/ 5516458 w 5646031"/>
              <a:gd name="connsiteY23" fmla="*/ 3822409 h 5182926"/>
              <a:gd name="connsiteX24" fmla="*/ 5504461 w 5646031"/>
              <a:gd name="connsiteY24" fmla="*/ 3824808 h 5182926"/>
              <a:gd name="connsiteX25" fmla="*/ 5494863 w 5646031"/>
              <a:gd name="connsiteY25" fmla="*/ 3822409 h 5182926"/>
              <a:gd name="connsiteX26" fmla="*/ 5460070 w 5646031"/>
              <a:gd name="connsiteY26" fmla="*/ 3814011 h 5182926"/>
              <a:gd name="connsiteX27" fmla="*/ 5422878 w 5646031"/>
              <a:gd name="connsiteY27" fmla="*/ 3804413 h 5182926"/>
              <a:gd name="connsiteX28" fmla="*/ 5385686 w 5646031"/>
              <a:gd name="connsiteY28" fmla="*/ 3799614 h 5182926"/>
              <a:gd name="connsiteX29" fmla="*/ 5349693 w 5646031"/>
              <a:gd name="connsiteY29" fmla="*/ 3792415 h 5182926"/>
              <a:gd name="connsiteX30" fmla="*/ 5275308 w 5646031"/>
              <a:gd name="connsiteY30" fmla="*/ 3782817 h 5182926"/>
              <a:gd name="connsiteX31" fmla="*/ 5235717 w 5646031"/>
              <a:gd name="connsiteY31" fmla="*/ 3779218 h 5182926"/>
              <a:gd name="connsiteX32" fmla="*/ 5198524 w 5646031"/>
              <a:gd name="connsiteY32" fmla="*/ 3772019 h 5182926"/>
              <a:gd name="connsiteX33" fmla="*/ 5161332 w 5646031"/>
              <a:gd name="connsiteY33" fmla="*/ 3764821 h 5182926"/>
              <a:gd name="connsiteX34" fmla="*/ 5124140 w 5646031"/>
              <a:gd name="connsiteY34" fmla="*/ 3752823 h 5182926"/>
              <a:gd name="connsiteX35" fmla="*/ 5086948 w 5646031"/>
              <a:gd name="connsiteY35" fmla="*/ 3739626 h 5182926"/>
              <a:gd name="connsiteX36" fmla="*/ 5052155 w 5646031"/>
              <a:gd name="connsiteY36" fmla="*/ 3720430 h 5182926"/>
              <a:gd name="connsiteX37" fmla="*/ 5017361 w 5646031"/>
              <a:gd name="connsiteY37" fmla="*/ 3700034 h 5182926"/>
              <a:gd name="connsiteX38" fmla="*/ 4982569 w 5646031"/>
              <a:gd name="connsiteY38" fmla="*/ 3672440 h 5182926"/>
              <a:gd name="connsiteX39" fmla="*/ 4952576 w 5646031"/>
              <a:gd name="connsiteY39" fmla="*/ 3638846 h 5182926"/>
              <a:gd name="connsiteX40" fmla="*/ 4922581 w 5646031"/>
              <a:gd name="connsiteY40" fmla="*/ 3602854 h 5182926"/>
              <a:gd name="connsiteX41" fmla="*/ 1356919 w 5646031"/>
              <a:gd name="connsiteY41" fmla="*/ 0 h 5182926"/>
              <a:gd name="connsiteX42" fmla="*/ 1377315 w 5646031"/>
              <a:gd name="connsiteY42" fmla="*/ 0 h 5182926"/>
              <a:gd name="connsiteX43" fmla="*/ 1396511 w 5646031"/>
              <a:gd name="connsiteY43" fmla="*/ 2400 h 5182926"/>
              <a:gd name="connsiteX44" fmla="*/ 1416906 w 5646031"/>
              <a:gd name="connsiteY44" fmla="*/ 7199 h 5182926"/>
              <a:gd name="connsiteX45" fmla="*/ 1433703 w 5646031"/>
              <a:gd name="connsiteY45" fmla="*/ 16797 h 5182926"/>
              <a:gd name="connsiteX46" fmla="*/ 1449300 w 5646031"/>
              <a:gd name="connsiteY46" fmla="*/ 29994 h 5182926"/>
              <a:gd name="connsiteX47" fmla="*/ 1454099 w 5646031"/>
              <a:gd name="connsiteY47" fmla="*/ 37193 h 5182926"/>
              <a:gd name="connsiteX48" fmla="*/ 1458898 w 5646031"/>
              <a:gd name="connsiteY48" fmla="*/ 46791 h 5182926"/>
              <a:gd name="connsiteX49" fmla="*/ 1461298 w 5646031"/>
              <a:gd name="connsiteY49" fmla="*/ 52789 h 5182926"/>
              <a:gd name="connsiteX50" fmla="*/ 1458898 w 5646031"/>
              <a:gd name="connsiteY50" fmla="*/ 57588 h 5182926"/>
              <a:gd name="connsiteX51" fmla="*/ 1456499 w 5646031"/>
              <a:gd name="connsiteY51" fmla="*/ 64787 h 5182926"/>
              <a:gd name="connsiteX52" fmla="*/ 1454099 w 5646031"/>
              <a:gd name="connsiteY52" fmla="*/ 69586 h 5182926"/>
              <a:gd name="connsiteX53" fmla="*/ 1445700 w 5646031"/>
              <a:gd name="connsiteY53" fmla="*/ 79184 h 5182926"/>
              <a:gd name="connsiteX54" fmla="*/ 1419306 w 5646031"/>
              <a:gd name="connsiteY54" fmla="*/ 94781 h 5182926"/>
              <a:gd name="connsiteX55" fmla="*/ 1408509 w 5646031"/>
              <a:gd name="connsiteY55" fmla="*/ 101979 h 5182926"/>
              <a:gd name="connsiteX56" fmla="*/ 1403710 w 5646031"/>
              <a:gd name="connsiteY56" fmla="*/ 106778 h 5182926"/>
              <a:gd name="connsiteX57" fmla="*/ 1401310 w 5646031"/>
              <a:gd name="connsiteY57" fmla="*/ 113977 h 5182926"/>
              <a:gd name="connsiteX58" fmla="*/ 1394112 w 5646031"/>
              <a:gd name="connsiteY58" fmla="*/ 131973 h 5182926"/>
              <a:gd name="connsiteX59" fmla="*/ 1389313 w 5646031"/>
              <a:gd name="connsiteY59" fmla="*/ 151169 h 5182926"/>
              <a:gd name="connsiteX60" fmla="*/ 1386913 w 5646031"/>
              <a:gd name="connsiteY60" fmla="*/ 169166 h 5182926"/>
              <a:gd name="connsiteX61" fmla="*/ 1384514 w 5646031"/>
              <a:gd name="connsiteY61" fmla="*/ 188362 h 5182926"/>
              <a:gd name="connsiteX62" fmla="*/ 1384514 w 5646031"/>
              <a:gd name="connsiteY62" fmla="*/ 206357 h 5182926"/>
              <a:gd name="connsiteX63" fmla="*/ 1386913 w 5646031"/>
              <a:gd name="connsiteY63" fmla="*/ 225553 h 5182926"/>
              <a:gd name="connsiteX64" fmla="*/ 1389313 w 5646031"/>
              <a:gd name="connsiteY64" fmla="*/ 241150 h 5182926"/>
              <a:gd name="connsiteX65" fmla="*/ 1394112 w 5646031"/>
              <a:gd name="connsiteY65" fmla="*/ 260347 h 5182926"/>
              <a:gd name="connsiteX66" fmla="*/ 1406109 w 5646031"/>
              <a:gd name="connsiteY66" fmla="*/ 292740 h 5182926"/>
              <a:gd name="connsiteX67" fmla="*/ 1421705 w 5646031"/>
              <a:gd name="connsiteY67" fmla="*/ 322734 h 5182926"/>
              <a:gd name="connsiteX68" fmla="*/ 1443301 w 5646031"/>
              <a:gd name="connsiteY68" fmla="*/ 352727 h 5182926"/>
              <a:gd name="connsiteX69" fmla="*/ 1470896 w 5646031"/>
              <a:gd name="connsiteY69" fmla="*/ 377922 h 5182926"/>
              <a:gd name="connsiteX70" fmla="*/ 1488892 w 5646031"/>
              <a:gd name="connsiteY70" fmla="*/ 392319 h 5182926"/>
              <a:gd name="connsiteX71" fmla="*/ 1510487 w 5646031"/>
              <a:gd name="connsiteY71" fmla="*/ 406716 h 5182926"/>
              <a:gd name="connsiteX72" fmla="*/ 1533283 w 5646031"/>
              <a:gd name="connsiteY72" fmla="*/ 419913 h 5182926"/>
              <a:gd name="connsiteX73" fmla="*/ 1558477 w 5646031"/>
              <a:gd name="connsiteY73" fmla="*/ 431911 h 5182926"/>
              <a:gd name="connsiteX74" fmla="*/ 1586072 w 5646031"/>
              <a:gd name="connsiteY74" fmla="*/ 439109 h 5182926"/>
              <a:gd name="connsiteX75" fmla="*/ 1617265 w 5646031"/>
              <a:gd name="connsiteY75" fmla="*/ 441509 h 5182926"/>
              <a:gd name="connsiteX76" fmla="*/ 1632862 w 5646031"/>
              <a:gd name="connsiteY76" fmla="*/ 441509 h 5182926"/>
              <a:gd name="connsiteX77" fmla="*/ 1649658 w 5646031"/>
              <a:gd name="connsiteY77" fmla="*/ 439109 h 5182926"/>
              <a:gd name="connsiteX78" fmla="*/ 1665255 w 5646031"/>
              <a:gd name="connsiteY78" fmla="*/ 436710 h 5182926"/>
              <a:gd name="connsiteX79" fmla="*/ 1684451 w 5646031"/>
              <a:gd name="connsiteY79" fmla="*/ 431911 h 5182926"/>
              <a:gd name="connsiteX80" fmla="*/ 1677253 w 5646031"/>
              <a:gd name="connsiteY80" fmla="*/ 415114 h 5182926"/>
              <a:gd name="connsiteX81" fmla="*/ 1667655 w 5646031"/>
              <a:gd name="connsiteY81" fmla="*/ 401917 h 5182926"/>
              <a:gd name="connsiteX82" fmla="*/ 1660457 w 5646031"/>
              <a:gd name="connsiteY82" fmla="*/ 387520 h 5182926"/>
              <a:gd name="connsiteX83" fmla="*/ 1649658 w 5646031"/>
              <a:gd name="connsiteY83" fmla="*/ 375523 h 5182926"/>
              <a:gd name="connsiteX84" fmla="*/ 1628063 w 5646031"/>
              <a:gd name="connsiteY84" fmla="*/ 357526 h 5182926"/>
              <a:gd name="connsiteX85" fmla="*/ 1605268 w 5646031"/>
              <a:gd name="connsiteY85" fmla="*/ 340730 h 5182926"/>
              <a:gd name="connsiteX86" fmla="*/ 1580073 w 5646031"/>
              <a:gd name="connsiteY86" fmla="*/ 327533 h 5182926"/>
              <a:gd name="connsiteX87" fmla="*/ 1553678 w 5646031"/>
              <a:gd name="connsiteY87" fmla="*/ 313136 h 5182926"/>
              <a:gd name="connsiteX88" fmla="*/ 1530883 w 5646031"/>
              <a:gd name="connsiteY88" fmla="*/ 302338 h 5182926"/>
              <a:gd name="connsiteX89" fmla="*/ 1508088 w 5646031"/>
              <a:gd name="connsiteY89" fmla="*/ 285541 h 5182926"/>
              <a:gd name="connsiteX90" fmla="*/ 1488892 w 5646031"/>
              <a:gd name="connsiteY90" fmla="*/ 273543 h 5182926"/>
              <a:gd name="connsiteX91" fmla="*/ 1480494 w 5646031"/>
              <a:gd name="connsiteY91" fmla="*/ 265146 h 5182926"/>
              <a:gd name="connsiteX92" fmla="*/ 1473295 w 5646031"/>
              <a:gd name="connsiteY92" fmla="*/ 257947 h 5182926"/>
              <a:gd name="connsiteX93" fmla="*/ 1468496 w 5646031"/>
              <a:gd name="connsiteY93" fmla="*/ 248349 h 5182926"/>
              <a:gd name="connsiteX94" fmla="*/ 1466097 w 5646031"/>
              <a:gd name="connsiteY94" fmla="*/ 238751 h 5182926"/>
              <a:gd name="connsiteX95" fmla="*/ 1466097 w 5646031"/>
              <a:gd name="connsiteY95" fmla="*/ 227953 h 5182926"/>
              <a:gd name="connsiteX96" fmla="*/ 1470896 w 5646031"/>
              <a:gd name="connsiteY96" fmla="*/ 215955 h 5182926"/>
              <a:gd name="connsiteX97" fmla="*/ 1480494 w 5646031"/>
              <a:gd name="connsiteY97" fmla="*/ 206357 h 5182926"/>
              <a:gd name="connsiteX98" fmla="*/ 1488892 w 5646031"/>
              <a:gd name="connsiteY98" fmla="*/ 201558 h 5182926"/>
              <a:gd name="connsiteX99" fmla="*/ 1498490 w 5646031"/>
              <a:gd name="connsiteY99" fmla="*/ 196759 h 5182926"/>
              <a:gd name="connsiteX100" fmla="*/ 1508088 w 5646031"/>
              <a:gd name="connsiteY100" fmla="*/ 199159 h 5182926"/>
              <a:gd name="connsiteX101" fmla="*/ 1518886 w 5646031"/>
              <a:gd name="connsiteY101" fmla="*/ 201558 h 5182926"/>
              <a:gd name="connsiteX102" fmla="*/ 1530883 w 5646031"/>
              <a:gd name="connsiteY102" fmla="*/ 206357 h 5182926"/>
              <a:gd name="connsiteX103" fmla="*/ 1550079 w 5646031"/>
              <a:gd name="connsiteY103" fmla="*/ 218355 h 5182926"/>
              <a:gd name="connsiteX104" fmla="*/ 1577673 w 5646031"/>
              <a:gd name="connsiteY104" fmla="*/ 238751 h 5182926"/>
              <a:gd name="connsiteX105" fmla="*/ 1610067 w 5646031"/>
              <a:gd name="connsiteY105" fmla="*/ 255548 h 5182926"/>
              <a:gd name="connsiteX106" fmla="*/ 1640060 w 5646031"/>
              <a:gd name="connsiteY106" fmla="*/ 266345 h 5182926"/>
              <a:gd name="connsiteX107" fmla="*/ 1674854 w 5646031"/>
              <a:gd name="connsiteY107" fmla="*/ 275943 h 5182926"/>
              <a:gd name="connsiteX108" fmla="*/ 1739640 w 5646031"/>
              <a:gd name="connsiteY108" fmla="*/ 295139 h 5182926"/>
              <a:gd name="connsiteX109" fmla="*/ 1774432 w 5646031"/>
              <a:gd name="connsiteY109" fmla="*/ 303538 h 5182926"/>
              <a:gd name="connsiteX110" fmla="*/ 1806826 w 5646031"/>
              <a:gd name="connsiteY110" fmla="*/ 313136 h 5182926"/>
              <a:gd name="connsiteX111" fmla="*/ 1846418 w 5646031"/>
              <a:gd name="connsiteY111" fmla="*/ 325133 h 5182926"/>
              <a:gd name="connsiteX112" fmla="*/ 1883610 w 5646031"/>
              <a:gd name="connsiteY112" fmla="*/ 332332 h 5182926"/>
              <a:gd name="connsiteX113" fmla="*/ 1901606 w 5646031"/>
              <a:gd name="connsiteY113" fmla="*/ 334731 h 5182926"/>
              <a:gd name="connsiteX114" fmla="*/ 1918403 w 5646031"/>
              <a:gd name="connsiteY114" fmla="*/ 334731 h 5182926"/>
              <a:gd name="connsiteX115" fmla="*/ 1932800 w 5646031"/>
              <a:gd name="connsiteY115" fmla="*/ 332332 h 5182926"/>
              <a:gd name="connsiteX116" fmla="*/ 1945997 w 5646031"/>
              <a:gd name="connsiteY116" fmla="*/ 329932 h 5182926"/>
              <a:gd name="connsiteX117" fmla="*/ 1960394 w 5646031"/>
              <a:gd name="connsiteY117" fmla="*/ 322734 h 5182926"/>
              <a:gd name="connsiteX118" fmla="*/ 1973591 w 5646031"/>
              <a:gd name="connsiteY118" fmla="*/ 315535 h 5182926"/>
              <a:gd name="connsiteX119" fmla="*/ 1985589 w 5646031"/>
              <a:gd name="connsiteY119" fmla="*/ 305937 h 5182926"/>
              <a:gd name="connsiteX120" fmla="*/ 1995187 w 5646031"/>
              <a:gd name="connsiteY120" fmla="*/ 295139 h 5182926"/>
              <a:gd name="connsiteX121" fmla="*/ 2005985 w 5646031"/>
              <a:gd name="connsiteY121" fmla="*/ 280742 h 5182926"/>
              <a:gd name="connsiteX122" fmla="*/ 2015583 w 5646031"/>
              <a:gd name="connsiteY122" fmla="*/ 262746 h 5182926"/>
              <a:gd name="connsiteX123" fmla="*/ 2022781 w 5646031"/>
              <a:gd name="connsiteY123" fmla="*/ 243550 h 5182926"/>
              <a:gd name="connsiteX124" fmla="*/ 2029980 w 5646031"/>
              <a:gd name="connsiteY124" fmla="*/ 220754 h 5182926"/>
              <a:gd name="connsiteX125" fmla="*/ 2037178 w 5646031"/>
              <a:gd name="connsiteY125" fmla="*/ 201558 h 5182926"/>
              <a:gd name="connsiteX126" fmla="*/ 2045576 w 5646031"/>
              <a:gd name="connsiteY126" fmla="*/ 190761 h 5182926"/>
              <a:gd name="connsiteX127" fmla="*/ 2057574 w 5646031"/>
              <a:gd name="connsiteY127" fmla="*/ 183562 h 5182926"/>
              <a:gd name="connsiteX128" fmla="*/ 2067172 w 5646031"/>
              <a:gd name="connsiteY128" fmla="*/ 181163 h 5182926"/>
              <a:gd name="connsiteX129" fmla="*/ 2080369 w 5646031"/>
              <a:gd name="connsiteY129" fmla="*/ 183562 h 5182926"/>
              <a:gd name="connsiteX130" fmla="*/ 2092367 w 5646031"/>
              <a:gd name="connsiteY130" fmla="*/ 190761 h 5182926"/>
              <a:gd name="connsiteX131" fmla="*/ 2104364 w 5646031"/>
              <a:gd name="connsiteY131" fmla="*/ 199159 h 5182926"/>
              <a:gd name="connsiteX132" fmla="*/ 2117561 w 5646031"/>
              <a:gd name="connsiteY132" fmla="*/ 211156 h 5182926"/>
              <a:gd name="connsiteX133" fmla="*/ 2139157 w 5646031"/>
              <a:gd name="connsiteY133" fmla="*/ 230352 h 5182926"/>
              <a:gd name="connsiteX134" fmla="*/ 2159553 w 5646031"/>
              <a:gd name="connsiteY134" fmla="*/ 243550 h 5182926"/>
              <a:gd name="connsiteX135" fmla="*/ 2176350 w 5646031"/>
              <a:gd name="connsiteY135" fmla="*/ 250749 h 5182926"/>
              <a:gd name="connsiteX136" fmla="*/ 2184747 w 5646031"/>
              <a:gd name="connsiteY136" fmla="*/ 250749 h 5182926"/>
              <a:gd name="connsiteX137" fmla="*/ 2191946 w 5646031"/>
              <a:gd name="connsiteY137" fmla="*/ 250749 h 5182926"/>
              <a:gd name="connsiteX138" fmla="*/ 2201544 w 5646031"/>
              <a:gd name="connsiteY138" fmla="*/ 248349 h 5182926"/>
              <a:gd name="connsiteX139" fmla="*/ 2208743 w 5646031"/>
              <a:gd name="connsiteY139" fmla="*/ 243550 h 5182926"/>
              <a:gd name="connsiteX140" fmla="*/ 2214742 w 5646031"/>
              <a:gd name="connsiteY140" fmla="*/ 236352 h 5182926"/>
              <a:gd name="connsiteX141" fmla="*/ 2219541 w 5646031"/>
              <a:gd name="connsiteY141" fmla="*/ 230352 h 5182926"/>
              <a:gd name="connsiteX142" fmla="*/ 2231538 w 5646031"/>
              <a:gd name="connsiteY142" fmla="*/ 208757 h 5182926"/>
              <a:gd name="connsiteX143" fmla="*/ 2238737 w 5646031"/>
              <a:gd name="connsiteY143" fmla="*/ 178763 h 5182926"/>
              <a:gd name="connsiteX144" fmla="*/ 2248335 w 5646031"/>
              <a:gd name="connsiteY144" fmla="*/ 148769 h 5182926"/>
              <a:gd name="connsiteX145" fmla="*/ 2251933 w 5646031"/>
              <a:gd name="connsiteY145" fmla="*/ 136772 h 5182926"/>
              <a:gd name="connsiteX146" fmla="*/ 2259132 w 5646031"/>
              <a:gd name="connsiteY146" fmla="*/ 127174 h 5182926"/>
              <a:gd name="connsiteX147" fmla="*/ 2263931 w 5646031"/>
              <a:gd name="connsiteY147" fmla="*/ 118776 h 5182926"/>
              <a:gd name="connsiteX148" fmla="*/ 2271130 w 5646031"/>
              <a:gd name="connsiteY148" fmla="*/ 113977 h 5182926"/>
              <a:gd name="connsiteX149" fmla="*/ 2278328 w 5646031"/>
              <a:gd name="connsiteY149" fmla="*/ 109178 h 5182926"/>
              <a:gd name="connsiteX150" fmla="*/ 2286727 w 5646031"/>
              <a:gd name="connsiteY150" fmla="*/ 106778 h 5182926"/>
              <a:gd name="connsiteX151" fmla="*/ 2293925 w 5646031"/>
              <a:gd name="connsiteY151" fmla="*/ 106778 h 5182926"/>
              <a:gd name="connsiteX152" fmla="*/ 2301124 w 5646031"/>
              <a:gd name="connsiteY152" fmla="*/ 109178 h 5182926"/>
              <a:gd name="connsiteX153" fmla="*/ 2319120 w 5646031"/>
              <a:gd name="connsiteY153" fmla="*/ 116376 h 5182926"/>
              <a:gd name="connsiteX154" fmla="*/ 2338316 w 5646031"/>
              <a:gd name="connsiteY154" fmla="*/ 129573 h 5182926"/>
              <a:gd name="connsiteX155" fmla="*/ 2358712 w 5646031"/>
              <a:gd name="connsiteY155" fmla="*/ 151169 h 5182926"/>
              <a:gd name="connsiteX156" fmla="*/ 2373109 w 5646031"/>
              <a:gd name="connsiteY156" fmla="*/ 164366 h 5182926"/>
              <a:gd name="connsiteX157" fmla="*/ 2387506 w 5646031"/>
              <a:gd name="connsiteY157" fmla="*/ 176364 h 5182926"/>
              <a:gd name="connsiteX158" fmla="*/ 2400703 w 5646031"/>
              <a:gd name="connsiteY158" fmla="*/ 183562 h 5182926"/>
              <a:gd name="connsiteX159" fmla="*/ 2415100 w 5646031"/>
              <a:gd name="connsiteY159" fmla="*/ 188362 h 5182926"/>
              <a:gd name="connsiteX160" fmla="*/ 2430697 w 5646031"/>
              <a:gd name="connsiteY160" fmla="*/ 190761 h 5182926"/>
              <a:gd name="connsiteX161" fmla="*/ 2449893 w 5646031"/>
              <a:gd name="connsiteY161" fmla="*/ 190761 h 5182926"/>
              <a:gd name="connsiteX162" fmla="*/ 2493084 w 5646031"/>
              <a:gd name="connsiteY162" fmla="*/ 185962 h 5182926"/>
              <a:gd name="connsiteX163" fmla="*/ 2561469 w 5646031"/>
              <a:gd name="connsiteY163" fmla="*/ 176364 h 5182926"/>
              <a:gd name="connsiteX164" fmla="*/ 2632255 w 5646031"/>
              <a:gd name="connsiteY164" fmla="*/ 169166 h 5182926"/>
              <a:gd name="connsiteX165" fmla="*/ 2701841 w 5646031"/>
              <a:gd name="connsiteY165" fmla="*/ 161967 h 5182926"/>
              <a:gd name="connsiteX166" fmla="*/ 2736633 w 5646031"/>
              <a:gd name="connsiteY166" fmla="*/ 155968 h 5182926"/>
              <a:gd name="connsiteX167" fmla="*/ 2771426 w 5646031"/>
              <a:gd name="connsiteY167" fmla="*/ 148769 h 5182926"/>
              <a:gd name="connsiteX168" fmla="*/ 2783424 w 5646031"/>
              <a:gd name="connsiteY168" fmla="*/ 146370 h 5182926"/>
              <a:gd name="connsiteX169" fmla="*/ 2790622 w 5646031"/>
              <a:gd name="connsiteY169" fmla="*/ 151169 h 5182926"/>
              <a:gd name="connsiteX170" fmla="*/ 2795421 w 5646031"/>
              <a:gd name="connsiteY170" fmla="*/ 158367 h 5182926"/>
              <a:gd name="connsiteX171" fmla="*/ 2797821 w 5646031"/>
              <a:gd name="connsiteY171" fmla="*/ 166766 h 5182926"/>
              <a:gd name="connsiteX172" fmla="*/ 2800220 w 5646031"/>
              <a:gd name="connsiteY172" fmla="*/ 181163 h 5182926"/>
              <a:gd name="connsiteX173" fmla="*/ 2797821 w 5646031"/>
              <a:gd name="connsiteY173" fmla="*/ 193161 h 5182926"/>
              <a:gd name="connsiteX174" fmla="*/ 2795421 w 5646031"/>
              <a:gd name="connsiteY174" fmla="*/ 218355 h 5182926"/>
              <a:gd name="connsiteX175" fmla="*/ 2790622 w 5646031"/>
              <a:gd name="connsiteY175" fmla="*/ 230352 h 5182926"/>
              <a:gd name="connsiteX176" fmla="*/ 2783424 w 5646031"/>
              <a:gd name="connsiteY176" fmla="*/ 243550 h 5182926"/>
              <a:gd name="connsiteX177" fmla="*/ 2776225 w 5646031"/>
              <a:gd name="connsiteY177" fmla="*/ 257947 h 5182926"/>
              <a:gd name="connsiteX178" fmla="*/ 2771426 w 5646031"/>
              <a:gd name="connsiteY178" fmla="*/ 268744 h 5182926"/>
              <a:gd name="connsiteX179" fmla="*/ 2770226 w 5646031"/>
              <a:gd name="connsiteY179" fmla="*/ 283141 h 5182926"/>
              <a:gd name="connsiteX180" fmla="*/ 2770226 w 5646031"/>
              <a:gd name="connsiteY180" fmla="*/ 290340 h 5182926"/>
              <a:gd name="connsiteX181" fmla="*/ 2771426 w 5646031"/>
              <a:gd name="connsiteY181" fmla="*/ 295139 h 5182926"/>
              <a:gd name="connsiteX182" fmla="*/ 2773826 w 5646031"/>
              <a:gd name="connsiteY182" fmla="*/ 302338 h 5182926"/>
              <a:gd name="connsiteX183" fmla="*/ 2778625 w 5646031"/>
              <a:gd name="connsiteY183" fmla="*/ 305937 h 5182926"/>
              <a:gd name="connsiteX184" fmla="*/ 2785823 w 5646031"/>
              <a:gd name="connsiteY184" fmla="*/ 313136 h 5182926"/>
              <a:gd name="connsiteX185" fmla="*/ 2795421 w 5646031"/>
              <a:gd name="connsiteY185" fmla="*/ 317935 h 5182926"/>
              <a:gd name="connsiteX186" fmla="*/ 2808618 w 5646031"/>
              <a:gd name="connsiteY186" fmla="*/ 325133 h 5182926"/>
              <a:gd name="connsiteX187" fmla="*/ 2825415 w 5646031"/>
              <a:gd name="connsiteY187" fmla="*/ 327533 h 5182926"/>
              <a:gd name="connsiteX188" fmla="*/ 2839812 w 5646031"/>
              <a:gd name="connsiteY188" fmla="*/ 327533 h 5182926"/>
              <a:gd name="connsiteX189" fmla="*/ 2850610 w 5646031"/>
              <a:gd name="connsiteY189" fmla="*/ 325133 h 5182926"/>
              <a:gd name="connsiteX190" fmla="*/ 2865007 w 5646031"/>
              <a:gd name="connsiteY190" fmla="*/ 317935 h 5182926"/>
              <a:gd name="connsiteX191" fmla="*/ 2878204 w 5646031"/>
              <a:gd name="connsiteY191" fmla="*/ 310736 h 5182926"/>
              <a:gd name="connsiteX192" fmla="*/ 2890201 w 5646031"/>
              <a:gd name="connsiteY192" fmla="*/ 302338 h 5182926"/>
              <a:gd name="connsiteX193" fmla="*/ 2902199 w 5646031"/>
              <a:gd name="connsiteY193" fmla="*/ 292740 h 5182926"/>
              <a:gd name="connsiteX194" fmla="*/ 2912997 w 5646031"/>
              <a:gd name="connsiteY194" fmla="*/ 278342 h 5182926"/>
              <a:gd name="connsiteX195" fmla="*/ 2927394 w 5646031"/>
              <a:gd name="connsiteY195" fmla="*/ 265146 h 5182926"/>
              <a:gd name="connsiteX196" fmla="*/ 2939392 w 5646031"/>
              <a:gd name="connsiteY196" fmla="*/ 250749 h 5182926"/>
              <a:gd name="connsiteX197" fmla="*/ 2952588 w 5646031"/>
              <a:gd name="connsiteY197" fmla="*/ 236352 h 5182926"/>
              <a:gd name="connsiteX198" fmla="*/ 2966985 w 5646031"/>
              <a:gd name="connsiteY198" fmla="*/ 230352 h 5182926"/>
              <a:gd name="connsiteX199" fmla="*/ 2974184 w 5646031"/>
              <a:gd name="connsiteY199" fmla="*/ 225553 h 5182926"/>
              <a:gd name="connsiteX200" fmla="*/ 2982583 w 5646031"/>
              <a:gd name="connsiteY200" fmla="*/ 225553 h 5182926"/>
              <a:gd name="connsiteX201" fmla="*/ 2989781 w 5646031"/>
              <a:gd name="connsiteY201" fmla="*/ 225553 h 5182926"/>
              <a:gd name="connsiteX202" fmla="*/ 2999379 w 5646031"/>
              <a:gd name="connsiteY202" fmla="*/ 230352 h 5182926"/>
              <a:gd name="connsiteX203" fmla="*/ 3008977 w 5646031"/>
              <a:gd name="connsiteY203" fmla="*/ 233952 h 5182926"/>
              <a:gd name="connsiteX204" fmla="*/ 3017375 w 5646031"/>
              <a:gd name="connsiteY204" fmla="*/ 241150 h 5182926"/>
              <a:gd name="connsiteX205" fmla="*/ 3026973 w 5646031"/>
              <a:gd name="connsiteY205" fmla="*/ 250749 h 5182926"/>
              <a:gd name="connsiteX206" fmla="*/ 3034172 w 5646031"/>
              <a:gd name="connsiteY206" fmla="*/ 260347 h 5182926"/>
              <a:gd name="connsiteX207" fmla="*/ 3038971 w 5646031"/>
              <a:gd name="connsiteY207" fmla="*/ 268744 h 5182926"/>
              <a:gd name="connsiteX208" fmla="*/ 3043770 w 5646031"/>
              <a:gd name="connsiteY208" fmla="*/ 278342 h 5182926"/>
              <a:gd name="connsiteX209" fmla="*/ 3046169 w 5646031"/>
              <a:gd name="connsiteY209" fmla="*/ 297539 h 5182926"/>
              <a:gd name="connsiteX210" fmla="*/ 3043770 w 5646031"/>
              <a:gd name="connsiteY210" fmla="*/ 317935 h 5182926"/>
              <a:gd name="connsiteX211" fmla="*/ 3038971 w 5646031"/>
              <a:gd name="connsiteY211" fmla="*/ 338330 h 5182926"/>
              <a:gd name="connsiteX212" fmla="*/ 3029373 w 5646031"/>
              <a:gd name="connsiteY212" fmla="*/ 357526 h 5182926"/>
              <a:gd name="connsiteX213" fmla="*/ 3017375 w 5646031"/>
              <a:gd name="connsiteY213" fmla="*/ 373123 h 5182926"/>
              <a:gd name="connsiteX214" fmla="*/ 3006578 w 5646031"/>
              <a:gd name="connsiteY214" fmla="*/ 387520 h 5182926"/>
              <a:gd name="connsiteX215" fmla="*/ 2984982 w 5646031"/>
              <a:gd name="connsiteY215" fmla="*/ 410315 h 5182926"/>
              <a:gd name="connsiteX216" fmla="*/ 2971784 w 5646031"/>
              <a:gd name="connsiteY216" fmla="*/ 434310 h 5182926"/>
              <a:gd name="connsiteX217" fmla="*/ 2962186 w 5646031"/>
              <a:gd name="connsiteY217" fmla="*/ 454706 h 5182926"/>
              <a:gd name="connsiteX218" fmla="*/ 2957387 w 5646031"/>
              <a:gd name="connsiteY218" fmla="*/ 478701 h 5182926"/>
              <a:gd name="connsiteX219" fmla="*/ 2954988 w 5646031"/>
              <a:gd name="connsiteY219" fmla="*/ 501496 h 5182926"/>
              <a:gd name="connsiteX220" fmla="*/ 2957387 w 5646031"/>
              <a:gd name="connsiteY220" fmla="*/ 524292 h 5182926"/>
              <a:gd name="connsiteX221" fmla="*/ 2959787 w 5646031"/>
              <a:gd name="connsiteY221" fmla="*/ 545887 h 5182926"/>
              <a:gd name="connsiteX222" fmla="*/ 2966985 w 5646031"/>
              <a:gd name="connsiteY222" fmla="*/ 568682 h 5182926"/>
              <a:gd name="connsiteX223" fmla="*/ 2980183 w 5646031"/>
              <a:gd name="connsiteY223" fmla="*/ 613073 h 5182926"/>
              <a:gd name="connsiteX224" fmla="*/ 2994580 w 5646031"/>
              <a:gd name="connsiteY224" fmla="*/ 658664 h 5182926"/>
              <a:gd name="connsiteX225" fmla="*/ 2999379 w 5646031"/>
              <a:gd name="connsiteY225" fmla="*/ 680260 h 5182926"/>
              <a:gd name="connsiteX226" fmla="*/ 3001779 w 5646031"/>
              <a:gd name="connsiteY226" fmla="*/ 703054 h 5182926"/>
              <a:gd name="connsiteX227" fmla="*/ 3001779 w 5646031"/>
              <a:gd name="connsiteY227" fmla="*/ 724650 h 5182926"/>
              <a:gd name="connsiteX228" fmla="*/ 2999379 w 5646031"/>
              <a:gd name="connsiteY228" fmla="*/ 747446 h 5182926"/>
              <a:gd name="connsiteX229" fmla="*/ 2999379 w 5646031"/>
              <a:gd name="connsiteY229" fmla="*/ 757044 h 5182926"/>
              <a:gd name="connsiteX230" fmla="*/ 3004178 w 5646031"/>
              <a:gd name="connsiteY230" fmla="*/ 763042 h 5182926"/>
              <a:gd name="connsiteX231" fmla="*/ 3008977 w 5646031"/>
              <a:gd name="connsiteY231" fmla="*/ 772640 h 5182926"/>
              <a:gd name="connsiteX232" fmla="*/ 3017375 w 5646031"/>
              <a:gd name="connsiteY232" fmla="*/ 779839 h 5182926"/>
              <a:gd name="connsiteX233" fmla="*/ 3026973 w 5646031"/>
              <a:gd name="connsiteY233" fmla="*/ 784638 h 5182926"/>
              <a:gd name="connsiteX234" fmla="*/ 3036571 w 5646031"/>
              <a:gd name="connsiteY234" fmla="*/ 787037 h 5182926"/>
              <a:gd name="connsiteX235" fmla="*/ 3043770 w 5646031"/>
              <a:gd name="connsiteY235" fmla="*/ 789437 h 5182926"/>
              <a:gd name="connsiteX236" fmla="*/ 3052168 w 5646031"/>
              <a:gd name="connsiteY236" fmla="*/ 787037 h 5182926"/>
              <a:gd name="connsiteX237" fmla="*/ 3068965 w 5646031"/>
              <a:gd name="connsiteY237" fmla="*/ 777439 h 5182926"/>
              <a:gd name="connsiteX238" fmla="*/ 3084561 w 5646031"/>
              <a:gd name="connsiteY238" fmla="*/ 775040 h 5182926"/>
              <a:gd name="connsiteX239" fmla="*/ 3103757 w 5646031"/>
              <a:gd name="connsiteY239" fmla="*/ 777439 h 5182926"/>
              <a:gd name="connsiteX240" fmla="*/ 3119354 w 5646031"/>
              <a:gd name="connsiteY240" fmla="*/ 782238 h 5182926"/>
              <a:gd name="connsiteX241" fmla="*/ 3138550 w 5646031"/>
              <a:gd name="connsiteY241" fmla="*/ 789437 h 5182926"/>
              <a:gd name="connsiteX242" fmla="*/ 3156546 w 5646031"/>
              <a:gd name="connsiteY242" fmla="*/ 796635 h 5182926"/>
              <a:gd name="connsiteX243" fmla="*/ 3191339 w 5646031"/>
              <a:gd name="connsiteY243" fmla="*/ 814632 h 5182926"/>
              <a:gd name="connsiteX244" fmla="*/ 3210535 w 5646031"/>
              <a:gd name="connsiteY244" fmla="*/ 821830 h 5182926"/>
              <a:gd name="connsiteX245" fmla="*/ 3228531 w 5646031"/>
              <a:gd name="connsiteY245" fmla="*/ 826628 h 5182926"/>
              <a:gd name="connsiteX246" fmla="*/ 3245328 w 5646031"/>
              <a:gd name="connsiteY246" fmla="*/ 829029 h 5182926"/>
              <a:gd name="connsiteX247" fmla="*/ 3260925 w 5646031"/>
              <a:gd name="connsiteY247" fmla="*/ 826628 h 5182926"/>
              <a:gd name="connsiteX248" fmla="*/ 3280121 w 5646031"/>
              <a:gd name="connsiteY248" fmla="*/ 821830 h 5182926"/>
              <a:gd name="connsiteX249" fmla="*/ 3295717 w 5646031"/>
              <a:gd name="connsiteY249" fmla="*/ 809833 h 5182926"/>
              <a:gd name="connsiteX250" fmla="*/ 3312514 w 5646031"/>
              <a:gd name="connsiteY250" fmla="*/ 791836 h 5182926"/>
              <a:gd name="connsiteX251" fmla="*/ 3326911 w 5646031"/>
              <a:gd name="connsiteY251" fmla="*/ 765442 h 5182926"/>
              <a:gd name="connsiteX252" fmla="*/ 3335310 w 5646031"/>
              <a:gd name="connsiteY252" fmla="*/ 765442 h 5182926"/>
              <a:gd name="connsiteX253" fmla="*/ 3354506 w 5646031"/>
              <a:gd name="connsiteY253" fmla="*/ 775040 h 5182926"/>
              <a:gd name="connsiteX254" fmla="*/ 3402496 w 5646031"/>
              <a:gd name="connsiteY254" fmla="*/ 794236 h 5182926"/>
              <a:gd name="connsiteX255" fmla="*/ 3424091 w 5646031"/>
              <a:gd name="connsiteY255" fmla="*/ 802634 h 5182926"/>
              <a:gd name="connsiteX256" fmla="*/ 3444487 w 5646031"/>
              <a:gd name="connsiteY256" fmla="*/ 812232 h 5182926"/>
              <a:gd name="connsiteX257" fmla="*/ 3466082 w 5646031"/>
              <a:gd name="connsiteY257" fmla="*/ 819431 h 5182926"/>
              <a:gd name="connsiteX258" fmla="*/ 3474481 w 5646031"/>
              <a:gd name="connsiteY258" fmla="*/ 821830 h 5182926"/>
              <a:gd name="connsiteX259" fmla="*/ 3484079 w 5646031"/>
              <a:gd name="connsiteY259" fmla="*/ 819431 h 5182926"/>
              <a:gd name="connsiteX260" fmla="*/ 3530869 w 5646031"/>
              <a:gd name="connsiteY260" fmla="*/ 812232 h 5182926"/>
              <a:gd name="connsiteX261" fmla="*/ 3563262 w 5646031"/>
              <a:gd name="connsiteY261" fmla="*/ 807433 h 5182926"/>
              <a:gd name="connsiteX262" fmla="*/ 3590856 w 5646031"/>
              <a:gd name="connsiteY262" fmla="*/ 807433 h 5182926"/>
              <a:gd name="connsiteX263" fmla="*/ 3602854 w 5646031"/>
              <a:gd name="connsiteY263" fmla="*/ 809833 h 5182926"/>
              <a:gd name="connsiteX264" fmla="*/ 3613652 w 5646031"/>
              <a:gd name="connsiteY264" fmla="*/ 814632 h 5182926"/>
              <a:gd name="connsiteX265" fmla="*/ 3623250 w 5646031"/>
              <a:gd name="connsiteY265" fmla="*/ 819431 h 5182926"/>
              <a:gd name="connsiteX266" fmla="*/ 3635247 w 5646031"/>
              <a:gd name="connsiteY266" fmla="*/ 826628 h 5182926"/>
              <a:gd name="connsiteX267" fmla="*/ 3655643 w 5646031"/>
              <a:gd name="connsiteY267" fmla="*/ 849424 h 5182926"/>
              <a:gd name="connsiteX268" fmla="*/ 3678439 w 5646031"/>
              <a:gd name="connsiteY268" fmla="*/ 879418 h 5182926"/>
              <a:gd name="connsiteX269" fmla="*/ 3709632 w 5646031"/>
              <a:gd name="connsiteY269" fmla="*/ 923809 h 5182926"/>
              <a:gd name="connsiteX270" fmla="*/ 3704833 w 5646031"/>
              <a:gd name="connsiteY270" fmla="*/ 881818 h 5182926"/>
              <a:gd name="connsiteX271" fmla="*/ 3704833 w 5646031"/>
              <a:gd name="connsiteY271" fmla="*/ 844625 h 5182926"/>
              <a:gd name="connsiteX272" fmla="*/ 3712032 w 5646031"/>
              <a:gd name="connsiteY272" fmla="*/ 812232 h 5182926"/>
              <a:gd name="connsiteX273" fmla="*/ 3720429 w 5646031"/>
              <a:gd name="connsiteY273" fmla="*/ 782238 h 5182926"/>
              <a:gd name="connsiteX274" fmla="*/ 3732427 w 5646031"/>
              <a:gd name="connsiteY274" fmla="*/ 759443 h 5182926"/>
              <a:gd name="connsiteX275" fmla="*/ 3750424 w 5646031"/>
              <a:gd name="connsiteY275" fmla="*/ 735448 h 5182926"/>
              <a:gd name="connsiteX276" fmla="*/ 3769620 w 5646031"/>
              <a:gd name="connsiteY276" fmla="*/ 717451 h 5182926"/>
              <a:gd name="connsiteX277" fmla="*/ 3790015 w 5646031"/>
              <a:gd name="connsiteY277" fmla="*/ 698255 h 5182926"/>
              <a:gd name="connsiteX278" fmla="*/ 3814010 w 5646031"/>
              <a:gd name="connsiteY278" fmla="*/ 685059 h 5182926"/>
              <a:gd name="connsiteX279" fmla="*/ 3839205 w 5646031"/>
              <a:gd name="connsiteY279" fmla="*/ 668262 h 5182926"/>
              <a:gd name="connsiteX280" fmla="*/ 3889595 w 5646031"/>
              <a:gd name="connsiteY280" fmla="*/ 643067 h 5182926"/>
              <a:gd name="connsiteX281" fmla="*/ 3938784 w 5646031"/>
              <a:gd name="connsiteY281" fmla="*/ 615473 h 5182926"/>
              <a:gd name="connsiteX282" fmla="*/ 3963979 w 5646031"/>
              <a:gd name="connsiteY282" fmla="*/ 601076 h 5182926"/>
              <a:gd name="connsiteX283" fmla="*/ 3985575 w 5646031"/>
              <a:gd name="connsiteY283" fmla="*/ 585479 h 5182926"/>
              <a:gd name="connsiteX284" fmla="*/ 3996372 w 5646031"/>
              <a:gd name="connsiteY284" fmla="*/ 578280 h 5182926"/>
              <a:gd name="connsiteX285" fmla="*/ 4008370 w 5646031"/>
              <a:gd name="connsiteY285" fmla="*/ 573481 h 5182926"/>
              <a:gd name="connsiteX286" fmla="*/ 4020367 w 5646031"/>
              <a:gd name="connsiteY286" fmla="*/ 568682 h 5182926"/>
              <a:gd name="connsiteX287" fmla="*/ 4031165 w 5646031"/>
              <a:gd name="connsiteY287" fmla="*/ 568682 h 5182926"/>
              <a:gd name="connsiteX288" fmla="*/ 4045562 w 5646031"/>
              <a:gd name="connsiteY288" fmla="*/ 571082 h 5182926"/>
              <a:gd name="connsiteX289" fmla="*/ 4057560 w 5646031"/>
              <a:gd name="connsiteY289" fmla="*/ 575881 h 5182926"/>
              <a:gd name="connsiteX290" fmla="*/ 4065958 w 5646031"/>
              <a:gd name="connsiteY290" fmla="*/ 585479 h 5182926"/>
              <a:gd name="connsiteX291" fmla="*/ 4077955 w 5646031"/>
              <a:gd name="connsiteY291" fmla="*/ 593877 h 5182926"/>
              <a:gd name="connsiteX292" fmla="*/ 4082754 w 5646031"/>
              <a:gd name="connsiteY292" fmla="*/ 605875 h 5182926"/>
              <a:gd name="connsiteX293" fmla="*/ 4085154 w 5646031"/>
              <a:gd name="connsiteY293" fmla="*/ 617872 h 5182926"/>
              <a:gd name="connsiteX294" fmla="*/ 4082754 w 5646031"/>
              <a:gd name="connsiteY294" fmla="*/ 626270 h 5182926"/>
              <a:gd name="connsiteX295" fmla="*/ 4077955 w 5646031"/>
              <a:gd name="connsiteY295" fmla="*/ 635868 h 5182926"/>
              <a:gd name="connsiteX296" fmla="*/ 4070757 w 5646031"/>
              <a:gd name="connsiteY296" fmla="*/ 645466 h 5182926"/>
              <a:gd name="connsiteX297" fmla="*/ 4063558 w 5646031"/>
              <a:gd name="connsiteY297" fmla="*/ 652665 h 5182926"/>
              <a:gd name="connsiteX298" fmla="*/ 4045562 w 5646031"/>
              <a:gd name="connsiteY298" fmla="*/ 668262 h 5182926"/>
              <a:gd name="connsiteX299" fmla="*/ 3968778 w 5646031"/>
              <a:gd name="connsiteY299" fmla="*/ 735448 h 5182926"/>
              <a:gd name="connsiteX300" fmla="*/ 3929186 w 5646031"/>
              <a:gd name="connsiteY300" fmla="*/ 770241 h 5182926"/>
              <a:gd name="connsiteX301" fmla="*/ 3889595 w 5646031"/>
              <a:gd name="connsiteY301" fmla="*/ 800235 h 5182926"/>
              <a:gd name="connsiteX302" fmla="*/ 3869199 w 5646031"/>
              <a:gd name="connsiteY302" fmla="*/ 819431 h 5182926"/>
              <a:gd name="connsiteX303" fmla="*/ 3852402 w 5646031"/>
              <a:gd name="connsiteY303" fmla="*/ 837427 h 5182926"/>
              <a:gd name="connsiteX304" fmla="*/ 3839205 w 5646031"/>
              <a:gd name="connsiteY304" fmla="*/ 856623 h 5182926"/>
              <a:gd name="connsiteX305" fmla="*/ 3829607 w 5646031"/>
              <a:gd name="connsiteY305" fmla="*/ 877019 h 5182926"/>
              <a:gd name="connsiteX306" fmla="*/ 3827208 w 5646031"/>
              <a:gd name="connsiteY306" fmla="*/ 898614 h 5182926"/>
              <a:gd name="connsiteX307" fmla="*/ 3829607 w 5646031"/>
              <a:gd name="connsiteY307" fmla="*/ 921409 h 5182926"/>
              <a:gd name="connsiteX308" fmla="*/ 3836806 w 5646031"/>
              <a:gd name="connsiteY308" fmla="*/ 941805 h 5182926"/>
              <a:gd name="connsiteX309" fmla="*/ 3848803 w 5646031"/>
              <a:gd name="connsiteY309" fmla="*/ 965800 h 5182926"/>
              <a:gd name="connsiteX310" fmla="*/ 3857201 w 5646031"/>
              <a:gd name="connsiteY310" fmla="*/ 976598 h 5182926"/>
              <a:gd name="connsiteX311" fmla="*/ 3864400 w 5646031"/>
              <a:gd name="connsiteY311" fmla="*/ 983796 h 5182926"/>
              <a:gd name="connsiteX312" fmla="*/ 3873998 w 5646031"/>
              <a:gd name="connsiteY312" fmla="*/ 990995 h 5182926"/>
              <a:gd name="connsiteX313" fmla="*/ 3883596 w 5646031"/>
              <a:gd name="connsiteY313" fmla="*/ 995794 h 5182926"/>
              <a:gd name="connsiteX314" fmla="*/ 3891994 w 5646031"/>
              <a:gd name="connsiteY314" fmla="*/ 998193 h 5182926"/>
              <a:gd name="connsiteX315" fmla="*/ 3899193 w 5646031"/>
              <a:gd name="connsiteY315" fmla="*/ 1000593 h 5182926"/>
              <a:gd name="connsiteX316" fmla="*/ 3918389 w 5646031"/>
              <a:gd name="connsiteY316" fmla="*/ 998193 h 5182926"/>
              <a:gd name="connsiteX317" fmla="*/ 3936385 w 5646031"/>
              <a:gd name="connsiteY317" fmla="*/ 990995 h 5182926"/>
              <a:gd name="connsiteX318" fmla="*/ 3953181 w 5646031"/>
              <a:gd name="connsiteY318" fmla="*/ 981397 h 5182926"/>
              <a:gd name="connsiteX319" fmla="*/ 3987974 w 5646031"/>
              <a:gd name="connsiteY319" fmla="*/ 958602 h 5182926"/>
              <a:gd name="connsiteX320" fmla="*/ 4008370 w 5646031"/>
              <a:gd name="connsiteY320" fmla="*/ 941805 h 5182926"/>
              <a:gd name="connsiteX321" fmla="*/ 4020367 w 5646031"/>
              <a:gd name="connsiteY321" fmla="*/ 935806 h 5182926"/>
              <a:gd name="connsiteX322" fmla="*/ 4031165 w 5646031"/>
              <a:gd name="connsiteY322" fmla="*/ 928608 h 5182926"/>
              <a:gd name="connsiteX323" fmla="*/ 4043163 w 5646031"/>
              <a:gd name="connsiteY323" fmla="*/ 926208 h 5182926"/>
              <a:gd name="connsiteX324" fmla="*/ 4055161 w 5646031"/>
              <a:gd name="connsiteY324" fmla="*/ 926208 h 5182926"/>
              <a:gd name="connsiteX325" fmla="*/ 4065958 w 5646031"/>
              <a:gd name="connsiteY325" fmla="*/ 931007 h 5182926"/>
              <a:gd name="connsiteX326" fmla="*/ 4077955 w 5646031"/>
              <a:gd name="connsiteY326" fmla="*/ 941805 h 5182926"/>
              <a:gd name="connsiteX327" fmla="*/ 4085154 w 5646031"/>
              <a:gd name="connsiteY327" fmla="*/ 956202 h 5182926"/>
              <a:gd name="connsiteX328" fmla="*/ 4089953 w 5646031"/>
              <a:gd name="connsiteY328" fmla="*/ 968200 h 5182926"/>
              <a:gd name="connsiteX329" fmla="*/ 4087553 w 5646031"/>
              <a:gd name="connsiteY329" fmla="*/ 978997 h 5182926"/>
              <a:gd name="connsiteX330" fmla="*/ 4080355 w 5646031"/>
              <a:gd name="connsiteY330" fmla="*/ 988595 h 5182926"/>
              <a:gd name="connsiteX331" fmla="*/ 4070757 w 5646031"/>
              <a:gd name="connsiteY331" fmla="*/ 995794 h 5182926"/>
              <a:gd name="connsiteX332" fmla="*/ 4061159 w 5646031"/>
              <a:gd name="connsiteY332" fmla="*/ 1005392 h 5182926"/>
              <a:gd name="connsiteX333" fmla="*/ 4038364 w 5646031"/>
              <a:gd name="connsiteY333" fmla="*/ 1018589 h 5182926"/>
              <a:gd name="connsiteX334" fmla="*/ 4020367 w 5646031"/>
              <a:gd name="connsiteY334" fmla="*/ 1032986 h 5182926"/>
              <a:gd name="connsiteX335" fmla="*/ 4013169 w 5646031"/>
              <a:gd name="connsiteY335" fmla="*/ 1042584 h 5182926"/>
              <a:gd name="connsiteX336" fmla="*/ 4008370 w 5646031"/>
              <a:gd name="connsiteY336" fmla="*/ 1050982 h 5182926"/>
              <a:gd name="connsiteX337" fmla="*/ 4003571 w 5646031"/>
              <a:gd name="connsiteY337" fmla="*/ 1060580 h 5182926"/>
              <a:gd name="connsiteX338" fmla="*/ 4003571 w 5646031"/>
              <a:gd name="connsiteY338" fmla="*/ 1070178 h 5182926"/>
              <a:gd name="connsiteX339" fmla="*/ 4003571 w 5646031"/>
              <a:gd name="connsiteY339" fmla="*/ 1082176 h 5182926"/>
              <a:gd name="connsiteX340" fmla="*/ 4010769 w 5646031"/>
              <a:gd name="connsiteY340" fmla="*/ 1090574 h 5182926"/>
              <a:gd name="connsiteX341" fmla="*/ 4022767 w 5646031"/>
              <a:gd name="connsiteY341" fmla="*/ 1107371 h 5182926"/>
              <a:gd name="connsiteX342" fmla="*/ 4033565 w 5646031"/>
              <a:gd name="connsiteY342" fmla="*/ 1118168 h 5182926"/>
              <a:gd name="connsiteX343" fmla="*/ 4047962 w 5646031"/>
              <a:gd name="connsiteY343" fmla="*/ 1130166 h 5182926"/>
              <a:gd name="connsiteX344" fmla="*/ 4061159 w 5646031"/>
              <a:gd name="connsiteY344" fmla="*/ 1139764 h 5182926"/>
              <a:gd name="connsiteX345" fmla="*/ 4077955 w 5646031"/>
              <a:gd name="connsiteY345" fmla="*/ 1149362 h 5182926"/>
              <a:gd name="connsiteX346" fmla="*/ 4095952 w 5646031"/>
              <a:gd name="connsiteY346" fmla="*/ 1155361 h 5182926"/>
              <a:gd name="connsiteX347" fmla="*/ 4115148 w 5646031"/>
              <a:gd name="connsiteY347" fmla="*/ 1160160 h 5182926"/>
              <a:gd name="connsiteX348" fmla="*/ 4133144 w 5646031"/>
              <a:gd name="connsiteY348" fmla="*/ 1162560 h 5182926"/>
              <a:gd name="connsiteX349" fmla="*/ 4199131 w 5646031"/>
              <a:gd name="connsiteY349" fmla="*/ 1169758 h 5182926"/>
              <a:gd name="connsiteX350" fmla="*/ 4224325 w 5646031"/>
              <a:gd name="connsiteY350" fmla="*/ 1174557 h 5182926"/>
              <a:gd name="connsiteX351" fmla="*/ 4247121 w 5646031"/>
              <a:gd name="connsiteY351" fmla="*/ 1181756 h 5182926"/>
              <a:gd name="connsiteX352" fmla="*/ 4266317 w 5646031"/>
              <a:gd name="connsiteY352" fmla="*/ 1186555 h 5182926"/>
              <a:gd name="connsiteX353" fmla="*/ 4284313 w 5646031"/>
              <a:gd name="connsiteY353" fmla="*/ 1194953 h 5182926"/>
              <a:gd name="connsiteX354" fmla="*/ 4296310 w 5646031"/>
              <a:gd name="connsiteY354" fmla="*/ 1204551 h 5182926"/>
              <a:gd name="connsiteX355" fmla="*/ 4307108 w 5646031"/>
              <a:gd name="connsiteY355" fmla="*/ 1214149 h 5182926"/>
              <a:gd name="connsiteX356" fmla="*/ 4314307 w 5646031"/>
              <a:gd name="connsiteY356" fmla="*/ 1227346 h 5182926"/>
              <a:gd name="connsiteX357" fmla="*/ 4321505 w 5646031"/>
              <a:gd name="connsiteY357" fmla="*/ 1244143 h 5182926"/>
              <a:gd name="connsiteX358" fmla="*/ 4323905 w 5646031"/>
              <a:gd name="connsiteY358" fmla="*/ 1259739 h 5182926"/>
              <a:gd name="connsiteX359" fmla="*/ 4326304 w 5646031"/>
              <a:gd name="connsiteY359" fmla="*/ 1281335 h 5182926"/>
              <a:gd name="connsiteX360" fmla="*/ 4326304 w 5646031"/>
              <a:gd name="connsiteY360" fmla="*/ 1306530 h 5182926"/>
              <a:gd name="connsiteX361" fmla="*/ 4323905 w 5646031"/>
              <a:gd name="connsiteY361" fmla="*/ 1331724 h 5182926"/>
              <a:gd name="connsiteX362" fmla="*/ 4316706 w 5646031"/>
              <a:gd name="connsiteY362" fmla="*/ 1400110 h 5182926"/>
              <a:gd name="connsiteX363" fmla="*/ 4311907 w 5646031"/>
              <a:gd name="connsiteY363" fmla="*/ 1445700 h 5182926"/>
              <a:gd name="connsiteX364" fmla="*/ 4309508 w 5646031"/>
              <a:gd name="connsiteY364" fmla="*/ 1472096 h 5182926"/>
              <a:gd name="connsiteX365" fmla="*/ 4311907 w 5646031"/>
              <a:gd name="connsiteY365" fmla="*/ 1494890 h 5182926"/>
              <a:gd name="connsiteX366" fmla="*/ 4319106 w 5646031"/>
              <a:gd name="connsiteY366" fmla="*/ 1515287 h 5182926"/>
              <a:gd name="connsiteX367" fmla="*/ 4323905 w 5646031"/>
              <a:gd name="connsiteY367" fmla="*/ 1524885 h 5182926"/>
              <a:gd name="connsiteX368" fmla="*/ 4328704 w 5646031"/>
              <a:gd name="connsiteY368" fmla="*/ 1536882 h 5182926"/>
              <a:gd name="connsiteX369" fmla="*/ 4335903 w 5646031"/>
              <a:gd name="connsiteY369" fmla="*/ 1545280 h 5182926"/>
              <a:gd name="connsiteX370" fmla="*/ 4344300 w 5646031"/>
              <a:gd name="connsiteY370" fmla="*/ 1552478 h 5182926"/>
              <a:gd name="connsiteX371" fmla="*/ 4356298 w 5646031"/>
              <a:gd name="connsiteY371" fmla="*/ 1562077 h 5182926"/>
              <a:gd name="connsiteX372" fmla="*/ 4368295 w 5646031"/>
              <a:gd name="connsiteY372" fmla="*/ 1569275 h 5182926"/>
              <a:gd name="connsiteX373" fmla="*/ 4381493 w 5646031"/>
              <a:gd name="connsiteY373" fmla="*/ 1574074 h 5182926"/>
              <a:gd name="connsiteX374" fmla="*/ 4393491 w 5646031"/>
              <a:gd name="connsiteY374" fmla="*/ 1578873 h 5182926"/>
              <a:gd name="connsiteX375" fmla="*/ 4403089 w 5646031"/>
              <a:gd name="connsiteY375" fmla="*/ 1578873 h 5182926"/>
              <a:gd name="connsiteX376" fmla="*/ 4411486 w 5646031"/>
              <a:gd name="connsiteY376" fmla="*/ 1578873 h 5182926"/>
              <a:gd name="connsiteX377" fmla="*/ 4421084 w 5646031"/>
              <a:gd name="connsiteY377" fmla="*/ 1576474 h 5182926"/>
              <a:gd name="connsiteX378" fmla="*/ 4428283 w 5646031"/>
              <a:gd name="connsiteY378" fmla="*/ 1571675 h 5182926"/>
              <a:gd name="connsiteX379" fmla="*/ 4442680 w 5646031"/>
              <a:gd name="connsiteY379" fmla="*/ 1559677 h 5182926"/>
              <a:gd name="connsiteX380" fmla="*/ 4453478 w 5646031"/>
              <a:gd name="connsiteY380" fmla="*/ 1545280 h 5182926"/>
              <a:gd name="connsiteX381" fmla="*/ 4465476 w 5646031"/>
              <a:gd name="connsiteY381" fmla="*/ 1527284 h 5182926"/>
              <a:gd name="connsiteX382" fmla="*/ 4477473 w 5646031"/>
              <a:gd name="connsiteY382" fmla="*/ 1510488 h 5182926"/>
              <a:gd name="connsiteX383" fmla="*/ 4488271 w 5646031"/>
              <a:gd name="connsiteY383" fmla="*/ 1497290 h 5182926"/>
              <a:gd name="connsiteX384" fmla="*/ 4502668 w 5646031"/>
              <a:gd name="connsiteY384" fmla="*/ 1487692 h 5182926"/>
              <a:gd name="connsiteX385" fmla="*/ 4513466 w 5646031"/>
              <a:gd name="connsiteY385" fmla="*/ 1480493 h 5182926"/>
              <a:gd name="connsiteX386" fmla="*/ 4525463 w 5646031"/>
              <a:gd name="connsiteY386" fmla="*/ 1475694 h 5182926"/>
              <a:gd name="connsiteX387" fmla="*/ 4537461 w 5646031"/>
              <a:gd name="connsiteY387" fmla="*/ 1473295 h 5182926"/>
              <a:gd name="connsiteX388" fmla="*/ 4550658 w 5646031"/>
              <a:gd name="connsiteY388" fmla="*/ 1473295 h 5182926"/>
              <a:gd name="connsiteX389" fmla="*/ 4562656 w 5646031"/>
              <a:gd name="connsiteY389" fmla="*/ 1473295 h 5182926"/>
              <a:gd name="connsiteX390" fmla="*/ 4590250 w 5646031"/>
              <a:gd name="connsiteY390" fmla="*/ 1475694 h 5182926"/>
              <a:gd name="connsiteX391" fmla="*/ 4641839 w 5646031"/>
              <a:gd name="connsiteY391" fmla="*/ 1487692 h 5182926"/>
              <a:gd name="connsiteX392" fmla="*/ 4669433 w 5646031"/>
              <a:gd name="connsiteY392" fmla="*/ 1490091 h 5182926"/>
              <a:gd name="connsiteX393" fmla="*/ 4694628 w 5646031"/>
              <a:gd name="connsiteY393" fmla="*/ 1490091 h 5182926"/>
              <a:gd name="connsiteX394" fmla="*/ 4699427 w 5646031"/>
              <a:gd name="connsiteY394" fmla="*/ 1492491 h 5182926"/>
              <a:gd name="connsiteX395" fmla="*/ 4701827 w 5646031"/>
              <a:gd name="connsiteY395" fmla="*/ 1492491 h 5182926"/>
              <a:gd name="connsiteX396" fmla="*/ 4704226 w 5646031"/>
              <a:gd name="connsiteY396" fmla="*/ 1502089 h 5182926"/>
              <a:gd name="connsiteX397" fmla="*/ 4704226 w 5646031"/>
              <a:gd name="connsiteY397" fmla="*/ 1510488 h 5182926"/>
              <a:gd name="connsiteX398" fmla="*/ 4701827 w 5646031"/>
              <a:gd name="connsiteY398" fmla="*/ 1524885 h 5182926"/>
              <a:gd name="connsiteX399" fmla="*/ 4697028 w 5646031"/>
              <a:gd name="connsiteY399" fmla="*/ 1539282 h 5182926"/>
              <a:gd name="connsiteX400" fmla="*/ 4687430 w 5646031"/>
              <a:gd name="connsiteY400" fmla="*/ 1552478 h 5182926"/>
              <a:gd name="connsiteX401" fmla="*/ 4681431 w 5646031"/>
              <a:gd name="connsiteY401" fmla="*/ 1564476 h 5182926"/>
              <a:gd name="connsiteX402" fmla="*/ 4671833 w 5646031"/>
              <a:gd name="connsiteY402" fmla="*/ 1574074 h 5182926"/>
              <a:gd name="connsiteX403" fmla="*/ 4637040 w 5646031"/>
              <a:gd name="connsiteY403" fmla="*/ 1599268 h 5182926"/>
              <a:gd name="connsiteX404" fmla="*/ 4607046 w 5646031"/>
              <a:gd name="connsiteY404" fmla="*/ 1624464 h 5182926"/>
              <a:gd name="connsiteX405" fmla="*/ 4583051 w 5646031"/>
              <a:gd name="connsiteY405" fmla="*/ 1652058 h 5182926"/>
              <a:gd name="connsiteX406" fmla="*/ 4565055 w 5646031"/>
              <a:gd name="connsiteY406" fmla="*/ 1683251 h 5182926"/>
              <a:gd name="connsiteX407" fmla="*/ 4550658 w 5646031"/>
              <a:gd name="connsiteY407" fmla="*/ 1713245 h 5182926"/>
              <a:gd name="connsiteX408" fmla="*/ 4539860 w 5646031"/>
              <a:gd name="connsiteY408" fmla="*/ 1745638 h 5182926"/>
              <a:gd name="connsiteX409" fmla="*/ 4532662 w 5646031"/>
              <a:gd name="connsiteY409" fmla="*/ 1775632 h 5182926"/>
              <a:gd name="connsiteX410" fmla="*/ 4527863 w 5646031"/>
              <a:gd name="connsiteY410" fmla="*/ 1810425 h 5182926"/>
              <a:gd name="connsiteX411" fmla="*/ 4525463 w 5646031"/>
              <a:gd name="connsiteY411" fmla="*/ 1842818 h 5182926"/>
              <a:gd name="connsiteX412" fmla="*/ 4525463 w 5646031"/>
              <a:gd name="connsiteY412" fmla="*/ 1877611 h 5182926"/>
              <a:gd name="connsiteX413" fmla="*/ 4527863 w 5646031"/>
              <a:gd name="connsiteY413" fmla="*/ 1947196 h 5182926"/>
              <a:gd name="connsiteX414" fmla="*/ 4532662 w 5646031"/>
              <a:gd name="connsiteY414" fmla="*/ 2014383 h 5182926"/>
              <a:gd name="connsiteX415" fmla="*/ 4532662 w 5646031"/>
              <a:gd name="connsiteY415" fmla="*/ 2081568 h 5182926"/>
              <a:gd name="connsiteX416" fmla="*/ 4535061 w 5646031"/>
              <a:gd name="connsiteY416" fmla="*/ 2093566 h 5182926"/>
              <a:gd name="connsiteX417" fmla="*/ 4537461 w 5646031"/>
              <a:gd name="connsiteY417" fmla="*/ 2105563 h 5182926"/>
              <a:gd name="connsiteX418" fmla="*/ 4544659 w 5646031"/>
              <a:gd name="connsiteY418" fmla="*/ 2128359 h 5182926"/>
              <a:gd name="connsiteX419" fmla="*/ 4555457 w 5646031"/>
              <a:gd name="connsiteY419" fmla="*/ 2148755 h 5182926"/>
              <a:gd name="connsiteX420" fmla="*/ 4572254 w 5646031"/>
              <a:gd name="connsiteY420" fmla="*/ 2170350 h 5182926"/>
              <a:gd name="connsiteX421" fmla="*/ 4592649 w 5646031"/>
              <a:gd name="connsiteY421" fmla="*/ 2185947 h 5182926"/>
              <a:gd name="connsiteX422" fmla="*/ 4617844 w 5646031"/>
              <a:gd name="connsiteY422" fmla="*/ 2202744 h 5182926"/>
              <a:gd name="connsiteX423" fmla="*/ 4644239 w 5646031"/>
              <a:gd name="connsiteY423" fmla="*/ 2218340 h 5182926"/>
              <a:gd name="connsiteX424" fmla="*/ 4674232 w 5646031"/>
              <a:gd name="connsiteY424" fmla="*/ 2230338 h 5182926"/>
              <a:gd name="connsiteX425" fmla="*/ 4704226 w 5646031"/>
              <a:gd name="connsiteY425" fmla="*/ 2242335 h 5182926"/>
              <a:gd name="connsiteX426" fmla="*/ 4736620 w 5646031"/>
              <a:gd name="connsiteY426" fmla="*/ 2249534 h 5182926"/>
              <a:gd name="connsiteX427" fmla="*/ 4771412 w 5646031"/>
              <a:gd name="connsiteY427" fmla="*/ 2255533 h 5182926"/>
              <a:gd name="connsiteX428" fmla="*/ 4803806 w 5646031"/>
              <a:gd name="connsiteY428" fmla="*/ 2257932 h 5182926"/>
              <a:gd name="connsiteX429" fmla="*/ 4838598 w 5646031"/>
              <a:gd name="connsiteY429" fmla="*/ 2257932 h 5182926"/>
              <a:gd name="connsiteX430" fmla="*/ 4873391 w 5646031"/>
              <a:gd name="connsiteY430" fmla="*/ 2255533 h 5182926"/>
              <a:gd name="connsiteX431" fmla="*/ 4905784 w 5646031"/>
              <a:gd name="connsiteY431" fmla="*/ 2251933 h 5182926"/>
              <a:gd name="connsiteX432" fmla="*/ 4935778 w 5646031"/>
              <a:gd name="connsiteY432" fmla="*/ 2242335 h 5182926"/>
              <a:gd name="connsiteX433" fmla="*/ 4984968 w 5646031"/>
              <a:gd name="connsiteY433" fmla="*/ 2227938 h 5182926"/>
              <a:gd name="connsiteX434" fmla="*/ 5019761 w 5646031"/>
              <a:gd name="connsiteY434" fmla="*/ 2217141 h 5182926"/>
              <a:gd name="connsiteX435" fmla="*/ 5036557 w 5646031"/>
              <a:gd name="connsiteY435" fmla="*/ 2214741 h 5182926"/>
              <a:gd name="connsiteX436" fmla="*/ 5047356 w 5646031"/>
              <a:gd name="connsiteY436" fmla="*/ 2214741 h 5182926"/>
              <a:gd name="connsiteX437" fmla="*/ 5059352 w 5646031"/>
              <a:gd name="connsiteY437" fmla="*/ 2214741 h 5182926"/>
              <a:gd name="connsiteX438" fmla="*/ 5068950 w 5646031"/>
              <a:gd name="connsiteY438" fmla="*/ 2218340 h 5182926"/>
              <a:gd name="connsiteX439" fmla="*/ 5074949 w 5646031"/>
              <a:gd name="connsiteY439" fmla="*/ 2223139 h 5182926"/>
              <a:gd name="connsiteX440" fmla="*/ 5082148 w 5646031"/>
              <a:gd name="connsiteY440" fmla="*/ 2232738 h 5182926"/>
              <a:gd name="connsiteX441" fmla="*/ 5089347 w 5646031"/>
              <a:gd name="connsiteY441" fmla="*/ 2242335 h 5182926"/>
              <a:gd name="connsiteX442" fmla="*/ 5094146 w 5646031"/>
              <a:gd name="connsiteY442" fmla="*/ 2254333 h 5182926"/>
              <a:gd name="connsiteX443" fmla="*/ 5106143 w 5646031"/>
              <a:gd name="connsiteY443" fmla="*/ 2289126 h 5182926"/>
              <a:gd name="connsiteX444" fmla="*/ 5116940 w 5646031"/>
              <a:gd name="connsiteY444" fmla="*/ 2334716 h 5182926"/>
              <a:gd name="connsiteX445" fmla="*/ 5121739 w 5646031"/>
              <a:gd name="connsiteY445" fmla="*/ 2346714 h 5182926"/>
              <a:gd name="connsiteX446" fmla="*/ 5128939 w 5646031"/>
              <a:gd name="connsiteY446" fmla="*/ 2356312 h 5182926"/>
              <a:gd name="connsiteX447" fmla="*/ 5136136 w 5646031"/>
              <a:gd name="connsiteY447" fmla="*/ 2362310 h 5182926"/>
              <a:gd name="connsiteX448" fmla="*/ 5144535 w 5646031"/>
              <a:gd name="connsiteY448" fmla="*/ 2369509 h 5182926"/>
              <a:gd name="connsiteX449" fmla="*/ 5166131 w 5646031"/>
              <a:gd name="connsiteY449" fmla="*/ 2376707 h 5182926"/>
              <a:gd name="connsiteX450" fmla="*/ 5186527 w 5646031"/>
              <a:gd name="connsiteY450" fmla="*/ 2381507 h 5182926"/>
              <a:gd name="connsiteX451" fmla="*/ 5230917 w 5646031"/>
              <a:gd name="connsiteY451" fmla="*/ 2393504 h 5182926"/>
              <a:gd name="connsiteX452" fmla="*/ 5272909 w 5646031"/>
              <a:gd name="connsiteY452" fmla="*/ 2409101 h 5182926"/>
              <a:gd name="connsiteX453" fmla="*/ 5355691 w 5646031"/>
              <a:gd name="connsiteY453" fmla="*/ 2443894 h 5182926"/>
              <a:gd name="connsiteX454" fmla="*/ 5400082 w 5646031"/>
              <a:gd name="connsiteY454" fmla="*/ 2460690 h 5182926"/>
              <a:gd name="connsiteX455" fmla="*/ 5444473 w 5646031"/>
              <a:gd name="connsiteY455" fmla="*/ 2473887 h 5182926"/>
              <a:gd name="connsiteX456" fmla="*/ 5464869 w 5646031"/>
              <a:gd name="connsiteY456" fmla="*/ 2478686 h 5182926"/>
              <a:gd name="connsiteX457" fmla="*/ 5488864 w 5646031"/>
              <a:gd name="connsiteY457" fmla="*/ 2483486 h 5182926"/>
              <a:gd name="connsiteX458" fmla="*/ 5511659 w 5646031"/>
              <a:gd name="connsiteY458" fmla="*/ 2483486 h 5182926"/>
              <a:gd name="connsiteX459" fmla="*/ 5536854 w 5646031"/>
              <a:gd name="connsiteY459" fmla="*/ 2485885 h 5182926"/>
              <a:gd name="connsiteX460" fmla="*/ 5558449 w 5646031"/>
              <a:gd name="connsiteY460" fmla="*/ 2485885 h 5182926"/>
              <a:gd name="connsiteX461" fmla="*/ 5578845 w 5646031"/>
              <a:gd name="connsiteY461" fmla="*/ 2490684 h 5182926"/>
              <a:gd name="connsiteX462" fmla="*/ 5596841 w 5646031"/>
              <a:gd name="connsiteY462" fmla="*/ 2497883 h 5182926"/>
              <a:gd name="connsiteX463" fmla="*/ 5616037 w 5646031"/>
              <a:gd name="connsiteY463" fmla="*/ 2508680 h 5182926"/>
              <a:gd name="connsiteX464" fmla="*/ 5629235 w 5646031"/>
              <a:gd name="connsiteY464" fmla="*/ 2523077 h 5182926"/>
              <a:gd name="connsiteX465" fmla="*/ 5636433 w 5646031"/>
              <a:gd name="connsiteY465" fmla="*/ 2530276 h 5182926"/>
              <a:gd name="connsiteX466" fmla="*/ 5641232 w 5646031"/>
              <a:gd name="connsiteY466" fmla="*/ 2538674 h 5182926"/>
              <a:gd name="connsiteX467" fmla="*/ 5643632 w 5646031"/>
              <a:gd name="connsiteY467" fmla="*/ 2548272 h 5182926"/>
              <a:gd name="connsiteX468" fmla="*/ 5646031 w 5646031"/>
              <a:gd name="connsiteY468" fmla="*/ 2557870 h 5182926"/>
              <a:gd name="connsiteX469" fmla="*/ 5646031 w 5646031"/>
              <a:gd name="connsiteY469" fmla="*/ 2567468 h 5182926"/>
              <a:gd name="connsiteX470" fmla="*/ 5643632 w 5646031"/>
              <a:gd name="connsiteY470" fmla="*/ 2578265 h 5182926"/>
              <a:gd name="connsiteX471" fmla="*/ 5641232 w 5646031"/>
              <a:gd name="connsiteY471" fmla="*/ 2592662 h 5182926"/>
              <a:gd name="connsiteX472" fmla="*/ 5636433 w 5646031"/>
              <a:gd name="connsiteY472" fmla="*/ 2607060 h 5182926"/>
              <a:gd name="connsiteX473" fmla="*/ 5629235 w 5646031"/>
              <a:gd name="connsiteY473" fmla="*/ 2615458 h 5182926"/>
              <a:gd name="connsiteX474" fmla="*/ 5623236 w 5646031"/>
              <a:gd name="connsiteY474" fmla="*/ 2622657 h 5182926"/>
              <a:gd name="connsiteX475" fmla="*/ 5613638 w 5646031"/>
              <a:gd name="connsiteY475" fmla="*/ 2627456 h 5182926"/>
              <a:gd name="connsiteX476" fmla="*/ 5606439 w 5646031"/>
              <a:gd name="connsiteY476" fmla="*/ 2632255 h 5182926"/>
              <a:gd name="connsiteX477" fmla="*/ 5594442 w 5646031"/>
              <a:gd name="connsiteY477" fmla="*/ 2632255 h 5182926"/>
              <a:gd name="connsiteX478" fmla="*/ 5586044 w 5646031"/>
              <a:gd name="connsiteY478" fmla="*/ 2634654 h 5182926"/>
              <a:gd name="connsiteX479" fmla="*/ 5564448 w 5646031"/>
              <a:gd name="connsiteY479" fmla="*/ 2632255 h 5182926"/>
              <a:gd name="connsiteX480" fmla="*/ 5541653 w 5646031"/>
              <a:gd name="connsiteY480" fmla="*/ 2627456 h 5182926"/>
              <a:gd name="connsiteX481" fmla="*/ 5499662 w 5646031"/>
              <a:gd name="connsiteY481" fmla="*/ 2615458 h 5182926"/>
              <a:gd name="connsiteX482" fmla="*/ 5300503 w 5646031"/>
              <a:gd name="connsiteY482" fmla="*/ 2567468 h 5182926"/>
              <a:gd name="connsiteX483" fmla="*/ 5200924 w 5646031"/>
              <a:gd name="connsiteY483" fmla="*/ 2541074 h 5182926"/>
              <a:gd name="connsiteX484" fmla="*/ 5101344 w 5646031"/>
              <a:gd name="connsiteY484" fmla="*/ 2518278 h 5182926"/>
              <a:gd name="connsiteX485" fmla="*/ 5056954 w 5646031"/>
              <a:gd name="connsiteY485" fmla="*/ 2508680 h 5182926"/>
              <a:gd name="connsiteX486" fmla="*/ 5034158 w 5646031"/>
              <a:gd name="connsiteY486" fmla="*/ 2506280 h 5182926"/>
              <a:gd name="connsiteX487" fmla="*/ 5010163 w 5646031"/>
              <a:gd name="connsiteY487" fmla="*/ 2503881 h 5182926"/>
              <a:gd name="connsiteX488" fmla="*/ 4987367 w 5646031"/>
              <a:gd name="connsiteY488" fmla="*/ 2503881 h 5182926"/>
              <a:gd name="connsiteX489" fmla="*/ 4964572 w 5646031"/>
              <a:gd name="connsiteY489" fmla="*/ 2508680 h 5182926"/>
              <a:gd name="connsiteX490" fmla="*/ 4940577 w 5646031"/>
              <a:gd name="connsiteY490" fmla="*/ 2515878 h 5182926"/>
              <a:gd name="connsiteX491" fmla="*/ 4915382 w 5646031"/>
              <a:gd name="connsiteY491" fmla="*/ 2530276 h 5182926"/>
              <a:gd name="connsiteX492" fmla="*/ 4896186 w 5646031"/>
              <a:gd name="connsiteY492" fmla="*/ 2541074 h 5182926"/>
              <a:gd name="connsiteX493" fmla="*/ 4878190 w 5646031"/>
              <a:gd name="connsiteY493" fmla="*/ 2557870 h 5182926"/>
              <a:gd name="connsiteX494" fmla="*/ 4857794 w 5646031"/>
              <a:gd name="connsiteY494" fmla="*/ 2569868 h 5182926"/>
              <a:gd name="connsiteX495" fmla="*/ 4848196 w 5646031"/>
              <a:gd name="connsiteY495" fmla="*/ 2573466 h 5182926"/>
              <a:gd name="connsiteX496" fmla="*/ 4838598 w 5646031"/>
              <a:gd name="connsiteY496" fmla="*/ 2578265 h 5182926"/>
              <a:gd name="connsiteX497" fmla="*/ 4831400 w 5646031"/>
              <a:gd name="connsiteY497" fmla="*/ 2578265 h 5182926"/>
              <a:gd name="connsiteX498" fmla="*/ 4823002 w 5646031"/>
              <a:gd name="connsiteY498" fmla="*/ 2575866 h 5182926"/>
              <a:gd name="connsiteX499" fmla="*/ 4818203 w 5646031"/>
              <a:gd name="connsiteY499" fmla="*/ 2572267 h 5182926"/>
              <a:gd name="connsiteX500" fmla="*/ 4811004 w 5646031"/>
              <a:gd name="connsiteY500" fmla="*/ 2565069 h 5182926"/>
              <a:gd name="connsiteX501" fmla="*/ 4806205 w 5646031"/>
              <a:gd name="connsiteY501" fmla="*/ 2550672 h 5182926"/>
              <a:gd name="connsiteX502" fmla="*/ 4803806 w 5646031"/>
              <a:gd name="connsiteY502" fmla="*/ 2535074 h 5182926"/>
              <a:gd name="connsiteX503" fmla="*/ 4801406 w 5646031"/>
              <a:gd name="connsiteY503" fmla="*/ 2513479 h 5182926"/>
              <a:gd name="connsiteX504" fmla="*/ 4803806 w 5646031"/>
              <a:gd name="connsiteY504" fmla="*/ 2485885 h 5182926"/>
              <a:gd name="connsiteX505" fmla="*/ 4801406 w 5646031"/>
              <a:gd name="connsiteY505" fmla="*/ 2476287 h 5182926"/>
              <a:gd name="connsiteX506" fmla="*/ 4799007 w 5646031"/>
              <a:gd name="connsiteY506" fmla="*/ 2469089 h 5182926"/>
              <a:gd name="connsiteX507" fmla="*/ 4794208 w 5646031"/>
              <a:gd name="connsiteY507" fmla="*/ 2465489 h 5182926"/>
              <a:gd name="connsiteX508" fmla="*/ 4790608 w 5646031"/>
              <a:gd name="connsiteY508" fmla="*/ 2460690 h 5182926"/>
              <a:gd name="connsiteX509" fmla="*/ 4773812 w 5646031"/>
              <a:gd name="connsiteY509" fmla="*/ 2453491 h 5182926"/>
              <a:gd name="connsiteX510" fmla="*/ 4753416 w 5646031"/>
              <a:gd name="connsiteY510" fmla="*/ 2448692 h 5182926"/>
              <a:gd name="connsiteX511" fmla="*/ 4731821 w 5646031"/>
              <a:gd name="connsiteY511" fmla="*/ 2448692 h 5182926"/>
              <a:gd name="connsiteX512" fmla="*/ 4711425 w 5646031"/>
              <a:gd name="connsiteY512" fmla="*/ 2453491 h 5182926"/>
              <a:gd name="connsiteX513" fmla="*/ 4692229 w 5646031"/>
              <a:gd name="connsiteY513" fmla="*/ 2458290 h 5182926"/>
              <a:gd name="connsiteX514" fmla="*/ 4676632 w 5646031"/>
              <a:gd name="connsiteY514" fmla="*/ 2466689 h 5182926"/>
              <a:gd name="connsiteX515" fmla="*/ 4649038 w 5646031"/>
              <a:gd name="connsiteY515" fmla="*/ 2488285 h 5182926"/>
              <a:gd name="connsiteX516" fmla="*/ 4617844 w 5646031"/>
              <a:gd name="connsiteY516" fmla="*/ 2506280 h 5182926"/>
              <a:gd name="connsiteX517" fmla="*/ 4557857 w 5646031"/>
              <a:gd name="connsiteY517" fmla="*/ 2545873 h 5182926"/>
              <a:gd name="connsiteX518" fmla="*/ 4530262 w 5646031"/>
              <a:gd name="connsiteY518" fmla="*/ 2569868 h 5182926"/>
              <a:gd name="connsiteX519" fmla="*/ 4502668 w 5646031"/>
              <a:gd name="connsiteY519" fmla="*/ 2592662 h 5182926"/>
              <a:gd name="connsiteX520" fmla="*/ 4478673 w 5646031"/>
              <a:gd name="connsiteY520" fmla="*/ 2620257 h 5182926"/>
              <a:gd name="connsiteX521" fmla="*/ 4467875 w 5646031"/>
              <a:gd name="connsiteY521" fmla="*/ 2637054 h 5182926"/>
              <a:gd name="connsiteX522" fmla="*/ 4458277 w 5646031"/>
              <a:gd name="connsiteY522" fmla="*/ 2652650 h 5182926"/>
              <a:gd name="connsiteX523" fmla="*/ 4443880 w 5646031"/>
              <a:gd name="connsiteY523" fmla="*/ 2674246 h 5182926"/>
              <a:gd name="connsiteX524" fmla="*/ 4433082 w 5646031"/>
              <a:gd name="connsiteY524" fmla="*/ 2692242 h 5182926"/>
              <a:gd name="connsiteX525" fmla="*/ 4416285 w 5646031"/>
              <a:gd name="connsiteY525" fmla="*/ 2711438 h 5182926"/>
              <a:gd name="connsiteX526" fmla="*/ 4403089 w 5646031"/>
              <a:gd name="connsiteY526" fmla="*/ 2724635 h 5182926"/>
              <a:gd name="connsiteX527" fmla="*/ 4386292 w 5646031"/>
              <a:gd name="connsiteY527" fmla="*/ 2741432 h 5182926"/>
              <a:gd name="connsiteX528" fmla="*/ 4370695 w 5646031"/>
              <a:gd name="connsiteY528" fmla="*/ 2752230 h 5182926"/>
              <a:gd name="connsiteX529" fmla="*/ 4351499 w 5646031"/>
              <a:gd name="connsiteY529" fmla="*/ 2764227 h 5182926"/>
              <a:gd name="connsiteX530" fmla="*/ 4333503 w 5646031"/>
              <a:gd name="connsiteY530" fmla="*/ 2776225 h 5182926"/>
              <a:gd name="connsiteX531" fmla="*/ 4314307 w 5646031"/>
              <a:gd name="connsiteY531" fmla="*/ 2783423 h 5182926"/>
              <a:gd name="connsiteX532" fmla="*/ 4293911 w 5646031"/>
              <a:gd name="connsiteY532" fmla="*/ 2789422 h 5182926"/>
              <a:gd name="connsiteX533" fmla="*/ 4272315 w 5646031"/>
              <a:gd name="connsiteY533" fmla="*/ 2794221 h 5182926"/>
              <a:gd name="connsiteX534" fmla="*/ 4251920 w 5646031"/>
              <a:gd name="connsiteY534" fmla="*/ 2799020 h 5182926"/>
              <a:gd name="connsiteX535" fmla="*/ 4231524 w 5646031"/>
              <a:gd name="connsiteY535" fmla="*/ 2801419 h 5182926"/>
              <a:gd name="connsiteX536" fmla="*/ 4209928 w 5646031"/>
              <a:gd name="connsiteY536" fmla="*/ 2801419 h 5182926"/>
              <a:gd name="connsiteX537" fmla="*/ 4187133 w 5646031"/>
              <a:gd name="connsiteY537" fmla="*/ 2801419 h 5182926"/>
              <a:gd name="connsiteX538" fmla="*/ 4164338 w 5646031"/>
              <a:gd name="connsiteY538" fmla="*/ 2796620 h 5182926"/>
              <a:gd name="connsiteX539" fmla="*/ 4133144 w 5646031"/>
              <a:gd name="connsiteY539" fmla="*/ 2794221 h 5182926"/>
              <a:gd name="connsiteX540" fmla="*/ 4107950 w 5646031"/>
              <a:gd name="connsiteY540" fmla="*/ 2794221 h 5182926"/>
              <a:gd name="connsiteX541" fmla="*/ 4087553 w 5646031"/>
              <a:gd name="connsiteY541" fmla="*/ 2799020 h 5182926"/>
              <a:gd name="connsiteX542" fmla="*/ 4077955 w 5646031"/>
              <a:gd name="connsiteY542" fmla="*/ 2803819 h 5182926"/>
              <a:gd name="connsiteX543" fmla="*/ 4070757 w 5646031"/>
              <a:gd name="connsiteY543" fmla="*/ 2808618 h 5182926"/>
              <a:gd name="connsiteX544" fmla="*/ 4063558 w 5646031"/>
              <a:gd name="connsiteY544" fmla="*/ 2815816 h 5182926"/>
              <a:gd name="connsiteX545" fmla="*/ 4057560 w 5646031"/>
              <a:gd name="connsiteY545" fmla="*/ 2821815 h 5182926"/>
              <a:gd name="connsiteX546" fmla="*/ 4050362 w 5646031"/>
              <a:gd name="connsiteY546" fmla="*/ 2841011 h 5182926"/>
              <a:gd name="connsiteX547" fmla="*/ 4043163 w 5646031"/>
              <a:gd name="connsiteY547" fmla="*/ 2863806 h 5182926"/>
              <a:gd name="connsiteX548" fmla="*/ 4038364 w 5646031"/>
              <a:gd name="connsiteY548" fmla="*/ 2890201 h 5182926"/>
              <a:gd name="connsiteX549" fmla="*/ 4035964 w 5646031"/>
              <a:gd name="connsiteY549" fmla="*/ 2924994 h 5182926"/>
              <a:gd name="connsiteX550" fmla="*/ 4031165 w 5646031"/>
              <a:gd name="connsiteY550" fmla="*/ 2957387 h 5182926"/>
              <a:gd name="connsiteX551" fmla="*/ 4020367 w 5646031"/>
              <a:gd name="connsiteY551" fmla="*/ 3022173 h 5182926"/>
              <a:gd name="connsiteX552" fmla="*/ 4015568 w 5646031"/>
              <a:gd name="connsiteY552" fmla="*/ 3049768 h 5182926"/>
              <a:gd name="connsiteX553" fmla="*/ 4017968 w 5646031"/>
              <a:gd name="connsiteY553" fmla="*/ 3077362 h 5182926"/>
              <a:gd name="connsiteX554" fmla="*/ 4022767 w 5646031"/>
              <a:gd name="connsiteY554" fmla="*/ 3098958 h 5182926"/>
              <a:gd name="connsiteX555" fmla="*/ 4026366 w 5646031"/>
              <a:gd name="connsiteY555" fmla="*/ 3109756 h 5182926"/>
              <a:gd name="connsiteX556" fmla="*/ 4031165 w 5646031"/>
              <a:gd name="connsiteY556" fmla="*/ 3119354 h 5182926"/>
              <a:gd name="connsiteX557" fmla="*/ 4038364 w 5646031"/>
              <a:gd name="connsiteY557" fmla="*/ 3128952 h 5182926"/>
              <a:gd name="connsiteX558" fmla="*/ 4045562 w 5646031"/>
              <a:gd name="connsiteY558" fmla="*/ 3136150 h 5182926"/>
              <a:gd name="connsiteX559" fmla="*/ 4055161 w 5646031"/>
              <a:gd name="connsiteY559" fmla="*/ 3142149 h 5182926"/>
              <a:gd name="connsiteX560" fmla="*/ 4065958 w 5646031"/>
              <a:gd name="connsiteY560" fmla="*/ 3146948 h 5182926"/>
              <a:gd name="connsiteX561" fmla="*/ 4092352 w 5646031"/>
              <a:gd name="connsiteY561" fmla="*/ 3156546 h 5182926"/>
              <a:gd name="connsiteX562" fmla="*/ 4122347 w 5646031"/>
              <a:gd name="connsiteY562" fmla="*/ 3163744 h 5182926"/>
              <a:gd name="connsiteX563" fmla="*/ 4172736 w 5646031"/>
              <a:gd name="connsiteY563" fmla="*/ 3170943 h 5182926"/>
              <a:gd name="connsiteX564" fmla="*/ 4221926 w 5646031"/>
              <a:gd name="connsiteY564" fmla="*/ 3181741 h 5182926"/>
              <a:gd name="connsiteX565" fmla="*/ 4321505 w 5646031"/>
              <a:gd name="connsiteY565" fmla="*/ 3210535 h 5182926"/>
              <a:gd name="connsiteX566" fmla="*/ 4346700 w 5646031"/>
              <a:gd name="connsiteY566" fmla="*/ 3218933 h 5182926"/>
              <a:gd name="connsiteX567" fmla="*/ 4356298 w 5646031"/>
              <a:gd name="connsiteY567" fmla="*/ 3226131 h 5182926"/>
              <a:gd name="connsiteX568" fmla="*/ 4365896 w 5646031"/>
              <a:gd name="connsiteY568" fmla="*/ 3235729 h 5182926"/>
              <a:gd name="connsiteX569" fmla="*/ 4374295 w 5646031"/>
              <a:gd name="connsiteY569" fmla="*/ 3245327 h 5182926"/>
              <a:gd name="connsiteX570" fmla="*/ 4379094 w 5646031"/>
              <a:gd name="connsiteY570" fmla="*/ 3256125 h 5182926"/>
              <a:gd name="connsiteX571" fmla="*/ 4381493 w 5646031"/>
              <a:gd name="connsiteY571" fmla="*/ 3268123 h 5182926"/>
              <a:gd name="connsiteX572" fmla="*/ 4379094 w 5646031"/>
              <a:gd name="connsiteY572" fmla="*/ 3283719 h 5182926"/>
              <a:gd name="connsiteX573" fmla="*/ 4376694 w 5646031"/>
              <a:gd name="connsiteY573" fmla="*/ 3298116 h 5182926"/>
              <a:gd name="connsiteX574" fmla="*/ 4370695 w 5646031"/>
              <a:gd name="connsiteY574" fmla="*/ 3310114 h 5182926"/>
              <a:gd name="connsiteX575" fmla="*/ 4361097 w 5646031"/>
              <a:gd name="connsiteY575" fmla="*/ 3319712 h 5182926"/>
              <a:gd name="connsiteX576" fmla="*/ 4351499 w 5646031"/>
              <a:gd name="connsiteY576" fmla="*/ 3325711 h 5182926"/>
              <a:gd name="connsiteX577" fmla="*/ 4339501 w 5646031"/>
              <a:gd name="connsiteY577" fmla="*/ 3330510 h 5182926"/>
              <a:gd name="connsiteX578" fmla="*/ 4326304 w 5646031"/>
              <a:gd name="connsiteY578" fmla="*/ 3332909 h 5182926"/>
              <a:gd name="connsiteX579" fmla="*/ 4314307 w 5646031"/>
              <a:gd name="connsiteY579" fmla="*/ 3335309 h 5182926"/>
              <a:gd name="connsiteX580" fmla="*/ 4301109 w 5646031"/>
              <a:gd name="connsiteY580" fmla="*/ 3332909 h 5182926"/>
              <a:gd name="connsiteX581" fmla="*/ 4256719 w 5646031"/>
              <a:gd name="connsiteY581" fmla="*/ 3330510 h 5182926"/>
              <a:gd name="connsiteX582" fmla="*/ 4214727 w 5646031"/>
              <a:gd name="connsiteY582" fmla="*/ 3330510 h 5182926"/>
              <a:gd name="connsiteX583" fmla="*/ 4175136 w 5646031"/>
              <a:gd name="connsiteY583" fmla="*/ 3332909 h 5182926"/>
              <a:gd name="connsiteX584" fmla="*/ 4135543 w 5646031"/>
              <a:gd name="connsiteY584" fmla="*/ 3342507 h 5182926"/>
              <a:gd name="connsiteX585" fmla="*/ 4117548 w 5646031"/>
              <a:gd name="connsiteY585" fmla="*/ 3347307 h 5182926"/>
              <a:gd name="connsiteX586" fmla="*/ 4098352 w 5646031"/>
              <a:gd name="connsiteY586" fmla="*/ 3355704 h 5182926"/>
              <a:gd name="connsiteX587" fmla="*/ 4080355 w 5646031"/>
              <a:gd name="connsiteY587" fmla="*/ 3362903 h 5182926"/>
              <a:gd name="connsiteX588" fmla="*/ 4063558 w 5646031"/>
              <a:gd name="connsiteY588" fmla="*/ 3374900 h 5182926"/>
              <a:gd name="connsiteX589" fmla="*/ 4045562 w 5646031"/>
              <a:gd name="connsiteY589" fmla="*/ 3389297 h 5182926"/>
              <a:gd name="connsiteX590" fmla="*/ 4028766 w 5646031"/>
              <a:gd name="connsiteY590" fmla="*/ 3402495 h 5182926"/>
              <a:gd name="connsiteX591" fmla="*/ 4010769 w 5646031"/>
              <a:gd name="connsiteY591" fmla="*/ 3419292 h 5182926"/>
              <a:gd name="connsiteX592" fmla="*/ 3993973 w 5646031"/>
              <a:gd name="connsiteY592" fmla="*/ 3437287 h 5182926"/>
              <a:gd name="connsiteX593" fmla="*/ 3985575 w 5646031"/>
              <a:gd name="connsiteY593" fmla="*/ 3446885 h 5182926"/>
              <a:gd name="connsiteX594" fmla="*/ 3975977 w 5646031"/>
              <a:gd name="connsiteY594" fmla="*/ 3454084 h 5182926"/>
              <a:gd name="connsiteX595" fmla="*/ 3966379 w 5646031"/>
              <a:gd name="connsiteY595" fmla="*/ 3458883 h 5182926"/>
              <a:gd name="connsiteX596" fmla="*/ 3955581 w 5646031"/>
              <a:gd name="connsiteY596" fmla="*/ 3461283 h 5182926"/>
              <a:gd name="connsiteX597" fmla="*/ 3945983 w 5646031"/>
              <a:gd name="connsiteY597" fmla="*/ 3461283 h 5182926"/>
              <a:gd name="connsiteX598" fmla="*/ 3936385 w 5646031"/>
              <a:gd name="connsiteY598" fmla="*/ 3458883 h 5182926"/>
              <a:gd name="connsiteX599" fmla="*/ 3924387 w 5646031"/>
              <a:gd name="connsiteY599" fmla="*/ 3454084 h 5182926"/>
              <a:gd name="connsiteX600" fmla="*/ 3915989 w 5646031"/>
              <a:gd name="connsiteY600" fmla="*/ 3449285 h 5182926"/>
              <a:gd name="connsiteX601" fmla="*/ 3906391 w 5646031"/>
              <a:gd name="connsiteY601" fmla="*/ 3442086 h 5182926"/>
              <a:gd name="connsiteX602" fmla="*/ 3896793 w 5646031"/>
              <a:gd name="connsiteY602" fmla="*/ 3432488 h 5182926"/>
              <a:gd name="connsiteX603" fmla="*/ 3883596 w 5646031"/>
              <a:gd name="connsiteY603" fmla="*/ 3412093 h 5182926"/>
              <a:gd name="connsiteX604" fmla="*/ 3876397 w 5646031"/>
              <a:gd name="connsiteY604" fmla="*/ 3400096 h 5182926"/>
              <a:gd name="connsiteX605" fmla="*/ 3871598 w 5646031"/>
              <a:gd name="connsiteY605" fmla="*/ 3386898 h 5182926"/>
              <a:gd name="connsiteX606" fmla="*/ 3869199 w 5646031"/>
              <a:gd name="connsiteY606" fmla="*/ 3372501 h 5182926"/>
              <a:gd name="connsiteX607" fmla="*/ 3866799 w 5646031"/>
              <a:gd name="connsiteY607" fmla="*/ 3358104 h 5182926"/>
              <a:gd name="connsiteX608" fmla="*/ 3866799 w 5646031"/>
              <a:gd name="connsiteY608" fmla="*/ 3340108 h 5182926"/>
              <a:gd name="connsiteX609" fmla="*/ 3866799 w 5646031"/>
              <a:gd name="connsiteY609" fmla="*/ 3319712 h 5182926"/>
              <a:gd name="connsiteX610" fmla="*/ 3871598 w 5646031"/>
              <a:gd name="connsiteY610" fmla="*/ 3280120 h 5182926"/>
              <a:gd name="connsiteX611" fmla="*/ 3878797 w 5646031"/>
              <a:gd name="connsiteY611" fmla="*/ 3240528 h 5182926"/>
              <a:gd name="connsiteX612" fmla="*/ 3883596 w 5646031"/>
              <a:gd name="connsiteY612" fmla="*/ 3198537 h 5182926"/>
              <a:gd name="connsiteX613" fmla="*/ 3883596 w 5646031"/>
              <a:gd name="connsiteY613" fmla="*/ 3181741 h 5182926"/>
              <a:gd name="connsiteX614" fmla="*/ 3883596 w 5646031"/>
              <a:gd name="connsiteY614" fmla="*/ 3163744 h 5182926"/>
              <a:gd name="connsiteX615" fmla="*/ 3878797 w 5646031"/>
              <a:gd name="connsiteY615" fmla="*/ 3146948 h 5182926"/>
              <a:gd name="connsiteX616" fmla="*/ 3871598 w 5646031"/>
              <a:gd name="connsiteY616" fmla="*/ 3133751 h 5182926"/>
              <a:gd name="connsiteX617" fmla="*/ 3864400 w 5646031"/>
              <a:gd name="connsiteY617" fmla="*/ 3119354 h 5182926"/>
              <a:gd name="connsiteX618" fmla="*/ 3852402 w 5646031"/>
              <a:gd name="connsiteY618" fmla="*/ 3107356 h 5182926"/>
              <a:gd name="connsiteX619" fmla="*/ 3839205 w 5646031"/>
              <a:gd name="connsiteY619" fmla="*/ 3098958 h 5182926"/>
              <a:gd name="connsiteX620" fmla="*/ 3822409 w 5646031"/>
              <a:gd name="connsiteY620" fmla="*/ 3091759 h 5182926"/>
              <a:gd name="connsiteX621" fmla="*/ 3811611 w 5646031"/>
              <a:gd name="connsiteY621" fmla="*/ 3089360 h 5182926"/>
              <a:gd name="connsiteX622" fmla="*/ 3802013 w 5646031"/>
              <a:gd name="connsiteY622" fmla="*/ 3089360 h 5182926"/>
              <a:gd name="connsiteX623" fmla="*/ 3792415 w 5646031"/>
              <a:gd name="connsiteY623" fmla="*/ 3089360 h 5182926"/>
              <a:gd name="connsiteX624" fmla="*/ 3787616 w 5646031"/>
              <a:gd name="connsiteY624" fmla="*/ 3091759 h 5182926"/>
              <a:gd name="connsiteX625" fmla="*/ 3782817 w 5646031"/>
              <a:gd name="connsiteY625" fmla="*/ 3096558 h 5182926"/>
              <a:gd name="connsiteX626" fmla="*/ 3779218 w 5646031"/>
              <a:gd name="connsiteY626" fmla="*/ 3101357 h 5182926"/>
              <a:gd name="connsiteX627" fmla="*/ 3776818 w 5646031"/>
              <a:gd name="connsiteY627" fmla="*/ 3112155 h 5182926"/>
              <a:gd name="connsiteX628" fmla="*/ 3776818 w 5646031"/>
              <a:gd name="connsiteY628" fmla="*/ 3126552 h 5182926"/>
              <a:gd name="connsiteX629" fmla="*/ 3776818 w 5646031"/>
              <a:gd name="connsiteY629" fmla="*/ 3140949 h 5182926"/>
              <a:gd name="connsiteX630" fmla="*/ 3774419 w 5646031"/>
              <a:gd name="connsiteY630" fmla="*/ 3154146 h 5182926"/>
              <a:gd name="connsiteX631" fmla="*/ 3772019 w 5646031"/>
              <a:gd name="connsiteY631" fmla="*/ 3168543 h 5182926"/>
              <a:gd name="connsiteX632" fmla="*/ 3750424 w 5646031"/>
              <a:gd name="connsiteY632" fmla="*/ 3203336 h 5182926"/>
              <a:gd name="connsiteX633" fmla="*/ 3742025 w 5646031"/>
              <a:gd name="connsiteY633" fmla="*/ 3218933 h 5182926"/>
              <a:gd name="connsiteX634" fmla="*/ 3737226 w 5646031"/>
              <a:gd name="connsiteY634" fmla="*/ 3221332 h 5182926"/>
              <a:gd name="connsiteX635" fmla="*/ 3732427 w 5646031"/>
              <a:gd name="connsiteY635" fmla="*/ 3223732 h 5182926"/>
              <a:gd name="connsiteX636" fmla="*/ 3688037 w 5646031"/>
              <a:gd name="connsiteY636" fmla="*/ 3223732 h 5182926"/>
              <a:gd name="connsiteX637" fmla="*/ 3648444 w 5646031"/>
              <a:gd name="connsiteY637" fmla="*/ 3226131 h 5182926"/>
              <a:gd name="connsiteX638" fmla="*/ 3607653 w 5646031"/>
              <a:gd name="connsiteY638" fmla="*/ 3228531 h 5182926"/>
              <a:gd name="connsiteX639" fmla="*/ 3568061 w 5646031"/>
              <a:gd name="connsiteY639" fmla="*/ 3235729 h 5182926"/>
              <a:gd name="connsiteX640" fmla="*/ 3528469 w 5646031"/>
              <a:gd name="connsiteY640" fmla="*/ 3245327 h 5182926"/>
              <a:gd name="connsiteX641" fmla="*/ 3509273 w 5646031"/>
              <a:gd name="connsiteY641" fmla="*/ 3253726 h 5182926"/>
              <a:gd name="connsiteX642" fmla="*/ 3491277 w 5646031"/>
              <a:gd name="connsiteY642" fmla="*/ 3260924 h 5182926"/>
              <a:gd name="connsiteX643" fmla="*/ 3472081 w 5646031"/>
              <a:gd name="connsiteY643" fmla="*/ 3272922 h 5182926"/>
              <a:gd name="connsiteX644" fmla="*/ 3454085 w 5646031"/>
              <a:gd name="connsiteY644" fmla="*/ 3283719 h 5182926"/>
              <a:gd name="connsiteX645" fmla="*/ 3434889 w 5646031"/>
              <a:gd name="connsiteY645" fmla="*/ 3298116 h 5182926"/>
              <a:gd name="connsiteX646" fmla="*/ 3419292 w 5646031"/>
              <a:gd name="connsiteY646" fmla="*/ 3314913 h 5182926"/>
              <a:gd name="connsiteX647" fmla="*/ 3412094 w 5646031"/>
              <a:gd name="connsiteY647" fmla="*/ 3319712 h 5182926"/>
              <a:gd name="connsiteX648" fmla="*/ 3407295 w 5646031"/>
              <a:gd name="connsiteY648" fmla="*/ 3320912 h 5182926"/>
              <a:gd name="connsiteX649" fmla="*/ 3402496 w 5646031"/>
              <a:gd name="connsiteY649" fmla="*/ 3320912 h 5182926"/>
              <a:gd name="connsiteX650" fmla="*/ 3397697 w 5646031"/>
              <a:gd name="connsiteY650" fmla="*/ 3320912 h 5182926"/>
              <a:gd name="connsiteX651" fmla="*/ 3391698 w 5646031"/>
              <a:gd name="connsiteY651" fmla="*/ 3314913 h 5182926"/>
              <a:gd name="connsiteX652" fmla="*/ 3386898 w 5646031"/>
              <a:gd name="connsiteY652" fmla="*/ 3305315 h 5182926"/>
              <a:gd name="connsiteX653" fmla="*/ 3382099 w 5646031"/>
              <a:gd name="connsiteY653" fmla="*/ 3290918 h 5182926"/>
              <a:gd name="connsiteX654" fmla="*/ 3377300 w 5646031"/>
              <a:gd name="connsiteY654" fmla="*/ 3277721 h 5182926"/>
              <a:gd name="connsiteX655" fmla="*/ 3377300 w 5646031"/>
              <a:gd name="connsiteY655" fmla="*/ 3260924 h 5182926"/>
              <a:gd name="connsiteX656" fmla="*/ 3377300 w 5646031"/>
              <a:gd name="connsiteY656" fmla="*/ 3247727 h 5182926"/>
              <a:gd name="connsiteX657" fmla="*/ 3377300 w 5646031"/>
              <a:gd name="connsiteY657" fmla="*/ 3228531 h 5182926"/>
              <a:gd name="connsiteX658" fmla="*/ 3377300 w 5646031"/>
              <a:gd name="connsiteY658" fmla="*/ 3210535 h 5182926"/>
              <a:gd name="connsiteX659" fmla="*/ 3374901 w 5646031"/>
              <a:gd name="connsiteY659" fmla="*/ 3196138 h 5182926"/>
              <a:gd name="connsiteX660" fmla="*/ 3370102 w 5646031"/>
              <a:gd name="connsiteY660" fmla="*/ 3181741 h 5182926"/>
              <a:gd name="connsiteX661" fmla="*/ 3365303 w 5646031"/>
              <a:gd name="connsiteY661" fmla="*/ 3170943 h 5182926"/>
              <a:gd name="connsiteX662" fmla="*/ 3359305 w 5646031"/>
              <a:gd name="connsiteY662" fmla="*/ 3161345 h 5182926"/>
              <a:gd name="connsiteX663" fmla="*/ 3349707 w 5646031"/>
              <a:gd name="connsiteY663" fmla="*/ 3154146 h 5182926"/>
              <a:gd name="connsiteX664" fmla="*/ 3340109 w 5646031"/>
              <a:gd name="connsiteY664" fmla="*/ 3146948 h 5182926"/>
              <a:gd name="connsiteX665" fmla="*/ 3330511 w 5646031"/>
              <a:gd name="connsiteY665" fmla="*/ 3142149 h 5182926"/>
              <a:gd name="connsiteX666" fmla="*/ 3319712 w 5646031"/>
              <a:gd name="connsiteY666" fmla="*/ 3138550 h 5182926"/>
              <a:gd name="connsiteX667" fmla="*/ 3293318 w 5646031"/>
              <a:gd name="connsiteY667" fmla="*/ 3133751 h 5182926"/>
              <a:gd name="connsiteX668" fmla="*/ 3265724 w 5646031"/>
              <a:gd name="connsiteY668" fmla="*/ 3133751 h 5182926"/>
              <a:gd name="connsiteX669" fmla="*/ 3235730 w 5646031"/>
              <a:gd name="connsiteY669" fmla="*/ 3133751 h 5182926"/>
              <a:gd name="connsiteX670" fmla="*/ 3096559 w 5646031"/>
              <a:gd name="connsiteY670" fmla="*/ 3146948 h 5182926"/>
              <a:gd name="connsiteX671" fmla="*/ 2957387 w 5646031"/>
              <a:gd name="connsiteY671" fmla="*/ 3163744 h 5182926"/>
              <a:gd name="connsiteX672" fmla="*/ 2936992 w 5646031"/>
              <a:gd name="connsiteY672" fmla="*/ 3166144 h 5182926"/>
              <a:gd name="connsiteX673" fmla="*/ 2915396 w 5646031"/>
              <a:gd name="connsiteY673" fmla="*/ 3170943 h 5182926"/>
              <a:gd name="connsiteX674" fmla="*/ 2895000 w 5646031"/>
              <a:gd name="connsiteY674" fmla="*/ 3176942 h 5182926"/>
              <a:gd name="connsiteX675" fmla="*/ 2878204 w 5646031"/>
              <a:gd name="connsiteY675" fmla="*/ 3184140 h 5182926"/>
              <a:gd name="connsiteX676" fmla="*/ 2862607 w 5646031"/>
              <a:gd name="connsiteY676" fmla="*/ 3191339 h 5182926"/>
              <a:gd name="connsiteX677" fmla="*/ 2848210 w 5646031"/>
              <a:gd name="connsiteY677" fmla="*/ 3200937 h 5182926"/>
              <a:gd name="connsiteX678" fmla="*/ 2837412 w 5646031"/>
              <a:gd name="connsiteY678" fmla="*/ 3212934 h 5182926"/>
              <a:gd name="connsiteX679" fmla="*/ 2825415 w 5646031"/>
              <a:gd name="connsiteY679" fmla="*/ 3223732 h 5182926"/>
              <a:gd name="connsiteX680" fmla="*/ 2818216 w 5646031"/>
              <a:gd name="connsiteY680" fmla="*/ 3238129 h 5182926"/>
              <a:gd name="connsiteX681" fmla="*/ 2811018 w 5646031"/>
              <a:gd name="connsiteY681" fmla="*/ 3251326 h 5182926"/>
              <a:gd name="connsiteX682" fmla="*/ 2806219 w 5646031"/>
              <a:gd name="connsiteY682" fmla="*/ 3268123 h 5182926"/>
              <a:gd name="connsiteX683" fmla="*/ 2805019 w 5646031"/>
              <a:gd name="connsiteY683" fmla="*/ 3283719 h 5182926"/>
              <a:gd name="connsiteX684" fmla="*/ 2805019 w 5646031"/>
              <a:gd name="connsiteY684" fmla="*/ 3302915 h 5182926"/>
              <a:gd name="connsiteX685" fmla="*/ 2806219 w 5646031"/>
              <a:gd name="connsiteY685" fmla="*/ 3320912 h 5182926"/>
              <a:gd name="connsiteX686" fmla="*/ 2808618 w 5646031"/>
              <a:gd name="connsiteY686" fmla="*/ 3342507 h 5182926"/>
              <a:gd name="connsiteX687" fmla="*/ 2815817 w 5646031"/>
              <a:gd name="connsiteY687" fmla="*/ 3362903 h 5182926"/>
              <a:gd name="connsiteX688" fmla="*/ 2827814 w 5646031"/>
              <a:gd name="connsiteY688" fmla="*/ 3400096 h 5182926"/>
              <a:gd name="connsiteX689" fmla="*/ 2837412 w 5646031"/>
              <a:gd name="connsiteY689" fmla="*/ 3437287 h 5182926"/>
              <a:gd name="connsiteX690" fmla="*/ 2850610 w 5646031"/>
              <a:gd name="connsiteY690" fmla="*/ 3514072 h 5182926"/>
              <a:gd name="connsiteX691" fmla="*/ 2862607 w 5646031"/>
              <a:gd name="connsiteY691" fmla="*/ 3588456 h 5182926"/>
              <a:gd name="connsiteX692" fmla="*/ 2869806 w 5646031"/>
              <a:gd name="connsiteY692" fmla="*/ 3665241 h 5182926"/>
              <a:gd name="connsiteX693" fmla="*/ 2875804 w 5646031"/>
              <a:gd name="connsiteY693" fmla="*/ 3713231 h 5182926"/>
              <a:gd name="connsiteX694" fmla="*/ 2885402 w 5646031"/>
              <a:gd name="connsiteY694" fmla="*/ 3757621 h 5182926"/>
              <a:gd name="connsiteX695" fmla="*/ 2902199 w 5646031"/>
              <a:gd name="connsiteY695" fmla="*/ 3799613 h 5182926"/>
              <a:gd name="connsiteX696" fmla="*/ 2910597 w 5646031"/>
              <a:gd name="connsiteY696" fmla="*/ 3817609 h 5182926"/>
              <a:gd name="connsiteX697" fmla="*/ 2922595 w 5646031"/>
              <a:gd name="connsiteY697" fmla="*/ 3836805 h 5182926"/>
              <a:gd name="connsiteX698" fmla="*/ 2934593 w 5646031"/>
              <a:gd name="connsiteY698" fmla="*/ 3854802 h 5182926"/>
              <a:gd name="connsiteX699" fmla="*/ 2947789 w 5646031"/>
              <a:gd name="connsiteY699" fmla="*/ 3873998 h 5182926"/>
              <a:gd name="connsiteX700" fmla="*/ 2962186 w 5646031"/>
              <a:gd name="connsiteY700" fmla="*/ 3889594 h 5182926"/>
              <a:gd name="connsiteX701" fmla="*/ 2978983 w 5646031"/>
              <a:gd name="connsiteY701" fmla="*/ 3906391 h 5182926"/>
              <a:gd name="connsiteX702" fmla="*/ 2996980 w 5646031"/>
              <a:gd name="connsiteY702" fmla="*/ 3920788 h 5182926"/>
              <a:gd name="connsiteX703" fmla="*/ 3014976 w 5646031"/>
              <a:gd name="connsiteY703" fmla="*/ 3936385 h 5182926"/>
              <a:gd name="connsiteX704" fmla="*/ 3036571 w 5646031"/>
              <a:gd name="connsiteY704" fmla="*/ 3950782 h 5182926"/>
              <a:gd name="connsiteX705" fmla="*/ 3056967 w 5646031"/>
              <a:gd name="connsiteY705" fmla="*/ 3961579 h 5182926"/>
              <a:gd name="connsiteX706" fmla="*/ 3076163 w 5646031"/>
              <a:gd name="connsiteY706" fmla="*/ 3975976 h 5182926"/>
              <a:gd name="connsiteX707" fmla="*/ 3094159 w 5646031"/>
              <a:gd name="connsiteY707" fmla="*/ 3987974 h 5182926"/>
              <a:gd name="connsiteX708" fmla="*/ 3108556 w 5646031"/>
              <a:gd name="connsiteY708" fmla="*/ 3998772 h 5182926"/>
              <a:gd name="connsiteX709" fmla="*/ 3121754 w 5646031"/>
              <a:gd name="connsiteY709" fmla="*/ 4010769 h 5182926"/>
              <a:gd name="connsiteX710" fmla="*/ 3131352 w 5646031"/>
              <a:gd name="connsiteY710" fmla="*/ 4025166 h 5182926"/>
              <a:gd name="connsiteX711" fmla="*/ 3138550 w 5646031"/>
              <a:gd name="connsiteY711" fmla="*/ 4035964 h 5182926"/>
              <a:gd name="connsiteX712" fmla="*/ 3143349 w 5646031"/>
              <a:gd name="connsiteY712" fmla="*/ 4047961 h 5182926"/>
              <a:gd name="connsiteX713" fmla="*/ 3145749 w 5646031"/>
              <a:gd name="connsiteY713" fmla="*/ 4062358 h 5182926"/>
              <a:gd name="connsiteX714" fmla="*/ 3143349 w 5646031"/>
              <a:gd name="connsiteY714" fmla="*/ 4073156 h 5182926"/>
              <a:gd name="connsiteX715" fmla="*/ 3140950 w 5646031"/>
              <a:gd name="connsiteY715" fmla="*/ 4087553 h 5182926"/>
              <a:gd name="connsiteX716" fmla="*/ 3136151 w 5646031"/>
              <a:gd name="connsiteY716" fmla="*/ 4100750 h 5182926"/>
              <a:gd name="connsiteX717" fmla="*/ 3126553 w 5646031"/>
              <a:gd name="connsiteY717" fmla="*/ 4115147 h 5182926"/>
              <a:gd name="connsiteX718" fmla="*/ 3118154 w 5646031"/>
              <a:gd name="connsiteY718" fmla="*/ 4129544 h 5182926"/>
              <a:gd name="connsiteX719" fmla="*/ 3103757 w 5646031"/>
              <a:gd name="connsiteY719" fmla="*/ 4142742 h 5182926"/>
              <a:gd name="connsiteX720" fmla="*/ 3071364 w 5646031"/>
              <a:gd name="connsiteY720" fmla="*/ 4175135 h 5182926"/>
              <a:gd name="connsiteX721" fmla="*/ 3052168 w 5646031"/>
              <a:gd name="connsiteY721" fmla="*/ 4189532 h 5182926"/>
              <a:gd name="connsiteX722" fmla="*/ 3043770 w 5646031"/>
              <a:gd name="connsiteY722" fmla="*/ 4196731 h 5182926"/>
              <a:gd name="connsiteX723" fmla="*/ 3034172 w 5646031"/>
              <a:gd name="connsiteY723" fmla="*/ 4199130 h 5182926"/>
              <a:gd name="connsiteX724" fmla="*/ 3019775 w 5646031"/>
              <a:gd name="connsiteY724" fmla="*/ 4203929 h 5182926"/>
              <a:gd name="connsiteX725" fmla="*/ 3004178 w 5646031"/>
              <a:gd name="connsiteY725" fmla="*/ 4207529 h 5182926"/>
              <a:gd name="connsiteX726" fmla="*/ 2989781 w 5646031"/>
              <a:gd name="connsiteY726" fmla="*/ 4217127 h 5182926"/>
              <a:gd name="connsiteX727" fmla="*/ 2976583 w 5646031"/>
              <a:gd name="connsiteY727" fmla="*/ 4226725 h 5182926"/>
              <a:gd name="connsiteX728" fmla="*/ 2947789 w 5646031"/>
              <a:gd name="connsiteY728" fmla="*/ 4249520 h 5182926"/>
              <a:gd name="connsiteX729" fmla="*/ 2922595 w 5646031"/>
              <a:gd name="connsiteY729" fmla="*/ 4271115 h 5182926"/>
              <a:gd name="connsiteX730" fmla="*/ 2909397 w 5646031"/>
              <a:gd name="connsiteY730" fmla="*/ 4279514 h 5182926"/>
              <a:gd name="connsiteX731" fmla="*/ 2895000 w 5646031"/>
              <a:gd name="connsiteY731" fmla="*/ 4289112 h 5182926"/>
              <a:gd name="connsiteX732" fmla="*/ 2880603 w 5646031"/>
              <a:gd name="connsiteY732" fmla="*/ 4296310 h 5182926"/>
              <a:gd name="connsiteX733" fmla="*/ 2867406 w 5646031"/>
              <a:gd name="connsiteY733" fmla="*/ 4298710 h 5182926"/>
              <a:gd name="connsiteX734" fmla="*/ 2853009 w 5646031"/>
              <a:gd name="connsiteY734" fmla="*/ 4301109 h 5182926"/>
              <a:gd name="connsiteX735" fmla="*/ 2837412 w 5646031"/>
              <a:gd name="connsiteY735" fmla="*/ 4298710 h 5182926"/>
              <a:gd name="connsiteX736" fmla="*/ 2820616 w 5646031"/>
              <a:gd name="connsiteY736" fmla="*/ 4291511 h 5182926"/>
              <a:gd name="connsiteX737" fmla="*/ 2805019 w 5646031"/>
              <a:gd name="connsiteY737" fmla="*/ 4279514 h 5182926"/>
              <a:gd name="connsiteX738" fmla="*/ 2790622 w 5646031"/>
              <a:gd name="connsiteY738" fmla="*/ 4268716 h 5182926"/>
              <a:gd name="connsiteX739" fmla="*/ 2781025 w 5646031"/>
              <a:gd name="connsiteY739" fmla="*/ 4256718 h 5182926"/>
              <a:gd name="connsiteX740" fmla="*/ 2773826 w 5646031"/>
              <a:gd name="connsiteY740" fmla="*/ 4244721 h 5182926"/>
              <a:gd name="connsiteX741" fmla="*/ 2771426 w 5646031"/>
              <a:gd name="connsiteY741" fmla="*/ 4231524 h 5182926"/>
              <a:gd name="connsiteX742" fmla="*/ 2770226 w 5646031"/>
              <a:gd name="connsiteY742" fmla="*/ 4217127 h 5182926"/>
              <a:gd name="connsiteX743" fmla="*/ 2771426 w 5646031"/>
              <a:gd name="connsiteY743" fmla="*/ 4206329 h 5182926"/>
              <a:gd name="connsiteX744" fmla="*/ 2776225 w 5646031"/>
              <a:gd name="connsiteY744" fmla="*/ 4191931 h 5182926"/>
              <a:gd name="connsiteX745" fmla="*/ 2781025 w 5646031"/>
              <a:gd name="connsiteY745" fmla="*/ 4177534 h 5182926"/>
              <a:gd name="connsiteX746" fmla="*/ 2795421 w 5646031"/>
              <a:gd name="connsiteY746" fmla="*/ 4149941 h 5182926"/>
              <a:gd name="connsiteX747" fmla="*/ 2811018 w 5646031"/>
              <a:gd name="connsiteY747" fmla="*/ 4122346 h 5182926"/>
              <a:gd name="connsiteX748" fmla="*/ 2825415 w 5646031"/>
              <a:gd name="connsiteY748" fmla="*/ 4094752 h 5182926"/>
              <a:gd name="connsiteX749" fmla="*/ 2830214 w 5646031"/>
              <a:gd name="connsiteY749" fmla="*/ 4080355 h 5182926"/>
              <a:gd name="connsiteX750" fmla="*/ 2832613 w 5646031"/>
              <a:gd name="connsiteY750" fmla="*/ 4068357 h 5182926"/>
              <a:gd name="connsiteX751" fmla="*/ 2837412 w 5646031"/>
              <a:gd name="connsiteY751" fmla="*/ 4038363 h 5182926"/>
              <a:gd name="connsiteX752" fmla="*/ 2837412 w 5646031"/>
              <a:gd name="connsiteY752" fmla="*/ 4010769 h 5182926"/>
              <a:gd name="connsiteX753" fmla="*/ 2837412 w 5646031"/>
              <a:gd name="connsiteY753" fmla="*/ 3980775 h 5182926"/>
              <a:gd name="connsiteX754" fmla="*/ 2832613 w 5646031"/>
              <a:gd name="connsiteY754" fmla="*/ 3950782 h 5182926"/>
              <a:gd name="connsiteX755" fmla="*/ 2827814 w 5646031"/>
              <a:gd name="connsiteY755" fmla="*/ 3920788 h 5182926"/>
              <a:gd name="connsiteX756" fmla="*/ 2820616 w 5646031"/>
              <a:gd name="connsiteY756" fmla="*/ 3889594 h 5182926"/>
              <a:gd name="connsiteX757" fmla="*/ 2808618 w 5646031"/>
              <a:gd name="connsiteY757" fmla="*/ 3859601 h 5182926"/>
              <a:gd name="connsiteX758" fmla="*/ 2797821 w 5646031"/>
              <a:gd name="connsiteY758" fmla="*/ 3829607 h 5182926"/>
              <a:gd name="connsiteX759" fmla="*/ 2785823 w 5646031"/>
              <a:gd name="connsiteY759" fmla="*/ 3802013 h 5182926"/>
              <a:gd name="connsiteX760" fmla="*/ 2770226 w 5646031"/>
              <a:gd name="connsiteY760" fmla="*/ 3776817 h 5182926"/>
              <a:gd name="connsiteX761" fmla="*/ 2753430 w 5646031"/>
              <a:gd name="connsiteY761" fmla="*/ 3752822 h 5182926"/>
              <a:gd name="connsiteX762" fmla="*/ 2736633 w 5646031"/>
              <a:gd name="connsiteY762" fmla="*/ 3730028 h 5182926"/>
              <a:gd name="connsiteX763" fmla="*/ 2718637 w 5646031"/>
              <a:gd name="connsiteY763" fmla="*/ 3710832 h 5182926"/>
              <a:gd name="connsiteX764" fmla="*/ 2698241 w 5646031"/>
              <a:gd name="connsiteY764" fmla="*/ 3692835 h 5182926"/>
              <a:gd name="connsiteX765" fmla="*/ 2676646 w 5646031"/>
              <a:gd name="connsiteY765" fmla="*/ 3678438 h 5182926"/>
              <a:gd name="connsiteX766" fmla="*/ 2653851 w 5646031"/>
              <a:gd name="connsiteY766" fmla="*/ 3670040 h 5182926"/>
              <a:gd name="connsiteX767" fmla="*/ 2651451 w 5646031"/>
              <a:gd name="connsiteY767" fmla="*/ 3692835 h 5182926"/>
              <a:gd name="connsiteX768" fmla="*/ 2653851 w 5646031"/>
              <a:gd name="connsiteY768" fmla="*/ 3713231 h 5182926"/>
              <a:gd name="connsiteX769" fmla="*/ 2658650 w 5646031"/>
              <a:gd name="connsiteY769" fmla="*/ 3734827 h 5182926"/>
              <a:gd name="connsiteX770" fmla="*/ 2667048 w 5646031"/>
              <a:gd name="connsiteY770" fmla="*/ 3755222 h 5182926"/>
              <a:gd name="connsiteX771" fmla="*/ 2688643 w 5646031"/>
              <a:gd name="connsiteY771" fmla="*/ 3792415 h 5182926"/>
              <a:gd name="connsiteX772" fmla="*/ 2698241 w 5646031"/>
              <a:gd name="connsiteY772" fmla="*/ 3811611 h 5182926"/>
              <a:gd name="connsiteX773" fmla="*/ 2704240 w 5646031"/>
              <a:gd name="connsiteY773" fmla="*/ 3832006 h 5182926"/>
              <a:gd name="connsiteX774" fmla="*/ 2709039 w 5646031"/>
              <a:gd name="connsiteY774" fmla="*/ 3846403 h 5182926"/>
              <a:gd name="connsiteX775" fmla="*/ 2713838 w 5646031"/>
              <a:gd name="connsiteY775" fmla="*/ 3859601 h 5182926"/>
              <a:gd name="connsiteX776" fmla="*/ 2713838 w 5646031"/>
              <a:gd name="connsiteY776" fmla="*/ 3876397 h 5182926"/>
              <a:gd name="connsiteX777" fmla="*/ 2713838 w 5646031"/>
              <a:gd name="connsiteY777" fmla="*/ 3889594 h 5182926"/>
              <a:gd name="connsiteX778" fmla="*/ 2711439 w 5646031"/>
              <a:gd name="connsiteY778" fmla="*/ 3901592 h 5182926"/>
              <a:gd name="connsiteX779" fmla="*/ 2706640 w 5646031"/>
              <a:gd name="connsiteY779" fmla="*/ 3915989 h 5182926"/>
              <a:gd name="connsiteX780" fmla="*/ 2698241 w 5646031"/>
              <a:gd name="connsiteY780" fmla="*/ 3926787 h 5182926"/>
              <a:gd name="connsiteX781" fmla="*/ 2688643 w 5646031"/>
              <a:gd name="connsiteY781" fmla="*/ 3941184 h 5182926"/>
              <a:gd name="connsiteX782" fmla="*/ 2676646 w 5646031"/>
              <a:gd name="connsiteY782" fmla="*/ 3950782 h 5182926"/>
              <a:gd name="connsiteX783" fmla="*/ 2665848 w 5646031"/>
              <a:gd name="connsiteY783" fmla="*/ 3957980 h 5182926"/>
              <a:gd name="connsiteX784" fmla="*/ 2656250 w 5646031"/>
              <a:gd name="connsiteY784" fmla="*/ 3961579 h 5182926"/>
              <a:gd name="connsiteX785" fmla="*/ 2641853 w 5646031"/>
              <a:gd name="connsiteY785" fmla="*/ 3963979 h 5182926"/>
              <a:gd name="connsiteX786" fmla="*/ 2631055 w 5646031"/>
              <a:gd name="connsiteY786" fmla="*/ 3966378 h 5182926"/>
              <a:gd name="connsiteX787" fmla="*/ 2619057 w 5646031"/>
              <a:gd name="connsiteY787" fmla="*/ 3963979 h 5182926"/>
              <a:gd name="connsiteX788" fmla="*/ 2604660 w 5646031"/>
              <a:gd name="connsiteY788" fmla="*/ 3961579 h 5182926"/>
              <a:gd name="connsiteX789" fmla="*/ 2593863 w 5646031"/>
              <a:gd name="connsiteY789" fmla="*/ 3957980 h 5182926"/>
              <a:gd name="connsiteX790" fmla="*/ 2577067 w 5646031"/>
              <a:gd name="connsiteY790" fmla="*/ 3950782 h 5182926"/>
              <a:gd name="connsiteX791" fmla="*/ 2565069 w 5646031"/>
              <a:gd name="connsiteY791" fmla="*/ 3941184 h 5182926"/>
              <a:gd name="connsiteX792" fmla="*/ 2554271 w 5646031"/>
              <a:gd name="connsiteY792" fmla="*/ 3931586 h 5182926"/>
              <a:gd name="connsiteX793" fmla="*/ 2547072 w 5646031"/>
              <a:gd name="connsiteY793" fmla="*/ 3920788 h 5182926"/>
              <a:gd name="connsiteX794" fmla="*/ 2542273 w 5646031"/>
              <a:gd name="connsiteY794" fmla="*/ 3906391 h 5182926"/>
              <a:gd name="connsiteX795" fmla="*/ 2539874 w 5646031"/>
              <a:gd name="connsiteY795" fmla="*/ 3891994 h 5182926"/>
              <a:gd name="connsiteX796" fmla="*/ 2539874 w 5646031"/>
              <a:gd name="connsiteY796" fmla="*/ 3878797 h 5182926"/>
              <a:gd name="connsiteX797" fmla="*/ 2542273 w 5646031"/>
              <a:gd name="connsiteY797" fmla="*/ 3862000 h 5182926"/>
              <a:gd name="connsiteX798" fmla="*/ 2547072 w 5646031"/>
              <a:gd name="connsiteY798" fmla="*/ 3841604 h 5182926"/>
              <a:gd name="connsiteX799" fmla="*/ 2549472 w 5646031"/>
              <a:gd name="connsiteY799" fmla="*/ 3822408 h 5182926"/>
              <a:gd name="connsiteX800" fmla="*/ 2551871 w 5646031"/>
              <a:gd name="connsiteY800" fmla="*/ 3806812 h 5182926"/>
              <a:gd name="connsiteX801" fmla="*/ 2549472 w 5646031"/>
              <a:gd name="connsiteY801" fmla="*/ 3790015 h 5182926"/>
              <a:gd name="connsiteX802" fmla="*/ 2547072 w 5646031"/>
              <a:gd name="connsiteY802" fmla="*/ 3774418 h 5182926"/>
              <a:gd name="connsiteX803" fmla="*/ 2542273 w 5646031"/>
              <a:gd name="connsiteY803" fmla="*/ 3760021 h 5182926"/>
              <a:gd name="connsiteX804" fmla="*/ 2537475 w 5646031"/>
              <a:gd name="connsiteY804" fmla="*/ 3745624 h 5182926"/>
              <a:gd name="connsiteX805" fmla="*/ 2527876 w 5646031"/>
              <a:gd name="connsiteY805" fmla="*/ 3734827 h 5182926"/>
              <a:gd name="connsiteX806" fmla="*/ 2519478 w 5646031"/>
              <a:gd name="connsiteY806" fmla="*/ 3722829 h 5182926"/>
              <a:gd name="connsiteX807" fmla="*/ 2509881 w 5646031"/>
              <a:gd name="connsiteY807" fmla="*/ 3710832 h 5182926"/>
              <a:gd name="connsiteX808" fmla="*/ 2484685 w 5646031"/>
              <a:gd name="connsiteY808" fmla="*/ 3692835 h 5182926"/>
              <a:gd name="connsiteX809" fmla="*/ 2457091 w 5646031"/>
              <a:gd name="connsiteY809" fmla="*/ 3676038 h 5182926"/>
              <a:gd name="connsiteX810" fmla="*/ 2422298 w 5646031"/>
              <a:gd name="connsiteY810" fmla="*/ 3665241 h 5182926"/>
              <a:gd name="connsiteX811" fmla="*/ 2407901 w 5646031"/>
              <a:gd name="connsiteY811" fmla="*/ 3658042 h 5182926"/>
              <a:gd name="connsiteX812" fmla="*/ 2395904 w 5646031"/>
              <a:gd name="connsiteY812" fmla="*/ 3650844 h 5182926"/>
              <a:gd name="connsiteX813" fmla="*/ 2373109 w 5646031"/>
              <a:gd name="connsiteY813" fmla="*/ 3635247 h 5182926"/>
              <a:gd name="connsiteX814" fmla="*/ 2361111 w 5646031"/>
              <a:gd name="connsiteY814" fmla="*/ 3625649 h 5182926"/>
              <a:gd name="connsiteX815" fmla="*/ 2352713 w 5646031"/>
              <a:gd name="connsiteY815" fmla="*/ 3616051 h 5182926"/>
              <a:gd name="connsiteX816" fmla="*/ 2333517 w 5646031"/>
              <a:gd name="connsiteY816" fmla="*/ 3593255 h 5182926"/>
              <a:gd name="connsiteX817" fmla="*/ 2298724 w 5646031"/>
              <a:gd name="connsiteY817" fmla="*/ 3544066 h 5182926"/>
              <a:gd name="connsiteX818" fmla="*/ 2283127 w 5646031"/>
              <a:gd name="connsiteY818" fmla="*/ 3523670 h 5182926"/>
              <a:gd name="connsiteX819" fmla="*/ 2273529 w 5646031"/>
              <a:gd name="connsiteY819" fmla="*/ 3514072 h 5182926"/>
              <a:gd name="connsiteX820" fmla="*/ 2263931 w 5646031"/>
              <a:gd name="connsiteY820" fmla="*/ 3506873 h 5182926"/>
              <a:gd name="connsiteX821" fmla="*/ 2251933 w 5646031"/>
              <a:gd name="connsiteY821" fmla="*/ 3502074 h 5182926"/>
              <a:gd name="connsiteX822" fmla="*/ 2241136 w 5646031"/>
              <a:gd name="connsiteY822" fmla="*/ 3497275 h 5182926"/>
              <a:gd name="connsiteX823" fmla="*/ 2229139 w 5646031"/>
              <a:gd name="connsiteY823" fmla="*/ 3497275 h 5182926"/>
              <a:gd name="connsiteX824" fmla="*/ 2214742 w 5646031"/>
              <a:gd name="connsiteY824" fmla="*/ 3499675 h 5182926"/>
              <a:gd name="connsiteX825" fmla="*/ 2203943 w 5646031"/>
              <a:gd name="connsiteY825" fmla="*/ 3502074 h 5182926"/>
              <a:gd name="connsiteX826" fmla="*/ 2191946 w 5646031"/>
              <a:gd name="connsiteY826" fmla="*/ 3509273 h 5182926"/>
              <a:gd name="connsiteX827" fmla="*/ 2184747 w 5646031"/>
              <a:gd name="connsiteY827" fmla="*/ 3516471 h 5182926"/>
              <a:gd name="connsiteX828" fmla="*/ 2176350 w 5646031"/>
              <a:gd name="connsiteY828" fmla="*/ 3526069 h 5182926"/>
              <a:gd name="connsiteX829" fmla="*/ 2171551 w 5646031"/>
              <a:gd name="connsiteY829" fmla="*/ 3536867 h 5182926"/>
              <a:gd name="connsiteX830" fmla="*/ 2164352 w 5646031"/>
              <a:gd name="connsiteY830" fmla="*/ 3548865 h 5182926"/>
              <a:gd name="connsiteX831" fmla="*/ 2154754 w 5646031"/>
              <a:gd name="connsiteY831" fmla="*/ 3576459 h 5182926"/>
              <a:gd name="connsiteX832" fmla="*/ 2139157 w 5646031"/>
              <a:gd name="connsiteY832" fmla="*/ 3632847 h 5182926"/>
              <a:gd name="connsiteX833" fmla="*/ 2127159 w 5646031"/>
              <a:gd name="connsiteY833" fmla="*/ 3660442 h 5182926"/>
              <a:gd name="connsiteX834" fmla="*/ 2119961 w 5646031"/>
              <a:gd name="connsiteY834" fmla="*/ 3672440 h 5182926"/>
              <a:gd name="connsiteX835" fmla="*/ 2110363 w 5646031"/>
              <a:gd name="connsiteY835" fmla="*/ 3683237 h 5182926"/>
              <a:gd name="connsiteX836" fmla="*/ 2087568 w 5646031"/>
              <a:gd name="connsiteY836" fmla="*/ 3713231 h 5182926"/>
              <a:gd name="connsiteX837" fmla="*/ 2064772 w 5646031"/>
              <a:gd name="connsiteY837" fmla="*/ 3744425 h 5182926"/>
              <a:gd name="connsiteX838" fmla="*/ 2022781 w 5646031"/>
              <a:gd name="connsiteY838" fmla="*/ 3806812 h 5182926"/>
              <a:gd name="connsiteX839" fmla="*/ 1985589 w 5646031"/>
              <a:gd name="connsiteY839" fmla="*/ 3871598 h 5182926"/>
              <a:gd name="connsiteX840" fmla="*/ 1953196 w 5646031"/>
              <a:gd name="connsiteY840" fmla="*/ 3936385 h 5182926"/>
              <a:gd name="connsiteX841" fmla="*/ 1925601 w 5646031"/>
              <a:gd name="connsiteY841" fmla="*/ 4003571 h 5182926"/>
              <a:gd name="connsiteX842" fmla="*/ 1899207 w 5646031"/>
              <a:gd name="connsiteY842" fmla="*/ 4070757 h 5182926"/>
              <a:gd name="connsiteX843" fmla="*/ 1878811 w 5646031"/>
              <a:gd name="connsiteY843" fmla="*/ 4140343 h 5182926"/>
              <a:gd name="connsiteX844" fmla="*/ 1858415 w 5646031"/>
              <a:gd name="connsiteY844" fmla="*/ 4209928 h 5182926"/>
              <a:gd name="connsiteX845" fmla="*/ 1841619 w 5646031"/>
              <a:gd name="connsiteY845" fmla="*/ 4281913 h 5182926"/>
              <a:gd name="connsiteX846" fmla="*/ 1826022 w 5646031"/>
              <a:gd name="connsiteY846" fmla="*/ 4351499 h 5182926"/>
              <a:gd name="connsiteX847" fmla="*/ 1794829 w 5646031"/>
              <a:gd name="connsiteY847" fmla="*/ 4495469 h 5182926"/>
              <a:gd name="connsiteX848" fmla="*/ 1767234 w 5646031"/>
              <a:gd name="connsiteY848" fmla="*/ 4639439 h 5182926"/>
              <a:gd name="connsiteX849" fmla="*/ 1754037 w 5646031"/>
              <a:gd name="connsiteY849" fmla="*/ 4711424 h 5182926"/>
              <a:gd name="connsiteX850" fmla="*/ 1737241 w 5646031"/>
              <a:gd name="connsiteY850" fmla="*/ 4781010 h 5182926"/>
              <a:gd name="connsiteX851" fmla="*/ 1732441 w 5646031"/>
              <a:gd name="connsiteY851" fmla="*/ 4800206 h 5182926"/>
              <a:gd name="connsiteX852" fmla="*/ 1732441 w 5646031"/>
              <a:gd name="connsiteY852" fmla="*/ 4820601 h 5182926"/>
              <a:gd name="connsiteX853" fmla="*/ 1732441 w 5646031"/>
              <a:gd name="connsiteY853" fmla="*/ 4839797 h 5182926"/>
              <a:gd name="connsiteX854" fmla="*/ 1734841 w 5646031"/>
              <a:gd name="connsiteY854" fmla="*/ 4860194 h 5182926"/>
              <a:gd name="connsiteX855" fmla="*/ 1742040 w 5646031"/>
              <a:gd name="connsiteY855" fmla="*/ 4902184 h 5182926"/>
              <a:gd name="connsiteX856" fmla="*/ 1746839 w 5646031"/>
              <a:gd name="connsiteY856" fmla="*/ 4941777 h 5182926"/>
              <a:gd name="connsiteX857" fmla="*/ 1749238 w 5646031"/>
              <a:gd name="connsiteY857" fmla="*/ 4994566 h 5182926"/>
              <a:gd name="connsiteX858" fmla="*/ 1746839 w 5646031"/>
              <a:gd name="connsiteY858" fmla="*/ 5020960 h 5182926"/>
              <a:gd name="connsiteX859" fmla="*/ 1742040 w 5646031"/>
              <a:gd name="connsiteY859" fmla="*/ 5043755 h 5182926"/>
              <a:gd name="connsiteX860" fmla="*/ 1734841 w 5646031"/>
              <a:gd name="connsiteY860" fmla="*/ 5068950 h 5182926"/>
              <a:gd name="connsiteX861" fmla="*/ 1725243 w 5646031"/>
              <a:gd name="connsiteY861" fmla="*/ 5092945 h 5182926"/>
              <a:gd name="connsiteX862" fmla="*/ 1712045 w 5646031"/>
              <a:gd name="connsiteY862" fmla="*/ 5113341 h 5182926"/>
              <a:gd name="connsiteX863" fmla="*/ 1692849 w 5646031"/>
              <a:gd name="connsiteY863" fmla="*/ 5133737 h 5182926"/>
              <a:gd name="connsiteX864" fmla="*/ 1670054 w 5646031"/>
              <a:gd name="connsiteY864" fmla="*/ 5157732 h 5182926"/>
              <a:gd name="connsiteX865" fmla="*/ 1655657 w 5646031"/>
              <a:gd name="connsiteY865" fmla="*/ 5166130 h 5182926"/>
              <a:gd name="connsiteX866" fmla="*/ 1642460 w 5646031"/>
              <a:gd name="connsiteY866" fmla="*/ 5173328 h 5182926"/>
              <a:gd name="connsiteX867" fmla="*/ 1628063 w 5646031"/>
              <a:gd name="connsiteY867" fmla="*/ 5180527 h 5182926"/>
              <a:gd name="connsiteX868" fmla="*/ 1612466 w 5646031"/>
              <a:gd name="connsiteY868" fmla="*/ 5182926 h 5182926"/>
              <a:gd name="connsiteX869" fmla="*/ 1595670 w 5646031"/>
              <a:gd name="connsiteY869" fmla="*/ 5182926 h 5182926"/>
              <a:gd name="connsiteX870" fmla="*/ 1577673 w 5646031"/>
              <a:gd name="connsiteY870" fmla="*/ 5180527 h 5182926"/>
              <a:gd name="connsiteX871" fmla="*/ 1558477 w 5646031"/>
              <a:gd name="connsiteY871" fmla="*/ 5173328 h 5182926"/>
              <a:gd name="connsiteX872" fmla="*/ 1545280 w 5646031"/>
              <a:gd name="connsiteY872" fmla="*/ 5164930 h 5182926"/>
              <a:gd name="connsiteX873" fmla="*/ 1533283 w 5646031"/>
              <a:gd name="connsiteY873" fmla="*/ 5152933 h 5182926"/>
              <a:gd name="connsiteX874" fmla="*/ 1526084 w 5646031"/>
              <a:gd name="connsiteY874" fmla="*/ 5138536 h 5182926"/>
              <a:gd name="connsiteX875" fmla="*/ 1518886 w 5646031"/>
              <a:gd name="connsiteY875" fmla="*/ 5125338 h 5182926"/>
              <a:gd name="connsiteX876" fmla="*/ 1515286 w 5646031"/>
              <a:gd name="connsiteY876" fmla="*/ 5108542 h 5182926"/>
              <a:gd name="connsiteX877" fmla="*/ 1512887 w 5646031"/>
              <a:gd name="connsiteY877" fmla="*/ 5092945 h 5182926"/>
              <a:gd name="connsiteX878" fmla="*/ 1512887 w 5646031"/>
              <a:gd name="connsiteY878" fmla="*/ 5076149 h 5182926"/>
              <a:gd name="connsiteX879" fmla="*/ 1515286 w 5646031"/>
              <a:gd name="connsiteY879" fmla="*/ 5038956 h 5182926"/>
              <a:gd name="connsiteX880" fmla="*/ 1516486 w 5646031"/>
              <a:gd name="connsiteY880" fmla="*/ 5001764 h 5182926"/>
              <a:gd name="connsiteX881" fmla="*/ 1523685 w 5646031"/>
              <a:gd name="connsiteY881" fmla="*/ 4964571 h 5182926"/>
              <a:gd name="connsiteX882" fmla="*/ 1528484 w 5646031"/>
              <a:gd name="connsiteY882" fmla="*/ 4948975 h 5182926"/>
              <a:gd name="connsiteX883" fmla="*/ 1535682 w 5646031"/>
              <a:gd name="connsiteY883" fmla="*/ 4932179 h 5182926"/>
              <a:gd name="connsiteX884" fmla="*/ 1553678 w 5646031"/>
              <a:gd name="connsiteY884" fmla="*/ 4897385 h 5182926"/>
              <a:gd name="connsiteX885" fmla="*/ 1570475 w 5646031"/>
              <a:gd name="connsiteY885" fmla="*/ 4860194 h 5182926"/>
              <a:gd name="connsiteX886" fmla="*/ 1584872 w 5646031"/>
              <a:gd name="connsiteY886" fmla="*/ 4823001 h 5182926"/>
              <a:gd name="connsiteX887" fmla="*/ 1595670 w 5646031"/>
              <a:gd name="connsiteY887" fmla="*/ 4785809 h 5182926"/>
              <a:gd name="connsiteX888" fmla="*/ 1619665 w 5646031"/>
              <a:gd name="connsiteY888" fmla="*/ 4711424 h 5182926"/>
              <a:gd name="connsiteX889" fmla="*/ 1635261 w 5646031"/>
              <a:gd name="connsiteY889" fmla="*/ 4634640 h 5182926"/>
              <a:gd name="connsiteX890" fmla="*/ 1649658 w 5646031"/>
              <a:gd name="connsiteY890" fmla="*/ 4556656 h 5182926"/>
              <a:gd name="connsiteX891" fmla="*/ 1662856 w 5646031"/>
              <a:gd name="connsiteY891" fmla="*/ 4479872 h 5182926"/>
              <a:gd name="connsiteX892" fmla="*/ 1684451 w 5646031"/>
              <a:gd name="connsiteY892" fmla="*/ 4323904 h 5182926"/>
              <a:gd name="connsiteX893" fmla="*/ 1690450 w 5646031"/>
              <a:gd name="connsiteY893" fmla="*/ 4277114 h 5182926"/>
              <a:gd name="connsiteX894" fmla="*/ 1702447 w 5646031"/>
              <a:gd name="connsiteY894" fmla="*/ 4233923 h 5182926"/>
              <a:gd name="connsiteX895" fmla="*/ 1716844 w 5646031"/>
              <a:gd name="connsiteY895" fmla="*/ 4189532 h 5182926"/>
              <a:gd name="connsiteX896" fmla="*/ 1732441 w 5646031"/>
              <a:gd name="connsiteY896" fmla="*/ 4145142 h 5182926"/>
              <a:gd name="connsiteX897" fmla="*/ 1767234 w 5646031"/>
              <a:gd name="connsiteY897" fmla="*/ 4062358 h 5182926"/>
              <a:gd name="connsiteX898" fmla="*/ 1806826 w 5646031"/>
              <a:gd name="connsiteY898" fmla="*/ 3978376 h 5182926"/>
              <a:gd name="connsiteX899" fmla="*/ 1826022 w 5646031"/>
              <a:gd name="connsiteY899" fmla="*/ 3926787 h 5182926"/>
              <a:gd name="connsiteX900" fmla="*/ 1841619 w 5646031"/>
              <a:gd name="connsiteY900" fmla="*/ 3873998 h 5182926"/>
              <a:gd name="connsiteX901" fmla="*/ 1851217 w 5646031"/>
              <a:gd name="connsiteY901" fmla="*/ 3822408 h 5182926"/>
              <a:gd name="connsiteX902" fmla="*/ 1858415 w 5646031"/>
              <a:gd name="connsiteY902" fmla="*/ 3769619 h 5182926"/>
              <a:gd name="connsiteX903" fmla="*/ 1860815 w 5646031"/>
              <a:gd name="connsiteY903" fmla="*/ 3718030 h 5182926"/>
              <a:gd name="connsiteX904" fmla="*/ 1860815 w 5646031"/>
              <a:gd name="connsiteY904" fmla="*/ 3665241 h 5182926"/>
              <a:gd name="connsiteX905" fmla="*/ 1856016 w 5646031"/>
              <a:gd name="connsiteY905" fmla="*/ 3611252 h 5182926"/>
              <a:gd name="connsiteX906" fmla="*/ 1851217 w 5646031"/>
              <a:gd name="connsiteY906" fmla="*/ 3558463 h 5182926"/>
              <a:gd name="connsiteX907" fmla="*/ 1844018 w 5646031"/>
              <a:gd name="connsiteY907" fmla="*/ 3518871 h 5182926"/>
              <a:gd name="connsiteX908" fmla="*/ 1839219 w 5646031"/>
              <a:gd name="connsiteY908" fmla="*/ 3499675 h 5182926"/>
              <a:gd name="connsiteX909" fmla="*/ 1834420 w 5646031"/>
              <a:gd name="connsiteY909" fmla="*/ 3486478 h 5182926"/>
              <a:gd name="connsiteX910" fmla="*/ 1828422 w 5646031"/>
              <a:gd name="connsiteY910" fmla="*/ 3474480 h 5182926"/>
              <a:gd name="connsiteX911" fmla="*/ 1821223 w 5646031"/>
              <a:gd name="connsiteY911" fmla="*/ 3464882 h 5182926"/>
              <a:gd name="connsiteX912" fmla="*/ 1811625 w 5646031"/>
              <a:gd name="connsiteY912" fmla="*/ 3456483 h 5182926"/>
              <a:gd name="connsiteX913" fmla="*/ 1799628 w 5646031"/>
              <a:gd name="connsiteY913" fmla="*/ 3451684 h 5182926"/>
              <a:gd name="connsiteX914" fmla="*/ 1791229 w 5646031"/>
              <a:gd name="connsiteY914" fmla="*/ 3449285 h 5182926"/>
              <a:gd name="connsiteX915" fmla="*/ 1779231 w 5646031"/>
              <a:gd name="connsiteY915" fmla="*/ 3449285 h 5182926"/>
              <a:gd name="connsiteX916" fmla="*/ 1764835 w 5646031"/>
              <a:gd name="connsiteY916" fmla="*/ 3451684 h 5182926"/>
              <a:gd name="connsiteX917" fmla="*/ 1751638 w 5646031"/>
              <a:gd name="connsiteY917" fmla="*/ 3456483 h 5182926"/>
              <a:gd name="connsiteX918" fmla="*/ 1737241 w 5646031"/>
              <a:gd name="connsiteY918" fmla="*/ 3462483 h 5182926"/>
              <a:gd name="connsiteX919" fmla="*/ 1721643 w 5646031"/>
              <a:gd name="connsiteY919" fmla="*/ 3472081 h 5182926"/>
              <a:gd name="connsiteX920" fmla="*/ 1686851 w 5646031"/>
              <a:gd name="connsiteY920" fmla="*/ 3497275 h 5182926"/>
              <a:gd name="connsiteX921" fmla="*/ 1667655 w 5646031"/>
              <a:gd name="connsiteY921" fmla="*/ 3514072 h 5182926"/>
              <a:gd name="connsiteX922" fmla="*/ 1649658 w 5646031"/>
              <a:gd name="connsiteY922" fmla="*/ 3532068 h 5182926"/>
              <a:gd name="connsiteX923" fmla="*/ 1614866 w 5646031"/>
              <a:gd name="connsiteY923" fmla="*/ 3571660 h 5182926"/>
              <a:gd name="connsiteX924" fmla="*/ 1584872 w 5646031"/>
              <a:gd name="connsiteY924" fmla="*/ 3611252 h 5182926"/>
              <a:gd name="connsiteX925" fmla="*/ 1558477 w 5646031"/>
              <a:gd name="connsiteY925" fmla="*/ 3655643 h 5182926"/>
              <a:gd name="connsiteX926" fmla="*/ 1533283 w 5646031"/>
              <a:gd name="connsiteY926" fmla="*/ 3702433 h 5182926"/>
              <a:gd name="connsiteX927" fmla="*/ 1508088 w 5646031"/>
              <a:gd name="connsiteY927" fmla="*/ 3745624 h 5182926"/>
              <a:gd name="connsiteX928" fmla="*/ 1484093 w 5646031"/>
              <a:gd name="connsiteY928" fmla="*/ 3792415 h 5182926"/>
              <a:gd name="connsiteX929" fmla="*/ 1458898 w 5646031"/>
              <a:gd name="connsiteY929" fmla="*/ 3836805 h 5182926"/>
              <a:gd name="connsiteX930" fmla="*/ 1449300 w 5646031"/>
              <a:gd name="connsiteY930" fmla="*/ 3854802 h 5182926"/>
              <a:gd name="connsiteX931" fmla="*/ 1440901 w 5646031"/>
              <a:gd name="connsiteY931" fmla="*/ 3873998 h 5182926"/>
              <a:gd name="connsiteX932" fmla="*/ 1431303 w 5646031"/>
              <a:gd name="connsiteY932" fmla="*/ 3894393 h 5182926"/>
              <a:gd name="connsiteX933" fmla="*/ 1421705 w 5646031"/>
              <a:gd name="connsiteY933" fmla="*/ 3913589 h 5182926"/>
              <a:gd name="connsiteX934" fmla="*/ 1410908 w 5646031"/>
              <a:gd name="connsiteY934" fmla="*/ 3926787 h 5182926"/>
              <a:gd name="connsiteX935" fmla="*/ 1403710 w 5646031"/>
              <a:gd name="connsiteY935" fmla="*/ 3933985 h 5182926"/>
              <a:gd name="connsiteX936" fmla="*/ 1396511 w 5646031"/>
              <a:gd name="connsiteY936" fmla="*/ 3938784 h 5182926"/>
              <a:gd name="connsiteX937" fmla="*/ 1386913 w 5646031"/>
              <a:gd name="connsiteY937" fmla="*/ 3941184 h 5182926"/>
              <a:gd name="connsiteX938" fmla="*/ 1377315 w 5646031"/>
              <a:gd name="connsiteY938" fmla="*/ 3943583 h 5182926"/>
              <a:gd name="connsiteX939" fmla="*/ 1366517 w 5646031"/>
              <a:gd name="connsiteY939" fmla="*/ 3943583 h 5182926"/>
              <a:gd name="connsiteX940" fmla="*/ 1354519 w 5646031"/>
              <a:gd name="connsiteY940" fmla="*/ 3941184 h 5182926"/>
              <a:gd name="connsiteX941" fmla="*/ 1341322 w 5646031"/>
              <a:gd name="connsiteY941" fmla="*/ 3933985 h 5182926"/>
              <a:gd name="connsiteX942" fmla="*/ 1329325 w 5646031"/>
              <a:gd name="connsiteY942" fmla="*/ 3929186 h 5182926"/>
              <a:gd name="connsiteX943" fmla="*/ 1322126 w 5646031"/>
              <a:gd name="connsiteY943" fmla="*/ 3923187 h 5182926"/>
              <a:gd name="connsiteX944" fmla="*/ 1314928 w 5646031"/>
              <a:gd name="connsiteY944" fmla="*/ 3913589 h 5182926"/>
              <a:gd name="connsiteX945" fmla="*/ 1310129 w 5646031"/>
              <a:gd name="connsiteY945" fmla="*/ 3903991 h 5182926"/>
              <a:gd name="connsiteX946" fmla="*/ 1307729 w 5646031"/>
              <a:gd name="connsiteY946" fmla="*/ 3894393 h 5182926"/>
              <a:gd name="connsiteX947" fmla="*/ 1307729 w 5646031"/>
              <a:gd name="connsiteY947" fmla="*/ 3885995 h 5182926"/>
              <a:gd name="connsiteX948" fmla="*/ 1307729 w 5646031"/>
              <a:gd name="connsiteY948" fmla="*/ 3876397 h 5182926"/>
              <a:gd name="connsiteX949" fmla="*/ 1312529 w 5646031"/>
              <a:gd name="connsiteY949" fmla="*/ 3852402 h 5182926"/>
              <a:gd name="connsiteX950" fmla="*/ 1317327 w 5646031"/>
              <a:gd name="connsiteY950" fmla="*/ 3832006 h 5182926"/>
              <a:gd name="connsiteX951" fmla="*/ 1324526 w 5646031"/>
              <a:gd name="connsiteY951" fmla="*/ 3809211 h 5182926"/>
              <a:gd name="connsiteX952" fmla="*/ 1329325 w 5646031"/>
              <a:gd name="connsiteY952" fmla="*/ 3787616 h 5182926"/>
              <a:gd name="connsiteX953" fmla="*/ 1336523 w 5646031"/>
              <a:gd name="connsiteY953" fmla="*/ 3752822 h 5182926"/>
              <a:gd name="connsiteX954" fmla="*/ 1344921 w 5646031"/>
              <a:gd name="connsiteY954" fmla="*/ 3720430 h 5182926"/>
              <a:gd name="connsiteX955" fmla="*/ 1354519 w 5646031"/>
              <a:gd name="connsiteY955" fmla="*/ 3688036 h 5182926"/>
              <a:gd name="connsiteX956" fmla="*/ 1366517 w 5646031"/>
              <a:gd name="connsiteY956" fmla="*/ 3653243 h 5182926"/>
              <a:gd name="connsiteX957" fmla="*/ 1394112 w 5646031"/>
              <a:gd name="connsiteY957" fmla="*/ 3590856 h 5182926"/>
              <a:gd name="connsiteX958" fmla="*/ 1424105 w 5646031"/>
              <a:gd name="connsiteY958" fmla="*/ 3526069 h 5182926"/>
              <a:gd name="connsiteX959" fmla="*/ 1433703 w 5646031"/>
              <a:gd name="connsiteY959" fmla="*/ 3504474 h 5182926"/>
              <a:gd name="connsiteX960" fmla="*/ 1440901 w 5646031"/>
              <a:gd name="connsiteY960" fmla="*/ 3484078 h 5182926"/>
              <a:gd name="connsiteX961" fmla="*/ 1443301 w 5646031"/>
              <a:gd name="connsiteY961" fmla="*/ 3462483 h 5182926"/>
              <a:gd name="connsiteX962" fmla="*/ 1443301 w 5646031"/>
              <a:gd name="connsiteY962" fmla="*/ 3442086 h 5182926"/>
              <a:gd name="connsiteX963" fmla="*/ 1438502 w 5646031"/>
              <a:gd name="connsiteY963" fmla="*/ 3421691 h 5182926"/>
              <a:gd name="connsiteX964" fmla="*/ 1431303 w 5646031"/>
              <a:gd name="connsiteY964" fmla="*/ 3402495 h 5182926"/>
              <a:gd name="connsiteX965" fmla="*/ 1416906 w 5646031"/>
              <a:gd name="connsiteY965" fmla="*/ 3384498 h 5182926"/>
              <a:gd name="connsiteX966" fmla="*/ 1398911 w 5646031"/>
              <a:gd name="connsiteY966" fmla="*/ 3367702 h 5182926"/>
              <a:gd name="connsiteX967" fmla="*/ 1377315 w 5646031"/>
              <a:gd name="connsiteY967" fmla="*/ 3354505 h 5182926"/>
              <a:gd name="connsiteX968" fmla="*/ 1356919 w 5646031"/>
              <a:gd name="connsiteY968" fmla="*/ 3344907 h 5182926"/>
              <a:gd name="connsiteX969" fmla="*/ 1336523 w 5646031"/>
              <a:gd name="connsiteY969" fmla="*/ 3342507 h 5182926"/>
              <a:gd name="connsiteX970" fmla="*/ 1314928 w 5646031"/>
              <a:gd name="connsiteY970" fmla="*/ 3344907 h 5182926"/>
              <a:gd name="connsiteX971" fmla="*/ 1296931 w 5646031"/>
              <a:gd name="connsiteY971" fmla="*/ 3349706 h 5182926"/>
              <a:gd name="connsiteX972" fmla="*/ 1277736 w 5646031"/>
              <a:gd name="connsiteY972" fmla="*/ 3358104 h 5182926"/>
              <a:gd name="connsiteX973" fmla="*/ 1257340 w 5646031"/>
              <a:gd name="connsiteY973" fmla="*/ 3372501 h 5182926"/>
              <a:gd name="connsiteX974" fmla="*/ 1240543 w 5646031"/>
              <a:gd name="connsiteY974" fmla="*/ 3386898 h 5182926"/>
              <a:gd name="connsiteX975" fmla="*/ 1217748 w 5646031"/>
              <a:gd name="connsiteY975" fmla="*/ 3407294 h 5182926"/>
              <a:gd name="connsiteX976" fmla="*/ 1194953 w 5646031"/>
              <a:gd name="connsiteY976" fmla="*/ 3425290 h 5182926"/>
              <a:gd name="connsiteX977" fmla="*/ 1155361 w 5646031"/>
              <a:gd name="connsiteY977" fmla="*/ 3454084 h 5182926"/>
              <a:gd name="connsiteX978" fmla="*/ 1132566 w 5646031"/>
              <a:gd name="connsiteY978" fmla="*/ 3464882 h 5182926"/>
              <a:gd name="connsiteX979" fmla="*/ 1110970 w 5646031"/>
              <a:gd name="connsiteY979" fmla="*/ 3474480 h 5182926"/>
              <a:gd name="connsiteX980" fmla="*/ 1088175 w 5646031"/>
              <a:gd name="connsiteY980" fmla="*/ 3479279 h 5182926"/>
              <a:gd name="connsiteX981" fmla="*/ 1078577 w 5646031"/>
              <a:gd name="connsiteY981" fmla="*/ 3479279 h 5182926"/>
              <a:gd name="connsiteX982" fmla="*/ 1066580 w 5646031"/>
              <a:gd name="connsiteY982" fmla="*/ 3479279 h 5182926"/>
              <a:gd name="connsiteX983" fmla="*/ 1055782 w 5646031"/>
              <a:gd name="connsiteY983" fmla="*/ 3476880 h 5182926"/>
              <a:gd name="connsiteX984" fmla="*/ 1043784 w 5646031"/>
              <a:gd name="connsiteY984" fmla="*/ 3472081 h 5182926"/>
              <a:gd name="connsiteX985" fmla="*/ 1031787 w 5646031"/>
              <a:gd name="connsiteY985" fmla="*/ 3467282 h 5182926"/>
              <a:gd name="connsiteX986" fmla="*/ 1023388 w 5646031"/>
              <a:gd name="connsiteY986" fmla="*/ 3458883 h 5182926"/>
              <a:gd name="connsiteX987" fmla="*/ 1011390 w 5646031"/>
              <a:gd name="connsiteY987" fmla="*/ 3449285 h 5182926"/>
              <a:gd name="connsiteX988" fmla="*/ 1001792 w 5646031"/>
              <a:gd name="connsiteY988" fmla="*/ 3437287 h 5182926"/>
              <a:gd name="connsiteX989" fmla="*/ 996994 w 5646031"/>
              <a:gd name="connsiteY989" fmla="*/ 3427689 h 5182926"/>
              <a:gd name="connsiteX990" fmla="*/ 996994 w 5646031"/>
              <a:gd name="connsiteY990" fmla="*/ 3419292 h 5182926"/>
              <a:gd name="connsiteX991" fmla="*/ 996994 w 5646031"/>
              <a:gd name="connsiteY991" fmla="*/ 3409694 h 5182926"/>
              <a:gd name="connsiteX992" fmla="*/ 999393 w 5646031"/>
              <a:gd name="connsiteY992" fmla="*/ 3397696 h 5182926"/>
              <a:gd name="connsiteX993" fmla="*/ 1008992 w 5646031"/>
              <a:gd name="connsiteY993" fmla="*/ 3379699 h 5182926"/>
              <a:gd name="connsiteX994" fmla="*/ 1036585 w 5646031"/>
              <a:gd name="connsiteY994" fmla="*/ 3342507 h 5182926"/>
              <a:gd name="connsiteX995" fmla="*/ 1050982 w 5646031"/>
              <a:gd name="connsiteY995" fmla="*/ 3320912 h 5182926"/>
              <a:gd name="connsiteX996" fmla="*/ 1053382 w 5646031"/>
              <a:gd name="connsiteY996" fmla="*/ 3312513 h 5182926"/>
              <a:gd name="connsiteX997" fmla="*/ 1058181 w 5646031"/>
              <a:gd name="connsiteY997" fmla="*/ 3300516 h 5182926"/>
              <a:gd name="connsiteX998" fmla="*/ 1048583 w 5646031"/>
              <a:gd name="connsiteY998" fmla="*/ 3295717 h 5182926"/>
              <a:gd name="connsiteX999" fmla="*/ 1041385 w 5646031"/>
              <a:gd name="connsiteY999" fmla="*/ 3290918 h 5182926"/>
              <a:gd name="connsiteX1000" fmla="*/ 1023388 w 5646031"/>
              <a:gd name="connsiteY1000" fmla="*/ 3283719 h 5182926"/>
              <a:gd name="connsiteX1001" fmla="*/ 986196 w 5646031"/>
              <a:gd name="connsiteY1001" fmla="*/ 3280120 h 5182926"/>
              <a:gd name="connsiteX1002" fmla="*/ 971799 w 5646031"/>
              <a:gd name="connsiteY1002" fmla="*/ 3275321 h 5182926"/>
              <a:gd name="connsiteX1003" fmla="*/ 964600 w 5646031"/>
              <a:gd name="connsiteY1003" fmla="*/ 3270522 h 5182926"/>
              <a:gd name="connsiteX1004" fmla="*/ 958601 w 5646031"/>
              <a:gd name="connsiteY1004" fmla="*/ 3265723 h 5182926"/>
              <a:gd name="connsiteX1005" fmla="*/ 953803 w 5646031"/>
              <a:gd name="connsiteY1005" fmla="*/ 3260924 h 5182926"/>
              <a:gd name="connsiteX1006" fmla="*/ 949004 w 5646031"/>
              <a:gd name="connsiteY1006" fmla="*/ 3253726 h 5182926"/>
              <a:gd name="connsiteX1007" fmla="*/ 949004 w 5646031"/>
              <a:gd name="connsiteY1007" fmla="*/ 3245327 h 5182926"/>
              <a:gd name="connsiteX1008" fmla="*/ 946604 w 5646031"/>
              <a:gd name="connsiteY1008" fmla="*/ 3233330 h 5182926"/>
              <a:gd name="connsiteX1009" fmla="*/ 949004 w 5646031"/>
              <a:gd name="connsiteY1009" fmla="*/ 3221332 h 5182926"/>
              <a:gd name="connsiteX1010" fmla="*/ 951403 w 5646031"/>
              <a:gd name="connsiteY1010" fmla="*/ 3212934 h 5182926"/>
              <a:gd name="connsiteX1011" fmla="*/ 956202 w 5646031"/>
              <a:gd name="connsiteY1011" fmla="*/ 3203336 h 5182926"/>
              <a:gd name="connsiteX1012" fmla="*/ 959801 w 5646031"/>
              <a:gd name="connsiteY1012" fmla="*/ 3193738 h 5182926"/>
              <a:gd name="connsiteX1013" fmla="*/ 971799 w 5646031"/>
              <a:gd name="connsiteY1013" fmla="*/ 3179341 h 5182926"/>
              <a:gd name="connsiteX1014" fmla="*/ 988595 w 5646031"/>
              <a:gd name="connsiteY1014" fmla="*/ 3170943 h 5182926"/>
              <a:gd name="connsiteX1015" fmla="*/ 1006591 w 5646031"/>
              <a:gd name="connsiteY1015" fmla="*/ 3161345 h 5182926"/>
              <a:gd name="connsiteX1016" fmla="*/ 1025787 w 5646031"/>
              <a:gd name="connsiteY1016" fmla="*/ 3154146 h 5182926"/>
              <a:gd name="connsiteX1017" fmla="*/ 1064179 w 5646031"/>
              <a:gd name="connsiteY1017" fmla="*/ 3140949 h 5182926"/>
              <a:gd name="connsiteX1018" fmla="*/ 1083376 w 5646031"/>
              <a:gd name="connsiteY1018" fmla="*/ 3136150 h 5182926"/>
              <a:gd name="connsiteX1019" fmla="*/ 1103772 w 5646031"/>
              <a:gd name="connsiteY1019" fmla="*/ 3133751 h 5182926"/>
              <a:gd name="connsiteX1020" fmla="*/ 1143364 w 5646031"/>
              <a:gd name="connsiteY1020" fmla="*/ 3131351 h 5182926"/>
              <a:gd name="connsiteX1021" fmla="*/ 1162559 w 5646031"/>
              <a:gd name="connsiteY1021" fmla="*/ 3128952 h 5182926"/>
              <a:gd name="connsiteX1022" fmla="*/ 1180556 w 5646031"/>
              <a:gd name="connsiteY1022" fmla="*/ 3121753 h 5182926"/>
              <a:gd name="connsiteX1023" fmla="*/ 1199752 w 5646031"/>
              <a:gd name="connsiteY1023" fmla="*/ 3112155 h 5182926"/>
              <a:gd name="connsiteX1024" fmla="*/ 1205750 w 5646031"/>
              <a:gd name="connsiteY1024" fmla="*/ 3106156 h 5182926"/>
              <a:gd name="connsiteX1025" fmla="*/ 1212949 w 5646031"/>
              <a:gd name="connsiteY1025" fmla="*/ 3096558 h 5182926"/>
              <a:gd name="connsiteX1026" fmla="*/ 1215348 w 5646031"/>
              <a:gd name="connsiteY1026" fmla="*/ 3089360 h 5182926"/>
              <a:gd name="connsiteX1027" fmla="*/ 1212949 w 5646031"/>
              <a:gd name="connsiteY1027" fmla="*/ 3077362 h 5182926"/>
              <a:gd name="connsiteX1028" fmla="*/ 1208151 w 5646031"/>
              <a:gd name="connsiteY1028" fmla="*/ 3066565 h 5182926"/>
              <a:gd name="connsiteX1029" fmla="*/ 1203351 w 5646031"/>
              <a:gd name="connsiteY1029" fmla="*/ 3061766 h 5182926"/>
              <a:gd name="connsiteX1030" fmla="*/ 1178156 w 5646031"/>
              <a:gd name="connsiteY1030" fmla="*/ 3054567 h 5182926"/>
              <a:gd name="connsiteX1031" fmla="*/ 1155361 w 5646031"/>
              <a:gd name="connsiteY1031" fmla="*/ 3052168 h 5182926"/>
              <a:gd name="connsiteX1032" fmla="*/ 1132566 w 5646031"/>
              <a:gd name="connsiteY1032" fmla="*/ 3054567 h 5182926"/>
              <a:gd name="connsiteX1033" fmla="*/ 1108571 w 5646031"/>
              <a:gd name="connsiteY1033" fmla="*/ 3061766 h 5182926"/>
              <a:gd name="connsiteX1034" fmla="*/ 1088175 w 5646031"/>
              <a:gd name="connsiteY1034" fmla="*/ 3070164 h 5182926"/>
              <a:gd name="connsiteX1035" fmla="*/ 1066580 w 5646031"/>
              <a:gd name="connsiteY1035" fmla="*/ 3079762 h 5182926"/>
              <a:gd name="connsiteX1036" fmla="*/ 1025787 w 5646031"/>
              <a:gd name="connsiteY1036" fmla="*/ 3101357 h 5182926"/>
              <a:gd name="connsiteX1037" fmla="*/ 946604 w 5646031"/>
              <a:gd name="connsiteY1037" fmla="*/ 3140949 h 5182926"/>
              <a:gd name="connsiteX1038" fmla="*/ 904613 w 5646031"/>
              <a:gd name="connsiteY1038" fmla="*/ 3158945 h 5182926"/>
              <a:gd name="connsiteX1039" fmla="*/ 865021 w 5646031"/>
              <a:gd name="connsiteY1039" fmla="*/ 3173342 h 5182926"/>
              <a:gd name="connsiteX1040" fmla="*/ 849424 w 5646031"/>
              <a:gd name="connsiteY1040" fmla="*/ 3175742 h 5182926"/>
              <a:gd name="connsiteX1041" fmla="*/ 835027 w 5646031"/>
              <a:gd name="connsiteY1041" fmla="*/ 3175742 h 5182926"/>
              <a:gd name="connsiteX1042" fmla="*/ 820630 w 5646031"/>
              <a:gd name="connsiteY1042" fmla="*/ 3173342 h 5182926"/>
              <a:gd name="connsiteX1043" fmla="*/ 809833 w 5646031"/>
              <a:gd name="connsiteY1043" fmla="*/ 3166144 h 5182926"/>
              <a:gd name="connsiteX1044" fmla="*/ 797835 w 5646031"/>
              <a:gd name="connsiteY1044" fmla="*/ 3156546 h 5182926"/>
              <a:gd name="connsiteX1045" fmla="*/ 790636 w 5646031"/>
              <a:gd name="connsiteY1045" fmla="*/ 3144548 h 5182926"/>
              <a:gd name="connsiteX1046" fmla="*/ 784638 w 5646031"/>
              <a:gd name="connsiteY1046" fmla="*/ 3131351 h 5182926"/>
              <a:gd name="connsiteX1047" fmla="*/ 782238 w 5646031"/>
              <a:gd name="connsiteY1047" fmla="*/ 3112155 h 5182926"/>
              <a:gd name="connsiteX1048" fmla="*/ 779839 w 5646031"/>
              <a:gd name="connsiteY1048" fmla="*/ 3098958 h 5182926"/>
              <a:gd name="connsiteX1049" fmla="*/ 784638 w 5646031"/>
              <a:gd name="connsiteY1049" fmla="*/ 3084561 h 5182926"/>
              <a:gd name="connsiteX1050" fmla="*/ 788237 w 5646031"/>
              <a:gd name="connsiteY1050" fmla="*/ 3072563 h 5182926"/>
              <a:gd name="connsiteX1051" fmla="*/ 795435 w 5646031"/>
              <a:gd name="connsiteY1051" fmla="*/ 3064165 h 5182926"/>
              <a:gd name="connsiteX1052" fmla="*/ 805033 w 5646031"/>
              <a:gd name="connsiteY1052" fmla="*/ 3054567 h 5182926"/>
              <a:gd name="connsiteX1053" fmla="*/ 814632 w 5646031"/>
              <a:gd name="connsiteY1053" fmla="*/ 3049768 h 5182926"/>
              <a:gd name="connsiteX1054" fmla="*/ 825429 w 5646031"/>
              <a:gd name="connsiteY1054" fmla="*/ 3044969 h 5182926"/>
              <a:gd name="connsiteX1055" fmla="*/ 839826 w 5646031"/>
              <a:gd name="connsiteY1055" fmla="*/ 3044969 h 5182926"/>
              <a:gd name="connsiteX1056" fmla="*/ 865021 w 5646031"/>
              <a:gd name="connsiteY1056" fmla="*/ 3044969 h 5182926"/>
              <a:gd name="connsiteX1057" fmla="*/ 890216 w 5646031"/>
              <a:gd name="connsiteY1057" fmla="*/ 3042570 h 5182926"/>
              <a:gd name="connsiteX1058" fmla="*/ 911811 w 5646031"/>
              <a:gd name="connsiteY1058" fmla="*/ 3040170 h 5182926"/>
              <a:gd name="connsiteX1059" fmla="*/ 932208 w 5646031"/>
              <a:gd name="connsiteY1059" fmla="*/ 3035371 h 5182926"/>
              <a:gd name="connsiteX1060" fmla="*/ 951403 w 5646031"/>
              <a:gd name="connsiteY1060" fmla="*/ 3029372 h 5182926"/>
              <a:gd name="connsiteX1061" fmla="*/ 967000 w 5646031"/>
              <a:gd name="connsiteY1061" fmla="*/ 3022173 h 5182926"/>
              <a:gd name="connsiteX1062" fmla="*/ 983796 w 5646031"/>
              <a:gd name="connsiteY1062" fmla="*/ 3010176 h 5182926"/>
              <a:gd name="connsiteX1063" fmla="*/ 996994 w 5646031"/>
              <a:gd name="connsiteY1063" fmla="*/ 2999379 h 5182926"/>
              <a:gd name="connsiteX1064" fmla="*/ 1008992 w 5646031"/>
              <a:gd name="connsiteY1064" fmla="*/ 2984982 h 5182926"/>
              <a:gd name="connsiteX1065" fmla="*/ 1018590 w 5646031"/>
              <a:gd name="connsiteY1065" fmla="*/ 2970585 h 5182926"/>
              <a:gd name="connsiteX1066" fmla="*/ 1028187 w 5646031"/>
              <a:gd name="connsiteY1066" fmla="*/ 2952588 h 5182926"/>
              <a:gd name="connsiteX1067" fmla="*/ 1034186 w 5646031"/>
              <a:gd name="connsiteY1067" fmla="*/ 2933392 h 5182926"/>
              <a:gd name="connsiteX1068" fmla="*/ 1038985 w 5646031"/>
              <a:gd name="connsiteY1068" fmla="*/ 2915396 h 5182926"/>
              <a:gd name="connsiteX1069" fmla="*/ 1043784 w 5646031"/>
              <a:gd name="connsiteY1069" fmla="*/ 2892600 h 5182926"/>
              <a:gd name="connsiteX1070" fmla="*/ 1046184 w 5646031"/>
              <a:gd name="connsiteY1070" fmla="*/ 2868605 h 5182926"/>
              <a:gd name="connsiteX1071" fmla="*/ 1048583 w 5646031"/>
              <a:gd name="connsiteY1071" fmla="*/ 2843411 h 5182926"/>
              <a:gd name="connsiteX1072" fmla="*/ 1050982 w 5646031"/>
              <a:gd name="connsiteY1072" fmla="*/ 2824215 h 5182926"/>
              <a:gd name="connsiteX1073" fmla="*/ 1058181 w 5646031"/>
              <a:gd name="connsiteY1073" fmla="*/ 2808618 h 5182926"/>
              <a:gd name="connsiteX1074" fmla="*/ 1066580 w 5646031"/>
              <a:gd name="connsiteY1074" fmla="*/ 2794221 h 5182926"/>
              <a:gd name="connsiteX1075" fmla="*/ 1080976 w 5646031"/>
              <a:gd name="connsiteY1075" fmla="*/ 2781024 h 5182926"/>
              <a:gd name="connsiteX1076" fmla="*/ 1092974 w 5646031"/>
              <a:gd name="connsiteY1076" fmla="*/ 2766627 h 5182926"/>
              <a:gd name="connsiteX1077" fmla="*/ 1108571 w 5646031"/>
              <a:gd name="connsiteY1077" fmla="*/ 2754629 h 5182926"/>
              <a:gd name="connsiteX1078" fmla="*/ 1138564 w 5646031"/>
              <a:gd name="connsiteY1078" fmla="*/ 2734233 h 5182926"/>
              <a:gd name="connsiteX1079" fmla="*/ 1167358 w 5646031"/>
              <a:gd name="connsiteY1079" fmla="*/ 2713838 h 5182926"/>
              <a:gd name="connsiteX1080" fmla="*/ 1175757 w 5646031"/>
              <a:gd name="connsiteY1080" fmla="*/ 2701840 h 5182926"/>
              <a:gd name="connsiteX1081" fmla="*/ 1185355 w 5646031"/>
              <a:gd name="connsiteY1081" fmla="*/ 2689843 h 5182926"/>
              <a:gd name="connsiteX1082" fmla="*/ 1192553 w 5646031"/>
              <a:gd name="connsiteY1082" fmla="*/ 2680245 h 5182926"/>
              <a:gd name="connsiteX1083" fmla="*/ 1197352 w 5646031"/>
              <a:gd name="connsiteY1083" fmla="*/ 2669447 h 5182926"/>
              <a:gd name="connsiteX1084" fmla="*/ 1199752 w 5646031"/>
              <a:gd name="connsiteY1084" fmla="*/ 2657449 h 5182926"/>
              <a:gd name="connsiteX1085" fmla="*/ 1202151 w 5646031"/>
              <a:gd name="connsiteY1085" fmla="*/ 2644252 h 5182926"/>
              <a:gd name="connsiteX1086" fmla="*/ 1202151 w 5646031"/>
              <a:gd name="connsiteY1086" fmla="*/ 2632255 h 5182926"/>
              <a:gd name="connsiteX1087" fmla="*/ 1202151 w 5646031"/>
              <a:gd name="connsiteY1087" fmla="*/ 2620257 h 5182926"/>
              <a:gd name="connsiteX1088" fmla="*/ 1197352 w 5646031"/>
              <a:gd name="connsiteY1088" fmla="*/ 2609459 h 5182926"/>
              <a:gd name="connsiteX1089" fmla="*/ 1194953 w 5646031"/>
              <a:gd name="connsiteY1089" fmla="*/ 2595062 h 5182926"/>
              <a:gd name="connsiteX1090" fmla="*/ 1180556 w 5646031"/>
              <a:gd name="connsiteY1090" fmla="*/ 2572267 h 5182926"/>
              <a:gd name="connsiteX1091" fmla="*/ 1162559 w 5646031"/>
              <a:gd name="connsiteY1091" fmla="*/ 2545873 h 5182926"/>
              <a:gd name="connsiteX1092" fmla="*/ 1150562 w 5646031"/>
              <a:gd name="connsiteY1092" fmla="*/ 2535074 h 5182926"/>
              <a:gd name="connsiteX1093" fmla="*/ 1138564 w 5646031"/>
              <a:gd name="connsiteY1093" fmla="*/ 2525477 h 5182926"/>
              <a:gd name="connsiteX1094" fmla="*/ 1127767 w 5646031"/>
              <a:gd name="connsiteY1094" fmla="*/ 2515878 h 5182926"/>
              <a:gd name="connsiteX1095" fmla="*/ 1115769 w 5646031"/>
              <a:gd name="connsiteY1095" fmla="*/ 2511079 h 5182926"/>
              <a:gd name="connsiteX1096" fmla="*/ 1106171 w 5646031"/>
              <a:gd name="connsiteY1096" fmla="*/ 2506280 h 5182926"/>
              <a:gd name="connsiteX1097" fmla="*/ 1095374 w 5646031"/>
              <a:gd name="connsiteY1097" fmla="*/ 2503881 h 5182926"/>
              <a:gd name="connsiteX1098" fmla="*/ 1083376 w 5646031"/>
              <a:gd name="connsiteY1098" fmla="*/ 2503881 h 5182926"/>
              <a:gd name="connsiteX1099" fmla="*/ 1073778 w 5646031"/>
              <a:gd name="connsiteY1099" fmla="*/ 2506280 h 5182926"/>
              <a:gd name="connsiteX1100" fmla="*/ 1062980 w 5646031"/>
              <a:gd name="connsiteY1100" fmla="*/ 2508680 h 5182926"/>
              <a:gd name="connsiteX1101" fmla="*/ 1053382 w 5646031"/>
              <a:gd name="connsiteY1101" fmla="*/ 2513479 h 5182926"/>
              <a:gd name="connsiteX1102" fmla="*/ 1031787 w 5646031"/>
              <a:gd name="connsiteY1102" fmla="*/ 2527877 h 5182926"/>
              <a:gd name="connsiteX1103" fmla="*/ 1011390 w 5646031"/>
              <a:gd name="connsiteY1103" fmla="*/ 2545873 h 5182926"/>
              <a:gd name="connsiteX1104" fmla="*/ 993394 w 5646031"/>
              <a:gd name="connsiteY1104" fmla="*/ 2567468 h 5182926"/>
              <a:gd name="connsiteX1105" fmla="*/ 971799 w 5646031"/>
              <a:gd name="connsiteY1105" fmla="*/ 2590264 h 5182926"/>
              <a:gd name="connsiteX1106" fmla="*/ 951403 w 5646031"/>
              <a:gd name="connsiteY1106" fmla="*/ 2610659 h 5182926"/>
              <a:gd name="connsiteX1107" fmla="*/ 929807 w 5646031"/>
              <a:gd name="connsiteY1107" fmla="*/ 2632255 h 5182926"/>
              <a:gd name="connsiteX1108" fmla="*/ 919010 w 5646031"/>
              <a:gd name="connsiteY1108" fmla="*/ 2639453 h 5182926"/>
              <a:gd name="connsiteX1109" fmla="*/ 907012 w 5646031"/>
              <a:gd name="connsiteY1109" fmla="*/ 2645452 h 5182926"/>
              <a:gd name="connsiteX1110" fmla="*/ 895015 w 5646031"/>
              <a:gd name="connsiteY1110" fmla="*/ 2650251 h 5182926"/>
              <a:gd name="connsiteX1111" fmla="*/ 881817 w 5646031"/>
              <a:gd name="connsiteY1111" fmla="*/ 2652650 h 5182926"/>
              <a:gd name="connsiteX1112" fmla="*/ 867421 w 5646031"/>
              <a:gd name="connsiteY1112" fmla="*/ 2655050 h 5182926"/>
              <a:gd name="connsiteX1113" fmla="*/ 854223 w 5646031"/>
              <a:gd name="connsiteY1113" fmla="*/ 2652650 h 5182926"/>
              <a:gd name="connsiteX1114" fmla="*/ 837427 w 5646031"/>
              <a:gd name="connsiteY1114" fmla="*/ 2650251 h 5182926"/>
              <a:gd name="connsiteX1115" fmla="*/ 820630 w 5646031"/>
              <a:gd name="connsiteY1115" fmla="*/ 2644252 h 5182926"/>
              <a:gd name="connsiteX1116" fmla="*/ 802634 w 5646031"/>
              <a:gd name="connsiteY1116" fmla="*/ 2634654 h 5182926"/>
              <a:gd name="connsiteX1117" fmla="*/ 784638 w 5646031"/>
              <a:gd name="connsiteY1117" fmla="*/ 2620257 h 5182926"/>
              <a:gd name="connsiteX1118" fmla="*/ 777439 w 5646031"/>
              <a:gd name="connsiteY1118" fmla="*/ 2617858 h 5182926"/>
              <a:gd name="connsiteX1119" fmla="*/ 767841 w 5646031"/>
              <a:gd name="connsiteY1119" fmla="*/ 2615458 h 5182926"/>
              <a:gd name="connsiteX1120" fmla="*/ 760643 w 5646031"/>
              <a:gd name="connsiteY1120" fmla="*/ 2615458 h 5182926"/>
              <a:gd name="connsiteX1121" fmla="*/ 753444 w 5646031"/>
              <a:gd name="connsiteY1121" fmla="*/ 2617858 h 5182926"/>
              <a:gd name="connsiteX1122" fmla="*/ 747445 w 5646031"/>
              <a:gd name="connsiteY1122" fmla="*/ 2622657 h 5182926"/>
              <a:gd name="connsiteX1123" fmla="*/ 740247 w 5646031"/>
              <a:gd name="connsiteY1123" fmla="*/ 2627456 h 5182926"/>
              <a:gd name="connsiteX1124" fmla="*/ 728250 w 5646031"/>
              <a:gd name="connsiteY1124" fmla="*/ 2641853 h 5182926"/>
              <a:gd name="connsiteX1125" fmla="*/ 721050 w 5646031"/>
              <a:gd name="connsiteY1125" fmla="*/ 2659849 h 5182926"/>
              <a:gd name="connsiteX1126" fmla="*/ 715052 w 5646031"/>
              <a:gd name="connsiteY1126" fmla="*/ 2680245 h 5182926"/>
              <a:gd name="connsiteX1127" fmla="*/ 715052 w 5646031"/>
              <a:gd name="connsiteY1127" fmla="*/ 2699441 h 5182926"/>
              <a:gd name="connsiteX1128" fmla="*/ 716251 w 5646031"/>
              <a:gd name="connsiteY1128" fmla="*/ 2717437 h 5182926"/>
              <a:gd name="connsiteX1129" fmla="*/ 721050 w 5646031"/>
              <a:gd name="connsiteY1129" fmla="*/ 2743831 h 5182926"/>
              <a:gd name="connsiteX1130" fmla="*/ 721050 w 5646031"/>
              <a:gd name="connsiteY1130" fmla="*/ 2766627 h 5182926"/>
              <a:gd name="connsiteX1131" fmla="*/ 718652 w 5646031"/>
              <a:gd name="connsiteY1131" fmla="*/ 2789422 h 5182926"/>
              <a:gd name="connsiteX1132" fmla="*/ 715052 w 5646031"/>
              <a:gd name="connsiteY1132" fmla="*/ 2813417 h 5182926"/>
              <a:gd name="connsiteX1133" fmla="*/ 700655 w 5646031"/>
              <a:gd name="connsiteY1133" fmla="*/ 2857808 h 5182926"/>
              <a:gd name="connsiteX1134" fmla="*/ 693457 w 5646031"/>
              <a:gd name="connsiteY1134" fmla="*/ 2880603 h 5182926"/>
              <a:gd name="connsiteX1135" fmla="*/ 688658 w 5646031"/>
              <a:gd name="connsiteY1135" fmla="*/ 2900999 h 5182926"/>
              <a:gd name="connsiteX1136" fmla="*/ 683859 w 5646031"/>
              <a:gd name="connsiteY1136" fmla="*/ 2922595 h 5182926"/>
              <a:gd name="connsiteX1137" fmla="*/ 675461 w 5646031"/>
              <a:gd name="connsiteY1137" fmla="*/ 2942990 h 5182926"/>
              <a:gd name="connsiteX1138" fmla="*/ 665862 w 5646031"/>
              <a:gd name="connsiteY1138" fmla="*/ 2962186 h 5182926"/>
              <a:gd name="connsiteX1139" fmla="*/ 651465 w 5646031"/>
              <a:gd name="connsiteY1139" fmla="*/ 2977783 h 5182926"/>
              <a:gd name="connsiteX1140" fmla="*/ 635869 w 5646031"/>
              <a:gd name="connsiteY1140" fmla="*/ 2989781 h 5182926"/>
              <a:gd name="connsiteX1141" fmla="*/ 626270 w 5646031"/>
              <a:gd name="connsiteY1141" fmla="*/ 2994580 h 5182926"/>
              <a:gd name="connsiteX1142" fmla="*/ 614273 w 5646031"/>
              <a:gd name="connsiteY1142" fmla="*/ 2996979 h 5182926"/>
              <a:gd name="connsiteX1143" fmla="*/ 605874 w 5646031"/>
              <a:gd name="connsiteY1143" fmla="*/ 2999379 h 5182926"/>
              <a:gd name="connsiteX1144" fmla="*/ 591477 w 5646031"/>
              <a:gd name="connsiteY1144" fmla="*/ 2999379 h 5182926"/>
              <a:gd name="connsiteX1145" fmla="*/ 579480 w 5646031"/>
              <a:gd name="connsiteY1145" fmla="*/ 2999379 h 5182926"/>
              <a:gd name="connsiteX1146" fmla="*/ 566283 w 5646031"/>
              <a:gd name="connsiteY1146" fmla="*/ 2996979 h 5182926"/>
              <a:gd name="connsiteX1147" fmla="*/ 551886 w 5646031"/>
              <a:gd name="connsiteY1147" fmla="*/ 2994580 h 5182926"/>
              <a:gd name="connsiteX1148" fmla="*/ 538688 w 5646031"/>
              <a:gd name="connsiteY1148" fmla="*/ 2994580 h 5182926"/>
              <a:gd name="connsiteX1149" fmla="*/ 526691 w 5646031"/>
              <a:gd name="connsiteY1149" fmla="*/ 2996979 h 5182926"/>
              <a:gd name="connsiteX1150" fmla="*/ 514693 w 5646031"/>
              <a:gd name="connsiteY1150" fmla="*/ 2999379 h 5182926"/>
              <a:gd name="connsiteX1151" fmla="*/ 505095 w 5646031"/>
              <a:gd name="connsiteY1151" fmla="*/ 3002977 h 5182926"/>
              <a:gd name="connsiteX1152" fmla="*/ 494298 w 5646031"/>
              <a:gd name="connsiteY1152" fmla="*/ 3010176 h 5182926"/>
              <a:gd name="connsiteX1153" fmla="*/ 484700 w 5646031"/>
              <a:gd name="connsiteY1153" fmla="*/ 3019774 h 5182926"/>
              <a:gd name="connsiteX1154" fmla="*/ 475102 w 5646031"/>
              <a:gd name="connsiteY1154" fmla="*/ 3031772 h 5182926"/>
              <a:gd name="connsiteX1155" fmla="*/ 461904 w 5646031"/>
              <a:gd name="connsiteY1155" fmla="*/ 3047369 h 5182926"/>
              <a:gd name="connsiteX1156" fmla="*/ 442709 w 5646031"/>
              <a:gd name="connsiteY1156" fmla="*/ 3061766 h 5182926"/>
              <a:gd name="connsiteX1157" fmla="*/ 422313 w 5646031"/>
              <a:gd name="connsiteY1157" fmla="*/ 3072563 h 5182926"/>
              <a:gd name="connsiteX1158" fmla="*/ 399518 w 5646031"/>
              <a:gd name="connsiteY1158" fmla="*/ 3084561 h 5182926"/>
              <a:gd name="connsiteX1159" fmla="*/ 375522 w 5646031"/>
              <a:gd name="connsiteY1159" fmla="*/ 3094159 h 5182926"/>
              <a:gd name="connsiteX1160" fmla="*/ 347928 w 5646031"/>
              <a:gd name="connsiteY1160" fmla="*/ 3101357 h 5182926"/>
              <a:gd name="connsiteX1161" fmla="*/ 322733 w 5646031"/>
              <a:gd name="connsiteY1161" fmla="*/ 3106156 h 5182926"/>
              <a:gd name="connsiteX1162" fmla="*/ 295139 w 5646031"/>
              <a:gd name="connsiteY1162" fmla="*/ 3107356 h 5182926"/>
              <a:gd name="connsiteX1163" fmla="*/ 266345 w 5646031"/>
              <a:gd name="connsiteY1163" fmla="*/ 3107356 h 5182926"/>
              <a:gd name="connsiteX1164" fmla="*/ 238751 w 5646031"/>
              <a:gd name="connsiteY1164" fmla="*/ 3106156 h 5182926"/>
              <a:gd name="connsiteX1165" fmla="*/ 213556 w 5646031"/>
              <a:gd name="connsiteY1165" fmla="*/ 3103757 h 5182926"/>
              <a:gd name="connsiteX1166" fmla="*/ 188361 w 5646031"/>
              <a:gd name="connsiteY1166" fmla="*/ 3096558 h 5182926"/>
              <a:gd name="connsiteX1167" fmla="*/ 164366 w 5646031"/>
              <a:gd name="connsiteY1167" fmla="*/ 3089360 h 5182926"/>
              <a:gd name="connsiteX1168" fmla="*/ 143970 w 5646031"/>
              <a:gd name="connsiteY1168" fmla="*/ 3079762 h 5182926"/>
              <a:gd name="connsiteX1169" fmla="*/ 124774 w 5646031"/>
              <a:gd name="connsiteY1169" fmla="*/ 3068964 h 5182926"/>
              <a:gd name="connsiteX1170" fmla="*/ 109178 w 5646031"/>
              <a:gd name="connsiteY1170" fmla="*/ 3054567 h 5182926"/>
              <a:gd name="connsiteX1171" fmla="*/ 89981 w 5646031"/>
              <a:gd name="connsiteY1171" fmla="*/ 3029372 h 5182926"/>
              <a:gd name="connsiteX1172" fmla="*/ 74385 w 5646031"/>
              <a:gd name="connsiteY1172" fmla="*/ 3005377 h 5182926"/>
              <a:gd name="connsiteX1173" fmla="*/ 57588 w 5646031"/>
              <a:gd name="connsiteY1173" fmla="*/ 2980183 h 5182926"/>
              <a:gd name="connsiteX1174" fmla="*/ 44391 w 5646031"/>
              <a:gd name="connsiteY1174" fmla="*/ 2954987 h 5182926"/>
              <a:gd name="connsiteX1175" fmla="*/ 32393 w 5646031"/>
              <a:gd name="connsiteY1175" fmla="*/ 2928593 h 5182926"/>
              <a:gd name="connsiteX1176" fmla="*/ 22796 w 5646031"/>
              <a:gd name="connsiteY1176" fmla="*/ 2903398 h 5182926"/>
              <a:gd name="connsiteX1177" fmla="*/ 16797 w 5646031"/>
              <a:gd name="connsiteY1177" fmla="*/ 2878203 h 5182926"/>
              <a:gd name="connsiteX1178" fmla="*/ 9598 w 5646031"/>
              <a:gd name="connsiteY1178" fmla="*/ 2850609 h 5182926"/>
              <a:gd name="connsiteX1179" fmla="*/ 4799 w 5646031"/>
              <a:gd name="connsiteY1179" fmla="*/ 2824215 h 5182926"/>
              <a:gd name="connsiteX1180" fmla="*/ 2400 w 5646031"/>
              <a:gd name="connsiteY1180" fmla="*/ 2796620 h 5182926"/>
              <a:gd name="connsiteX1181" fmla="*/ 0 w 5646031"/>
              <a:gd name="connsiteY1181" fmla="*/ 2771426 h 5182926"/>
              <a:gd name="connsiteX1182" fmla="*/ 2400 w 5646031"/>
              <a:gd name="connsiteY1182" fmla="*/ 2743831 h 5182926"/>
              <a:gd name="connsiteX1183" fmla="*/ 4799 w 5646031"/>
              <a:gd name="connsiteY1183" fmla="*/ 2717437 h 5182926"/>
              <a:gd name="connsiteX1184" fmla="*/ 7199 w 5646031"/>
              <a:gd name="connsiteY1184" fmla="*/ 2692242 h 5182926"/>
              <a:gd name="connsiteX1185" fmla="*/ 11998 w 5646031"/>
              <a:gd name="connsiteY1185" fmla="*/ 2664648 h 5182926"/>
              <a:gd name="connsiteX1186" fmla="*/ 17997 w 5646031"/>
              <a:gd name="connsiteY1186" fmla="*/ 2639453 h 5182926"/>
              <a:gd name="connsiteX1187" fmla="*/ 27594 w 5646031"/>
              <a:gd name="connsiteY1187" fmla="*/ 2615458 h 5182926"/>
              <a:gd name="connsiteX1188" fmla="*/ 37192 w 5646031"/>
              <a:gd name="connsiteY1188" fmla="*/ 2590264 h 5182926"/>
              <a:gd name="connsiteX1189" fmla="*/ 49190 w 5646031"/>
              <a:gd name="connsiteY1189" fmla="*/ 2567468 h 5182926"/>
              <a:gd name="connsiteX1190" fmla="*/ 62387 w 5646031"/>
              <a:gd name="connsiteY1190" fmla="*/ 2543473 h 5182926"/>
              <a:gd name="connsiteX1191" fmla="*/ 76784 w 5646031"/>
              <a:gd name="connsiteY1191" fmla="*/ 2520677 h 5182926"/>
              <a:gd name="connsiteX1192" fmla="*/ 92381 w 5646031"/>
              <a:gd name="connsiteY1192" fmla="*/ 2500282 h 5182926"/>
              <a:gd name="connsiteX1193" fmla="*/ 109178 w 5646031"/>
              <a:gd name="connsiteY1193" fmla="*/ 2478686 h 5182926"/>
              <a:gd name="connsiteX1194" fmla="*/ 127174 w 5646031"/>
              <a:gd name="connsiteY1194" fmla="*/ 2458290 h 5182926"/>
              <a:gd name="connsiteX1195" fmla="*/ 148769 w 5646031"/>
              <a:gd name="connsiteY1195" fmla="*/ 2439095 h 5182926"/>
              <a:gd name="connsiteX1196" fmla="*/ 169166 w 5646031"/>
              <a:gd name="connsiteY1196" fmla="*/ 2423498 h 5182926"/>
              <a:gd name="connsiteX1197" fmla="*/ 191960 w 5646031"/>
              <a:gd name="connsiteY1197" fmla="*/ 2406702 h 5182926"/>
              <a:gd name="connsiteX1198" fmla="*/ 215955 w 5646031"/>
              <a:gd name="connsiteY1198" fmla="*/ 2391104 h 5182926"/>
              <a:gd name="connsiteX1199" fmla="*/ 241150 w 5646031"/>
              <a:gd name="connsiteY1199" fmla="*/ 2379108 h 5182926"/>
              <a:gd name="connsiteX1200" fmla="*/ 266345 w 5646031"/>
              <a:gd name="connsiteY1200" fmla="*/ 2364710 h 5182926"/>
              <a:gd name="connsiteX1201" fmla="*/ 295139 w 5646031"/>
              <a:gd name="connsiteY1201" fmla="*/ 2356312 h 5182926"/>
              <a:gd name="connsiteX1202" fmla="*/ 322733 w 5646031"/>
              <a:gd name="connsiteY1202" fmla="*/ 2346714 h 5182926"/>
              <a:gd name="connsiteX1203" fmla="*/ 340730 w 5646031"/>
              <a:gd name="connsiteY1203" fmla="*/ 2344315 h 5182926"/>
              <a:gd name="connsiteX1204" fmla="*/ 355127 w 5646031"/>
              <a:gd name="connsiteY1204" fmla="*/ 2344315 h 5182926"/>
              <a:gd name="connsiteX1205" fmla="*/ 368324 w 5646031"/>
              <a:gd name="connsiteY1205" fmla="*/ 2349114 h 5182926"/>
              <a:gd name="connsiteX1206" fmla="*/ 380321 w 5646031"/>
              <a:gd name="connsiteY1206" fmla="*/ 2353912 h 5182926"/>
              <a:gd name="connsiteX1207" fmla="*/ 400717 w 5646031"/>
              <a:gd name="connsiteY1207" fmla="*/ 2369509 h 5182926"/>
              <a:gd name="connsiteX1208" fmla="*/ 412715 w 5646031"/>
              <a:gd name="connsiteY1208" fmla="*/ 2379108 h 5182926"/>
              <a:gd name="connsiteX1209" fmla="*/ 424712 w 5646031"/>
              <a:gd name="connsiteY1209" fmla="*/ 2386305 h 5182926"/>
              <a:gd name="connsiteX1210" fmla="*/ 469103 w 5646031"/>
              <a:gd name="connsiteY1210" fmla="*/ 2411500 h 5182926"/>
              <a:gd name="connsiteX1211" fmla="*/ 512294 w 5646031"/>
              <a:gd name="connsiteY1211" fmla="*/ 2436696 h 5182926"/>
              <a:gd name="connsiteX1212" fmla="*/ 556685 w 5646031"/>
              <a:gd name="connsiteY1212" fmla="*/ 2463089 h 5182926"/>
              <a:gd name="connsiteX1213" fmla="*/ 601075 w 5646031"/>
              <a:gd name="connsiteY1213" fmla="*/ 2488285 h 5182926"/>
              <a:gd name="connsiteX1214" fmla="*/ 623871 w 5646031"/>
              <a:gd name="connsiteY1214" fmla="*/ 2497883 h 5182926"/>
              <a:gd name="connsiteX1215" fmla="*/ 646666 w 5646031"/>
              <a:gd name="connsiteY1215" fmla="*/ 2506280 h 5182926"/>
              <a:gd name="connsiteX1216" fmla="*/ 673060 w 5646031"/>
              <a:gd name="connsiteY1216" fmla="*/ 2515878 h 5182926"/>
              <a:gd name="connsiteX1217" fmla="*/ 695856 w 5646031"/>
              <a:gd name="connsiteY1217" fmla="*/ 2520677 h 5182926"/>
              <a:gd name="connsiteX1218" fmla="*/ 723451 w 5646031"/>
              <a:gd name="connsiteY1218" fmla="*/ 2525477 h 5182926"/>
              <a:gd name="connsiteX1219" fmla="*/ 751045 w 5646031"/>
              <a:gd name="connsiteY1219" fmla="*/ 2527877 h 5182926"/>
              <a:gd name="connsiteX1220" fmla="*/ 779839 w 5646031"/>
              <a:gd name="connsiteY1220" fmla="*/ 2527877 h 5182926"/>
              <a:gd name="connsiteX1221" fmla="*/ 809833 w 5646031"/>
              <a:gd name="connsiteY1221" fmla="*/ 2523077 h 5182926"/>
              <a:gd name="connsiteX1222" fmla="*/ 837427 w 5646031"/>
              <a:gd name="connsiteY1222" fmla="*/ 2518278 h 5182926"/>
              <a:gd name="connsiteX1223" fmla="*/ 862622 w 5646031"/>
              <a:gd name="connsiteY1223" fmla="*/ 2508680 h 5182926"/>
              <a:gd name="connsiteX1224" fmla="*/ 886616 w 5646031"/>
              <a:gd name="connsiteY1224" fmla="*/ 2500282 h 5182926"/>
              <a:gd name="connsiteX1225" fmla="*/ 909412 w 5646031"/>
              <a:gd name="connsiteY1225" fmla="*/ 2490684 h 5182926"/>
              <a:gd name="connsiteX1226" fmla="*/ 927409 w 5646031"/>
              <a:gd name="connsiteY1226" fmla="*/ 2476287 h 5182926"/>
              <a:gd name="connsiteX1227" fmla="*/ 946604 w 5646031"/>
              <a:gd name="connsiteY1227" fmla="*/ 2463089 h 5182926"/>
              <a:gd name="connsiteX1228" fmla="*/ 962201 w 5646031"/>
              <a:gd name="connsiteY1228" fmla="*/ 2446293 h 5182926"/>
              <a:gd name="connsiteX1229" fmla="*/ 976598 w 5646031"/>
              <a:gd name="connsiteY1229" fmla="*/ 2430696 h 5182926"/>
              <a:gd name="connsiteX1230" fmla="*/ 1004192 w 5646031"/>
              <a:gd name="connsiteY1230" fmla="*/ 2395903 h 5182926"/>
              <a:gd name="connsiteX1231" fmla="*/ 1029387 w 5646031"/>
              <a:gd name="connsiteY1231" fmla="*/ 2358711 h 5182926"/>
              <a:gd name="connsiteX1232" fmla="*/ 1055782 w 5646031"/>
              <a:gd name="connsiteY1232" fmla="*/ 2321519 h 5182926"/>
              <a:gd name="connsiteX1233" fmla="*/ 1080976 w 5646031"/>
              <a:gd name="connsiteY1233" fmla="*/ 2284327 h 5182926"/>
              <a:gd name="connsiteX1234" fmla="*/ 1088175 w 5646031"/>
              <a:gd name="connsiteY1234" fmla="*/ 2267530 h 5182926"/>
              <a:gd name="connsiteX1235" fmla="*/ 1090574 w 5646031"/>
              <a:gd name="connsiteY1235" fmla="*/ 2255533 h 5182926"/>
              <a:gd name="connsiteX1236" fmla="*/ 1088175 w 5646031"/>
              <a:gd name="connsiteY1236" fmla="*/ 2244735 h 5182926"/>
              <a:gd name="connsiteX1237" fmla="*/ 1080976 w 5646031"/>
              <a:gd name="connsiteY1237" fmla="*/ 2237537 h 5182926"/>
              <a:gd name="connsiteX1238" fmla="*/ 1068978 w 5646031"/>
              <a:gd name="connsiteY1238" fmla="*/ 2232738 h 5182926"/>
              <a:gd name="connsiteX1239" fmla="*/ 1055782 w 5646031"/>
              <a:gd name="connsiteY1239" fmla="*/ 2227938 h 5182926"/>
              <a:gd name="connsiteX1240" fmla="*/ 1038985 w 5646031"/>
              <a:gd name="connsiteY1240" fmla="*/ 2230338 h 5182926"/>
              <a:gd name="connsiteX1241" fmla="*/ 1018590 w 5646031"/>
              <a:gd name="connsiteY1241" fmla="*/ 2232738 h 5182926"/>
              <a:gd name="connsiteX1242" fmla="*/ 983796 w 5646031"/>
              <a:gd name="connsiteY1242" fmla="*/ 2244735 h 5182926"/>
              <a:gd name="connsiteX1243" fmla="*/ 949004 w 5646031"/>
              <a:gd name="connsiteY1243" fmla="*/ 2255533 h 5182926"/>
              <a:gd name="connsiteX1244" fmla="*/ 916610 w 5646031"/>
              <a:gd name="connsiteY1244" fmla="*/ 2269930 h 5182926"/>
              <a:gd name="connsiteX1245" fmla="*/ 884217 w 5646031"/>
              <a:gd name="connsiteY1245" fmla="*/ 2286727 h 5182926"/>
              <a:gd name="connsiteX1246" fmla="*/ 854223 w 5646031"/>
              <a:gd name="connsiteY1246" fmla="*/ 2307122 h 5182926"/>
              <a:gd name="connsiteX1247" fmla="*/ 825429 w 5646031"/>
              <a:gd name="connsiteY1247" fmla="*/ 2327518 h 5182926"/>
              <a:gd name="connsiteX1248" fmla="*/ 800234 w 5646031"/>
              <a:gd name="connsiteY1248" fmla="*/ 2356312 h 5182926"/>
              <a:gd name="connsiteX1249" fmla="*/ 777439 w 5646031"/>
              <a:gd name="connsiteY1249" fmla="*/ 2386305 h 5182926"/>
              <a:gd name="connsiteX1250" fmla="*/ 758243 w 5646031"/>
              <a:gd name="connsiteY1250" fmla="*/ 2413900 h 5182926"/>
              <a:gd name="connsiteX1251" fmla="*/ 747445 w 5646031"/>
              <a:gd name="connsiteY1251" fmla="*/ 2425897 h 5182926"/>
              <a:gd name="connsiteX1252" fmla="*/ 735448 w 5646031"/>
              <a:gd name="connsiteY1252" fmla="*/ 2436696 h 5182926"/>
              <a:gd name="connsiteX1253" fmla="*/ 721050 w 5646031"/>
              <a:gd name="connsiteY1253" fmla="*/ 2446293 h 5182926"/>
              <a:gd name="connsiteX1254" fmla="*/ 705454 w 5646031"/>
              <a:gd name="connsiteY1254" fmla="*/ 2453491 h 5182926"/>
              <a:gd name="connsiteX1255" fmla="*/ 688658 w 5646031"/>
              <a:gd name="connsiteY1255" fmla="*/ 2455891 h 5182926"/>
              <a:gd name="connsiteX1256" fmla="*/ 673060 w 5646031"/>
              <a:gd name="connsiteY1256" fmla="*/ 2453491 h 5182926"/>
              <a:gd name="connsiteX1257" fmla="*/ 661063 w 5646031"/>
              <a:gd name="connsiteY1257" fmla="*/ 2448692 h 5182926"/>
              <a:gd name="connsiteX1258" fmla="*/ 651465 w 5646031"/>
              <a:gd name="connsiteY1258" fmla="*/ 2443894 h 5182926"/>
              <a:gd name="connsiteX1259" fmla="*/ 644266 w 5646031"/>
              <a:gd name="connsiteY1259" fmla="*/ 2439095 h 5182926"/>
              <a:gd name="connsiteX1260" fmla="*/ 643067 w 5646031"/>
              <a:gd name="connsiteY1260" fmla="*/ 2431896 h 5182926"/>
              <a:gd name="connsiteX1261" fmla="*/ 640668 w 5646031"/>
              <a:gd name="connsiteY1261" fmla="*/ 2425897 h 5182926"/>
              <a:gd name="connsiteX1262" fmla="*/ 638268 w 5646031"/>
              <a:gd name="connsiteY1262" fmla="*/ 2418699 h 5182926"/>
              <a:gd name="connsiteX1263" fmla="*/ 640668 w 5646031"/>
              <a:gd name="connsiteY1263" fmla="*/ 2401902 h 5182926"/>
              <a:gd name="connsiteX1264" fmla="*/ 646666 w 5646031"/>
              <a:gd name="connsiteY1264" fmla="*/ 2371908 h 5182926"/>
              <a:gd name="connsiteX1265" fmla="*/ 649065 w 5646031"/>
              <a:gd name="connsiteY1265" fmla="*/ 2358711 h 5182926"/>
              <a:gd name="connsiteX1266" fmla="*/ 649065 w 5646031"/>
              <a:gd name="connsiteY1266" fmla="*/ 2351513 h 5182926"/>
              <a:gd name="connsiteX1267" fmla="*/ 646666 w 5646031"/>
              <a:gd name="connsiteY1267" fmla="*/ 2346714 h 5182926"/>
              <a:gd name="connsiteX1268" fmla="*/ 635869 w 5646031"/>
              <a:gd name="connsiteY1268" fmla="*/ 2321519 h 5182926"/>
              <a:gd name="connsiteX1269" fmla="*/ 626270 w 5646031"/>
              <a:gd name="connsiteY1269" fmla="*/ 2299923 h 5182926"/>
              <a:gd name="connsiteX1270" fmla="*/ 621471 w 5646031"/>
              <a:gd name="connsiteY1270" fmla="*/ 2279528 h 5182926"/>
              <a:gd name="connsiteX1271" fmla="*/ 619072 w 5646031"/>
              <a:gd name="connsiteY1271" fmla="*/ 2262731 h 5182926"/>
              <a:gd name="connsiteX1272" fmla="*/ 621471 w 5646031"/>
              <a:gd name="connsiteY1272" fmla="*/ 2247134 h 5182926"/>
              <a:gd name="connsiteX1273" fmla="*/ 626270 w 5646031"/>
              <a:gd name="connsiteY1273" fmla="*/ 2232738 h 5182926"/>
              <a:gd name="connsiteX1274" fmla="*/ 633469 w 5646031"/>
              <a:gd name="connsiteY1274" fmla="*/ 2220740 h 5182926"/>
              <a:gd name="connsiteX1275" fmla="*/ 643067 w 5646031"/>
              <a:gd name="connsiteY1275" fmla="*/ 2209942 h 5182926"/>
              <a:gd name="connsiteX1276" fmla="*/ 653865 w 5646031"/>
              <a:gd name="connsiteY1276" fmla="*/ 2200344 h 5182926"/>
              <a:gd name="connsiteX1277" fmla="*/ 665862 w 5646031"/>
              <a:gd name="connsiteY1277" fmla="*/ 2193146 h 5182926"/>
              <a:gd name="connsiteX1278" fmla="*/ 695856 w 5646031"/>
              <a:gd name="connsiteY1278" fmla="*/ 2177549 h 5182926"/>
              <a:gd name="connsiteX1279" fmla="*/ 760643 w 5646031"/>
              <a:gd name="connsiteY1279" fmla="*/ 2148755 h 5182926"/>
              <a:gd name="connsiteX1280" fmla="*/ 785837 w 5646031"/>
              <a:gd name="connsiteY1280" fmla="*/ 2135558 h 5182926"/>
              <a:gd name="connsiteX1281" fmla="*/ 809833 w 5646031"/>
              <a:gd name="connsiteY1281" fmla="*/ 2118761 h 5182926"/>
              <a:gd name="connsiteX1282" fmla="*/ 830228 w 5646031"/>
              <a:gd name="connsiteY1282" fmla="*/ 2100764 h 5182926"/>
              <a:gd name="connsiteX1283" fmla="*/ 849424 w 5646031"/>
              <a:gd name="connsiteY1283" fmla="*/ 2079169 h 5182926"/>
              <a:gd name="connsiteX1284" fmla="*/ 862622 w 5646031"/>
              <a:gd name="connsiteY1284" fmla="*/ 2058774 h 5182926"/>
              <a:gd name="connsiteX1285" fmla="*/ 877018 w 5646031"/>
              <a:gd name="connsiteY1285" fmla="*/ 2035978 h 5182926"/>
              <a:gd name="connsiteX1286" fmla="*/ 886616 w 5646031"/>
              <a:gd name="connsiteY1286" fmla="*/ 2009583 h 5182926"/>
              <a:gd name="connsiteX1287" fmla="*/ 895015 w 5646031"/>
              <a:gd name="connsiteY1287" fmla="*/ 1984389 h 5182926"/>
              <a:gd name="connsiteX1288" fmla="*/ 899814 w 5646031"/>
              <a:gd name="connsiteY1288" fmla="*/ 1959194 h 5182926"/>
              <a:gd name="connsiteX1289" fmla="*/ 902213 w 5646031"/>
              <a:gd name="connsiteY1289" fmla="*/ 1933999 h 5182926"/>
              <a:gd name="connsiteX1290" fmla="*/ 902213 w 5646031"/>
              <a:gd name="connsiteY1290" fmla="*/ 1905205 h 5182926"/>
              <a:gd name="connsiteX1291" fmla="*/ 897414 w 5646031"/>
              <a:gd name="connsiteY1291" fmla="*/ 1880011 h 5182926"/>
              <a:gd name="connsiteX1292" fmla="*/ 890216 w 5646031"/>
              <a:gd name="connsiteY1292" fmla="*/ 1854816 h 5182926"/>
              <a:gd name="connsiteX1293" fmla="*/ 881817 w 5646031"/>
              <a:gd name="connsiteY1293" fmla="*/ 1827221 h 5182926"/>
              <a:gd name="connsiteX1294" fmla="*/ 869820 w 5646031"/>
              <a:gd name="connsiteY1294" fmla="*/ 1803226 h 5182926"/>
              <a:gd name="connsiteX1295" fmla="*/ 854223 w 5646031"/>
              <a:gd name="connsiteY1295" fmla="*/ 1778032 h 5182926"/>
              <a:gd name="connsiteX1296" fmla="*/ 844625 w 5646031"/>
              <a:gd name="connsiteY1296" fmla="*/ 1766034 h 5182926"/>
              <a:gd name="connsiteX1297" fmla="*/ 832628 w 5646031"/>
              <a:gd name="connsiteY1297" fmla="*/ 1757636 h 5182926"/>
              <a:gd name="connsiteX1298" fmla="*/ 819431 w 5646031"/>
              <a:gd name="connsiteY1298" fmla="*/ 1750437 h 5182926"/>
              <a:gd name="connsiteX1299" fmla="*/ 805033 w 5646031"/>
              <a:gd name="connsiteY1299" fmla="*/ 1748038 h 5182926"/>
              <a:gd name="connsiteX1300" fmla="*/ 790636 w 5646031"/>
              <a:gd name="connsiteY1300" fmla="*/ 1748038 h 5182926"/>
              <a:gd name="connsiteX1301" fmla="*/ 777439 w 5646031"/>
              <a:gd name="connsiteY1301" fmla="*/ 1748038 h 5182926"/>
              <a:gd name="connsiteX1302" fmla="*/ 747445 w 5646031"/>
              <a:gd name="connsiteY1302" fmla="*/ 1755236 h 5182926"/>
              <a:gd name="connsiteX1303" fmla="*/ 705454 w 5646031"/>
              <a:gd name="connsiteY1303" fmla="*/ 1768434 h 5182926"/>
              <a:gd name="connsiteX1304" fmla="*/ 663463 w 5646031"/>
              <a:gd name="connsiteY1304" fmla="*/ 1782831 h 5182926"/>
              <a:gd name="connsiteX1305" fmla="*/ 581879 w 5646031"/>
              <a:gd name="connsiteY1305" fmla="*/ 1812824 h 5182926"/>
              <a:gd name="connsiteX1306" fmla="*/ 549486 w 5646031"/>
              <a:gd name="connsiteY1306" fmla="*/ 1828421 h 5182926"/>
              <a:gd name="connsiteX1307" fmla="*/ 533890 w 5646031"/>
              <a:gd name="connsiteY1307" fmla="*/ 1835620 h 5182926"/>
              <a:gd name="connsiteX1308" fmla="*/ 517093 w 5646031"/>
              <a:gd name="connsiteY1308" fmla="*/ 1842818 h 5182926"/>
              <a:gd name="connsiteX1309" fmla="*/ 501496 w 5646031"/>
              <a:gd name="connsiteY1309" fmla="*/ 1845218 h 5182926"/>
              <a:gd name="connsiteX1310" fmla="*/ 494298 w 5646031"/>
              <a:gd name="connsiteY1310" fmla="*/ 1845218 h 5182926"/>
              <a:gd name="connsiteX1311" fmla="*/ 484700 w 5646031"/>
              <a:gd name="connsiteY1311" fmla="*/ 1842818 h 5182926"/>
              <a:gd name="connsiteX1312" fmla="*/ 477501 w 5646031"/>
              <a:gd name="connsiteY1312" fmla="*/ 1838019 h 5182926"/>
              <a:gd name="connsiteX1313" fmla="*/ 469103 w 5646031"/>
              <a:gd name="connsiteY1313" fmla="*/ 1833220 h 5182926"/>
              <a:gd name="connsiteX1314" fmla="*/ 459505 w 5646031"/>
              <a:gd name="connsiteY1314" fmla="*/ 1827221 h 5182926"/>
              <a:gd name="connsiteX1315" fmla="*/ 452306 w 5646031"/>
              <a:gd name="connsiteY1315" fmla="*/ 1817623 h 5182926"/>
              <a:gd name="connsiteX1316" fmla="*/ 435510 w 5646031"/>
              <a:gd name="connsiteY1316" fmla="*/ 1793629 h 5182926"/>
              <a:gd name="connsiteX1317" fmla="*/ 431911 w 5646031"/>
              <a:gd name="connsiteY1317" fmla="*/ 1782831 h 5182926"/>
              <a:gd name="connsiteX1318" fmla="*/ 427112 w 5646031"/>
              <a:gd name="connsiteY1318" fmla="*/ 1770833 h 5182926"/>
              <a:gd name="connsiteX1319" fmla="*/ 424712 w 5646031"/>
              <a:gd name="connsiteY1319" fmla="*/ 1758836 h 5182926"/>
              <a:gd name="connsiteX1320" fmla="*/ 424712 w 5646031"/>
              <a:gd name="connsiteY1320" fmla="*/ 1745638 h 5182926"/>
              <a:gd name="connsiteX1321" fmla="*/ 427112 w 5646031"/>
              <a:gd name="connsiteY1321" fmla="*/ 1733641 h 5182926"/>
              <a:gd name="connsiteX1322" fmla="*/ 431911 w 5646031"/>
              <a:gd name="connsiteY1322" fmla="*/ 1721643 h 5182926"/>
              <a:gd name="connsiteX1323" fmla="*/ 440309 w 5646031"/>
              <a:gd name="connsiteY1323" fmla="*/ 1703647 h 5182926"/>
              <a:gd name="connsiteX1324" fmla="*/ 449907 w 5646031"/>
              <a:gd name="connsiteY1324" fmla="*/ 1686851 h 5182926"/>
              <a:gd name="connsiteX1325" fmla="*/ 464304 w 5646031"/>
              <a:gd name="connsiteY1325" fmla="*/ 1673654 h 5182926"/>
              <a:gd name="connsiteX1326" fmla="*/ 477501 w 5646031"/>
              <a:gd name="connsiteY1326" fmla="*/ 1661655 h 5182926"/>
              <a:gd name="connsiteX1327" fmla="*/ 491898 w 5646031"/>
              <a:gd name="connsiteY1327" fmla="*/ 1654457 h 5182926"/>
              <a:gd name="connsiteX1328" fmla="*/ 509894 w 5646031"/>
              <a:gd name="connsiteY1328" fmla="*/ 1650858 h 5182926"/>
              <a:gd name="connsiteX1329" fmla="*/ 529091 w 5646031"/>
              <a:gd name="connsiteY1329" fmla="*/ 1648459 h 5182926"/>
              <a:gd name="connsiteX1330" fmla="*/ 547087 w 5646031"/>
              <a:gd name="connsiteY1330" fmla="*/ 1648459 h 5182926"/>
              <a:gd name="connsiteX1331" fmla="*/ 574681 w 5646031"/>
              <a:gd name="connsiteY1331" fmla="*/ 1652058 h 5182926"/>
              <a:gd name="connsiteX1332" fmla="*/ 601075 w 5646031"/>
              <a:gd name="connsiteY1332" fmla="*/ 1652058 h 5182926"/>
              <a:gd name="connsiteX1333" fmla="*/ 626270 w 5646031"/>
              <a:gd name="connsiteY1333" fmla="*/ 1652058 h 5182926"/>
              <a:gd name="connsiteX1334" fmla="*/ 651465 w 5646031"/>
              <a:gd name="connsiteY1334" fmla="*/ 1650858 h 5182926"/>
              <a:gd name="connsiteX1335" fmla="*/ 677859 w 5646031"/>
              <a:gd name="connsiteY1335" fmla="*/ 1646059 h 5182926"/>
              <a:gd name="connsiteX1336" fmla="*/ 703055 w 5646031"/>
              <a:gd name="connsiteY1336" fmla="*/ 1641260 h 5182926"/>
              <a:gd name="connsiteX1337" fmla="*/ 751045 w 5646031"/>
              <a:gd name="connsiteY1337" fmla="*/ 1626863 h 5182926"/>
              <a:gd name="connsiteX1338" fmla="*/ 800234 w 5646031"/>
              <a:gd name="connsiteY1338" fmla="*/ 1608866 h 5182926"/>
              <a:gd name="connsiteX1339" fmla="*/ 847025 w 5646031"/>
              <a:gd name="connsiteY1339" fmla="*/ 1589671 h 5182926"/>
              <a:gd name="connsiteX1340" fmla="*/ 941805 w 5646031"/>
              <a:gd name="connsiteY1340" fmla="*/ 1550079 h 5182926"/>
              <a:gd name="connsiteX1341" fmla="*/ 971799 w 5646031"/>
              <a:gd name="connsiteY1341" fmla="*/ 1539282 h 5182926"/>
              <a:gd name="connsiteX1342" fmla="*/ 988595 w 5646031"/>
              <a:gd name="connsiteY1342" fmla="*/ 1532082 h 5182926"/>
              <a:gd name="connsiteX1343" fmla="*/ 1001792 w 5646031"/>
              <a:gd name="connsiteY1343" fmla="*/ 1524885 h 5182926"/>
              <a:gd name="connsiteX1344" fmla="*/ 1016189 w 5646031"/>
              <a:gd name="connsiteY1344" fmla="*/ 1515287 h 5182926"/>
              <a:gd name="connsiteX1345" fmla="*/ 1025787 w 5646031"/>
              <a:gd name="connsiteY1345" fmla="*/ 1504489 h 5182926"/>
              <a:gd name="connsiteX1346" fmla="*/ 1031787 w 5646031"/>
              <a:gd name="connsiteY1346" fmla="*/ 1487692 h 5182926"/>
              <a:gd name="connsiteX1347" fmla="*/ 1031787 w 5646031"/>
              <a:gd name="connsiteY1347" fmla="*/ 1478094 h 5182926"/>
              <a:gd name="connsiteX1348" fmla="*/ 1031787 w 5646031"/>
              <a:gd name="connsiteY1348" fmla="*/ 1469696 h 5182926"/>
              <a:gd name="connsiteX1349" fmla="*/ 1029387 w 5646031"/>
              <a:gd name="connsiteY1349" fmla="*/ 1452899 h 5182926"/>
              <a:gd name="connsiteX1350" fmla="*/ 1025787 w 5646031"/>
              <a:gd name="connsiteY1350" fmla="*/ 1437302 h 5182926"/>
              <a:gd name="connsiteX1351" fmla="*/ 1016189 w 5646031"/>
              <a:gd name="connsiteY1351" fmla="*/ 1422905 h 5182926"/>
              <a:gd name="connsiteX1352" fmla="*/ 1006591 w 5646031"/>
              <a:gd name="connsiteY1352" fmla="*/ 1408508 h 5182926"/>
              <a:gd name="connsiteX1353" fmla="*/ 994594 w 5646031"/>
              <a:gd name="connsiteY1353" fmla="*/ 1397711 h 5182926"/>
              <a:gd name="connsiteX1354" fmla="*/ 981397 w 5646031"/>
              <a:gd name="connsiteY1354" fmla="*/ 1388113 h 5182926"/>
              <a:gd name="connsiteX1355" fmla="*/ 953803 w 5646031"/>
              <a:gd name="connsiteY1355" fmla="*/ 1368917 h 5182926"/>
              <a:gd name="connsiteX1356" fmla="*/ 923809 w 5646031"/>
              <a:gd name="connsiteY1356" fmla="*/ 1353320 h 5182926"/>
              <a:gd name="connsiteX1357" fmla="*/ 892615 w 5646031"/>
              <a:gd name="connsiteY1357" fmla="*/ 1341322 h 5182926"/>
              <a:gd name="connsiteX1358" fmla="*/ 862622 w 5646031"/>
              <a:gd name="connsiteY1358" fmla="*/ 1330525 h 5182926"/>
              <a:gd name="connsiteX1359" fmla="*/ 830228 w 5646031"/>
              <a:gd name="connsiteY1359" fmla="*/ 1320927 h 5182926"/>
              <a:gd name="connsiteX1360" fmla="*/ 797835 w 5646031"/>
              <a:gd name="connsiteY1360" fmla="*/ 1313728 h 5182926"/>
              <a:gd name="connsiteX1361" fmla="*/ 765442 w 5646031"/>
              <a:gd name="connsiteY1361" fmla="*/ 1306530 h 5182926"/>
              <a:gd name="connsiteX1362" fmla="*/ 733049 w 5646031"/>
              <a:gd name="connsiteY1362" fmla="*/ 1301731 h 5182926"/>
              <a:gd name="connsiteX1363" fmla="*/ 700655 w 5646031"/>
              <a:gd name="connsiteY1363" fmla="*/ 1299331 h 5182926"/>
              <a:gd name="connsiteX1364" fmla="*/ 677859 w 5646031"/>
              <a:gd name="connsiteY1364" fmla="*/ 1296931 h 5182926"/>
              <a:gd name="connsiteX1365" fmla="*/ 653865 w 5646031"/>
              <a:gd name="connsiteY1365" fmla="*/ 1293332 h 5182926"/>
              <a:gd name="connsiteX1366" fmla="*/ 631069 w 5646031"/>
              <a:gd name="connsiteY1366" fmla="*/ 1286134 h 5182926"/>
              <a:gd name="connsiteX1367" fmla="*/ 611873 w 5646031"/>
              <a:gd name="connsiteY1367" fmla="*/ 1276536 h 5182926"/>
              <a:gd name="connsiteX1368" fmla="*/ 598677 w 5646031"/>
              <a:gd name="connsiteY1368" fmla="*/ 1262139 h 5182926"/>
              <a:gd name="connsiteX1369" fmla="*/ 591477 w 5646031"/>
              <a:gd name="connsiteY1369" fmla="*/ 1253741 h 5182926"/>
              <a:gd name="connsiteX1370" fmla="*/ 586678 w 5646031"/>
              <a:gd name="connsiteY1370" fmla="*/ 1246542 h 5182926"/>
              <a:gd name="connsiteX1371" fmla="*/ 581879 w 5646031"/>
              <a:gd name="connsiteY1371" fmla="*/ 1234545 h 5182926"/>
              <a:gd name="connsiteX1372" fmla="*/ 581879 w 5646031"/>
              <a:gd name="connsiteY1372" fmla="*/ 1224947 h 5182926"/>
              <a:gd name="connsiteX1373" fmla="*/ 581879 w 5646031"/>
              <a:gd name="connsiteY1373" fmla="*/ 1211749 h 5182926"/>
              <a:gd name="connsiteX1374" fmla="*/ 581879 w 5646031"/>
              <a:gd name="connsiteY1374" fmla="*/ 1199752 h 5182926"/>
              <a:gd name="connsiteX1375" fmla="*/ 586678 w 5646031"/>
              <a:gd name="connsiteY1375" fmla="*/ 1184155 h 5182926"/>
              <a:gd name="connsiteX1376" fmla="*/ 591477 w 5646031"/>
              <a:gd name="connsiteY1376" fmla="*/ 1172158 h 5182926"/>
              <a:gd name="connsiteX1377" fmla="*/ 596276 w 5646031"/>
              <a:gd name="connsiteY1377" fmla="*/ 1160160 h 5182926"/>
              <a:gd name="connsiteX1378" fmla="*/ 603475 w 5646031"/>
              <a:gd name="connsiteY1378" fmla="*/ 1154161 h 5182926"/>
              <a:gd name="connsiteX1379" fmla="*/ 611873 w 5646031"/>
              <a:gd name="connsiteY1379" fmla="*/ 1146963 h 5182926"/>
              <a:gd name="connsiteX1380" fmla="*/ 621471 w 5646031"/>
              <a:gd name="connsiteY1380" fmla="*/ 1139764 h 5182926"/>
              <a:gd name="connsiteX1381" fmla="*/ 631069 w 5646031"/>
              <a:gd name="connsiteY1381" fmla="*/ 1137365 h 5182926"/>
              <a:gd name="connsiteX1382" fmla="*/ 640668 w 5646031"/>
              <a:gd name="connsiteY1382" fmla="*/ 1134965 h 5182926"/>
              <a:gd name="connsiteX1383" fmla="*/ 663463 w 5646031"/>
              <a:gd name="connsiteY1383" fmla="*/ 1132565 h 5182926"/>
              <a:gd name="connsiteX1384" fmla="*/ 686258 w 5646031"/>
              <a:gd name="connsiteY1384" fmla="*/ 1134965 h 5182926"/>
              <a:gd name="connsiteX1385" fmla="*/ 712653 w 5646031"/>
              <a:gd name="connsiteY1385" fmla="*/ 1142164 h 5182926"/>
              <a:gd name="connsiteX1386" fmla="*/ 735448 w 5646031"/>
              <a:gd name="connsiteY1386" fmla="*/ 1149362 h 5182926"/>
              <a:gd name="connsiteX1387" fmla="*/ 849424 w 5646031"/>
              <a:gd name="connsiteY1387" fmla="*/ 1184155 h 5182926"/>
              <a:gd name="connsiteX1388" fmla="*/ 959801 w 5646031"/>
              <a:gd name="connsiteY1388" fmla="*/ 1216548 h 5182926"/>
              <a:gd name="connsiteX1389" fmla="*/ 986196 w 5646031"/>
              <a:gd name="connsiteY1389" fmla="*/ 1224947 h 5182926"/>
              <a:gd name="connsiteX1390" fmla="*/ 996994 w 5646031"/>
              <a:gd name="connsiteY1390" fmla="*/ 1227346 h 5182926"/>
              <a:gd name="connsiteX1391" fmla="*/ 1008992 w 5646031"/>
              <a:gd name="connsiteY1391" fmla="*/ 1227346 h 5182926"/>
              <a:gd name="connsiteX1392" fmla="*/ 1020988 w 5646031"/>
              <a:gd name="connsiteY1392" fmla="*/ 1224947 h 5182926"/>
              <a:gd name="connsiteX1393" fmla="*/ 1031787 w 5646031"/>
              <a:gd name="connsiteY1393" fmla="*/ 1221347 h 5182926"/>
              <a:gd name="connsiteX1394" fmla="*/ 1041385 w 5646031"/>
              <a:gd name="connsiteY1394" fmla="*/ 1214149 h 5182926"/>
              <a:gd name="connsiteX1395" fmla="*/ 1050982 w 5646031"/>
              <a:gd name="connsiteY1395" fmla="*/ 1199752 h 5182926"/>
              <a:gd name="connsiteX1396" fmla="*/ 1055782 w 5646031"/>
              <a:gd name="connsiteY1396" fmla="*/ 1186555 h 5182926"/>
              <a:gd name="connsiteX1397" fmla="*/ 1058181 w 5646031"/>
              <a:gd name="connsiteY1397" fmla="*/ 1172158 h 5182926"/>
              <a:gd name="connsiteX1398" fmla="*/ 1058181 w 5646031"/>
              <a:gd name="connsiteY1398" fmla="*/ 1160160 h 5182926"/>
              <a:gd name="connsiteX1399" fmla="*/ 1053382 w 5646031"/>
              <a:gd name="connsiteY1399" fmla="*/ 1149362 h 5182926"/>
              <a:gd name="connsiteX1400" fmla="*/ 1048583 w 5646031"/>
              <a:gd name="connsiteY1400" fmla="*/ 1139764 h 5182926"/>
              <a:gd name="connsiteX1401" fmla="*/ 1038985 w 5646031"/>
              <a:gd name="connsiteY1401" fmla="*/ 1127766 h 5182926"/>
              <a:gd name="connsiteX1402" fmla="*/ 1029387 w 5646031"/>
              <a:gd name="connsiteY1402" fmla="*/ 1120568 h 5182926"/>
              <a:gd name="connsiteX1403" fmla="*/ 1018590 w 5646031"/>
              <a:gd name="connsiteY1403" fmla="*/ 1112170 h 5182926"/>
              <a:gd name="connsiteX1404" fmla="*/ 971799 w 5646031"/>
              <a:gd name="connsiteY1404" fmla="*/ 1085775 h 5182926"/>
              <a:gd name="connsiteX1405" fmla="*/ 951403 w 5646031"/>
              <a:gd name="connsiteY1405" fmla="*/ 1072578 h 5182926"/>
              <a:gd name="connsiteX1406" fmla="*/ 932208 w 5646031"/>
              <a:gd name="connsiteY1406" fmla="*/ 1055781 h 5182926"/>
              <a:gd name="connsiteX1407" fmla="*/ 925008 w 5646031"/>
              <a:gd name="connsiteY1407" fmla="*/ 1047383 h 5182926"/>
              <a:gd name="connsiteX1408" fmla="*/ 921409 w 5646031"/>
              <a:gd name="connsiteY1408" fmla="*/ 1037785 h 5182926"/>
              <a:gd name="connsiteX1409" fmla="*/ 916610 w 5646031"/>
              <a:gd name="connsiteY1409" fmla="*/ 1028187 h 5182926"/>
              <a:gd name="connsiteX1410" fmla="*/ 914211 w 5646031"/>
              <a:gd name="connsiteY1410" fmla="*/ 1016190 h 5182926"/>
              <a:gd name="connsiteX1411" fmla="*/ 914211 w 5646031"/>
              <a:gd name="connsiteY1411" fmla="*/ 1002992 h 5182926"/>
              <a:gd name="connsiteX1412" fmla="*/ 914211 w 5646031"/>
              <a:gd name="connsiteY1412" fmla="*/ 988595 h 5182926"/>
              <a:gd name="connsiteX1413" fmla="*/ 919010 w 5646031"/>
              <a:gd name="connsiteY1413" fmla="*/ 975398 h 5182926"/>
              <a:gd name="connsiteX1414" fmla="*/ 923809 w 5646031"/>
              <a:gd name="connsiteY1414" fmla="*/ 958602 h 5182926"/>
              <a:gd name="connsiteX1415" fmla="*/ 951403 w 5646031"/>
              <a:gd name="connsiteY1415" fmla="*/ 896215 h 5182926"/>
              <a:gd name="connsiteX1416" fmla="*/ 967000 w 5646031"/>
              <a:gd name="connsiteY1416" fmla="*/ 868620 h 5182926"/>
              <a:gd name="connsiteX1417" fmla="*/ 986196 w 5646031"/>
              <a:gd name="connsiteY1417" fmla="*/ 839826 h 5182926"/>
              <a:gd name="connsiteX1418" fmla="*/ 994594 w 5646031"/>
              <a:gd name="connsiteY1418" fmla="*/ 829029 h 5182926"/>
              <a:gd name="connsiteX1419" fmla="*/ 1006591 w 5646031"/>
              <a:gd name="connsiteY1419" fmla="*/ 817031 h 5182926"/>
              <a:gd name="connsiteX1420" fmla="*/ 1020988 w 5646031"/>
              <a:gd name="connsiteY1420" fmla="*/ 809833 h 5182926"/>
              <a:gd name="connsiteX1421" fmla="*/ 1036585 w 5646031"/>
              <a:gd name="connsiteY1421" fmla="*/ 800235 h 5182926"/>
              <a:gd name="connsiteX1422" fmla="*/ 1053382 w 5646031"/>
              <a:gd name="connsiteY1422" fmla="*/ 796635 h 5182926"/>
              <a:gd name="connsiteX1423" fmla="*/ 1071378 w 5646031"/>
              <a:gd name="connsiteY1423" fmla="*/ 791836 h 5182926"/>
              <a:gd name="connsiteX1424" fmla="*/ 1092974 w 5646031"/>
              <a:gd name="connsiteY1424" fmla="*/ 791836 h 5182926"/>
              <a:gd name="connsiteX1425" fmla="*/ 1113370 w 5646031"/>
              <a:gd name="connsiteY1425" fmla="*/ 791836 h 5182926"/>
              <a:gd name="connsiteX1426" fmla="*/ 1132566 w 5646031"/>
              <a:gd name="connsiteY1426" fmla="*/ 791836 h 5182926"/>
              <a:gd name="connsiteX1427" fmla="*/ 1150562 w 5646031"/>
              <a:gd name="connsiteY1427" fmla="*/ 789437 h 5182926"/>
              <a:gd name="connsiteX1428" fmla="*/ 1167358 w 5646031"/>
              <a:gd name="connsiteY1428" fmla="*/ 787037 h 5182926"/>
              <a:gd name="connsiteX1429" fmla="*/ 1185355 w 5646031"/>
              <a:gd name="connsiteY1429" fmla="*/ 782238 h 5182926"/>
              <a:gd name="connsiteX1430" fmla="*/ 1222547 w 5646031"/>
              <a:gd name="connsiteY1430" fmla="*/ 767841 h 5182926"/>
              <a:gd name="connsiteX1431" fmla="*/ 1254940 w 5646031"/>
              <a:gd name="connsiteY1431" fmla="*/ 752245 h 5182926"/>
              <a:gd name="connsiteX1432" fmla="*/ 1292132 w 5646031"/>
              <a:gd name="connsiteY1432" fmla="*/ 728250 h 5182926"/>
              <a:gd name="connsiteX1433" fmla="*/ 1310129 w 5646031"/>
              <a:gd name="connsiteY1433" fmla="*/ 715052 h 5182926"/>
              <a:gd name="connsiteX1434" fmla="*/ 1329325 w 5646031"/>
              <a:gd name="connsiteY1434" fmla="*/ 700655 h 5182926"/>
              <a:gd name="connsiteX1435" fmla="*/ 1344921 w 5646031"/>
              <a:gd name="connsiteY1435" fmla="*/ 687458 h 5182926"/>
              <a:gd name="connsiteX1436" fmla="*/ 1359318 w 5646031"/>
              <a:gd name="connsiteY1436" fmla="*/ 670662 h 5182926"/>
              <a:gd name="connsiteX1437" fmla="*/ 1368917 w 5646031"/>
              <a:gd name="connsiteY1437" fmla="*/ 655064 h 5182926"/>
              <a:gd name="connsiteX1438" fmla="*/ 1373716 w 5646031"/>
              <a:gd name="connsiteY1438" fmla="*/ 638268 h 5182926"/>
              <a:gd name="connsiteX1439" fmla="*/ 1373716 w 5646031"/>
              <a:gd name="connsiteY1439" fmla="*/ 631069 h 5182926"/>
              <a:gd name="connsiteX1440" fmla="*/ 1373716 w 5646031"/>
              <a:gd name="connsiteY1440" fmla="*/ 623871 h 5182926"/>
              <a:gd name="connsiteX1441" fmla="*/ 1371316 w 5646031"/>
              <a:gd name="connsiteY1441" fmla="*/ 615473 h 5182926"/>
              <a:gd name="connsiteX1442" fmla="*/ 1366517 w 5646031"/>
              <a:gd name="connsiteY1442" fmla="*/ 608274 h 5182926"/>
              <a:gd name="connsiteX1443" fmla="*/ 1352121 w 5646031"/>
              <a:gd name="connsiteY1443" fmla="*/ 596277 h 5182926"/>
              <a:gd name="connsiteX1444" fmla="*/ 1336523 w 5646031"/>
              <a:gd name="connsiteY1444" fmla="*/ 583079 h 5182926"/>
              <a:gd name="connsiteX1445" fmla="*/ 1317327 w 5646031"/>
              <a:gd name="connsiteY1445" fmla="*/ 571082 h 5182926"/>
              <a:gd name="connsiteX1446" fmla="*/ 1296931 w 5646031"/>
              <a:gd name="connsiteY1446" fmla="*/ 561484 h 5182926"/>
              <a:gd name="connsiteX1447" fmla="*/ 1257340 w 5646031"/>
              <a:gd name="connsiteY1447" fmla="*/ 543488 h 5182926"/>
              <a:gd name="connsiteX1448" fmla="*/ 1234545 w 5646031"/>
              <a:gd name="connsiteY1448" fmla="*/ 531490 h 5182926"/>
              <a:gd name="connsiteX1449" fmla="*/ 1220147 w 5646031"/>
              <a:gd name="connsiteY1449" fmla="*/ 526691 h 5182926"/>
              <a:gd name="connsiteX1450" fmla="*/ 1210549 w 5646031"/>
              <a:gd name="connsiteY1450" fmla="*/ 519493 h 5182926"/>
              <a:gd name="connsiteX1451" fmla="*/ 1202151 w 5646031"/>
              <a:gd name="connsiteY1451" fmla="*/ 513494 h 5182926"/>
              <a:gd name="connsiteX1452" fmla="*/ 1194953 w 5646031"/>
              <a:gd name="connsiteY1452" fmla="*/ 503896 h 5182926"/>
              <a:gd name="connsiteX1453" fmla="*/ 1190154 w 5646031"/>
              <a:gd name="connsiteY1453" fmla="*/ 491898 h 5182926"/>
              <a:gd name="connsiteX1454" fmla="*/ 1190154 w 5646031"/>
              <a:gd name="connsiteY1454" fmla="*/ 476302 h 5182926"/>
              <a:gd name="connsiteX1455" fmla="*/ 1194953 w 5646031"/>
              <a:gd name="connsiteY1455" fmla="*/ 457106 h 5182926"/>
              <a:gd name="connsiteX1456" fmla="*/ 1202151 w 5646031"/>
              <a:gd name="connsiteY1456" fmla="*/ 445108 h 5182926"/>
              <a:gd name="connsiteX1457" fmla="*/ 1212949 w 5646031"/>
              <a:gd name="connsiteY1457" fmla="*/ 436710 h 5182926"/>
              <a:gd name="connsiteX1458" fmla="*/ 1224946 w 5646031"/>
              <a:gd name="connsiteY1458" fmla="*/ 431911 h 5182926"/>
              <a:gd name="connsiteX1459" fmla="*/ 1238144 w 5646031"/>
              <a:gd name="connsiteY1459" fmla="*/ 431911 h 5182926"/>
              <a:gd name="connsiteX1460" fmla="*/ 1252541 w 5646031"/>
              <a:gd name="connsiteY1460" fmla="*/ 431911 h 5182926"/>
              <a:gd name="connsiteX1461" fmla="*/ 1282535 w 5646031"/>
              <a:gd name="connsiteY1461" fmla="*/ 434310 h 5182926"/>
              <a:gd name="connsiteX1462" fmla="*/ 1304131 w 5646031"/>
              <a:gd name="connsiteY1462" fmla="*/ 434310 h 5182926"/>
              <a:gd name="connsiteX1463" fmla="*/ 1317327 w 5646031"/>
              <a:gd name="connsiteY1463" fmla="*/ 431911 h 5182926"/>
              <a:gd name="connsiteX1464" fmla="*/ 1329325 w 5646031"/>
              <a:gd name="connsiteY1464" fmla="*/ 424712 h 5182926"/>
              <a:gd name="connsiteX1465" fmla="*/ 1336523 w 5646031"/>
              <a:gd name="connsiteY1465" fmla="*/ 415114 h 5182926"/>
              <a:gd name="connsiteX1466" fmla="*/ 1338923 w 5646031"/>
              <a:gd name="connsiteY1466" fmla="*/ 406716 h 5182926"/>
              <a:gd name="connsiteX1467" fmla="*/ 1338923 w 5646031"/>
              <a:gd name="connsiteY1467" fmla="*/ 392319 h 5182926"/>
              <a:gd name="connsiteX1468" fmla="*/ 1336523 w 5646031"/>
              <a:gd name="connsiteY1468" fmla="*/ 375523 h 5182926"/>
              <a:gd name="connsiteX1469" fmla="*/ 1331724 w 5646031"/>
              <a:gd name="connsiteY1469" fmla="*/ 359926 h 5182926"/>
              <a:gd name="connsiteX1470" fmla="*/ 1294533 w 5646031"/>
              <a:gd name="connsiteY1470" fmla="*/ 241150 h 5182926"/>
              <a:gd name="connsiteX1471" fmla="*/ 1257340 w 5646031"/>
              <a:gd name="connsiteY1471" fmla="*/ 121175 h 5182926"/>
              <a:gd name="connsiteX1472" fmla="*/ 1250141 w 5646031"/>
              <a:gd name="connsiteY1472" fmla="*/ 88782 h 5182926"/>
              <a:gd name="connsiteX1473" fmla="*/ 1247742 w 5646031"/>
              <a:gd name="connsiteY1473" fmla="*/ 71985 h 5182926"/>
              <a:gd name="connsiteX1474" fmla="*/ 1250141 w 5646031"/>
              <a:gd name="connsiteY1474" fmla="*/ 55189 h 5182926"/>
              <a:gd name="connsiteX1475" fmla="*/ 1252541 w 5646031"/>
              <a:gd name="connsiteY1475" fmla="*/ 41992 h 5182926"/>
              <a:gd name="connsiteX1476" fmla="*/ 1262139 w 5646031"/>
              <a:gd name="connsiteY1476" fmla="*/ 29994 h 5182926"/>
              <a:gd name="connsiteX1477" fmla="*/ 1275336 w 5646031"/>
              <a:gd name="connsiteY1477" fmla="*/ 20396 h 5182926"/>
              <a:gd name="connsiteX1478" fmla="*/ 1294533 w 5646031"/>
              <a:gd name="connsiteY1478" fmla="*/ 14397 h 5182926"/>
              <a:gd name="connsiteX1479" fmla="*/ 1336523 w 5646031"/>
              <a:gd name="connsiteY1479" fmla="*/ 4799 h 5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Lst>
            <a:rect l="l" t="t" r="r" b="b"/>
            <a:pathLst>
              <a:path w="5646031" h="5182926">
                <a:moveTo>
                  <a:pt x="4962174" y="3600454"/>
                </a:moveTo>
                <a:lnTo>
                  <a:pt x="5001765" y="3600454"/>
                </a:lnTo>
                <a:lnTo>
                  <a:pt x="5040157" y="3602854"/>
                </a:lnTo>
                <a:lnTo>
                  <a:pt x="5079748" y="3604054"/>
                </a:lnTo>
                <a:lnTo>
                  <a:pt x="5154134" y="3613652"/>
                </a:lnTo>
                <a:lnTo>
                  <a:pt x="5226119" y="3630449"/>
                </a:lnTo>
                <a:lnTo>
                  <a:pt x="5295704" y="3646045"/>
                </a:lnTo>
                <a:lnTo>
                  <a:pt x="5365290" y="3662841"/>
                </a:lnTo>
                <a:lnTo>
                  <a:pt x="5434875" y="3678439"/>
                </a:lnTo>
                <a:lnTo>
                  <a:pt x="5502061" y="3695235"/>
                </a:lnTo>
                <a:lnTo>
                  <a:pt x="5516458" y="3697635"/>
                </a:lnTo>
                <a:lnTo>
                  <a:pt x="5524857" y="3704833"/>
                </a:lnTo>
                <a:lnTo>
                  <a:pt x="5536854" y="3710832"/>
                </a:lnTo>
                <a:lnTo>
                  <a:pt x="5544053" y="3720430"/>
                </a:lnTo>
                <a:lnTo>
                  <a:pt x="5551251" y="3732428"/>
                </a:lnTo>
                <a:lnTo>
                  <a:pt x="5556050" y="3744425"/>
                </a:lnTo>
                <a:lnTo>
                  <a:pt x="5556050" y="3757622"/>
                </a:lnTo>
                <a:lnTo>
                  <a:pt x="5556050" y="3772019"/>
                </a:lnTo>
                <a:lnTo>
                  <a:pt x="5553651" y="3785217"/>
                </a:lnTo>
                <a:lnTo>
                  <a:pt x="5548852" y="3794815"/>
                </a:lnTo>
                <a:lnTo>
                  <a:pt x="5541653" y="3806812"/>
                </a:lnTo>
                <a:lnTo>
                  <a:pt x="5534455" y="3814011"/>
                </a:lnTo>
                <a:lnTo>
                  <a:pt x="5524857" y="3820009"/>
                </a:lnTo>
                <a:lnTo>
                  <a:pt x="5516458" y="3822409"/>
                </a:lnTo>
                <a:lnTo>
                  <a:pt x="5504461" y="3824808"/>
                </a:lnTo>
                <a:lnTo>
                  <a:pt x="5494863" y="3822409"/>
                </a:lnTo>
                <a:lnTo>
                  <a:pt x="5460070" y="3814011"/>
                </a:lnTo>
                <a:lnTo>
                  <a:pt x="5422878" y="3804413"/>
                </a:lnTo>
                <a:lnTo>
                  <a:pt x="5385686" y="3799614"/>
                </a:lnTo>
                <a:lnTo>
                  <a:pt x="5349693" y="3792415"/>
                </a:lnTo>
                <a:lnTo>
                  <a:pt x="5275308" y="3782817"/>
                </a:lnTo>
                <a:lnTo>
                  <a:pt x="5235717" y="3779218"/>
                </a:lnTo>
                <a:lnTo>
                  <a:pt x="5198524" y="3772019"/>
                </a:lnTo>
                <a:lnTo>
                  <a:pt x="5161332" y="3764821"/>
                </a:lnTo>
                <a:lnTo>
                  <a:pt x="5124140" y="3752823"/>
                </a:lnTo>
                <a:lnTo>
                  <a:pt x="5086948" y="3739626"/>
                </a:lnTo>
                <a:lnTo>
                  <a:pt x="5052155" y="3720430"/>
                </a:lnTo>
                <a:lnTo>
                  <a:pt x="5017361" y="3700034"/>
                </a:lnTo>
                <a:lnTo>
                  <a:pt x="4982569" y="3672440"/>
                </a:lnTo>
                <a:lnTo>
                  <a:pt x="4952576" y="3638846"/>
                </a:lnTo>
                <a:lnTo>
                  <a:pt x="4922581" y="3602854"/>
                </a:lnTo>
                <a:close/>
                <a:moveTo>
                  <a:pt x="1356919" y="0"/>
                </a:moveTo>
                <a:lnTo>
                  <a:pt x="1377315" y="0"/>
                </a:lnTo>
                <a:lnTo>
                  <a:pt x="1396511" y="2400"/>
                </a:lnTo>
                <a:lnTo>
                  <a:pt x="1416906" y="7199"/>
                </a:lnTo>
                <a:lnTo>
                  <a:pt x="1433703" y="16797"/>
                </a:lnTo>
                <a:lnTo>
                  <a:pt x="1449300" y="29994"/>
                </a:lnTo>
                <a:lnTo>
                  <a:pt x="1454099" y="37193"/>
                </a:lnTo>
                <a:lnTo>
                  <a:pt x="1458898" y="46791"/>
                </a:lnTo>
                <a:lnTo>
                  <a:pt x="1461298" y="52789"/>
                </a:lnTo>
                <a:lnTo>
                  <a:pt x="1458898" y="57588"/>
                </a:lnTo>
                <a:lnTo>
                  <a:pt x="1456499" y="64787"/>
                </a:lnTo>
                <a:lnTo>
                  <a:pt x="1454099" y="69586"/>
                </a:lnTo>
                <a:lnTo>
                  <a:pt x="1445700" y="79184"/>
                </a:lnTo>
                <a:lnTo>
                  <a:pt x="1419306" y="94781"/>
                </a:lnTo>
                <a:lnTo>
                  <a:pt x="1408509" y="101979"/>
                </a:lnTo>
                <a:lnTo>
                  <a:pt x="1403710" y="106778"/>
                </a:lnTo>
                <a:lnTo>
                  <a:pt x="1401310" y="113977"/>
                </a:lnTo>
                <a:lnTo>
                  <a:pt x="1394112" y="131973"/>
                </a:lnTo>
                <a:lnTo>
                  <a:pt x="1389313" y="151169"/>
                </a:lnTo>
                <a:lnTo>
                  <a:pt x="1386913" y="169166"/>
                </a:lnTo>
                <a:lnTo>
                  <a:pt x="1384514" y="188362"/>
                </a:lnTo>
                <a:lnTo>
                  <a:pt x="1384514" y="206357"/>
                </a:lnTo>
                <a:lnTo>
                  <a:pt x="1386913" y="225553"/>
                </a:lnTo>
                <a:lnTo>
                  <a:pt x="1389313" y="241150"/>
                </a:lnTo>
                <a:lnTo>
                  <a:pt x="1394112" y="260347"/>
                </a:lnTo>
                <a:lnTo>
                  <a:pt x="1406109" y="292740"/>
                </a:lnTo>
                <a:lnTo>
                  <a:pt x="1421705" y="322734"/>
                </a:lnTo>
                <a:lnTo>
                  <a:pt x="1443301" y="352727"/>
                </a:lnTo>
                <a:lnTo>
                  <a:pt x="1470896" y="377922"/>
                </a:lnTo>
                <a:lnTo>
                  <a:pt x="1488892" y="392319"/>
                </a:lnTo>
                <a:lnTo>
                  <a:pt x="1510487" y="406716"/>
                </a:lnTo>
                <a:lnTo>
                  <a:pt x="1533283" y="419913"/>
                </a:lnTo>
                <a:lnTo>
                  <a:pt x="1558477" y="431911"/>
                </a:lnTo>
                <a:lnTo>
                  <a:pt x="1586072" y="439109"/>
                </a:lnTo>
                <a:lnTo>
                  <a:pt x="1617265" y="441509"/>
                </a:lnTo>
                <a:lnTo>
                  <a:pt x="1632862" y="441509"/>
                </a:lnTo>
                <a:lnTo>
                  <a:pt x="1649658" y="439109"/>
                </a:lnTo>
                <a:lnTo>
                  <a:pt x="1665255" y="436710"/>
                </a:lnTo>
                <a:lnTo>
                  <a:pt x="1684451" y="431911"/>
                </a:lnTo>
                <a:lnTo>
                  <a:pt x="1677253" y="415114"/>
                </a:lnTo>
                <a:lnTo>
                  <a:pt x="1667655" y="401917"/>
                </a:lnTo>
                <a:lnTo>
                  <a:pt x="1660457" y="387520"/>
                </a:lnTo>
                <a:lnTo>
                  <a:pt x="1649658" y="375523"/>
                </a:lnTo>
                <a:lnTo>
                  <a:pt x="1628063" y="357526"/>
                </a:lnTo>
                <a:lnTo>
                  <a:pt x="1605268" y="340730"/>
                </a:lnTo>
                <a:lnTo>
                  <a:pt x="1580073" y="327533"/>
                </a:lnTo>
                <a:lnTo>
                  <a:pt x="1553678" y="313136"/>
                </a:lnTo>
                <a:lnTo>
                  <a:pt x="1530883" y="302338"/>
                </a:lnTo>
                <a:lnTo>
                  <a:pt x="1508088" y="285541"/>
                </a:lnTo>
                <a:lnTo>
                  <a:pt x="1488892" y="273543"/>
                </a:lnTo>
                <a:lnTo>
                  <a:pt x="1480494" y="265146"/>
                </a:lnTo>
                <a:lnTo>
                  <a:pt x="1473295" y="257947"/>
                </a:lnTo>
                <a:lnTo>
                  <a:pt x="1468496" y="248349"/>
                </a:lnTo>
                <a:lnTo>
                  <a:pt x="1466097" y="238751"/>
                </a:lnTo>
                <a:lnTo>
                  <a:pt x="1466097" y="227953"/>
                </a:lnTo>
                <a:lnTo>
                  <a:pt x="1470896" y="215955"/>
                </a:lnTo>
                <a:lnTo>
                  <a:pt x="1480494" y="206357"/>
                </a:lnTo>
                <a:lnTo>
                  <a:pt x="1488892" y="201558"/>
                </a:lnTo>
                <a:lnTo>
                  <a:pt x="1498490" y="196759"/>
                </a:lnTo>
                <a:lnTo>
                  <a:pt x="1508088" y="199159"/>
                </a:lnTo>
                <a:lnTo>
                  <a:pt x="1518886" y="201558"/>
                </a:lnTo>
                <a:lnTo>
                  <a:pt x="1530883" y="206357"/>
                </a:lnTo>
                <a:lnTo>
                  <a:pt x="1550079" y="218355"/>
                </a:lnTo>
                <a:lnTo>
                  <a:pt x="1577673" y="238751"/>
                </a:lnTo>
                <a:lnTo>
                  <a:pt x="1610067" y="255548"/>
                </a:lnTo>
                <a:lnTo>
                  <a:pt x="1640060" y="266345"/>
                </a:lnTo>
                <a:lnTo>
                  <a:pt x="1674854" y="275943"/>
                </a:lnTo>
                <a:lnTo>
                  <a:pt x="1739640" y="295139"/>
                </a:lnTo>
                <a:lnTo>
                  <a:pt x="1774432" y="303538"/>
                </a:lnTo>
                <a:lnTo>
                  <a:pt x="1806826" y="313136"/>
                </a:lnTo>
                <a:lnTo>
                  <a:pt x="1846418" y="325133"/>
                </a:lnTo>
                <a:lnTo>
                  <a:pt x="1883610" y="332332"/>
                </a:lnTo>
                <a:lnTo>
                  <a:pt x="1901606" y="334731"/>
                </a:lnTo>
                <a:lnTo>
                  <a:pt x="1918403" y="334731"/>
                </a:lnTo>
                <a:lnTo>
                  <a:pt x="1932800" y="332332"/>
                </a:lnTo>
                <a:lnTo>
                  <a:pt x="1945997" y="329932"/>
                </a:lnTo>
                <a:lnTo>
                  <a:pt x="1960394" y="322734"/>
                </a:lnTo>
                <a:lnTo>
                  <a:pt x="1973591" y="315535"/>
                </a:lnTo>
                <a:lnTo>
                  <a:pt x="1985589" y="305937"/>
                </a:lnTo>
                <a:lnTo>
                  <a:pt x="1995187" y="295139"/>
                </a:lnTo>
                <a:lnTo>
                  <a:pt x="2005985" y="280742"/>
                </a:lnTo>
                <a:lnTo>
                  <a:pt x="2015583" y="262746"/>
                </a:lnTo>
                <a:lnTo>
                  <a:pt x="2022781" y="243550"/>
                </a:lnTo>
                <a:lnTo>
                  <a:pt x="2029980" y="220754"/>
                </a:lnTo>
                <a:lnTo>
                  <a:pt x="2037178" y="201558"/>
                </a:lnTo>
                <a:lnTo>
                  <a:pt x="2045576" y="190761"/>
                </a:lnTo>
                <a:lnTo>
                  <a:pt x="2057574" y="183562"/>
                </a:lnTo>
                <a:lnTo>
                  <a:pt x="2067172" y="181163"/>
                </a:lnTo>
                <a:lnTo>
                  <a:pt x="2080369" y="183562"/>
                </a:lnTo>
                <a:lnTo>
                  <a:pt x="2092367" y="190761"/>
                </a:lnTo>
                <a:lnTo>
                  <a:pt x="2104364" y="199159"/>
                </a:lnTo>
                <a:lnTo>
                  <a:pt x="2117561" y="211156"/>
                </a:lnTo>
                <a:lnTo>
                  <a:pt x="2139157" y="230352"/>
                </a:lnTo>
                <a:lnTo>
                  <a:pt x="2159553" y="243550"/>
                </a:lnTo>
                <a:lnTo>
                  <a:pt x="2176350" y="250749"/>
                </a:lnTo>
                <a:lnTo>
                  <a:pt x="2184747" y="250749"/>
                </a:lnTo>
                <a:lnTo>
                  <a:pt x="2191946" y="250749"/>
                </a:lnTo>
                <a:lnTo>
                  <a:pt x="2201544" y="248349"/>
                </a:lnTo>
                <a:lnTo>
                  <a:pt x="2208743" y="243550"/>
                </a:lnTo>
                <a:lnTo>
                  <a:pt x="2214742" y="236352"/>
                </a:lnTo>
                <a:lnTo>
                  <a:pt x="2219541" y="230352"/>
                </a:lnTo>
                <a:lnTo>
                  <a:pt x="2231538" y="208757"/>
                </a:lnTo>
                <a:lnTo>
                  <a:pt x="2238737" y="178763"/>
                </a:lnTo>
                <a:lnTo>
                  <a:pt x="2248335" y="148769"/>
                </a:lnTo>
                <a:lnTo>
                  <a:pt x="2251933" y="136772"/>
                </a:lnTo>
                <a:lnTo>
                  <a:pt x="2259132" y="127174"/>
                </a:lnTo>
                <a:lnTo>
                  <a:pt x="2263931" y="118776"/>
                </a:lnTo>
                <a:lnTo>
                  <a:pt x="2271130" y="113977"/>
                </a:lnTo>
                <a:lnTo>
                  <a:pt x="2278328" y="109178"/>
                </a:lnTo>
                <a:lnTo>
                  <a:pt x="2286727" y="106778"/>
                </a:lnTo>
                <a:lnTo>
                  <a:pt x="2293925" y="106778"/>
                </a:lnTo>
                <a:lnTo>
                  <a:pt x="2301124" y="109178"/>
                </a:lnTo>
                <a:lnTo>
                  <a:pt x="2319120" y="116376"/>
                </a:lnTo>
                <a:lnTo>
                  <a:pt x="2338316" y="129573"/>
                </a:lnTo>
                <a:lnTo>
                  <a:pt x="2358712" y="151169"/>
                </a:lnTo>
                <a:lnTo>
                  <a:pt x="2373109" y="164366"/>
                </a:lnTo>
                <a:lnTo>
                  <a:pt x="2387506" y="176364"/>
                </a:lnTo>
                <a:lnTo>
                  <a:pt x="2400703" y="183562"/>
                </a:lnTo>
                <a:lnTo>
                  <a:pt x="2415100" y="188362"/>
                </a:lnTo>
                <a:lnTo>
                  <a:pt x="2430697" y="190761"/>
                </a:lnTo>
                <a:lnTo>
                  <a:pt x="2449893" y="190761"/>
                </a:lnTo>
                <a:lnTo>
                  <a:pt x="2493084" y="185962"/>
                </a:lnTo>
                <a:lnTo>
                  <a:pt x="2561469" y="176364"/>
                </a:lnTo>
                <a:lnTo>
                  <a:pt x="2632255" y="169166"/>
                </a:lnTo>
                <a:lnTo>
                  <a:pt x="2701841" y="161967"/>
                </a:lnTo>
                <a:lnTo>
                  <a:pt x="2736633" y="155968"/>
                </a:lnTo>
                <a:lnTo>
                  <a:pt x="2771426" y="148769"/>
                </a:lnTo>
                <a:lnTo>
                  <a:pt x="2783424" y="146370"/>
                </a:lnTo>
                <a:lnTo>
                  <a:pt x="2790622" y="151169"/>
                </a:lnTo>
                <a:lnTo>
                  <a:pt x="2795421" y="158367"/>
                </a:lnTo>
                <a:lnTo>
                  <a:pt x="2797821" y="166766"/>
                </a:lnTo>
                <a:lnTo>
                  <a:pt x="2800220" y="181163"/>
                </a:lnTo>
                <a:lnTo>
                  <a:pt x="2797821" y="193161"/>
                </a:lnTo>
                <a:lnTo>
                  <a:pt x="2795421" y="218355"/>
                </a:lnTo>
                <a:lnTo>
                  <a:pt x="2790622" y="230352"/>
                </a:lnTo>
                <a:lnTo>
                  <a:pt x="2783424" y="243550"/>
                </a:lnTo>
                <a:lnTo>
                  <a:pt x="2776225" y="257947"/>
                </a:lnTo>
                <a:lnTo>
                  <a:pt x="2771426" y="268744"/>
                </a:lnTo>
                <a:lnTo>
                  <a:pt x="2770226" y="283141"/>
                </a:lnTo>
                <a:lnTo>
                  <a:pt x="2770226" y="290340"/>
                </a:lnTo>
                <a:lnTo>
                  <a:pt x="2771426" y="295139"/>
                </a:lnTo>
                <a:lnTo>
                  <a:pt x="2773826" y="302338"/>
                </a:lnTo>
                <a:lnTo>
                  <a:pt x="2778625" y="305937"/>
                </a:lnTo>
                <a:lnTo>
                  <a:pt x="2785823" y="313136"/>
                </a:lnTo>
                <a:lnTo>
                  <a:pt x="2795421" y="317935"/>
                </a:lnTo>
                <a:lnTo>
                  <a:pt x="2808618" y="325133"/>
                </a:lnTo>
                <a:lnTo>
                  <a:pt x="2825415" y="327533"/>
                </a:lnTo>
                <a:lnTo>
                  <a:pt x="2839812" y="327533"/>
                </a:lnTo>
                <a:lnTo>
                  <a:pt x="2850610" y="325133"/>
                </a:lnTo>
                <a:lnTo>
                  <a:pt x="2865007" y="317935"/>
                </a:lnTo>
                <a:lnTo>
                  <a:pt x="2878204" y="310736"/>
                </a:lnTo>
                <a:lnTo>
                  <a:pt x="2890201" y="302338"/>
                </a:lnTo>
                <a:lnTo>
                  <a:pt x="2902199" y="292740"/>
                </a:lnTo>
                <a:lnTo>
                  <a:pt x="2912997" y="278342"/>
                </a:lnTo>
                <a:lnTo>
                  <a:pt x="2927394" y="265146"/>
                </a:lnTo>
                <a:lnTo>
                  <a:pt x="2939392" y="250749"/>
                </a:lnTo>
                <a:lnTo>
                  <a:pt x="2952588" y="236352"/>
                </a:lnTo>
                <a:lnTo>
                  <a:pt x="2966985" y="230352"/>
                </a:lnTo>
                <a:lnTo>
                  <a:pt x="2974184" y="225553"/>
                </a:lnTo>
                <a:lnTo>
                  <a:pt x="2982583" y="225553"/>
                </a:lnTo>
                <a:lnTo>
                  <a:pt x="2989781" y="225553"/>
                </a:lnTo>
                <a:lnTo>
                  <a:pt x="2999379" y="230352"/>
                </a:lnTo>
                <a:lnTo>
                  <a:pt x="3008977" y="233952"/>
                </a:lnTo>
                <a:lnTo>
                  <a:pt x="3017375" y="241150"/>
                </a:lnTo>
                <a:lnTo>
                  <a:pt x="3026973" y="250749"/>
                </a:lnTo>
                <a:lnTo>
                  <a:pt x="3034172" y="260347"/>
                </a:lnTo>
                <a:lnTo>
                  <a:pt x="3038971" y="268744"/>
                </a:lnTo>
                <a:lnTo>
                  <a:pt x="3043770" y="278342"/>
                </a:lnTo>
                <a:lnTo>
                  <a:pt x="3046169" y="297539"/>
                </a:lnTo>
                <a:lnTo>
                  <a:pt x="3043770" y="317935"/>
                </a:lnTo>
                <a:lnTo>
                  <a:pt x="3038971" y="338330"/>
                </a:lnTo>
                <a:lnTo>
                  <a:pt x="3029373" y="357526"/>
                </a:lnTo>
                <a:lnTo>
                  <a:pt x="3017375" y="373123"/>
                </a:lnTo>
                <a:lnTo>
                  <a:pt x="3006578" y="387520"/>
                </a:lnTo>
                <a:lnTo>
                  <a:pt x="2984982" y="410315"/>
                </a:lnTo>
                <a:lnTo>
                  <a:pt x="2971784" y="434310"/>
                </a:lnTo>
                <a:lnTo>
                  <a:pt x="2962186" y="454706"/>
                </a:lnTo>
                <a:lnTo>
                  <a:pt x="2957387" y="478701"/>
                </a:lnTo>
                <a:lnTo>
                  <a:pt x="2954988" y="501496"/>
                </a:lnTo>
                <a:lnTo>
                  <a:pt x="2957387" y="524292"/>
                </a:lnTo>
                <a:lnTo>
                  <a:pt x="2959787" y="545887"/>
                </a:lnTo>
                <a:lnTo>
                  <a:pt x="2966985" y="568682"/>
                </a:lnTo>
                <a:lnTo>
                  <a:pt x="2980183" y="613073"/>
                </a:lnTo>
                <a:lnTo>
                  <a:pt x="2994580" y="658664"/>
                </a:lnTo>
                <a:lnTo>
                  <a:pt x="2999379" y="680260"/>
                </a:lnTo>
                <a:lnTo>
                  <a:pt x="3001779" y="703054"/>
                </a:lnTo>
                <a:lnTo>
                  <a:pt x="3001779" y="724650"/>
                </a:lnTo>
                <a:lnTo>
                  <a:pt x="2999379" y="747446"/>
                </a:lnTo>
                <a:lnTo>
                  <a:pt x="2999379" y="757044"/>
                </a:lnTo>
                <a:lnTo>
                  <a:pt x="3004178" y="763042"/>
                </a:lnTo>
                <a:lnTo>
                  <a:pt x="3008977" y="772640"/>
                </a:lnTo>
                <a:lnTo>
                  <a:pt x="3017375" y="779839"/>
                </a:lnTo>
                <a:lnTo>
                  <a:pt x="3026973" y="784638"/>
                </a:lnTo>
                <a:lnTo>
                  <a:pt x="3036571" y="787037"/>
                </a:lnTo>
                <a:lnTo>
                  <a:pt x="3043770" y="789437"/>
                </a:lnTo>
                <a:lnTo>
                  <a:pt x="3052168" y="787037"/>
                </a:lnTo>
                <a:lnTo>
                  <a:pt x="3068965" y="777439"/>
                </a:lnTo>
                <a:lnTo>
                  <a:pt x="3084561" y="775040"/>
                </a:lnTo>
                <a:lnTo>
                  <a:pt x="3103757" y="777439"/>
                </a:lnTo>
                <a:lnTo>
                  <a:pt x="3119354" y="782238"/>
                </a:lnTo>
                <a:lnTo>
                  <a:pt x="3138550" y="789437"/>
                </a:lnTo>
                <a:lnTo>
                  <a:pt x="3156546" y="796635"/>
                </a:lnTo>
                <a:lnTo>
                  <a:pt x="3191339" y="814632"/>
                </a:lnTo>
                <a:lnTo>
                  <a:pt x="3210535" y="821830"/>
                </a:lnTo>
                <a:lnTo>
                  <a:pt x="3228531" y="826628"/>
                </a:lnTo>
                <a:lnTo>
                  <a:pt x="3245328" y="829029"/>
                </a:lnTo>
                <a:lnTo>
                  <a:pt x="3260925" y="826628"/>
                </a:lnTo>
                <a:lnTo>
                  <a:pt x="3280121" y="821830"/>
                </a:lnTo>
                <a:lnTo>
                  <a:pt x="3295717" y="809833"/>
                </a:lnTo>
                <a:lnTo>
                  <a:pt x="3312514" y="791836"/>
                </a:lnTo>
                <a:lnTo>
                  <a:pt x="3326911" y="765442"/>
                </a:lnTo>
                <a:lnTo>
                  <a:pt x="3335310" y="765442"/>
                </a:lnTo>
                <a:lnTo>
                  <a:pt x="3354506" y="775040"/>
                </a:lnTo>
                <a:lnTo>
                  <a:pt x="3402496" y="794236"/>
                </a:lnTo>
                <a:lnTo>
                  <a:pt x="3424091" y="802634"/>
                </a:lnTo>
                <a:lnTo>
                  <a:pt x="3444487" y="812232"/>
                </a:lnTo>
                <a:lnTo>
                  <a:pt x="3466082" y="819431"/>
                </a:lnTo>
                <a:lnTo>
                  <a:pt x="3474481" y="821830"/>
                </a:lnTo>
                <a:lnTo>
                  <a:pt x="3484079" y="819431"/>
                </a:lnTo>
                <a:lnTo>
                  <a:pt x="3530869" y="812232"/>
                </a:lnTo>
                <a:lnTo>
                  <a:pt x="3563262" y="807433"/>
                </a:lnTo>
                <a:lnTo>
                  <a:pt x="3590856" y="807433"/>
                </a:lnTo>
                <a:lnTo>
                  <a:pt x="3602854" y="809833"/>
                </a:lnTo>
                <a:lnTo>
                  <a:pt x="3613652" y="814632"/>
                </a:lnTo>
                <a:lnTo>
                  <a:pt x="3623250" y="819431"/>
                </a:lnTo>
                <a:lnTo>
                  <a:pt x="3635247" y="826628"/>
                </a:lnTo>
                <a:lnTo>
                  <a:pt x="3655643" y="849424"/>
                </a:lnTo>
                <a:lnTo>
                  <a:pt x="3678439" y="879418"/>
                </a:lnTo>
                <a:lnTo>
                  <a:pt x="3709632" y="923809"/>
                </a:lnTo>
                <a:lnTo>
                  <a:pt x="3704833" y="881818"/>
                </a:lnTo>
                <a:lnTo>
                  <a:pt x="3704833" y="844625"/>
                </a:lnTo>
                <a:lnTo>
                  <a:pt x="3712032" y="812232"/>
                </a:lnTo>
                <a:lnTo>
                  <a:pt x="3720429" y="782238"/>
                </a:lnTo>
                <a:lnTo>
                  <a:pt x="3732427" y="759443"/>
                </a:lnTo>
                <a:lnTo>
                  <a:pt x="3750424" y="735448"/>
                </a:lnTo>
                <a:lnTo>
                  <a:pt x="3769620" y="717451"/>
                </a:lnTo>
                <a:lnTo>
                  <a:pt x="3790015" y="698255"/>
                </a:lnTo>
                <a:lnTo>
                  <a:pt x="3814010" y="685059"/>
                </a:lnTo>
                <a:lnTo>
                  <a:pt x="3839205" y="668262"/>
                </a:lnTo>
                <a:lnTo>
                  <a:pt x="3889595" y="643067"/>
                </a:lnTo>
                <a:lnTo>
                  <a:pt x="3938784" y="615473"/>
                </a:lnTo>
                <a:lnTo>
                  <a:pt x="3963979" y="601076"/>
                </a:lnTo>
                <a:lnTo>
                  <a:pt x="3985575" y="585479"/>
                </a:lnTo>
                <a:lnTo>
                  <a:pt x="3996372" y="578280"/>
                </a:lnTo>
                <a:lnTo>
                  <a:pt x="4008370" y="573481"/>
                </a:lnTo>
                <a:lnTo>
                  <a:pt x="4020367" y="568682"/>
                </a:lnTo>
                <a:lnTo>
                  <a:pt x="4031165" y="568682"/>
                </a:lnTo>
                <a:lnTo>
                  <a:pt x="4045562" y="571082"/>
                </a:lnTo>
                <a:lnTo>
                  <a:pt x="4057560" y="575881"/>
                </a:lnTo>
                <a:lnTo>
                  <a:pt x="4065958" y="585479"/>
                </a:lnTo>
                <a:lnTo>
                  <a:pt x="4077955" y="593877"/>
                </a:lnTo>
                <a:lnTo>
                  <a:pt x="4082754" y="605875"/>
                </a:lnTo>
                <a:lnTo>
                  <a:pt x="4085154" y="617872"/>
                </a:lnTo>
                <a:lnTo>
                  <a:pt x="4082754" y="626270"/>
                </a:lnTo>
                <a:lnTo>
                  <a:pt x="4077955" y="635868"/>
                </a:lnTo>
                <a:lnTo>
                  <a:pt x="4070757" y="645466"/>
                </a:lnTo>
                <a:lnTo>
                  <a:pt x="4063558" y="652665"/>
                </a:lnTo>
                <a:lnTo>
                  <a:pt x="4045562" y="668262"/>
                </a:lnTo>
                <a:lnTo>
                  <a:pt x="3968778" y="735448"/>
                </a:lnTo>
                <a:lnTo>
                  <a:pt x="3929186" y="770241"/>
                </a:lnTo>
                <a:lnTo>
                  <a:pt x="3889595" y="800235"/>
                </a:lnTo>
                <a:lnTo>
                  <a:pt x="3869199" y="819431"/>
                </a:lnTo>
                <a:lnTo>
                  <a:pt x="3852402" y="837427"/>
                </a:lnTo>
                <a:lnTo>
                  <a:pt x="3839205" y="856623"/>
                </a:lnTo>
                <a:lnTo>
                  <a:pt x="3829607" y="877019"/>
                </a:lnTo>
                <a:lnTo>
                  <a:pt x="3827208" y="898614"/>
                </a:lnTo>
                <a:lnTo>
                  <a:pt x="3829607" y="921409"/>
                </a:lnTo>
                <a:lnTo>
                  <a:pt x="3836806" y="941805"/>
                </a:lnTo>
                <a:lnTo>
                  <a:pt x="3848803" y="965800"/>
                </a:lnTo>
                <a:lnTo>
                  <a:pt x="3857201" y="976598"/>
                </a:lnTo>
                <a:lnTo>
                  <a:pt x="3864400" y="983796"/>
                </a:lnTo>
                <a:lnTo>
                  <a:pt x="3873998" y="990995"/>
                </a:lnTo>
                <a:lnTo>
                  <a:pt x="3883596" y="995794"/>
                </a:lnTo>
                <a:lnTo>
                  <a:pt x="3891994" y="998193"/>
                </a:lnTo>
                <a:lnTo>
                  <a:pt x="3899193" y="1000593"/>
                </a:lnTo>
                <a:lnTo>
                  <a:pt x="3918389" y="998193"/>
                </a:lnTo>
                <a:lnTo>
                  <a:pt x="3936385" y="990995"/>
                </a:lnTo>
                <a:lnTo>
                  <a:pt x="3953181" y="981397"/>
                </a:lnTo>
                <a:lnTo>
                  <a:pt x="3987974" y="958602"/>
                </a:lnTo>
                <a:lnTo>
                  <a:pt x="4008370" y="941805"/>
                </a:lnTo>
                <a:lnTo>
                  <a:pt x="4020367" y="935806"/>
                </a:lnTo>
                <a:lnTo>
                  <a:pt x="4031165" y="928608"/>
                </a:lnTo>
                <a:lnTo>
                  <a:pt x="4043163" y="926208"/>
                </a:lnTo>
                <a:lnTo>
                  <a:pt x="4055161" y="926208"/>
                </a:lnTo>
                <a:lnTo>
                  <a:pt x="4065958" y="931007"/>
                </a:lnTo>
                <a:lnTo>
                  <a:pt x="4077955" y="941805"/>
                </a:lnTo>
                <a:lnTo>
                  <a:pt x="4085154" y="956202"/>
                </a:lnTo>
                <a:lnTo>
                  <a:pt x="4089953" y="968200"/>
                </a:lnTo>
                <a:lnTo>
                  <a:pt x="4087553" y="978997"/>
                </a:lnTo>
                <a:lnTo>
                  <a:pt x="4080355" y="988595"/>
                </a:lnTo>
                <a:lnTo>
                  <a:pt x="4070757" y="995794"/>
                </a:lnTo>
                <a:lnTo>
                  <a:pt x="4061159" y="1005392"/>
                </a:lnTo>
                <a:lnTo>
                  <a:pt x="4038364" y="1018589"/>
                </a:lnTo>
                <a:lnTo>
                  <a:pt x="4020367" y="1032986"/>
                </a:lnTo>
                <a:lnTo>
                  <a:pt x="4013169" y="1042584"/>
                </a:lnTo>
                <a:lnTo>
                  <a:pt x="4008370" y="1050982"/>
                </a:lnTo>
                <a:lnTo>
                  <a:pt x="4003571" y="1060580"/>
                </a:lnTo>
                <a:lnTo>
                  <a:pt x="4003571" y="1070178"/>
                </a:lnTo>
                <a:lnTo>
                  <a:pt x="4003571" y="1082176"/>
                </a:lnTo>
                <a:lnTo>
                  <a:pt x="4010769" y="1090574"/>
                </a:lnTo>
                <a:lnTo>
                  <a:pt x="4022767" y="1107371"/>
                </a:lnTo>
                <a:lnTo>
                  <a:pt x="4033565" y="1118168"/>
                </a:lnTo>
                <a:lnTo>
                  <a:pt x="4047962" y="1130166"/>
                </a:lnTo>
                <a:lnTo>
                  <a:pt x="4061159" y="1139764"/>
                </a:lnTo>
                <a:lnTo>
                  <a:pt x="4077955" y="1149362"/>
                </a:lnTo>
                <a:lnTo>
                  <a:pt x="4095952" y="1155361"/>
                </a:lnTo>
                <a:lnTo>
                  <a:pt x="4115148" y="1160160"/>
                </a:lnTo>
                <a:lnTo>
                  <a:pt x="4133144" y="1162560"/>
                </a:lnTo>
                <a:lnTo>
                  <a:pt x="4199131" y="1169758"/>
                </a:lnTo>
                <a:lnTo>
                  <a:pt x="4224325" y="1174557"/>
                </a:lnTo>
                <a:lnTo>
                  <a:pt x="4247121" y="1181756"/>
                </a:lnTo>
                <a:lnTo>
                  <a:pt x="4266317" y="1186555"/>
                </a:lnTo>
                <a:lnTo>
                  <a:pt x="4284313" y="1194953"/>
                </a:lnTo>
                <a:lnTo>
                  <a:pt x="4296310" y="1204551"/>
                </a:lnTo>
                <a:lnTo>
                  <a:pt x="4307108" y="1214149"/>
                </a:lnTo>
                <a:lnTo>
                  <a:pt x="4314307" y="1227346"/>
                </a:lnTo>
                <a:lnTo>
                  <a:pt x="4321505" y="1244143"/>
                </a:lnTo>
                <a:lnTo>
                  <a:pt x="4323905" y="1259739"/>
                </a:lnTo>
                <a:lnTo>
                  <a:pt x="4326304" y="1281335"/>
                </a:lnTo>
                <a:lnTo>
                  <a:pt x="4326304" y="1306530"/>
                </a:lnTo>
                <a:lnTo>
                  <a:pt x="4323905" y="1331724"/>
                </a:lnTo>
                <a:lnTo>
                  <a:pt x="4316706" y="1400110"/>
                </a:lnTo>
                <a:lnTo>
                  <a:pt x="4311907" y="1445700"/>
                </a:lnTo>
                <a:lnTo>
                  <a:pt x="4309508" y="1472096"/>
                </a:lnTo>
                <a:lnTo>
                  <a:pt x="4311907" y="1494890"/>
                </a:lnTo>
                <a:lnTo>
                  <a:pt x="4319106" y="1515287"/>
                </a:lnTo>
                <a:lnTo>
                  <a:pt x="4323905" y="1524885"/>
                </a:lnTo>
                <a:lnTo>
                  <a:pt x="4328704" y="1536882"/>
                </a:lnTo>
                <a:lnTo>
                  <a:pt x="4335903" y="1545280"/>
                </a:lnTo>
                <a:lnTo>
                  <a:pt x="4344300" y="1552478"/>
                </a:lnTo>
                <a:lnTo>
                  <a:pt x="4356298" y="1562077"/>
                </a:lnTo>
                <a:lnTo>
                  <a:pt x="4368295" y="1569275"/>
                </a:lnTo>
                <a:lnTo>
                  <a:pt x="4381493" y="1574074"/>
                </a:lnTo>
                <a:lnTo>
                  <a:pt x="4393491" y="1578873"/>
                </a:lnTo>
                <a:lnTo>
                  <a:pt x="4403089" y="1578873"/>
                </a:lnTo>
                <a:lnTo>
                  <a:pt x="4411486" y="1578873"/>
                </a:lnTo>
                <a:lnTo>
                  <a:pt x="4421084" y="1576474"/>
                </a:lnTo>
                <a:lnTo>
                  <a:pt x="4428283" y="1571675"/>
                </a:lnTo>
                <a:lnTo>
                  <a:pt x="4442680" y="1559677"/>
                </a:lnTo>
                <a:lnTo>
                  <a:pt x="4453478" y="1545280"/>
                </a:lnTo>
                <a:lnTo>
                  <a:pt x="4465476" y="1527284"/>
                </a:lnTo>
                <a:lnTo>
                  <a:pt x="4477473" y="1510488"/>
                </a:lnTo>
                <a:lnTo>
                  <a:pt x="4488271" y="1497290"/>
                </a:lnTo>
                <a:lnTo>
                  <a:pt x="4502668" y="1487692"/>
                </a:lnTo>
                <a:lnTo>
                  <a:pt x="4513466" y="1480493"/>
                </a:lnTo>
                <a:lnTo>
                  <a:pt x="4525463" y="1475694"/>
                </a:lnTo>
                <a:lnTo>
                  <a:pt x="4537461" y="1473295"/>
                </a:lnTo>
                <a:lnTo>
                  <a:pt x="4550658" y="1473295"/>
                </a:lnTo>
                <a:lnTo>
                  <a:pt x="4562656" y="1473295"/>
                </a:lnTo>
                <a:lnTo>
                  <a:pt x="4590250" y="1475694"/>
                </a:lnTo>
                <a:lnTo>
                  <a:pt x="4641839" y="1487692"/>
                </a:lnTo>
                <a:lnTo>
                  <a:pt x="4669433" y="1490091"/>
                </a:lnTo>
                <a:lnTo>
                  <a:pt x="4694628" y="1490091"/>
                </a:lnTo>
                <a:lnTo>
                  <a:pt x="4699427" y="1492491"/>
                </a:lnTo>
                <a:lnTo>
                  <a:pt x="4701827" y="1492491"/>
                </a:lnTo>
                <a:lnTo>
                  <a:pt x="4704226" y="1502089"/>
                </a:lnTo>
                <a:lnTo>
                  <a:pt x="4704226" y="1510488"/>
                </a:lnTo>
                <a:lnTo>
                  <a:pt x="4701827" y="1524885"/>
                </a:lnTo>
                <a:lnTo>
                  <a:pt x="4697028" y="1539282"/>
                </a:lnTo>
                <a:lnTo>
                  <a:pt x="4687430" y="1552478"/>
                </a:lnTo>
                <a:lnTo>
                  <a:pt x="4681431" y="1564476"/>
                </a:lnTo>
                <a:lnTo>
                  <a:pt x="4671833" y="1574074"/>
                </a:lnTo>
                <a:lnTo>
                  <a:pt x="4637040" y="1599268"/>
                </a:lnTo>
                <a:lnTo>
                  <a:pt x="4607046" y="1624464"/>
                </a:lnTo>
                <a:lnTo>
                  <a:pt x="4583051" y="1652058"/>
                </a:lnTo>
                <a:lnTo>
                  <a:pt x="4565055" y="1683251"/>
                </a:lnTo>
                <a:lnTo>
                  <a:pt x="4550658" y="1713245"/>
                </a:lnTo>
                <a:lnTo>
                  <a:pt x="4539860" y="1745638"/>
                </a:lnTo>
                <a:lnTo>
                  <a:pt x="4532662" y="1775632"/>
                </a:lnTo>
                <a:lnTo>
                  <a:pt x="4527863" y="1810425"/>
                </a:lnTo>
                <a:lnTo>
                  <a:pt x="4525463" y="1842818"/>
                </a:lnTo>
                <a:lnTo>
                  <a:pt x="4525463" y="1877611"/>
                </a:lnTo>
                <a:lnTo>
                  <a:pt x="4527863" y="1947196"/>
                </a:lnTo>
                <a:lnTo>
                  <a:pt x="4532662" y="2014383"/>
                </a:lnTo>
                <a:lnTo>
                  <a:pt x="4532662" y="2081568"/>
                </a:lnTo>
                <a:lnTo>
                  <a:pt x="4535061" y="2093566"/>
                </a:lnTo>
                <a:lnTo>
                  <a:pt x="4537461" y="2105563"/>
                </a:lnTo>
                <a:lnTo>
                  <a:pt x="4544659" y="2128359"/>
                </a:lnTo>
                <a:lnTo>
                  <a:pt x="4555457" y="2148755"/>
                </a:lnTo>
                <a:lnTo>
                  <a:pt x="4572254" y="2170350"/>
                </a:lnTo>
                <a:lnTo>
                  <a:pt x="4592649" y="2185947"/>
                </a:lnTo>
                <a:lnTo>
                  <a:pt x="4617844" y="2202744"/>
                </a:lnTo>
                <a:lnTo>
                  <a:pt x="4644239" y="2218340"/>
                </a:lnTo>
                <a:lnTo>
                  <a:pt x="4674232" y="2230338"/>
                </a:lnTo>
                <a:lnTo>
                  <a:pt x="4704226" y="2242335"/>
                </a:lnTo>
                <a:lnTo>
                  <a:pt x="4736620" y="2249534"/>
                </a:lnTo>
                <a:lnTo>
                  <a:pt x="4771412" y="2255533"/>
                </a:lnTo>
                <a:lnTo>
                  <a:pt x="4803806" y="2257932"/>
                </a:lnTo>
                <a:lnTo>
                  <a:pt x="4838598" y="2257932"/>
                </a:lnTo>
                <a:lnTo>
                  <a:pt x="4873391" y="2255533"/>
                </a:lnTo>
                <a:lnTo>
                  <a:pt x="4905784" y="2251933"/>
                </a:lnTo>
                <a:lnTo>
                  <a:pt x="4935778" y="2242335"/>
                </a:lnTo>
                <a:lnTo>
                  <a:pt x="4984968" y="2227938"/>
                </a:lnTo>
                <a:lnTo>
                  <a:pt x="5019761" y="2217141"/>
                </a:lnTo>
                <a:lnTo>
                  <a:pt x="5036557" y="2214741"/>
                </a:lnTo>
                <a:lnTo>
                  <a:pt x="5047356" y="2214741"/>
                </a:lnTo>
                <a:lnTo>
                  <a:pt x="5059352" y="2214741"/>
                </a:lnTo>
                <a:lnTo>
                  <a:pt x="5068950" y="2218340"/>
                </a:lnTo>
                <a:lnTo>
                  <a:pt x="5074949" y="2223139"/>
                </a:lnTo>
                <a:lnTo>
                  <a:pt x="5082148" y="2232738"/>
                </a:lnTo>
                <a:lnTo>
                  <a:pt x="5089347" y="2242335"/>
                </a:lnTo>
                <a:lnTo>
                  <a:pt x="5094146" y="2254333"/>
                </a:lnTo>
                <a:lnTo>
                  <a:pt x="5106143" y="2289126"/>
                </a:lnTo>
                <a:lnTo>
                  <a:pt x="5116940" y="2334716"/>
                </a:lnTo>
                <a:lnTo>
                  <a:pt x="5121739" y="2346714"/>
                </a:lnTo>
                <a:lnTo>
                  <a:pt x="5128939" y="2356312"/>
                </a:lnTo>
                <a:lnTo>
                  <a:pt x="5136136" y="2362310"/>
                </a:lnTo>
                <a:lnTo>
                  <a:pt x="5144535" y="2369509"/>
                </a:lnTo>
                <a:lnTo>
                  <a:pt x="5166131" y="2376707"/>
                </a:lnTo>
                <a:lnTo>
                  <a:pt x="5186527" y="2381507"/>
                </a:lnTo>
                <a:lnTo>
                  <a:pt x="5230917" y="2393504"/>
                </a:lnTo>
                <a:lnTo>
                  <a:pt x="5272909" y="2409101"/>
                </a:lnTo>
                <a:lnTo>
                  <a:pt x="5355691" y="2443894"/>
                </a:lnTo>
                <a:lnTo>
                  <a:pt x="5400082" y="2460690"/>
                </a:lnTo>
                <a:lnTo>
                  <a:pt x="5444473" y="2473887"/>
                </a:lnTo>
                <a:lnTo>
                  <a:pt x="5464869" y="2478686"/>
                </a:lnTo>
                <a:lnTo>
                  <a:pt x="5488864" y="2483486"/>
                </a:lnTo>
                <a:lnTo>
                  <a:pt x="5511659" y="2483486"/>
                </a:lnTo>
                <a:lnTo>
                  <a:pt x="5536854" y="2485885"/>
                </a:lnTo>
                <a:lnTo>
                  <a:pt x="5558449" y="2485885"/>
                </a:lnTo>
                <a:lnTo>
                  <a:pt x="5578845" y="2490684"/>
                </a:lnTo>
                <a:lnTo>
                  <a:pt x="5596841" y="2497883"/>
                </a:lnTo>
                <a:lnTo>
                  <a:pt x="5616037" y="2508680"/>
                </a:lnTo>
                <a:lnTo>
                  <a:pt x="5629235" y="2523077"/>
                </a:lnTo>
                <a:lnTo>
                  <a:pt x="5636433" y="2530276"/>
                </a:lnTo>
                <a:lnTo>
                  <a:pt x="5641232" y="2538674"/>
                </a:lnTo>
                <a:lnTo>
                  <a:pt x="5643632" y="2548272"/>
                </a:lnTo>
                <a:lnTo>
                  <a:pt x="5646031" y="2557870"/>
                </a:lnTo>
                <a:lnTo>
                  <a:pt x="5646031" y="2567468"/>
                </a:lnTo>
                <a:lnTo>
                  <a:pt x="5643632" y="2578265"/>
                </a:lnTo>
                <a:lnTo>
                  <a:pt x="5641232" y="2592662"/>
                </a:lnTo>
                <a:lnTo>
                  <a:pt x="5636433" y="2607060"/>
                </a:lnTo>
                <a:lnTo>
                  <a:pt x="5629235" y="2615458"/>
                </a:lnTo>
                <a:lnTo>
                  <a:pt x="5623236" y="2622657"/>
                </a:lnTo>
                <a:lnTo>
                  <a:pt x="5613638" y="2627456"/>
                </a:lnTo>
                <a:lnTo>
                  <a:pt x="5606439" y="2632255"/>
                </a:lnTo>
                <a:lnTo>
                  <a:pt x="5594442" y="2632255"/>
                </a:lnTo>
                <a:lnTo>
                  <a:pt x="5586044" y="2634654"/>
                </a:lnTo>
                <a:lnTo>
                  <a:pt x="5564448" y="2632255"/>
                </a:lnTo>
                <a:lnTo>
                  <a:pt x="5541653" y="2627456"/>
                </a:lnTo>
                <a:lnTo>
                  <a:pt x="5499662" y="2615458"/>
                </a:lnTo>
                <a:lnTo>
                  <a:pt x="5300503" y="2567468"/>
                </a:lnTo>
                <a:lnTo>
                  <a:pt x="5200924" y="2541074"/>
                </a:lnTo>
                <a:lnTo>
                  <a:pt x="5101344" y="2518278"/>
                </a:lnTo>
                <a:lnTo>
                  <a:pt x="5056954" y="2508680"/>
                </a:lnTo>
                <a:lnTo>
                  <a:pt x="5034158" y="2506280"/>
                </a:lnTo>
                <a:lnTo>
                  <a:pt x="5010163" y="2503881"/>
                </a:lnTo>
                <a:lnTo>
                  <a:pt x="4987367" y="2503881"/>
                </a:lnTo>
                <a:lnTo>
                  <a:pt x="4964572" y="2508680"/>
                </a:lnTo>
                <a:lnTo>
                  <a:pt x="4940577" y="2515878"/>
                </a:lnTo>
                <a:lnTo>
                  <a:pt x="4915382" y="2530276"/>
                </a:lnTo>
                <a:lnTo>
                  <a:pt x="4896186" y="2541074"/>
                </a:lnTo>
                <a:lnTo>
                  <a:pt x="4878190" y="2557870"/>
                </a:lnTo>
                <a:lnTo>
                  <a:pt x="4857794" y="2569868"/>
                </a:lnTo>
                <a:lnTo>
                  <a:pt x="4848196" y="2573466"/>
                </a:lnTo>
                <a:lnTo>
                  <a:pt x="4838598" y="2578265"/>
                </a:lnTo>
                <a:lnTo>
                  <a:pt x="4831400" y="2578265"/>
                </a:lnTo>
                <a:lnTo>
                  <a:pt x="4823002" y="2575866"/>
                </a:lnTo>
                <a:lnTo>
                  <a:pt x="4818203" y="2572267"/>
                </a:lnTo>
                <a:lnTo>
                  <a:pt x="4811004" y="2565069"/>
                </a:lnTo>
                <a:lnTo>
                  <a:pt x="4806205" y="2550672"/>
                </a:lnTo>
                <a:lnTo>
                  <a:pt x="4803806" y="2535074"/>
                </a:lnTo>
                <a:lnTo>
                  <a:pt x="4801406" y="2513479"/>
                </a:lnTo>
                <a:lnTo>
                  <a:pt x="4803806" y="2485885"/>
                </a:lnTo>
                <a:lnTo>
                  <a:pt x="4801406" y="2476287"/>
                </a:lnTo>
                <a:lnTo>
                  <a:pt x="4799007" y="2469089"/>
                </a:lnTo>
                <a:lnTo>
                  <a:pt x="4794208" y="2465489"/>
                </a:lnTo>
                <a:lnTo>
                  <a:pt x="4790608" y="2460690"/>
                </a:lnTo>
                <a:lnTo>
                  <a:pt x="4773812" y="2453491"/>
                </a:lnTo>
                <a:lnTo>
                  <a:pt x="4753416" y="2448692"/>
                </a:lnTo>
                <a:lnTo>
                  <a:pt x="4731821" y="2448692"/>
                </a:lnTo>
                <a:lnTo>
                  <a:pt x="4711425" y="2453491"/>
                </a:lnTo>
                <a:lnTo>
                  <a:pt x="4692229" y="2458290"/>
                </a:lnTo>
                <a:lnTo>
                  <a:pt x="4676632" y="2466689"/>
                </a:lnTo>
                <a:lnTo>
                  <a:pt x="4649038" y="2488285"/>
                </a:lnTo>
                <a:lnTo>
                  <a:pt x="4617844" y="2506280"/>
                </a:lnTo>
                <a:lnTo>
                  <a:pt x="4557857" y="2545873"/>
                </a:lnTo>
                <a:lnTo>
                  <a:pt x="4530262" y="2569868"/>
                </a:lnTo>
                <a:lnTo>
                  <a:pt x="4502668" y="2592662"/>
                </a:lnTo>
                <a:lnTo>
                  <a:pt x="4478673" y="2620257"/>
                </a:lnTo>
                <a:lnTo>
                  <a:pt x="4467875" y="2637054"/>
                </a:lnTo>
                <a:lnTo>
                  <a:pt x="4458277" y="2652650"/>
                </a:lnTo>
                <a:lnTo>
                  <a:pt x="4443880" y="2674246"/>
                </a:lnTo>
                <a:lnTo>
                  <a:pt x="4433082" y="2692242"/>
                </a:lnTo>
                <a:lnTo>
                  <a:pt x="4416285" y="2711438"/>
                </a:lnTo>
                <a:lnTo>
                  <a:pt x="4403089" y="2724635"/>
                </a:lnTo>
                <a:lnTo>
                  <a:pt x="4386292" y="2741432"/>
                </a:lnTo>
                <a:lnTo>
                  <a:pt x="4370695" y="2752230"/>
                </a:lnTo>
                <a:lnTo>
                  <a:pt x="4351499" y="2764227"/>
                </a:lnTo>
                <a:lnTo>
                  <a:pt x="4333503" y="2776225"/>
                </a:lnTo>
                <a:lnTo>
                  <a:pt x="4314307" y="2783423"/>
                </a:lnTo>
                <a:lnTo>
                  <a:pt x="4293911" y="2789422"/>
                </a:lnTo>
                <a:lnTo>
                  <a:pt x="4272315" y="2794221"/>
                </a:lnTo>
                <a:lnTo>
                  <a:pt x="4251920" y="2799020"/>
                </a:lnTo>
                <a:lnTo>
                  <a:pt x="4231524" y="2801419"/>
                </a:lnTo>
                <a:lnTo>
                  <a:pt x="4209928" y="2801419"/>
                </a:lnTo>
                <a:lnTo>
                  <a:pt x="4187133" y="2801419"/>
                </a:lnTo>
                <a:lnTo>
                  <a:pt x="4164338" y="2796620"/>
                </a:lnTo>
                <a:lnTo>
                  <a:pt x="4133144" y="2794221"/>
                </a:lnTo>
                <a:lnTo>
                  <a:pt x="4107950" y="2794221"/>
                </a:lnTo>
                <a:lnTo>
                  <a:pt x="4087553" y="2799020"/>
                </a:lnTo>
                <a:lnTo>
                  <a:pt x="4077955" y="2803819"/>
                </a:lnTo>
                <a:lnTo>
                  <a:pt x="4070757" y="2808618"/>
                </a:lnTo>
                <a:lnTo>
                  <a:pt x="4063558" y="2815816"/>
                </a:lnTo>
                <a:lnTo>
                  <a:pt x="4057560" y="2821815"/>
                </a:lnTo>
                <a:lnTo>
                  <a:pt x="4050362" y="2841011"/>
                </a:lnTo>
                <a:lnTo>
                  <a:pt x="4043163" y="2863806"/>
                </a:lnTo>
                <a:lnTo>
                  <a:pt x="4038364" y="2890201"/>
                </a:lnTo>
                <a:lnTo>
                  <a:pt x="4035964" y="2924994"/>
                </a:lnTo>
                <a:lnTo>
                  <a:pt x="4031165" y="2957387"/>
                </a:lnTo>
                <a:lnTo>
                  <a:pt x="4020367" y="3022173"/>
                </a:lnTo>
                <a:lnTo>
                  <a:pt x="4015568" y="3049768"/>
                </a:lnTo>
                <a:lnTo>
                  <a:pt x="4017968" y="3077362"/>
                </a:lnTo>
                <a:lnTo>
                  <a:pt x="4022767" y="3098958"/>
                </a:lnTo>
                <a:lnTo>
                  <a:pt x="4026366" y="3109756"/>
                </a:lnTo>
                <a:lnTo>
                  <a:pt x="4031165" y="3119354"/>
                </a:lnTo>
                <a:lnTo>
                  <a:pt x="4038364" y="3128952"/>
                </a:lnTo>
                <a:lnTo>
                  <a:pt x="4045562" y="3136150"/>
                </a:lnTo>
                <a:lnTo>
                  <a:pt x="4055161" y="3142149"/>
                </a:lnTo>
                <a:lnTo>
                  <a:pt x="4065958" y="3146948"/>
                </a:lnTo>
                <a:lnTo>
                  <a:pt x="4092352" y="3156546"/>
                </a:lnTo>
                <a:lnTo>
                  <a:pt x="4122347" y="3163744"/>
                </a:lnTo>
                <a:lnTo>
                  <a:pt x="4172736" y="3170943"/>
                </a:lnTo>
                <a:lnTo>
                  <a:pt x="4221926" y="3181741"/>
                </a:lnTo>
                <a:lnTo>
                  <a:pt x="4321505" y="3210535"/>
                </a:lnTo>
                <a:lnTo>
                  <a:pt x="4346700" y="3218933"/>
                </a:lnTo>
                <a:lnTo>
                  <a:pt x="4356298" y="3226131"/>
                </a:lnTo>
                <a:lnTo>
                  <a:pt x="4365896" y="3235729"/>
                </a:lnTo>
                <a:lnTo>
                  <a:pt x="4374295" y="3245327"/>
                </a:lnTo>
                <a:lnTo>
                  <a:pt x="4379094" y="3256125"/>
                </a:lnTo>
                <a:lnTo>
                  <a:pt x="4381493" y="3268123"/>
                </a:lnTo>
                <a:lnTo>
                  <a:pt x="4379094" y="3283719"/>
                </a:lnTo>
                <a:lnTo>
                  <a:pt x="4376694" y="3298116"/>
                </a:lnTo>
                <a:lnTo>
                  <a:pt x="4370695" y="3310114"/>
                </a:lnTo>
                <a:lnTo>
                  <a:pt x="4361097" y="3319712"/>
                </a:lnTo>
                <a:lnTo>
                  <a:pt x="4351499" y="3325711"/>
                </a:lnTo>
                <a:lnTo>
                  <a:pt x="4339501" y="3330510"/>
                </a:lnTo>
                <a:lnTo>
                  <a:pt x="4326304" y="3332909"/>
                </a:lnTo>
                <a:lnTo>
                  <a:pt x="4314307" y="3335309"/>
                </a:lnTo>
                <a:lnTo>
                  <a:pt x="4301109" y="3332909"/>
                </a:lnTo>
                <a:lnTo>
                  <a:pt x="4256719" y="3330510"/>
                </a:lnTo>
                <a:lnTo>
                  <a:pt x="4214727" y="3330510"/>
                </a:lnTo>
                <a:lnTo>
                  <a:pt x="4175136" y="3332909"/>
                </a:lnTo>
                <a:lnTo>
                  <a:pt x="4135543" y="3342507"/>
                </a:lnTo>
                <a:lnTo>
                  <a:pt x="4117548" y="3347307"/>
                </a:lnTo>
                <a:lnTo>
                  <a:pt x="4098352" y="3355704"/>
                </a:lnTo>
                <a:lnTo>
                  <a:pt x="4080355" y="3362903"/>
                </a:lnTo>
                <a:lnTo>
                  <a:pt x="4063558" y="3374900"/>
                </a:lnTo>
                <a:lnTo>
                  <a:pt x="4045562" y="3389297"/>
                </a:lnTo>
                <a:lnTo>
                  <a:pt x="4028766" y="3402495"/>
                </a:lnTo>
                <a:lnTo>
                  <a:pt x="4010769" y="3419292"/>
                </a:lnTo>
                <a:lnTo>
                  <a:pt x="3993973" y="3437287"/>
                </a:lnTo>
                <a:lnTo>
                  <a:pt x="3985575" y="3446885"/>
                </a:lnTo>
                <a:lnTo>
                  <a:pt x="3975977" y="3454084"/>
                </a:lnTo>
                <a:lnTo>
                  <a:pt x="3966379" y="3458883"/>
                </a:lnTo>
                <a:lnTo>
                  <a:pt x="3955581" y="3461283"/>
                </a:lnTo>
                <a:lnTo>
                  <a:pt x="3945983" y="3461283"/>
                </a:lnTo>
                <a:lnTo>
                  <a:pt x="3936385" y="3458883"/>
                </a:lnTo>
                <a:lnTo>
                  <a:pt x="3924387" y="3454084"/>
                </a:lnTo>
                <a:lnTo>
                  <a:pt x="3915989" y="3449285"/>
                </a:lnTo>
                <a:lnTo>
                  <a:pt x="3906391" y="3442086"/>
                </a:lnTo>
                <a:lnTo>
                  <a:pt x="3896793" y="3432488"/>
                </a:lnTo>
                <a:lnTo>
                  <a:pt x="3883596" y="3412093"/>
                </a:lnTo>
                <a:lnTo>
                  <a:pt x="3876397" y="3400096"/>
                </a:lnTo>
                <a:lnTo>
                  <a:pt x="3871598" y="3386898"/>
                </a:lnTo>
                <a:lnTo>
                  <a:pt x="3869199" y="3372501"/>
                </a:lnTo>
                <a:lnTo>
                  <a:pt x="3866799" y="3358104"/>
                </a:lnTo>
                <a:lnTo>
                  <a:pt x="3866799" y="3340108"/>
                </a:lnTo>
                <a:lnTo>
                  <a:pt x="3866799" y="3319712"/>
                </a:lnTo>
                <a:lnTo>
                  <a:pt x="3871598" y="3280120"/>
                </a:lnTo>
                <a:lnTo>
                  <a:pt x="3878797" y="3240528"/>
                </a:lnTo>
                <a:lnTo>
                  <a:pt x="3883596" y="3198537"/>
                </a:lnTo>
                <a:lnTo>
                  <a:pt x="3883596" y="3181741"/>
                </a:lnTo>
                <a:lnTo>
                  <a:pt x="3883596" y="3163744"/>
                </a:lnTo>
                <a:lnTo>
                  <a:pt x="3878797" y="3146948"/>
                </a:lnTo>
                <a:lnTo>
                  <a:pt x="3871598" y="3133751"/>
                </a:lnTo>
                <a:lnTo>
                  <a:pt x="3864400" y="3119354"/>
                </a:lnTo>
                <a:lnTo>
                  <a:pt x="3852402" y="3107356"/>
                </a:lnTo>
                <a:lnTo>
                  <a:pt x="3839205" y="3098958"/>
                </a:lnTo>
                <a:lnTo>
                  <a:pt x="3822409" y="3091759"/>
                </a:lnTo>
                <a:lnTo>
                  <a:pt x="3811611" y="3089360"/>
                </a:lnTo>
                <a:lnTo>
                  <a:pt x="3802013" y="3089360"/>
                </a:lnTo>
                <a:lnTo>
                  <a:pt x="3792415" y="3089360"/>
                </a:lnTo>
                <a:lnTo>
                  <a:pt x="3787616" y="3091759"/>
                </a:lnTo>
                <a:lnTo>
                  <a:pt x="3782817" y="3096558"/>
                </a:lnTo>
                <a:lnTo>
                  <a:pt x="3779218" y="3101357"/>
                </a:lnTo>
                <a:lnTo>
                  <a:pt x="3776818" y="3112155"/>
                </a:lnTo>
                <a:lnTo>
                  <a:pt x="3776818" y="3126552"/>
                </a:lnTo>
                <a:lnTo>
                  <a:pt x="3776818" y="3140949"/>
                </a:lnTo>
                <a:lnTo>
                  <a:pt x="3774419" y="3154146"/>
                </a:lnTo>
                <a:lnTo>
                  <a:pt x="3772019" y="3168543"/>
                </a:lnTo>
                <a:lnTo>
                  <a:pt x="3750424" y="3203336"/>
                </a:lnTo>
                <a:lnTo>
                  <a:pt x="3742025" y="3218933"/>
                </a:lnTo>
                <a:lnTo>
                  <a:pt x="3737226" y="3221332"/>
                </a:lnTo>
                <a:lnTo>
                  <a:pt x="3732427" y="3223732"/>
                </a:lnTo>
                <a:lnTo>
                  <a:pt x="3688037" y="3223732"/>
                </a:lnTo>
                <a:lnTo>
                  <a:pt x="3648444" y="3226131"/>
                </a:lnTo>
                <a:lnTo>
                  <a:pt x="3607653" y="3228531"/>
                </a:lnTo>
                <a:lnTo>
                  <a:pt x="3568061" y="3235729"/>
                </a:lnTo>
                <a:lnTo>
                  <a:pt x="3528469" y="3245327"/>
                </a:lnTo>
                <a:lnTo>
                  <a:pt x="3509273" y="3253726"/>
                </a:lnTo>
                <a:lnTo>
                  <a:pt x="3491277" y="3260924"/>
                </a:lnTo>
                <a:lnTo>
                  <a:pt x="3472081" y="3272922"/>
                </a:lnTo>
                <a:lnTo>
                  <a:pt x="3454085" y="3283719"/>
                </a:lnTo>
                <a:lnTo>
                  <a:pt x="3434889" y="3298116"/>
                </a:lnTo>
                <a:lnTo>
                  <a:pt x="3419292" y="3314913"/>
                </a:lnTo>
                <a:lnTo>
                  <a:pt x="3412094" y="3319712"/>
                </a:lnTo>
                <a:lnTo>
                  <a:pt x="3407295" y="3320912"/>
                </a:lnTo>
                <a:lnTo>
                  <a:pt x="3402496" y="3320912"/>
                </a:lnTo>
                <a:lnTo>
                  <a:pt x="3397697" y="3320912"/>
                </a:lnTo>
                <a:lnTo>
                  <a:pt x="3391698" y="3314913"/>
                </a:lnTo>
                <a:lnTo>
                  <a:pt x="3386898" y="3305315"/>
                </a:lnTo>
                <a:lnTo>
                  <a:pt x="3382099" y="3290918"/>
                </a:lnTo>
                <a:lnTo>
                  <a:pt x="3377300" y="3277721"/>
                </a:lnTo>
                <a:lnTo>
                  <a:pt x="3377300" y="3260924"/>
                </a:lnTo>
                <a:lnTo>
                  <a:pt x="3377300" y="3247727"/>
                </a:lnTo>
                <a:lnTo>
                  <a:pt x="3377300" y="3228531"/>
                </a:lnTo>
                <a:lnTo>
                  <a:pt x="3377300" y="3210535"/>
                </a:lnTo>
                <a:lnTo>
                  <a:pt x="3374901" y="3196138"/>
                </a:lnTo>
                <a:lnTo>
                  <a:pt x="3370102" y="3181741"/>
                </a:lnTo>
                <a:lnTo>
                  <a:pt x="3365303" y="3170943"/>
                </a:lnTo>
                <a:lnTo>
                  <a:pt x="3359305" y="3161345"/>
                </a:lnTo>
                <a:lnTo>
                  <a:pt x="3349707" y="3154146"/>
                </a:lnTo>
                <a:lnTo>
                  <a:pt x="3340109" y="3146948"/>
                </a:lnTo>
                <a:lnTo>
                  <a:pt x="3330511" y="3142149"/>
                </a:lnTo>
                <a:lnTo>
                  <a:pt x="3319712" y="3138550"/>
                </a:lnTo>
                <a:lnTo>
                  <a:pt x="3293318" y="3133751"/>
                </a:lnTo>
                <a:lnTo>
                  <a:pt x="3265724" y="3133751"/>
                </a:lnTo>
                <a:lnTo>
                  <a:pt x="3235730" y="3133751"/>
                </a:lnTo>
                <a:lnTo>
                  <a:pt x="3096559" y="3146948"/>
                </a:lnTo>
                <a:lnTo>
                  <a:pt x="2957387" y="3163744"/>
                </a:lnTo>
                <a:lnTo>
                  <a:pt x="2936992" y="3166144"/>
                </a:lnTo>
                <a:lnTo>
                  <a:pt x="2915396" y="3170943"/>
                </a:lnTo>
                <a:lnTo>
                  <a:pt x="2895000" y="3176942"/>
                </a:lnTo>
                <a:lnTo>
                  <a:pt x="2878204" y="3184140"/>
                </a:lnTo>
                <a:lnTo>
                  <a:pt x="2862607" y="3191339"/>
                </a:lnTo>
                <a:lnTo>
                  <a:pt x="2848210" y="3200937"/>
                </a:lnTo>
                <a:lnTo>
                  <a:pt x="2837412" y="3212934"/>
                </a:lnTo>
                <a:lnTo>
                  <a:pt x="2825415" y="3223732"/>
                </a:lnTo>
                <a:lnTo>
                  <a:pt x="2818216" y="3238129"/>
                </a:lnTo>
                <a:lnTo>
                  <a:pt x="2811018" y="3251326"/>
                </a:lnTo>
                <a:lnTo>
                  <a:pt x="2806219" y="3268123"/>
                </a:lnTo>
                <a:lnTo>
                  <a:pt x="2805019" y="3283719"/>
                </a:lnTo>
                <a:lnTo>
                  <a:pt x="2805019" y="3302915"/>
                </a:lnTo>
                <a:lnTo>
                  <a:pt x="2806219" y="3320912"/>
                </a:lnTo>
                <a:lnTo>
                  <a:pt x="2808618" y="3342507"/>
                </a:lnTo>
                <a:lnTo>
                  <a:pt x="2815817" y="3362903"/>
                </a:lnTo>
                <a:lnTo>
                  <a:pt x="2827814" y="3400096"/>
                </a:lnTo>
                <a:lnTo>
                  <a:pt x="2837412" y="3437287"/>
                </a:lnTo>
                <a:lnTo>
                  <a:pt x="2850610" y="3514072"/>
                </a:lnTo>
                <a:lnTo>
                  <a:pt x="2862607" y="3588456"/>
                </a:lnTo>
                <a:lnTo>
                  <a:pt x="2869806" y="3665241"/>
                </a:lnTo>
                <a:lnTo>
                  <a:pt x="2875804" y="3713231"/>
                </a:lnTo>
                <a:lnTo>
                  <a:pt x="2885402" y="3757621"/>
                </a:lnTo>
                <a:lnTo>
                  <a:pt x="2902199" y="3799613"/>
                </a:lnTo>
                <a:lnTo>
                  <a:pt x="2910597" y="3817609"/>
                </a:lnTo>
                <a:lnTo>
                  <a:pt x="2922595" y="3836805"/>
                </a:lnTo>
                <a:lnTo>
                  <a:pt x="2934593" y="3854802"/>
                </a:lnTo>
                <a:lnTo>
                  <a:pt x="2947789" y="3873998"/>
                </a:lnTo>
                <a:lnTo>
                  <a:pt x="2962186" y="3889594"/>
                </a:lnTo>
                <a:lnTo>
                  <a:pt x="2978983" y="3906391"/>
                </a:lnTo>
                <a:lnTo>
                  <a:pt x="2996980" y="3920788"/>
                </a:lnTo>
                <a:lnTo>
                  <a:pt x="3014976" y="3936385"/>
                </a:lnTo>
                <a:lnTo>
                  <a:pt x="3036571" y="3950782"/>
                </a:lnTo>
                <a:lnTo>
                  <a:pt x="3056967" y="3961579"/>
                </a:lnTo>
                <a:lnTo>
                  <a:pt x="3076163" y="3975976"/>
                </a:lnTo>
                <a:lnTo>
                  <a:pt x="3094159" y="3987974"/>
                </a:lnTo>
                <a:lnTo>
                  <a:pt x="3108556" y="3998772"/>
                </a:lnTo>
                <a:lnTo>
                  <a:pt x="3121754" y="4010769"/>
                </a:lnTo>
                <a:lnTo>
                  <a:pt x="3131352" y="4025166"/>
                </a:lnTo>
                <a:lnTo>
                  <a:pt x="3138550" y="4035964"/>
                </a:lnTo>
                <a:lnTo>
                  <a:pt x="3143349" y="4047961"/>
                </a:lnTo>
                <a:lnTo>
                  <a:pt x="3145749" y="4062358"/>
                </a:lnTo>
                <a:lnTo>
                  <a:pt x="3143349" y="4073156"/>
                </a:lnTo>
                <a:lnTo>
                  <a:pt x="3140950" y="4087553"/>
                </a:lnTo>
                <a:lnTo>
                  <a:pt x="3136151" y="4100750"/>
                </a:lnTo>
                <a:lnTo>
                  <a:pt x="3126553" y="4115147"/>
                </a:lnTo>
                <a:lnTo>
                  <a:pt x="3118154" y="4129544"/>
                </a:lnTo>
                <a:lnTo>
                  <a:pt x="3103757" y="4142742"/>
                </a:lnTo>
                <a:lnTo>
                  <a:pt x="3071364" y="4175135"/>
                </a:lnTo>
                <a:lnTo>
                  <a:pt x="3052168" y="4189532"/>
                </a:lnTo>
                <a:lnTo>
                  <a:pt x="3043770" y="4196731"/>
                </a:lnTo>
                <a:lnTo>
                  <a:pt x="3034172" y="4199130"/>
                </a:lnTo>
                <a:lnTo>
                  <a:pt x="3019775" y="4203929"/>
                </a:lnTo>
                <a:lnTo>
                  <a:pt x="3004178" y="4207529"/>
                </a:lnTo>
                <a:lnTo>
                  <a:pt x="2989781" y="4217127"/>
                </a:lnTo>
                <a:lnTo>
                  <a:pt x="2976583" y="4226725"/>
                </a:lnTo>
                <a:lnTo>
                  <a:pt x="2947789" y="4249520"/>
                </a:lnTo>
                <a:lnTo>
                  <a:pt x="2922595" y="4271115"/>
                </a:lnTo>
                <a:lnTo>
                  <a:pt x="2909397" y="4279514"/>
                </a:lnTo>
                <a:lnTo>
                  <a:pt x="2895000" y="4289112"/>
                </a:lnTo>
                <a:lnTo>
                  <a:pt x="2880603" y="4296310"/>
                </a:lnTo>
                <a:lnTo>
                  <a:pt x="2867406" y="4298710"/>
                </a:lnTo>
                <a:lnTo>
                  <a:pt x="2853009" y="4301109"/>
                </a:lnTo>
                <a:lnTo>
                  <a:pt x="2837412" y="4298710"/>
                </a:lnTo>
                <a:lnTo>
                  <a:pt x="2820616" y="4291511"/>
                </a:lnTo>
                <a:lnTo>
                  <a:pt x="2805019" y="4279514"/>
                </a:lnTo>
                <a:lnTo>
                  <a:pt x="2790622" y="4268716"/>
                </a:lnTo>
                <a:lnTo>
                  <a:pt x="2781025" y="4256718"/>
                </a:lnTo>
                <a:lnTo>
                  <a:pt x="2773826" y="4244721"/>
                </a:lnTo>
                <a:lnTo>
                  <a:pt x="2771426" y="4231524"/>
                </a:lnTo>
                <a:lnTo>
                  <a:pt x="2770226" y="4217127"/>
                </a:lnTo>
                <a:lnTo>
                  <a:pt x="2771426" y="4206329"/>
                </a:lnTo>
                <a:lnTo>
                  <a:pt x="2776225" y="4191931"/>
                </a:lnTo>
                <a:lnTo>
                  <a:pt x="2781025" y="4177534"/>
                </a:lnTo>
                <a:lnTo>
                  <a:pt x="2795421" y="4149941"/>
                </a:lnTo>
                <a:lnTo>
                  <a:pt x="2811018" y="4122346"/>
                </a:lnTo>
                <a:lnTo>
                  <a:pt x="2825415" y="4094752"/>
                </a:lnTo>
                <a:lnTo>
                  <a:pt x="2830214" y="4080355"/>
                </a:lnTo>
                <a:lnTo>
                  <a:pt x="2832613" y="4068357"/>
                </a:lnTo>
                <a:lnTo>
                  <a:pt x="2837412" y="4038363"/>
                </a:lnTo>
                <a:lnTo>
                  <a:pt x="2837412" y="4010769"/>
                </a:lnTo>
                <a:lnTo>
                  <a:pt x="2837412" y="3980775"/>
                </a:lnTo>
                <a:lnTo>
                  <a:pt x="2832613" y="3950782"/>
                </a:lnTo>
                <a:lnTo>
                  <a:pt x="2827814" y="3920788"/>
                </a:lnTo>
                <a:lnTo>
                  <a:pt x="2820616" y="3889594"/>
                </a:lnTo>
                <a:lnTo>
                  <a:pt x="2808618" y="3859601"/>
                </a:lnTo>
                <a:lnTo>
                  <a:pt x="2797821" y="3829607"/>
                </a:lnTo>
                <a:lnTo>
                  <a:pt x="2785823" y="3802013"/>
                </a:lnTo>
                <a:lnTo>
                  <a:pt x="2770226" y="3776817"/>
                </a:lnTo>
                <a:lnTo>
                  <a:pt x="2753430" y="3752822"/>
                </a:lnTo>
                <a:lnTo>
                  <a:pt x="2736633" y="3730028"/>
                </a:lnTo>
                <a:lnTo>
                  <a:pt x="2718637" y="3710832"/>
                </a:lnTo>
                <a:lnTo>
                  <a:pt x="2698241" y="3692835"/>
                </a:lnTo>
                <a:lnTo>
                  <a:pt x="2676646" y="3678438"/>
                </a:lnTo>
                <a:lnTo>
                  <a:pt x="2653851" y="3670040"/>
                </a:lnTo>
                <a:lnTo>
                  <a:pt x="2651451" y="3692835"/>
                </a:lnTo>
                <a:lnTo>
                  <a:pt x="2653851" y="3713231"/>
                </a:lnTo>
                <a:lnTo>
                  <a:pt x="2658650" y="3734827"/>
                </a:lnTo>
                <a:lnTo>
                  <a:pt x="2667048" y="3755222"/>
                </a:lnTo>
                <a:lnTo>
                  <a:pt x="2688643" y="3792415"/>
                </a:lnTo>
                <a:lnTo>
                  <a:pt x="2698241" y="3811611"/>
                </a:lnTo>
                <a:lnTo>
                  <a:pt x="2704240" y="3832006"/>
                </a:lnTo>
                <a:lnTo>
                  <a:pt x="2709039" y="3846403"/>
                </a:lnTo>
                <a:lnTo>
                  <a:pt x="2713838" y="3859601"/>
                </a:lnTo>
                <a:lnTo>
                  <a:pt x="2713838" y="3876397"/>
                </a:lnTo>
                <a:lnTo>
                  <a:pt x="2713838" y="3889594"/>
                </a:lnTo>
                <a:lnTo>
                  <a:pt x="2711439" y="3901592"/>
                </a:lnTo>
                <a:lnTo>
                  <a:pt x="2706640" y="3915989"/>
                </a:lnTo>
                <a:lnTo>
                  <a:pt x="2698241" y="3926787"/>
                </a:lnTo>
                <a:lnTo>
                  <a:pt x="2688643" y="3941184"/>
                </a:lnTo>
                <a:lnTo>
                  <a:pt x="2676646" y="3950782"/>
                </a:lnTo>
                <a:lnTo>
                  <a:pt x="2665848" y="3957980"/>
                </a:lnTo>
                <a:lnTo>
                  <a:pt x="2656250" y="3961579"/>
                </a:lnTo>
                <a:lnTo>
                  <a:pt x="2641853" y="3963979"/>
                </a:lnTo>
                <a:lnTo>
                  <a:pt x="2631055" y="3966378"/>
                </a:lnTo>
                <a:lnTo>
                  <a:pt x="2619057" y="3963979"/>
                </a:lnTo>
                <a:lnTo>
                  <a:pt x="2604660" y="3961579"/>
                </a:lnTo>
                <a:lnTo>
                  <a:pt x="2593863" y="3957980"/>
                </a:lnTo>
                <a:lnTo>
                  <a:pt x="2577067" y="3950782"/>
                </a:lnTo>
                <a:lnTo>
                  <a:pt x="2565069" y="3941184"/>
                </a:lnTo>
                <a:lnTo>
                  <a:pt x="2554271" y="3931586"/>
                </a:lnTo>
                <a:lnTo>
                  <a:pt x="2547072" y="3920788"/>
                </a:lnTo>
                <a:lnTo>
                  <a:pt x="2542273" y="3906391"/>
                </a:lnTo>
                <a:lnTo>
                  <a:pt x="2539874" y="3891994"/>
                </a:lnTo>
                <a:lnTo>
                  <a:pt x="2539874" y="3878797"/>
                </a:lnTo>
                <a:lnTo>
                  <a:pt x="2542273" y="3862000"/>
                </a:lnTo>
                <a:lnTo>
                  <a:pt x="2547072" y="3841604"/>
                </a:lnTo>
                <a:lnTo>
                  <a:pt x="2549472" y="3822408"/>
                </a:lnTo>
                <a:lnTo>
                  <a:pt x="2551871" y="3806812"/>
                </a:lnTo>
                <a:lnTo>
                  <a:pt x="2549472" y="3790015"/>
                </a:lnTo>
                <a:lnTo>
                  <a:pt x="2547072" y="3774418"/>
                </a:lnTo>
                <a:lnTo>
                  <a:pt x="2542273" y="3760021"/>
                </a:lnTo>
                <a:lnTo>
                  <a:pt x="2537475" y="3745624"/>
                </a:lnTo>
                <a:lnTo>
                  <a:pt x="2527876" y="3734827"/>
                </a:lnTo>
                <a:lnTo>
                  <a:pt x="2519478" y="3722829"/>
                </a:lnTo>
                <a:lnTo>
                  <a:pt x="2509881" y="3710832"/>
                </a:lnTo>
                <a:lnTo>
                  <a:pt x="2484685" y="3692835"/>
                </a:lnTo>
                <a:lnTo>
                  <a:pt x="2457091" y="3676038"/>
                </a:lnTo>
                <a:lnTo>
                  <a:pt x="2422298" y="3665241"/>
                </a:lnTo>
                <a:lnTo>
                  <a:pt x="2407901" y="3658042"/>
                </a:lnTo>
                <a:lnTo>
                  <a:pt x="2395904" y="3650844"/>
                </a:lnTo>
                <a:lnTo>
                  <a:pt x="2373109" y="3635247"/>
                </a:lnTo>
                <a:lnTo>
                  <a:pt x="2361111" y="3625649"/>
                </a:lnTo>
                <a:lnTo>
                  <a:pt x="2352713" y="3616051"/>
                </a:lnTo>
                <a:lnTo>
                  <a:pt x="2333517" y="3593255"/>
                </a:lnTo>
                <a:lnTo>
                  <a:pt x="2298724" y="3544066"/>
                </a:lnTo>
                <a:lnTo>
                  <a:pt x="2283127" y="3523670"/>
                </a:lnTo>
                <a:lnTo>
                  <a:pt x="2273529" y="3514072"/>
                </a:lnTo>
                <a:lnTo>
                  <a:pt x="2263931" y="3506873"/>
                </a:lnTo>
                <a:lnTo>
                  <a:pt x="2251933" y="3502074"/>
                </a:lnTo>
                <a:lnTo>
                  <a:pt x="2241136" y="3497275"/>
                </a:lnTo>
                <a:lnTo>
                  <a:pt x="2229139" y="3497275"/>
                </a:lnTo>
                <a:lnTo>
                  <a:pt x="2214742" y="3499675"/>
                </a:lnTo>
                <a:lnTo>
                  <a:pt x="2203943" y="3502074"/>
                </a:lnTo>
                <a:lnTo>
                  <a:pt x="2191946" y="3509273"/>
                </a:lnTo>
                <a:lnTo>
                  <a:pt x="2184747" y="3516471"/>
                </a:lnTo>
                <a:lnTo>
                  <a:pt x="2176350" y="3526069"/>
                </a:lnTo>
                <a:lnTo>
                  <a:pt x="2171551" y="3536867"/>
                </a:lnTo>
                <a:lnTo>
                  <a:pt x="2164352" y="3548865"/>
                </a:lnTo>
                <a:lnTo>
                  <a:pt x="2154754" y="3576459"/>
                </a:lnTo>
                <a:lnTo>
                  <a:pt x="2139157" y="3632847"/>
                </a:lnTo>
                <a:lnTo>
                  <a:pt x="2127159" y="3660442"/>
                </a:lnTo>
                <a:lnTo>
                  <a:pt x="2119961" y="3672440"/>
                </a:lnTo>
                <a:lnTo>
                  <a:pt x="2110363" y="3683237"/>
                </a:lnTo>
                <a:lnTo>
                  <a:pt x="2087568" y="3713231"/>
                </a:lnTo>
                <a:lnTo>
                  <a:pt x="2064772" y="3744425"/>
                </a:lnTo>
                <a:lnTo>
                  <a:pt x="2022781" y="3806812"/>
                </a:lnTo>
                <a:lnTo>
                  <a:pt x="1985589" y="3871598"/>
                </a:lnTo>
                <a:lnTo>
                  <a:pt x="1953196" y="3936385"/>
                </a:lnTo>
                <a:lnTo>
                  <a:pt x="1925601" y="4003571"/>
                </a:lnTo>
                <a:lnTo>
                  <a:pt x="1899207" y="4070757"/>
                </a:lnTo>
                <a:lnTo>
                  <a:pt x="1878811" y="4140343"/>
                </a:lnTo>
                <a:lnTo>
                  <a:pt x="1858415" y="4209928"/>
                </a:lnTo>
                <a:lnTo>
                  <a:pt x="1841619" y="4281913"/>
                </a:lnTo>
                <a:lnTo>
                  <a:pt x="1826022" y="4351499"/>
                </a:lnTo>
                <a:lnTo>
                  <a:pt x="1794829" y="4495469"/>
                </a:lnTo>
                <a:lnTo>
                  <a:pt x="1767234" y="4639439"/>
                </a:lnTo>
                <a:lnTo>
                  <a:pt x="1754037" y="4711424"/>
                </a:lnTo>
                <a:lnTo>
                  <a:pt x="1737241" y="4781010"/>
                </a:lnTo>
                <a:lnTo>
                  <a:pt x="1732441" y="4800206"/>
                </a:lnTo>
                <a:lnTo>
                  <a:pt x="1732441" y="4820601"/>
                </a:lnTo>
                <a:lnTo>
                  <a:pt x="1732441" y="4839797"/>
                </a:lnTo>
                <a:lnTo>
                  <a:pt x="1734841" y="4860194"/>
                </a:lnTo>
                <a:lnTo>
                  <a:pt x="1742040" y="4902184"/>
                </a:lnTo>
                <a:lnTo>
                  <a:pt x="1746839" y="4941777"/>
                </a:lnTo>
                <a:lnTo>
                  <a:pt x="1749238" y="4994566"/>
                </a:lnTo>
                <a:lnTo>
                  <a:pt x="1746839" y="5020960"/>
                </a:lnTo>
                <a:lnTo>
                  <a:pt x="1742040" y="5043755"/>
                </a:lnTo>
                <a:lnTo>
                  <a:pt x="1734841" y="5068950"/>
                </a:lnTo>
                <a:lnTo>
                  <a:pt x="1725243" y="5092945"/>
                </a:lnTo>
                <a:lnTo>
                  <a:pt x="1712045" y="5113341"/>
                </a:lnTo>
                <a:lnTo>
                  <a:pt x="1692849" y="5133737"/>
                </a:lnTo>
                <a:lnTo>
                  <a:pt x="1670054" y="5157732"/>
                </a:lnTo>
                <a:lnTo>
                  <a:pt x="1655657" y="5166130"/>
                </a:lnTo>
                <a:lnTo>
                  <a:pt x="1642460" y="5173328"/>
                </a:lnTo>
                <a:lnTo>
                  <a:pt x="1628063" y="5180527"/>
                </a:lnTo>
                <a:lnTo>
                  <a:pt x="1612466" y="5182926"/>
                </a:lnTo>
                <a:lnTo>
                  <a:pt x="1595670" y="5182926"/>
                </a:lnTo>
                <a:lnTo>
                  <a:pt x="1577673" y="5180527"/>
                </a:lnTo>
                <a:lnTo>
                  <a:pt x="1558477" y="5173328"/>
                </a:lnTo>
                <a:lnTo>
                  <a:pt x="1545280" y="5164930"/>
                </a:lnTo>
                <a:lnTo>
                  <a:pt x="1533283" y="5152933"/>
                </a:lnTo>
                <a:lnTo>
                  <a:pt x="1526084" y="5138536"/>
                </a:lnTo>
                <a:lnTo>
                  <a:pt x="1518886" y="5125338"/>
                </a:lnTo>
                <a:lnTo>
                  <a:pt x="1515286" y="5108542"/>
                </a:lnTo>
                <a:lnTo>
                  <a:pt x="1512887" y="5092945"/>
                </a:lnTo>
                <a:lnTo>
                  <a:pt x="1512887" y="5076149"/>
                </a:lnTo>
                <a:lnTo>
                  <a:pt x="1515286" y="5038956"/>
                </a:lnTo>
                <a:lnTo>
                  <a:pt x="1516486" y="5001764"/>
                </a:lnTo>
                <a:lnTo>
                  <a:pt x="1523685" y="4964571"/>
                </a:lnTo>
                <a:lnTo>
                  <a:pt x="1528484" y="4948975"/>
                </a:lnTo>
                <a:lnTo>
                  <a:pt x="1535682" y="4932179"/>
                </a:lnTo>
                <a:lnTo>
                  <a:pt x="1553678" y="4897385"/>
                </a:lnTo>
                <a:lnTo>
                  <a:pt x="1570475" y="4860194"/>
                </a:lnTo>
                <a:lnTo>
                  <a:pt x="1584872" y="4823001"/>
                </a:lnTo>
                <a:lnTo>
                  <a:pt x="1595670" y="4785809"/>
                </a:lnTo>
                <a:lnTo>
                  <a:pt x="1619665" y="4711424"/>
                </a:lnTo>
                <a:lnTo>
                  <a:pt x="1635261" y="4634640"/>
                </a:lnTo>
                <a:lnTo>
                  <a:pt x="1649658" y="4556656"/>
                </a:lnTo>
                <a:lnTo>
                  <a:pt x="1662856" y="4479872"/>
                </a:lnTo>
                <a:lnTo>
                  <a:pt x="1684451" y="4323904"/>
                </a:lnTo>
                <a:lnTo>
                  <a:pt x="1690450" y="4277114"/>
                </a:lnTo>
                <a:lnTo>
                  <a:pt x="1702447" y="4233923"/>
                </a:lnTo>
                <a:lnTo>
                  <a:pt x="1716844" y="4189532"/>
                </a:lnTo>
                <a:lnTo>
                  <a:pt x="1732441" y="4145142"/>
                </a:lnTo>
                <a:lnTo>
                  <a:pt x="1767234" y="4062358"/>
                </a:lnTo>
                <a:lnTo>
                  <a:pt x="1806826" y="3978376"/>
                </a:lnTo>
                <a:lnTo>
                  <a:pt x="1826022" y="3926787"/>
                </a:lnTo>
                <a:lnTo>
                  <a:pt x="1841619" y="3873998"/>
                </a:lnTo>
                <a:lnTo>
                  <a:pt x="1851217" y="3822408"/>
                </a:lnTo>
                <a:lnTo>
                  <a:pt x="1858415" y="3769619"/>
                </a:lnTo>
                <a:lnTo>
                  <a:pt x="1860815" y="3718030"/>
                </a:lnTo>
                <a:lnTo>
                  <a:pt x="1860815" y="3665241"/>
                </a:lnTo>
                <a:lnTo>
                  <a:pt x="1856016" y="3611252"/>
                </a:lnTo>
                <a:lnTo>
                  <a:pt x="1851217" y="3558463"/>
                </a:lnTo>
                <a:lnTo>
                  <a:pt x="1844018" y="3518871"/>
                </a:lnTo>
                <a:lnTo>
                  <a:pt x="1839219" y="3499675"/>
                </a:lnTo>
                <a:lnTo>
                  <a:pt x="1834420" y="3486478"/>
                </a:lnTo>
                <a:lnTo>
                  <a:pt x="1828422" y="3474480"/>
                </a:lnTo>
                <a:lnTo>
                  <a:pt x="1821223" y="3464882"/>
                </a:lnTo>
                <a:lnTo>
                  <a:pt x="1811625" y="3456483"/>
                </a:lnTo>
                <a:lnTo>
                  <a:pt x="1799628" y="3451684"/>
                </a:lnTo>
                <a:lnTo>
                  <a:pt x="1791229" y="3449285"/>
                </a:lnTo>
                <a:lnTo>
                  <a:pt x="1779231" y="3449285"/>
                </a:lnTo>
                <a:lnTo>
                  <a:pt x="1764835" y="3451684"/>
                </a:lnTo>
                <a:lnTo>
                  <a:pt x="1751638" y="3456483"/>
                </a:lnTo>
                <a:lnTo>
                  <a:pt x="1737241" y="3462483"/>
                </a:lnTo>
                <a:lnTo>
                  <a:pt x="1721643" y="3472081"/>
                </a:lnTo>
                <a:lnTo>
                  <a:pt x="1686851" y="3497275"/>
                </a:lnTo>
                <a:lnTo>
                  <a:pt x="1667655" y="3514072"/>
                </a:lnTo>
                <a:lnTo>
                  <a:pt x="1649658" y="3532068"/>
                </a:lnTo>
                <a:lnTo>
                  <a:pt x="1614866" y="3571660"/>
                </a:lnTo>
                <a:lnTo>
                  <a:pt x="1584872" y="3611252"/>
                </a:lnTo>
                <a:lnTo>
                  <a:pt x="1558477" y="3655643"/>
                </a:lnTo>
                <a:lnTo>
                  <a:pt x="1533283" y="3702433"/>
                </a:lnTo>
                <a:lnTo>
                  <a:pt x="1508088" y="3745624"/>
                </a:lnTo>
                <a:lnTo>
                  <a:pt x="1484093" y="3792415"/>
                </a:lnTo>
                <a:lnTo>
                  <a:pt x="1458898" y="3836805"/>
                </a:lnTo>
                <a:lnTo>
                  <a:pt x="1449300" y="3854802"/>
                </a:lnTo>
                <a:lnTo>
                  <a:pt x="1440901" y="3873998"/>
                </a:lnTo>
                <a:lnTo>
                  <a:pt x="1431303" y="3894393"/>
                </a:lnTo>
                <a:lnTo>
                  <a:pt x="1421705" y="3913589"/>
                </a:lnTo>
                <a:lnTo>
                  <a:pt x="1410908" y="3926787"/>
                </a:lnTo>
                <a:lnTo>
                  <a:pt x="1403710" y="3933985"/>
                </a:lnTo>
                <a:lnTo>
                  <a:pt x="1396511" y="3938784"/>
                </a:lnTo>
                <a:lnTo>
                  <a:pt x="1386913" y="3941184"/>
                </a:lnTo>
                <a:lnTo>
                  <a:pt x="1377315" y="3943583"/>
                </a:lnTo>
                <a:lnTo>
                  <a:pt x="1366517" y="3943583"/>
                </a:lnTo>
                <a:lnTo>
                  <a:pt x="1354519" y="3941184"/>
                </a:lnTo>
                <a:lnTo>
                  <a:pt x="1341322" y="3933985"/>
                </a:lnTo>
                <a:lnTo>
                  <a:pt x="1329325" y="3929186"/>
                </a:lnTo>
                <a:lnTo>
                  <a:pt x="1322126" y="3923187"/>
                </a:lnTo>
                <a:lnTo>
                  <a:pt x="1314928" y="3913589"/>
                </a:lnTo>
                <a:lnTo>
                  <a:pt x="1310129" y="3903991"/>
                </a:lnTo>
                <a:lnTo>
                  <a:pt x="1307729" y="3894393"/>
                </a:lnTo>
                <a:lnTo>
                  <a:pt x="1307729" y="3885995"/>
                </a:lnTo>
                <a:lnTo>
                  <a:pt x="1307729" y="3876397"/>
                </a:lnTo>
                <a:lnTo>
                  <a:pt x="1312529" y="3852402"/>
                </a:lnTo>
                <a:lnTo>
                  <a:pt x="1317327" y="3832006"/>
                </a:lnTo>
                <a:lnTo>
                  <a:pt x="1324526" y="3809211"/>
                </a:lnTo>
                <a:lnTo>
                  <a:pt x="1329325" y="3787616"/>
                </a:lnTo>
                <a:lnTo>
                  <a:pt x="1336523" y="3752822"/>
                </a:lnTo>
                <a:lnTo>
                  <a:pt x="1344921" y="3720430"/>
                </a:lnTo>
                <a:lnTo>
                  <a:pt x="1354519" y="3688036"/>
                </a:lnTo>
                <a:lnTo>
                  <a:pt x="1366517" y="3653243"/>
                </a:lnTo>
                <a:lnTo>
                  <a:pt x="1394112" y="3590856"/>
                </a:lnTo>
                <a:lnTo>
                  <a:pt x="1424105" y="3526069"/>
                </a:lnTo>
                <a:lnTo>
                  <a:pt x="1433703" y="3504474"/>
                </a:lnTo>
                <a:lnTo>
                  <a:pt x="1440901" y="3484078"/>
                </a:lnTo>
                <a:lnTo>
                  <a:pt x="1443301" y="3462483"/>
                </a:lnTo>
                <a:lnTo>
                  <a:pt x="1443301" y="3442086"/>
                </a:lnTo>
                <a:lnTo>
                  <a:pt x="1438502" y="3421691"/>
                </a:lnTo>
                <a:lnTo>
                  <a:pt x="1431303" y="3402495"/>
                </a:lnTo>
                <a:lnTo>
                  <a:pt x="1416906" y="3384498"/>
                </a:lnTo>
                <a:lnTo>
                  <a:pt x="1398911" y="3367702"/>
                </a:lnTo>
                <a:lnTo>
                  <a:pt x="1377315" y="3354505"/>
                </a:lnTo>
                <a:lnTo>
                  <a:pt x="1356919" y="3344907"/>
                </a:lnTo>
                <a:lnTo>
                  <a:pt x="1336523" y="3342507"/>
                </a:lnTo>
                <a:lnTo>
                  <a:pt x="1314928" y="3344907"/>
                </a:lnTo>
                <a:lnTo>
                  <a:pt x="1296931" y="3349706"/>
                </a:lnTo>
                <a:lnTo>
                  <a:pt x="1277736" y="3358104"/>
                </a:lnTo>
                <a:lnTo>
                  <a:pt x="1257340" y="3372501"/>
                </a:lnTo>
                <a:lnTo>
                  <a:pt x="1240543" y="3386898"/>
                </a:lnTo>
                <a:lnTo>
                  <a:pt x="1217748" y="3407294"/>
                </a:lnTo>
                <a:lnTo>
                  <a:pt x="1194953" y="3425290"/>
                </a:lnTo>
                <a:lnTo>
                  <a:pt x="1155361" y="3454084"/>
                </a:lnTo>
                <a:lnTo>
                  <a:pt x="1132566" y="3464882"/>
                </a:lnTo>
                <a:lnTo>
                  <a:pt x="1110970" y="3474480"/>
                </a:lnTo>
                <a:lnTo>
                  <a:pt x="1088175" y="3479279"/>
                </a:lnTo>
                <a:lnTo>
                  <a:pt x="1078577" y="3479279"/>
                </a:lnTo>
                <a:lnTo>
                  <a:pt x="1066580" y="3479279"/>
                </a:lnTo>
                <a:lnTo>
                  <a:pt x="1055782" y="3476880"/>
                </a:lnTo>
                <a:lnTo>
                  <a:pt x="1043784" y="3472081"/>
                </a:lnTo>
                <a:lnTo>
                  <a:pt x="1031787" y="3467282"/>
                </a:lnTo>
                <a:lnTo>
                  <a:pt x="1023388" y="3458883"/>
                </a:lnTo>
                <a:lnTo>
                  <a:pt x="1011390" y="3449285"/>
                </a:lnTo>
                <a:lnTo>
                  <a:pt x="1001792" y="3437287"/>
                </a:lnTo>
                <a:lnTo>
                  <a:pt x="996994" y="3427689"/>
                </a:lnTo>
                <a:lnTo>
                  <a:pt x="996994" y="3419292"/>
                </a:lnTo>
                <a:lnTo>
                  <a:pt x="996994" y="3409694"/>
                </a:lnTo>
                <a:lnTo>
                  <a:pt x="999393" y="3397696"/>
                </a:lnTo>
                <a:lnTo>
                  <a:pt x="1008992" y="3379699"/>
                </a:lnTo>
                <a:lnTo>
                  <a:pt x="1036585" y="3342507"/>
                </a:lnTo>
                <a:lnTo>
                  <a:pt x="1050982" y="3320912"/>
                </a:lnTo>
                <a:lnTo>
                  <a:pt x="1053382" y="3312513"/>
                </a:lnTo>
                <a:lnTo>
                  <a:pt x="1058181" y="3300516"/>
                </a:lnTo>
                <a:lnTo>
                  <a:pt x="1048583" y="3295717"/>
                </a:lnTo>
                <a:lnTo>
                  <a:pt x="1041385" y="3290918"/>
                </a:lnTo>
                <a:lnTo>
                  <a:pt x="1023388" y="3283719"/>
                </a:lnTo>
                <a:lnTo>
                  <a:pt x="986196" y="3280120"/>
                </a:lnTo>
                <a:lnTo>
                  <a:pt x="971799" y="3275321"/>
                </a:lnTo>
                <a:lnTo>
                  <a:pt x="964600" y="3270522"/>
                </a:lnTo>
                <a:lnTo>
                  <a:pt x="958601" y="3265723"/>
                </a:lnTo>
                <a:lnTo>
                  <a:pt x="953803" y="3260924"/>
                </a:lnTo>
                <a:lnTo>
                  <a:pt x="949004" y="3253726"/>
                </a:lnTo>
                <a:lnTo>
                  <a:pt x="949004" y="3245327"/>
                </a:lnTo>
                <a:lnTo>
                  <a:pt x="946604" y="3233330"/>
                </a:lnTo>
                <a:lnTo>
                  <a:pt x="949004" y="3221332"/>
                </a:lnTo>
                <a:lnTo>
                  <a:pt x="951403" y="3212934"/>
                </a:lnTo>
                <a:lnTo>
                  <a:pt x="956202" y="3203336"/>
                </a:lnTo>
                <a:lnTo>
                  <a:pt x="959801" y="3193738"/>
                </a:lnTo>
                <a:lnTo>
                  <a:pt x="971799" y="3179341"/>
                </a:lnTo>
                <a:lnTo>
                  <a:pt x="988595" y="3170943"/>
                </a:lnTo>
                <a:lnTo>
                  <a:pt x="1006591" y="3161345"/>
                </a:lnTo>
                <a:lnTo>
                  <a:pt x="1025787" y="3154146"/>
                </a:lnTo>
                <a:lnTo>
                  <a:pt x="1064179" y="3140949"/>
                </a:lnTo>
                <a:lnTo>
                  <a:pt x="1083376" y="3136150"/>
                </a:lnTo>
                <a:lnTo>
                  <a:pt x="1103772" y="3133751"/>
                </a:lnTo>
                <a:lnTo>
                  <a:pt x="1143364" y="3131351"/>
                </a:lnTo>
                <a:lnTo>
                  <a:pt x="1162559" y="3128952"/>
                </a:lnTo>
                <a:lnTo>
                  <a:pt x="1180556" y="3121753"/>
                </a:lnTo>
                <a:lnTo>
                  <a:pt x="1199752" y="3112155"/>
                </a:lnTo>
                <a:lnTo>
                  <a:pt x="1205750" y="3106156"/>
                </a:lnTo>
                <a:lnTo>
                  <a:pt x="1212949" y="3096558"/>
                </a:lnTo>
                <a:lnTo>
                  <a:pt x="1215348" y="3089360"/>
                </a:lnTo>
                <a:lnTo>
                  <a:pt x="1212949" y="3077362"/>
                </a:lnTo>
                <a:lnTo>
                  <a:pt x="1208151" y="3066565"/>
                </a:lnTo>
                <a:lnTo>
                  <a:pt x="1203351" y="3061766"/>
                </a:lnTo>
                <a:lnTo>
                  <a:pt x="1178156" y="3054567"/>
                </a:lnTo>
                <a:lnTo>
                  <a:pt x="1155361" y="3052168"/>
                </a:lnTo>
                <a:lnTo>
                  <a:pt x="1132566" y="3054567"/>
                </a:lnTo>
                <a:lnTo>
                  <a:pt x="1108571" y="3061766"/>
                </a:lnTo>
                <a:lnTo>
                  <a:pt x="1088175" y="3070164"/>
                </a:lnTo>
                <a:lnTo>
                  <a:pt x="1066580" y="3079762"/>
                </a:lnTo>
                <a:lnTo>
                  <a:pt x="1025787" y="3101357"/>
                </a:lnTo>
                <a:lnTo>
                  <a:pt x="946604" y="3140949"/>
                </a:lnTo>
                <a:lnTo>
                  <a:pt x="904613" y="3158945"/>
                </a:lnTo>
                <a:lnTo>
                  <a:pt x="865021" y="3173342"/>
                </a:lnTo>
                <a:lnTo>
                  <a:pt x="849424" y="3175742"/>
                </a:lnTo>
                <a:lnTo>
                  <a:pt x="835027" y="3175742"/>
                </a:lnTo>
                <a:lnTo>
                  <a:pt x="820630" y="3173342"/>
                </a:lnTo>
                <a:lnTo>
                  <a:pt x="809833" y="3166144"/>
                </a:lnTo>
                <a:lnTo>
                  <a:pt x="797835" y="3156546"/>
                </a:lnTo>
                <a:lnTo>
                  <a:pt x="790636" y="3144548"/>
                </a:lnTo>
                <a:lnTo>
                  <a:pt x="784638" y="3131351"/>
                </a:lnTo>
                <a:lnTo>
                  <a:pt x="782238" y="3112155"/>
                </a:lnTo>
                <a:lnTo>
                  <a:pt x="779839" y="3098958"/>
                </a:lnTo>
                <a:lnTo>
                  <a:pt x="784638" y="3084561"/>
                </a:lnTo>
                <a:lnTo>
                  <a:pt x="788237" y="3072563"/>
                </a:lnTo>
                <a:lnTo>
                  <a:pt x="795435" y="3064165"/>
                </a:lnTo>
                <a:lnTo>
                  <a:pt x="805033" y="3054567"/>
                </a:lnTo>
                <a:lnTo>
                  <a:pt x="814632" y="3049768"/>
                </a:lnTo>
                <a:lnTo>
                  <a:pt x="825429" y="3044969"/>
                </a:lnTo>
                <a:lnTo>
                  <a:pt x="839826" y="3044969"/>
                </a:lnTo>
                <a:lnTo>
                  <a:pt x="865021" y="3044969"/>
                </a:lnTo>
                <a:lnTo>
                  <a:pt x="890216" y="3042570"/>
                </a:lnTo>
                <a:lnTo>
                  <a:pt x="911811" y="3040170"/>
                </a:lnTo>
                <a:lnTo>
                  <a:pt x="932208" y="3035371"/>
                </a:lnTo>
                <a:lnTo>
                  <a:pt x="951403" y="3029372"/>
                </a:lnTo>
                <a:lnTo>
                  <a:pt x="967000" y="3022173"/>
                </a:lnTo>
                <a:lnTo>
                  <a:pt x="983796" y="3010176"/>
                </a:lnTo>
                <a:lnTo>
                  <a:pt x="996994" y="2999379"/>
                </a:lnTo>
                <a:lnTo>
                  <a:pt x="1008992" y="2984982"/>
                </a:lnTo>
                <a:lnTo>
                  <a:pt x="1018590" y="2970585"/>
                </a:lnTo>
                <a:lnTo>
                  <a:pt x="1028187" y="2952588"/>
                </a:lnTo>
                <a:lnTo>
                  <a:pt x="1034186" y="2933392"/>
                </a:lnTo>
                <a:lnTo>
                  <a:pt x="1038985" y="2915396"/>
                </a:lnTo>
                <a:lnTo>
                  <a:pt x="1043784" y="2892600"/>
                </a:lnTo>
                <a:lnTo>
                  <a:pt x="1046184" y="2868605"/>
                </a:lnTo>
                <a:lnTo>
                  <a:pt x="1048583" y="2843411"/>
                </a:lnTo>
                <a:lnTo>
                  <a:pt x="1050982" y="2824215"/>
                </a:lnTo>
                <a:lnTo>
                  <a:pt x="1058181" y="2808618"/>
                </a:lnTo>
                <a:lnTo>
                  <a:pt x="1066580" y="2794221"/>
                </a:lnTo>
                <a:lnTo>
                  <a:pt x="1080976" y="2781024"/>
                </a:lnTo>
                <a:lnTo>
                  <a:pt x="1092974" y="2766627"/>
                </a:lnTo>
                <a:lnTo>
                  <a:pt x="1108571" y="2754629"/>
                </a:lnTo>
                <a:lnTo>
                  <a:pt x="1138564" y="2734233"/>
                </a:lnTo>
                <a:lnTo>
                  <a:pt x="1167358" y="2713838"/>
                </a:lnTo>
                <a:lnTo>
                  <a:pt x="1175757" y="2701840"/>
                </a:lnTo>
                <a:lnTo>
                  <a:pt x="1185355" y="2689843"/>
                </a:lnTo>
                <a:lnTo>
                  <a:pt x="1192553" y="2680245"/>
                </a:lnTo>
                <a:lnTo>
                  <a:pt x="1197352" y="2669447"/>
                </a:lnTo>
                <a:lnTo>
                  <a:pt x="1199752" y="2657449"/>
                </a:lnTo>
                <a:lnTo>
                  <a:pt x="1202151" y="2644252"/>
                </a:lnTo>
                <a:lnTo>
                  <a:pt x="1202151" y="2632255"/>
                </a:lnTo>
                <a:lnTo>
                  <a:pt x="1202151" y="2620257"/>
                </a:lnTo>
                <a:lnTo>
                  <a:pt x="1197352" y="2609459"/>
                </a:lnTo>
                <a:lnTo>
                  <a:pt x="1194953" y="2595062"/>
                </a:lnTo>
                <a:lnTo>
                  <a:pt x="1180556" y="2572267"/>
                </a:lnTo>
                <a:lnTo>
                  <a:pt x="1162559" y="2545873"/>
                </a:lnTo>
                <a:lnTo>
                  <a:pt x="1150562" y="2535074"/>
                </a:lnTo>
                <a:lnTo>
                  <a:pt x="1138564" y="2525477"/>
                </a:lnTo>
                <a:lnTo>
                  <a:pt x="1127767" y="2515878"/>
                </a:lnTo>
                <a:lnTo>
                  <a:pt x="1115769" y="2511079"/>
                </a:lnTo>
                <a:lnTo>
                  <a:pt x="1106171" y="2506280"/>
                </a:lnTo>
                <a:lnTo>
                  <a:pt x="1095374" y="2503881"/>
                </a:lnTo>
                <a:lnTo>
                  <a:pt x="1083376" y="2503881"/>
                </a:lnTo>
                <a:lnTo>
                  <a:pt x="1073778" y="2506280"/>
                </a:lnTo>
                <a:lnTo>
                  <a:pt x="1062980" y="2508680"/>
                </a:lnTo>
                <a:lnTo>
                  <a:pt x="1053382" y="2513479"/>
                </a:lnTo>
                <a:lnTo>
                  <a:pt x="1031787" y="2527877"/>
                </a:lnTo>
                <a:lnTo>
                  <a:pt x="1011390" y="2545873"/>
                </a:lnTo>
                <a:lnTo>
                  <a:pt x="993394" y="2567468"/>
                </a:lnTo>
                <a:lnTo>
                  <a:pt x="971799" y="2590264"/>
                </a:lnTo>
                <a:lnTo>
                  <a:pt x="951403" y="2610659"/>
                </a:lnTo>
                <a:lnTo>
                  <a:pt x="929807" y="2632255"/>
                </a:lnTo>
                <a:lnTo>
                  <a:pt x="919010" y="2639453"/>
                </a:lnTo>
                <a:lnTo>
                  <a:pt x="907012" y="2645452"/>
                </a:lnTo>
                <a:lnTo>
                  <a:pt x="895015" y="2650251"/>
                </a:lnTo>
                <a:lnTo>
                  <a:pt x="881817" y="2652650"/>
                </a:lnTo>
                <a:lnTo>
                  <a:pt x="867421" y="2655050"/>
                </a:lnTo>
                <a:lnTo>
                  <a:pt x="854223" y="2652650"/>
                </a:lnTo>
                <a:lnTo>
                  <a:pt x="837427" y="2650251"/>
                </a:lnTo>
                <a:lnTo>
                  <a:pt x="820630" y="2644252"/>
                </a:lnTo>
                <a:lnTo>
                  <a:pt x="802634" y="2634654"/>
                </a:lnTo>
                <a:lnTo>
                  <a:pt x="784638" y="2620257"/>
                </a:lnTo>
                <a:lnTo>
                  <a:pt x="777439" y="2617858"/>
                </a:lnTo>
                <a:lnTo>
                  <a:pt x="767841" y="2615458"/>
                </a:lnTo>
                <a:lnTo>
                  <a:pt x="760643" y="2615458"/>
                </a:lnTo>
                <a:lnTo>
                  <a:pt x="753444" y="2617858"/>
                </a:lnTo>
                <a:lnTo>
                  <a:pt x="747445" y="2622657"/>
                </a:lnTo>
                <a:lnTo>
                  <a:pt x="740247" y="2627456"/>
                </a:lnTo>
                <a:lnTo>
                  <a:pt x="728250" y="2641853"/>
                </a:lnTo>
                <a:lnTo>
                  <a:pt x="721050" y="2659849"/>
                </a:lnTo>
                <a:lnTo>
                  <a:pt x="715052" y="2680245"/>
                </a:lnTo>
                <a:lnTo>
                  <a:pt x="715052" y="2699441"/>
                </a:lnTo>
                <a:lnTo>
                  <a:pt x="716251" y="2717437"/>
                </a:lnTo>
                <a:lnTo>
                  <a:pt x="721050" y="2743831"/>
                </a:lnTo>
                <a:lnTo>
                  <a:pt x="721050" y="2766627"/>
                </a:lnTo>
                <a:lnTo>
                  <a:pt x="718652" y="2789422"/>
                </a:lnTo>
                <a:lnTo>
                  <a:pt x="715052" y="2813417"/>
                </a:lnTo>
                <a:lnTo>
                  <a:pt x="700655" y="2857808"/>
                </a:lnTo>
                <a:lnTo>
                  <a:pt x="693457" y="2880603"/>
                </a:lnTo>
                <a:lnTo>
                  <a:pt x="688658" y="2900999"/>
                </a:lnTo>
                <a:lnTo>
                  <a:pt x="683859" y="2922595"/>
                </a:lnTo>
                <a:lnTo>
                  <a:pt x="675461" y="2942990"/>
                </a:lnTo>
                <a:lnTo>
                  <a:pt x="665862" y="2962186"/>
                </a:lnTo>
                <a:lnTo>
                  <a:pt x="651465" y="2977783"/>
                </a:lnTo>
                <a:lnTo>
                  <a:pt x="635869" y="2989781"/>
                </a:lnTo>
                <a:lnTo>
                  <a:pt x="626270" y="2994580"/>
                </a:lnTo>
                <a:lnTo>
                  <a:pt x="614273" y="2996979"/>
                </a:lnTo>
                <a:lnTo>
                  <a:pt x="605874" y="2999379"/>
                </a:lnTo>
                <a:lnTo>
                  <a:pt x="591477" y="2999379"/>
                </a:lnTo>
                <a:lnTo>
                  <a:pt x="579480" y="2999379"/>
                </a:lnTo>
                <a:lnTo>
                  <a:pt x="566283" y="2996979"/>
                </a:lnTo>
                <a:lnTo>
                  <a:pt x="551886" y="2994580"/>
                </a:lnTo>
                <a:lnTo>
                  <a:pt x="538688" y="2994580"/>
                </a:lnTo>
                <a:lnTo>
                  <a:pt x="526691" y="2996979"/>
                </a:lnTo>
                <a:lnTo>
                  <a:pt x="514693" y="2999379"/>
                </a:lnTo>
                <a:lnTo>
                  <a:pt x="505095" y="3002977"/>
                </a:lnTo>
                <a:lnTo>
                  <a:pt x="494298" y="3010176"/>
                </a:lnTo>
                <a:lnTo>
                  <a:pt x="484700" y="3019774"/>
                </a:lnTo>
                <a:lnTo>
                  <a:pt x="475102" y="3031772"/>
                </a:lnTo>
                <a:lnTo>
                  <a:pt x="461904" y="3047369"/>
                </a:lnTo>
                <a:lnTo>
                  <a:pt x="442709" y="3061766"/>
                </a:lnTo>
                <a:lnTo>
                  <a:pt x="422313" y="3072563"/>
                </a:lnTo>
                <a:lnTo>
                  <a:pt x="399518" y="3084561"/>
                </a:lnTo>
                <a:lnTo>
                  <a:pt x="375522" y="3094159"/>
                </a:lnTo>
                <a:lnTo>
                  <a:pt x="347928" y="3101357"/>
                </a:lnTo>
                <a:lnTo>
                  <a:pt x="322733" y="3106156"/>
                </a:lnTo>
                <a:lnTo>
                  <a:pt x="295139" y="3107356"/>
                </a:lnTo>
                <a:lnTo>
                  <a:pt x="266345" y="3107356"/>
                </a:lnTo>
                <a:lnTo>
                  <a:pt x="238751" y="3106156"/>
                </a:lnTo>
                <a:lnTo>
                  <a:pt x="213556" y="3103757"/>
                </a:lnTo>
                <a:lnTo>
                  <a:pt x="188361" y="3096558"/>
                </a:lnTo>
                <a:lnTo>
                  <a:pt x="164366" y="3089360"/>
                </a:lnTo>
                <a:lnTo>
                  <a:pt x="143970" y="3079762"/>
                </a:lnTo>
                <a:lnTo>
                  <a:pt x="124774" y="3068964"/>
                </a:lnTo>
                <a:lnTo>
                  <a:pt x="109178" y="3054567"/>
                </a:lnTo>
                <a:lnTo>
                  <a:pt x="89981" y="3029372"/>
                </a:lnTo>
                <a:lnTo>
                  <a:pt x="74385" y="3005377"/>
                </a:lnTo>
                <a:lnTo>
                  <a:pt x="57588" y="2980183"/>
                </a:lnTo>
                <a:lnTo>
                  <a:pt x="44391" y="2954987"/>
                </a:lnTo>
                <a:lnTo>
                  <a:pt x="32393" y="2928593"/>
                </a:lnTo>
                <a:lnTo>
                  <a:pt x="22796" y="2903398"/>
                </a:lnTo>
                <a:lnTo>
                  <a:pt x="16797" y="2878203"/>
                </a:lnTo>
                <a:lnTo>
                  <a:pt x="9598" y="2850609"/>
                </a:lnTo>
                <a:lnTo>
                  <a:pt x="4799" y="2824215"/>
                </a:lnTo>
                <a:lnTo>
                  <a:pt x="2400" y="2796620"/>
                </a:lnTo>
                <a:lnTo>
                  <a:pt x="0" y="2771426"/>
                </a:lnTo>
                <a:lnTo>
                  <a:pt x="2400" y="2743831"/>
                </a:lnTo>
                <a:lnTo>
                  <a:pt x="4799" y="2717437"/>
                </a:lnTo>
                <a:lnTo>
                  <a:pt x="7199" y="2692242"/>
                </a:lnTo>
                <a:lnTo>
                  <a:pt x="11998" y="2664648"/>
                </a:lnTo>
                <a:lnTo>
                  <a:pt x="17997" y="2639453"/>
                </a:lnTo>
                <a:lnTo>
                  <a:pt x="27594" y="2615458"/>
                </a:lnTo>
                <a:lnTo>
                  <a:pt x="37192" y="2590264"/>
                </a:lnTo>
                <a:lnTo>
                  <a:pt x="49190" y="2567468"/>
                </a:lnTo>
                <a:lnTo>
                  <a:pt x="62387" y="2543473"/>
                </a:lnTo>
                <a:lnTo>
                  <a:pt x="76784" y="2520677"/>
                </a:lnTo>
                <a:lnTo>
                  <a:pt x="92381" y="2500282"/>
                </a:lnTo>
                <a:lnTo>
                  <a:pt x="109178" y="2478686"/>
                </a:lnTo>
                <a:lnTo>
                  <a:pt x="127174" y="2458290"/>
                </a:lnTo>
                <a:lnTo>
                  <a:pt x="148769" y="2439095"/>
                </a:lnTo>
                <a:lnTo>
                  <a:pt x="169166" y="2423498"/>
                </a:lnTo>
                <a:lnTo>
                  <a:pt x="191960" y="2406702"/>
                </a:lnTo>
                <a:lnTo>
                  <a:pt x="215955" y="2391104"/>
                </a:lnTo>
                <a:lnTo>
                  <a:pt x="241150" y="2379108"/>
                </a:lnTo>
                <a:lnTo>
                  <a:pt x="266345" y="2364710"/>
                </a:lnTo>
                <a:lnTo>
                  <a:pt x="295139" y="2356312"/>
                </a:lnTo>
                <a:lnTo>
                  <a:pt x="322733" y="2346714"/>
                </a:lnTo>
                <a:lnTo>
                  <a:pt x="340730" y="2344315"/>
                </a:lnTo>
                <a:lnTo>
                  <a:pt x="355127" y="2344315"/>
                </a:lnTo>
                <a:lnTo>
                  <a:pt x="368324" y="2349114"/>
                </a:lnTo>
                <a:lnTo>
                  <a:pt x="380321" y="2353912"/>
                </a:lnTo>
                <a:lnTo>
                  <a:pt x="400717" y="2369509"/>
                </a:lnTo>
                <a:lnTo>
                  <a:pt x="412715" y="2379108"/>
                </a:lnTo>
                <a:lnTo>
                  <a:pt x="424712" y="2386305"/>
                </a:lnTo>
                <a:lnTo>
                  <a:pt x="469103" y="2411500"/>
                </a:lnTo>
                <a:lnTo>
                  <a:pt x="512294" y="2436696"/>
                </a:lnTo>
                <a:lnTo>
                  <a:pt x="556685" y="2463089"/>
                </a:lnTo>
                <a:lnTo>
                  <a:pt x="601075" y="2488285"/>
                </a:lnTo>
                <a:lnTo>
                  <a:pt x="623871" y="2497883"/>
                </a:lnTo>
                <a:lnTo>
                  <a:pt x="646666" y="2506280"/>
                </a:lnTo>
                <a:lnTo>
                  <a:pt x="673060" y="2515878"/>
                </a:lnTo>
                <a:lnTo>
                  <a:pt x="695856" y="2520677"/>
                </a:lnTo>
                <a:lnTo>
                  <a:pt x="723451" y="2525477"/>
                </a:lnTo>
                <a:lnTo>
                  <a:pt x="751045" y="2527877"/>
                </a:lnTo>
                <a:lnTo>
                  <a:pt x="779839" y="2527877"/>
                </a:lnTo>
                <a:lnTo>
                  <a:pt x="809833" y="2523077"/>
                </a:lnTo>
                <a:lnTo>
                  <a:pt x="837427" y="2518278"/>
                </a:lnTo>
                <a:lnTo>
                  <a:pt x="862622" y="2508680"/>
                </a:lnTo>
                <a:lnTo>
                  <a:pt x="886616" y="2500282"/>
                </a:lnTo>
                <a:lnTo>
                  <a:pt x="909412" y="2490684"/>
                </a:lnTo>
                <a:lnTo>
                  <a:pt x="927409" y="2476287"/>
                </a:lnTo>
                <a:lnTo>
                  <a:pt x="946604" y="2463089"/>
                </a:lnTo>
                <a:lnTo>
                  <a:pt x="962201" y="2446293"/>
                </a:lnTo>
                <a:lnTo>
                  <a:pt x="976598" y="2430696"/>
                </a:lnTo>
                <a:lnTo>
                  <a:pt x="1004192" y="2395903"/>
                </a:lnTo>
                <a:lnTo>
                  <a:pt x="1029387" y="2358711"/>
                </a:lnTo>
                <a:lnTo>
                  <a:pt x="1055782" y="2321519"/>
                </a:lnTo>
                <a:lnTo>
                  <a:pt x="1080976" y="2284327"/>
                </a:lnTo>
                <a:lnTo>
                  <a:pt x="1088175" y="2267530"/>
                </a:lnTo>
                <a:lnTo>
                  <a:pt x="1090574" y="2255533"/>
                </a:lnTo>
                <a:lnTo>
                  <a:pt x="1088175" y="2244735"/>
                </a:lnTo>
                <a:lnTo>
                  <a:pt x="1080976" y="2237537"/>
                </a:lnTo>
                <a:lnTo>
                  <a:pt x="1068978" y="2232738"/>
                </a:lnTo>
                <a:lnTo>
                  <a:pt x="1055782" y="2227938"/>
                </a:lnTo>
                <a:lnTo>
                  <a:pt x="1038985" y="2230338"/>
                </a:lnTo>
                <a:lnTo>
                  <a:pt x="1018590" y="2232738"/>
                </a:lnTo>
                <a:lnTo>
                  <a:pt x="983796" y="2244735"/>
                </a:lnTo>
                <a:lnTo>
                  <a:pt x="949004" y="2255533"/>
                </a:lnTo>
                <a:lnTo>
                  <a:pt x="916610" y="2269930"/>
                </a:lnTo>
                <a:lnTo>
                  <a:pt x="884217" y="2286727"/>
                </a:lnTo>
                <a:lnTo>
                  <a:pt x="854223" y="2307122"/>
                </a:lnTo>
                <a:lnTo>
                  <a:pt x="825429" y="2327518"/>
                </a:lnTo>
                <a:lnTo>
                  <a:pt x="800234" y="2356312"/>
                </a:lnTo>
                <a:lnTo>
                  <a:pt x="777439" y="2386305"/>
                </a:lnTo>
                <a:lnTo>
                  <a:pt x="758243" y="2413900"/>
                </a:lnTo>
                <a:lnTo>
                  <a:pt x="747445" y="2425897"/>
                </a:lnTo>
                <a:lnTo>
                  <a:pt x="735448" y="2436696"/>
                </a:lnTo>
                <a:lnTo>
                  <a:pt x="721050" y="2446293"/>
                </a:lnTo>
                <a:lnTo>
                  <a:pt x="705454" y="2453491"/>
                </a:lnTo>
                <a:lnTo>
                  <a:pt x="688658" y="2455891"/>
                </a:lnTo>
                <a:lnTo>
                  <a:pt x="673060" y="2453491"/>
                </a:lnTo>
                <a:lnTo>
                  <a:pt x="661063" y="2448692"/>
                </a:lnTo>
                <a:lnTo>
                  <a:pt x="651465" y="2443894"/>
                </a:lnTo>
                <a:lnTo>
                  <a:pt x="644266" y="2439095"/>
                </a:lnTo>
                <a:lnTo>
                  <a:pt x="643067" y="2431896"/>
                </a:lnTo>
                <a:lnTo>
                  <a:pt x="640668" y="2425897"/>
                </a:lnTo>
                <a:lnTo>
                  <a:pt x="638268" y="2418699"/>
                </a:lnTo>
                <a:lnTo>
                  <a:pt x="640668" y="2401902"/>
                </a:lnTo>
                <a:lnTo>
                  <a:pt x="646666" y="2371908"/>
                </a:lnTo>
                <a:lnTo>
                  <a:pt x="649065" y="2358711"/>
                </a:lnTo>
                <a:lnTo>
                  <a:pt x="649065" y="2351513"/>
                </a:lnTo>
                <a:lnTo>
                  <a:pt x="646666" y="2346714"/>
                </a:lnTo>
                <a:lnTo>
                  <a:pt x="635869" y="2321519"/>
                </a:lnTo>
                <a:lnTo>
                  <a:pt x="626270" y="2299923"/>
                </a:lnTo>
                <a:lnTo>
                  <a:pt x="621471" y="2279528"/>
                </a:lnTo>
                <a:lnTo>
                  <a:pt x="619072" y="2262731"/>
                </a:lnTo>
                <a:lnTo>
                  <a:pt x="621471" y="2247134"/>
                </a:lnTo>
                <a:lnTo>
                  <a:pt x="626270" y="2232738"/>
                </a:lnTo>
                <a:lnTo>
                  <a:pt x="633469" y="2220740"/>
                </a:lnTo>
                <a:lnTo>
                  <a:pt x="643067" y="2209942"/>
                </a:lnTo>
                <a:lnTo>
                  <a:pt x="653865" y="2200344"/>
                </a:lnTo>
                <a:lnTo>
                  <a:pt x="665862" y="2193146"/>
                </a:lnTo>
                <a:lnTo>
                  <a:pt x="695856" y="2177549"/>
                </a:lnTo>
                <a:lnTo>
                  <a:pt x="760643" y="2148755"/>
                </a:lnTo>
                <a:lnTo>
                  <a:pt x="785837" y="2135558"/>
                </a:lnTo>
                <a:lnTo>
                  <a:pt x="809833" y="2118761"/>
                </a:lnTo>
                <a:lnTo>
                  <a:pt x="830228" y="2100764"/>
                </a:lnTo>
                <a:lnTo>
                  <a:pt x="849424" y="2079169"/>
                </a:lnTo>
                <a:lnTo>
                  <a:pt x="862622" y="2058774"/>
                </a:lnTo>
                <a:lnTo>
                  <a:pt x="877018" y="2035978"/>
                </a:lnTo>
                <a:lnTo>
                  <a:pt x="886616" y="2009583"/>
                </a:lnTo>
                <a:lnTo>
                  <a:pt x="895015" y="1984389"/>
                </a:lnTo>
                <a:lnTo>
                  <a:pt x="899814" y="1959194"/>
                </a:lnTo>
                <a:lnTo>
                  <a:pt x="902213" y="1933999"/>
                </a:lnTo>
                <a:lnTo>
                  <a:pt x="902213" y="1905205"/>
                </a:lnTo>
                <a:lnTo>
                  <a:pt x="897414" y="1880011"/>
                </a:lnTo>
                <a:lnTo>
                  <a:pt x="890216" y="1854816"/>
                </a:lnTo>
                <a:lnTo>
                  <a:pt x="881817" y="1827221"/>
                </a:lnTo>
                <a:lnTo>
                  <a:pt x="869820" y="1803226"/>
                </a:lnTo>
                <a:lnTo>
                  <a:pt x="854223" y="1778032"/>
                </a:lnTo>
                <a:lnTo>
                  <a:pt x="844625" y="1766034"/>
                </a:lnTo>
                <a:lnTo>
                  <a:pt x="832628" y="1757636"/>
                </a:lnTo>
                <a:lnTo>
                  <a:pt x="819431" y="1750437"/>
                </a:lnTo>
                <a:lnTo>
                  <a:pt x="805033" y="1748038"/>
                </a:lnTo>
                <a:lnTo>
                  <a:pt x="790636" y="1748038"/>
                </a:lnTo>
                <a:lnTo>
                  <a:pt x="777439" y="1748038"/>
                </a:lnTo>
                <a:lnTo>
                  <a:pt x="747445" y="1755236"/>
                </a:lnTo>
                <a:lnTo>
                  <a:pt x="705454" y="1768434"/>
                </a:lnTo>
                <a:lnTo>
                  <a:pt x="663463" y="1782831"/>
                </a:lnTo>
                <a:lnTo>
                  <a:pt x="581879" y="1812824"/>
                </a:lnTo>
                <a:lnTo>
                  <a:pt x="549486" y="1828421"/>
                </a:lnTo>
                <a:lnTo>
                  <a:pt x="533890" y="1835620"/>
                </a:lnTo>
                <a:lnTo>
                  <a:pt x="517093" y="1842818"/>
                </a:lnTo>
                <a:lnTo>
                  <a:pt x="501496" y="1845218"/>
                </a:lnTo>
                <a:lnTo>
                  <a:pt x="494298" y="1845218"/>
                </a:lnTo>
                <a:lnTo>
                  <a:pt x="484700" y="1842818"/>
                </a:lnTo>
                <a:lnTo>
                  <a:pt x="477501" y="1838019"/>
                </a:lnTo>
                <a:lnTo>
                  <a:pt x="469103" y="1833220"/>
                </a:lnTo>
                <a:lnTo>
                  <a:pt x="459505" y="1827221"/>
                </a:lnTo>
                <a:lnTo>
                  <a:pt x="452306" y="1817623"/>
                </a:lnTo>
                <a:lnTo>
                  <a:pt x="435510" y="1793629"/>
                </a:lnTo>
                <a:lnTo>
                  <a:pt x="431911" y="1782831"/>
                </a:lnTo>
                <a:lnTo>
                  <a:pt x="427112" y="1770833"/>
                </a:lnTo>
                <a:lnTo>
                  <a:pt x="424712" y="1758836"/>
                </a:lnTo>
                <a:lnTo>
                  <a:pt x="424712" y="1745638"/>
                </a:lnTo>
                <a:lnTo>
                  <a:pt x="427112" y="1733641"/>
                </a:lnTo>
                <a:lnTo>
                  <a:pt x="431911" y="1721643"/>
                </a:lnTo>
                <a:lnTo>
                  <a:pt x="440309" y="1703647"/>
                </a:lnTo>
                <a:lnTo>
                  <a:pt x="449907" y="1686851"/>
                </a:lnTo>
                <a:lnTo>
                  <a:pt x="464304" y="1673654"/>
                </a:lnTo>
                <a:lnTo>
                  <a:pt x="477501" y="1661655"/>
                </a:lnTo>
                <a:lnTo>
                  <a:pt x="491898" y="1654457"/>
                </a:lnTo>
                <a:lnTo>
                  <a:pt x="509894" y="1650858"/>
                </a:lnTo>
                <a:lnTo>
                  <a:pt x="529091" y="1648459"/>
                </a:lnTo>
                <a:lnTo>
                  <a:pt x="547087" y="1648459"/>
                </a:lnTo>
                <a:lnTo>
                  <a:pt x="574681" y="1652058"/>
                </a:lnTo>
                <a:lnTo>
                  <a:pt x="601075" y="1652058"/>
                </a:lnTo>
                <a:lnTo>
                  <a:pt x="626270" y="1652058"/>
                </a:lnTo>
                <a:lnTo>
                  <a:pt x="651465" y="1650858"/>
                </a:lnTo>
                <a:lnTo>
                  <a:pt x="677859" y="1646059"/>
                </a:lnTo>
                <a:lnTo>
                  <a:pt x="703055" y="1641260"/>
                </a:lnTo>
                <a:lnTo>
                  <a:pt x="751045" y="1626863"/>
                </a:lnTo>
                <a:lnTo>
                  <a:pt x="800234" y="1608866"/>
                </a:lnTo>
                <a:lnTo>
                  <a:pt x="847025" y="1589671"/>
                </a:lnTo>
                <a:lnTo>
                  <a:pt x="941805" y="1550079"/>
                </a:lnTo>
                <a:lnTo>
                  <a:pt x="971799" y="1539282"/>
                </a:lnTo>
                <a:lnTo>
                  <a:pt x="988595" y="1532082"/>
                </a:lnTo>
                <a:lnTo>
                  <a:pt x="1001792" y="1524885"/>
                </a:lnTo>
                <a:lnTo>
                  <a:pt x="1016189" y="1515287"/>
                </a:lnTo>
                <a:lnTo>
                  <a:pt x="1025787" y="1504489"/>
                </a:lnTo>
                <a:lnTo>
                  <a:pt x="1031787" y="1487692"/>
                </a:lnTo>
                <a:lnTo>
                  <a:pt x="1031787" y="1478094"/>
                </a:lnTo>
                <a:lnTo>
                  <a:pt x="1031787" y="1469696"/>
                </a:lnTo>
                <a:lnTo>
                  <a:pt x="1029387" y="1452899"/>
                </a:lnTo>
                <a:lnTo>
                  <a:pt x="1025787" y="1437302"/>
                </a:lnTo>
                <a:lnTo>
                  <a:pt x="1016189" y="1422905"/>
                </a:lnTo>
                <a:lnTo>
                  <a:pt x="1006591" y="1408508"/>
                </a:lnTo>
                <a:lnTo>
                  <a:pt x="994594" y="1397711"/>
                </a:lnTo>
                <a:lnTo>
                  <a:pt x="981397" y="1388113"/>
                </a:lnTo>
                <a:lnTo>
                  <a:pt x="953803" y="1368917"/>
                </a:lnTo>
                <a:lnTo>
                  <a:pt x="923809" y="1353320"/>
                </a:lnTo>
                <a:lnTo>
                  <a:pt x="892615" y="1341322"/>
                </a:lnTo>
                <a:lnTo>
                  <a:pt x="862622" y="1330525"/>
                </a:lnTo>
                <a:lnTo>
                  <a:pt x="830228" y="1320927"/>
                </a:lnTo>
                <a:lnTo>
                  <a:pt x="797835" y="1313728"/>
                </a:lnTo>
                <a:lnTo>
                  <a:pt x="765442" y="1306530"/>
                </a:lnTo>
                <a:lnTo>
                  <a:pt x="733049" y="1301731"/>
                </a:lnTo>
                <a:lnTo>
                  <a:pt x="700655" y="1299331"/>
                </a:lnTo>
                <a:lnTo>
                  <a:pt x="677859" y="1296931"/>
                </a:lnTo>
                <a:lnTo>
                  <a:pt x="653865" y="1293332"/>
                </a:lnTo>
                <a:lnTo>
                  <a:pt x="631069" y="1286134"/>
                </a:lnTo>
                <a:lnTo>
                  <a:pt x="611873" y="1276536"/>
                </a:lnTo>
                <a:lnTo>
                  <a:pt x="598677" y="1262139"/>
                </a:lnTo>
                <a:lnTo>
                  <a:pt x="591477" y="1253741"/>
                </a:lnTo>
                <a:lnTo>
                  <a:pt x="586678" y="1246542"/>
                </a:lnTo>
                <a:lnTo>
                  <a:pt x="581879" y="1234545"/>
                </a:lnTo>
                <a:lnTo>
                  <a:pt x="581879" y="1224947"/>
                </a:lnTo>
                <a:lnTo>
                  <a:pt x="581879" y="1211749"/>
                </a:lnTo>
                <a:lnTo>
                  <a:pt x="581879" y="1199752"/>
                </a:lnTo>
                <a:lnTo>
                  <a:pt x="586678" y="1184155"/>
                </a:lnTo>
                <a:lnTo>
                  <a:pt x="591477" y="1172158"/>
                </a:lnTo>
                <a:lnTo>
                  <a:pt x="596276" y="1160160"/>
                </a:lnTo>
                <a:lnTo>
                  <a:pt x="603475" y="1154161"/>
                </a:lnTo>
                <a:lnTo>
                  <a:pt x="611873" y="1146963"/>
                </a:lnTo>
                <a:lnTo>
                  <a:pt x="621471" y="1139764"/>
                </a:lnTo>
                <a:lnTo>
                  <a:pt x="631069" y="1137365"/>
                </a:lnTo>
                <a:lnTo>
                  <a:pt x="640668" y="1134965"/>
                </a:lnTo>
                <a:lnTo>
                  <a:pt x="663463" y="1132565"/>
                </a:lnTo>
                <a:lnTo>
                  <a:pt x="686258" y="1134965"/>
                </a:lnTo>
                <a:lnTo>
                  <a:pt x="712653" y="1142164"/>
                </a:lnTo>
                <a:lnTo>
                  <a:pt x="735448" y="1149362"/>
                </a:lnTo>
                <a:lnTo>
                  <a:pt x="849424" y="1184155"/>
                </a:lnTo>
                <a:lnTo>
                  <a:pt x="959801" y="1216548"/>
                </a:lnTo>
                <a:lnTo>
                  <a:pt x="986196" y="1224947"/>
                </a:lnTo>
                <a:lnTo>
                  <a:pt x="996994" y="1227346"/>
                </a:lnTo>
                <a:lnTo>
                  <a:pt x="1008992" y="1227346"/>
                </a:lnTo>
                <a:lnTo>
                  <a:pt x="1020988" y="1224947"/>
                </a:lnTo>
                <a:lnTo>
                  <a:pt x="1031787" y="1221347"/>
                </a:lnTo>
                <a:lnTo>
                  <a:pt x="1041385" y="1214149"/>
                </a:lnTo>
                <a:lnTo>
                  <a:pt x="1050982" y="1199752"/>
                </a:lnTo>
                <a:lnTo>
                  <a:pt x="1055782" y="1186555"/>
                </a:lnTo>
                <a:lnTo>
                  <a:pt x="1058181" y="1172158"/>
                </a:lnTo>
                <a:lnTo>
                  <a:pt x="1058181" y="1160160"/>
                </a:lnTo>
                <a:lnTo>
                  <a:pt x="1053382" y="1149362"/>
                </a:lnTo>
                <a:lnTo>
                  <a:pt x="1048583" y="1139764"/>
                </a:lnTo>
                <a:lnTo>
                  <a:pt x="1038985" y="1127766"/>
                </a:lnTo>
                <a:lnTo>
                  <a:pt x="1029387" y="1120568"/>
                </a:lnTo>
                <a:lnTo>
                  <a:pt x="1018590" y="1112170"/>
                </a:lnTo>
                <a:lnTo>
                  <a:pt x="971799" y="1085775"/>
                </a:lnTo>
                <a:lnTo>
                  <a:pt x="951403" y="1072578"/>
                </a:lnTo>
                <a:lnTo>
                  <a:pt x="932208" y="1055781"/>
                </a:lnTo>
                <a:lnTo>
                  <a:pt x="925008" y="1047383"/>
                </a:lnTo>
                <a:lnTo>
                  <a:pt x="921409" y="1037785"/>
                </a:lnTo>
                <a:lnTo>
                  <a:pt x="916610" y="1028187"/>
                </a:lnTo>
                <a:lnTo>
                  <a:pt x="914211" y="1016190"/>
                </a:lnTo>
                <a:lnTo>
                  <a:pt x="914211" y="1002992"/>
                </a:lnTo>
                <a:lnTo>
                  <a:pt x="914211" y="988595"/>
                </a:lnTo>
                <a:lnTo>
                  <a:pt x="919010" y="975398"/>
                </a:lnTo>
                <a:lnTo>
                  <a:pt x="923809" y="958602"/>
                </a:lnTo>
                <a:lnTo>
                  <a:pt x="951403" y="896215"/>
                </a:lnTo>
                <a:lnTo>
                  <a:pt x="967000" y="868620"/>
                </a:lnTo>
                <a:lnTo>
                  <a:pt x="986196" y="839826"/>
                </a:lnTo>
                <a:lnTo>
                  <a:pt x="994594" y="829029"/>
                </a:lnTo>
                <a:lnTo>
                  <a:pt x="1006591" y="817031"/>
                </a:lnTo>
                <a:lnTo>
                  <a:pt x="1020988" y="809833"/>
                </a:lnTo>
                <a:lnTo>
                  <a:pt x="1036585" y="800235"/>
                </a:lnTo>
                <a:lnTo>
                  <a:pt x="1053382" y="796635"/>
                </a:lnTo>
                <a:lnTo>
                  <a:pt x="1071378" y="791836"/>
                </a:lnTo>
                <a:lnTo>
                  <a:pt x="1092974" y="791836"/>
                </a:lnTo>
                <a:lnTo>
                  <a:pt x="1113370" y="791836"/>
                </a:lnTo>
                <a:lnTo>
                  <a:pt x="1132566" y="791836"/>
                </a:lnTo>
                <a:lnTo>
                  <a:pt x="1150562" y="789437"/>
                </a:lnTo>
                <a:lnTo>
                  <a:pt x="1167358" y="787037"/>
                </a:lnTo>
                <a:lnTo>
                  <a:pt x="1185355" y="782238"/>
                </a:lnTo>
                <a:lnTo>
                  <a:pt x="1222547" y="767841"/>
                </a:lnTo>
                <a:lnTo>
                  <a:pt x="1254940" y="752245"/>
                </a:lnTo>
                <a:lnTo>
                  <a:pt x="1292132" y="728250"/>
                </a:lnTo>
                <a:lnTo>
                  <a:pt x="1310129" y="715052"/>
                </a:lnTo>
                <a:lnTo>
                  <a:pt x="1329325" y="700655"/>
                </a:lnTo>
                <a:lnTo>
                  <a:pt x="1344921" y="687458"/>
                </a:lnTo>
                <a:lnTo>
                  <a:pt x="1359318" y="670662"/>
                </a:lnTo>
                <a:lnTo>
                  <a:pt x="1368917" y="655064"/>
                </a:lnTo>
                <a:lnTo>
                  <a:pt x="1373716" y="638268"/>
                </a:lnTo>
                <a:lnTo>
                  <a:pt x="1373716" y="631069"/>
                </a:lnTo>
                <a:lnTo>
                  <a:pt x="1373716" y="623871"/>
                </a:lnTo>
                <a:lnTo>
                  <a:pt x="1371316" y="615473"/>
                </a:lnTo>
                <a:lnTo>
                  <a:pt x="1366517" y="608274"/>
                </a:lnTo>
                <a:lnTo>
                  <a:pt x="1352121" y="596277"/>
                </a:lnTo>
                <a:lnTo>
                  <a:pt x="1336523" y="583079"/>
                </a:lnTo>
                <a:lnTo>
                  <a:pt x="1317327" y="571082"/>
                </a:lnTo>
                <a:lnTo>
                  <a:pt x="1296931" y="561484"/>
                </a:lnTo>
                <a:lnTo>
                  <a:pt x="1257340" y="543488"/>
                </a:lnTo>
                <a:lnTo>
                  <a:pt x="1234545" y="531490"/>
                </a:lnTo>
                <a:lnTo>
                  <a:pt x="1220147" y="526691"/>
                </a:lnTo>
                <a:lnTo>
                  <a:pt x="1210549" y="519493"/>
                </a:lnTo>
                <a:lnTo>
                  <a:pt x="1202151" y="513494"/>
                </a:lnTo>
                <a:lnTo>
                  <a:pt x="1194953" y="503896"/>
                </a:lnTo>
                <a:lnTo>
                  <a:pt x="1190154" y="491898"/>
                </a:lnTo>
                <a:lnTo>
                  <a:pt x="1190154" y="476302"/>
                </a:lnTo>
                <a:lnTo>
                  <a:pt x="1194953" y="457106"/>
                </a:lnTo>
                <a:lnTo>
                  <a:pt x="1202151" y="445108"/>
                </a:lnTo>
                <a:lnTo>
                  <a:pt x="1212949" y="436710"/>
                </a:lnTo>
                <a:lnTo>
                  <a:pt x="1224946" y="431911"/>
                </a:lnTo>
                <a:lnTo>
                  <a:pt x="1238144" y="431911"/>
                </a:lnTo>
                <a:lnTo>
                  <a:pt x="1252541" y="431911"/>
                </a:lnTo>
                <a:lnTo>
                  <a:pt x="1282535" y="434310"/>
                </a:lnTo>
                <a:lnTo>
                  <a:pt x="1304131" y="434310"/>
                </a:lnTo>
                <a:lnTo>
                  <a:pt x="1317327" y="431911"/>
                </a:lnTo>
                <a:lnTo>
                  <a:pt x="1329325" y="424712"/>
                </a:lnTo>
                <a:lnTo>
                  <a:pt x="1336523" y="415114"/>
                </a:lnTo>
                <a:lnTo>
                  <a:pt x="1338923" y="406716"/>
                </a:lnTo>
                <a:lnTo>
                  <a:pt x="1338923" y="392319"/>
                </a:lnTo>
                <a:lnTo>
                  <a:pt x="1336523" y="375523"/>
                </a:lnTo>
                <a:lnTo>
                  <a:pt x="1331724" y="359926"/>
                </a:lnTo>
                <a:lnTo>
                  <a:pt x="1294533" y="241150"/>
                </a:lnTo>
                <a:lnTo>
                  <a:pt x="1257340" y="121175"/>
                </a:lnTo>
                <a:lnTo>
                  <a:pt x="1250141" y="88782"/>
                </a:lnTo>
                <a:lnTo>
                  <a:pt x="1247742" y="71985"/>
                </a:lnTo>
                <a:lnTo>
                  <a:pt x="1250141" y="55189"/>
                </a:lnTo>
                <a:lnTo>
                  <a:pt x="1252541" y="41992"/>
                </a:lnTo>
                <a:lnTo>
                  <a:pt x="1262139" y="29994"/>
                </a:lnTo>
                <a:lnTo>
                  <a:pt x="1275336" y="20396"/>
                </a:lnTo>
                <a:lnTo>
                  <a:pt x="1294533" y="14397"/>
                </a:lnTo>
                <a:lnTo>
                  <a:pt x="1336523" y="4799"/>
                </a:lnTo>
                <a:close/>
              </a:path>
            </a:pathLst>
          </a:custGeom>
        </p:spPr>
        <p:txBody>
          <a:bodyPr wrap="square">
            <a:noAutofit/>
          </a:bodyPr>
          <a:lstStyle>
            <a:lvl1pPr marL="0" indent="0">
              <a:buNone/>
              <a:defRPr sz="1200">
                <a:solidFill>
                  <a:schemeClr val="bg1">
                    <a:lumMod val="65000"/>
                  </a:schemeClr>
                </a:solidFill>
              </a:defRPr>
            </a:lvl1pPr>
          </a:lstStyle>
          <a:p>
            <a:r>
              <a:rPr lang="en-US" dirty="0"/>
              <a:t>Image Placeholder</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2384324" y="894329"/>
            <a:ext cx="7423352" cy="5069342"/>
          </a:xfrm>
          <a:custGeom>
            <a:avLst/>
            <a:gdLst>
              <a:gd name="connsiteX0" fmla="*/ 5165068 w 7423352"/>
              <a:gd name="connsiteY0" fmla="*/ 0 h 5069342"/>
              <a:gd name="connsiteX1" fmla="*/ 5181246 w 7423352"/>
              <a:gd name="connsiteY1" fmla="*/ 0 h 5069342"/>
              <a:gd name="connsiteX2" fmla="*/ 5197425 w 7423352"/>
              <a:gd name="connsiteY2" fmla="*/ 2697 h 5069342"/>
              <a:gd name="connsiteX3" fmla="*/ 5213604 w 7423352"/>
              <a:gd name="connsiteY3" fmla="*/ 8089 h 5069342"/>
              <a:gd name="connsiteX4" fmla="*/ 5229783 w 7423352"/>
              <a:gd name="connsiteY4" fmla="*/ 18875 h 5069342"/>
              <a:gd name="connsiteX5" fmla="*/ 5243265 w 7423352"/>
              <a:gd name="connsiteY5" fmla="*/ 35054 h 5069342"/>
              <a:gd name="connsiteX6" fmla="*/ 5256747 w 7423352"/>
              <a:gd name="connsiteY6" fmla="*/ 53929 h 5069342"/>
              <a:gd name="connsiteX7" fmla="*/ 5264837 w 7423352"/>
              <a:gd name="connsiteY7" fmla="*/ 70108 h 5069342"/>
              <a:gd name="connsiteX8" fmla="*/ 5267533 w 7423352"/>
              <a:gd name="connsiteY8" fmla="*/ 86287 h 5069342"/>
              <a:gd name="connsiteX9" fmla="*/ 5264837 w 7423352"/>
              <a:gd name="connsiteY9" fmla="*/ 102466 h 5069342"/>
              <a:gd name="connsiteX10" fmla="*/ 5256747 w 7423352"/>
              <a:gd name="connsiteY10" fmla="*/ 115948 h 5069342"/>
              <a:gd name="connsiteX11" fmla="*/ 5245961 w 7423352"/>
              <a:gd name="connsiteY11" fmla="*/ 129430 h 5069342"/>
              <a:gd name="connsiteX12" fmla="*/ 5235176 w 7423352"/>
              <a:gd name="connsiteY12" fmla="*/ 142912 h 5069342"/>
              <a:gd name="connsiteX13" fmla="*/ 5218997 w 7423352"/>
              <a:gd name="connsiteY13" fmla="*/ 156395 h 5069342"/>
              <a:gd name="connsiteX14" fmla="*/ 5165068 w 7423352"/>
              <a:gd name="connsiteY14" fmla="*/ 196842 h 5069342"/>
              <a:gd name="connsiteX15" fmla="*/ 5138103 w 7423352"/>
              <a:gd name="connsiteY15" fmla="*/ 215717 h 5069342"/>
              <a:gd name="connsiteX16" fmla="*/ 5108442 w 7423352"/>
              <a:gd name="connsiteY16" fmla="*/ 229199 h 5069342"/>
              <a:gd name="connsiteX17" fmla="*/ 5078781 w 7423352"/>
              <a:gd name="connsiteY17" fmla="*/ 239985 h 5069342"/>
              <a:gd name="connsiteX18" fmla="*/ 5062602 w 7423352"/>
              <a:gd name="connsiteY18" fmla="*/ 242681 h 5069342"/>
              <a:gd name="connsiteX19" fmla="*/ 5046424 w 7423352"/>
              <a:gd name="connsiteY19" fmla="*/ 242681 h 5069342"/>
              <a:gd name="connsiteX20" fmla="*/ 5030245 w 7423352"/>
              <a:gd name="connsiteY20" fmla="*/ 242681 h 5069342"/>
              <a:gd name="connsiteX21" fmla="*/ 5014066 w 7423352"/>
              <a:gd name="connsiteY21" fmla="*/ 239985 h 5069342"/>
              <a:gd name="connsiteX22" fmla="*/ 4995191 w 7423352"/>
              <a:gd name="connsiteY22" fmla="*/ 234592 h 5069342"/>
              <a:gd name="connsiteX23" fmla="*/ 4976316 w 7423352"/>
              <a:gd name="connsiteY23" fmla="*/ 229199 h 5069342"/>
              <a:gd name="connsiteX24" fmla="*/ 4868457 w 7423352"/>
              <a:gd name="connsiteY24" fmla="*/ 342450 h 5069342"/>
              <a:gd name="connsiteX25" fmla="*/ 4814528 w 7423352"/>
              <a:gd name="connsiteY25" fmla="*/ 258860 h 5069342"/>
              <a:gd name="connsiteX26" fmla="*/ 4817224 w 7423352"/>
              <a:gd name="connsiteY26" fmla="*/ 293914 h 5069342"/>
              <a:gd name="connsiteX27" fmla="*/ 4822617 w 7423352"/>
              <a:gd name="connsiteY27" fmla="*/ 326272 h 5069342"/>
              <a:gd name="connsiteX28" fmla="*/ 4830707 w 7423352"/>
              <a:gd name="connsiteY28" fmla="*/ 355933 h 5069342"/>
              <a:gd name="connsiteX29" fmla="*/ 4838796 w 7423352"/>
              <a:gd name="connsiteY29" fmla="*/ 382897 h 5069342"/>
              <a:gd name="connsiteX30" fmla="*/ 4849582 w 7423352"/>
              <a:gd name="connsiteY30" fmla="*/ 409862 h 5069342"/>
              <a:gd name="connsiteX31" fmla="*/ 4863064 w 7423352"/>
              <a:gd name="connsiteY31" fmla="*/ 431433 h 5069342"/>
              <a:gd name="connsiteX32" fmla="*/ 4879243 w 7423352"/>
              <a:gd name="connsiteY32" fmla="*/ 453005 h 5069342"/>
              <a:gd name="connsiteX33" fmla="*/ 4900815 w 7423352"/>
              <a:gd name="connsiteY33" fmla="*/ 474577 h 5069342"/>
              <a:gd name="connsiteX34" fmla="*/ 4943958 w 7423352"/>
              <a:gd name="connsiteY34" fmla="*/ 517720 h 5069342"/>
              <a:gd name="connsiteX35" fmla="*/ 4965530 w 7423352"/>
              <a:gd name="connsiteY35" fmla="*/ 539292 h 5069342"/>
              <a:gd name="connsiteX36" fmla="*/ 4979012 w 7423352"/>
              <a:gd name="connsiteY36" fmla="*/ 547381 h 5069342"/>
              <a:gd name="connsiteX37" fmla="*/ 4992494 w 7423352"/>
              <a:gd name="connsiteY37" fmla="*/ 552774 h 5069342"/>
              <a:gd name="connsiteX38" fmla="*/ 5000584 w 7423352"/>
              <a:gd name="connsiteY38" fmla="*/ 555471 h 5069342"/>
              <a:gd name="connsiteX39" fmla="*/ 5011370 w 7423352"/>
              <a:gd name="connsiteY39" fmla="*/ 555471 h 5069342"/>
              <a:gd name="connsiteX40" fmla="*/ 5032941 w 7423352"/>
              <a:gd name="connsiteY40" fmla="*/ 550078 h 5069342"/>
              <a:gd name="connsiteX41" fmla="*/ 5057209 w 7423352"/>
              <a:gd name="connsiteY41" fmla="*/ 544685 h 5069342"/>
              <a:gd name="connsiteX42" fmla="*/ 5081477 w 7423352"/>
              <a:gd name="connsiteY42" fmla="*/ 536595 h 5069342"/>
              <a:gd name="connsiteX43" fmla="*/ 5035638 w 7423352"/>
              <a:gd name="connsiteY43" fmla="*/ 695686 h 5069342"/>
              <a:gd name="connsiteX44" fmla="*/ 5289105 w 7423352"/>
              <a:gd name="connsiteY44" fmla="*/ 666025 h 5069342"/>
              <a:gd name="connsiteX45" fmla="*/ 5332248 w 7423352"/>
              <a:gd name="connsiteY45" fmla="*/ 760401 h 5069342"/>
              <a:gd name="connsiteX46" fmla="*/ 5356516 w 7423352"/>
              <a:gd name="connsiteY46" fmla="*/ 811634 h 5069342"/>
              <a:gd name="connsiteX47" fmla="*/ 5383481 w 7423352"/>
              <a:gd name="connsiteY47" fmla="*/ 860170 h 5069342"/>
              <a:gd name="connsiteX48" fmla="*/ 5386177 w 7423352"/>
              <a:gd name="connsiteY48" fmla="*/ 865563 h 5069342"/>
              <a:gd name="connsiteX49" fmla="*/ 5394267 w 7423352"/>
              <a:gd name="connsiteY49" fmla="*/ 870956 h 5069342"/>
              <a:gd name="connsiteX50" fmla="*/ 5413142 w 7423352"/>
              <a:gd name="connsiteY50" fmla="*/ 876349 h 5069342"/>
              <a:gd name="connsiteX51" fmla="*/ 5432017 w 7423352"/>
              <a:gd name="connsiteY51" fmla="*/ 881742 h 5069342"/>
              <a:gd name="connsiteX52" fmla="*/ 5453589 w 7423352"/>
              <a:gd name="connsiteY52" fmla="*/ 881742 h 5069342"/>
              <a:gd name="connsiteX53" fmla="*/ 5461678 w 7423352"/>
              <a:gd name="connsiteY53" fmla="*/ 881742 h 5069342"/>
              <a:gd name="connsiteX54" fmla="*/ 5469768 w 7423352"/>
              <a:gd name="connsiteY54" fmla="*/ 879046 h 5069342"/>
              <a:gd name="connsiteX55" fmla="*/ 5488643 w 7423352"/>
              <a:gd name="connsiteY55" fmla="*/ 870956 h 5069342"/>
              <a:gd name="connsiteX56" fmla="*/ 5507518 w 7423352"/>
              <a:gd name="connsiteY56" fmla="*/ 862867 h 5069342"/>
              <a:gd name="connsiteX57" fmla="*/ 5515607 w 7423352"/>
              <a:gd name="connsiteY57" fmla="*/ 860170 h 5069342"/>
              <a:gd name="connsiteX58" fmla="*/ 5523697 w 7423352"/>
              <a:gd name="connsiteY58" fmla="*/ 860170 h 5069342"/>
              <a:gd name="connsiteX59" fmla="*/ 5547965 w 7423352"/>
              <a:gd name="connsiteY59" fmla="*/ 868260 h 5069342"/>
              <a:gd name="connsiteX60" fmla="*/ 5570885 w 7423352"/>
              <a:gd name="connsiteY60" fmla="*/ 876349 h 5069342"/>
              <a:gd name="connsiteX61" fmla="*/ 5592456 w 7423352"/>
              <a:gd name="connsiteY61" fmla="*/ 889831 h 5069342"/>
              <a:gd name="connsiteX62" fmla="*/ 5603242 w 7423352"/>
              <a:gd name="connsiteY62" fmla="*/ 897921 h 5069342"/>
              <a:gd name="connsiteX63" fmla="*/ 5611332 w 7423352"/>
              <a:gd name="connsiteY63" fmla="*/ 906010 h 5069342"/>
              <a:gd name="connsiteX64" fmla="*/ 5614028 w 7423352"/>
              <a:gd name="connsiteY64" fmla="*/ 914100 h 5069342"/>
              <a:gd name="connsiteX65" fmla="*/ 5616725 w 7423352"/>
              <a:gd name="connsiteY65" fmla="*/ 924885 h 5069342"/>
              <a:gd name="connsiteX66" fmla="*/ 5616725 w 7423352"/>
              <a:gd name="connsiteY66" fmla="*/ 946457 h 5069342"/>
              <a:gd name="connsiteX67" fmla="*/ 5611332 w 7423352"/>
              <a:gd name="connsiteY67" fmla="*/ 970725 h 5069342"/>
              <a:gd name="connsiteX68" fmla="*/ 5603242 w 7423352"/>
              <a:gd name="connsiteY68" fmla="*/ 992297 h 5069342"/>
              <a:gd name="connsiteX69" fmla="*/ 5589760 w 7423352"/>
              <a:gd name="connsiteY69" fmla="*/ 1016565 h 5069342"/>
              <a:gd name="connsiteX70" fmla="*/ 5570885 w 7423352"/>
              <a:gd name="connsiteY70" fmla="*/ 1040833 h 5069342"/>
              <a:gd name="connsiteX71" fmla="*/ 5531786 w 7423352"/>
              <a:gd name="connsiteY71" fmla="*/ 1089369 h 5069342"/>
              <a:gd name="connsiteX72" fmla="*/ 5534483 w 7423352"/>
              <a:gd name="connsiteY72" fmla="*/ 1105548 h 5069342"/>
              <a:gd name="connsiteX73" fmla="*/ 5537179 w 7423352"/>
              <a:gd name="connsiteY73" fmla="*/ 1127120 h 5069342"/>
              <a:gd name="connsiteX74" fmla="*/ 5545268 w 7423352"/>
              <a:gd name="connsiteY74" fmla="*/ 1151388 h 5069342"/>
              <a:gd name="connsiteX75" fmla="*/ 5553358 w 7423352"/>
              <a:gd name="connsiteY75" fmla="*/ 1172960 h 5069342"/>
              <a:gd name="connsiteX76" fmla="*/ 5561447 w 7423352"/>
              <a:gd name="connsiteY76" fmla="*/ 1183745 h 5069342"/>
              <a:gd name="connsiteX77" fmla="*/ 5568188 w 7423352"/>
              <a:gd name="connsiteY77" fmla="*/ 1191835 h 5069342"/>
              <a:gd name="connsiteX78" fmla="*/ 5576278 w 7423352"/>
              <a:gd name="connsiteY78" fmla="*/ 1199924 h 5069342"/>
              <a:gd name="connsiteX79" fmla="*/ 5587064 w 7423352"/>
              <a:gd name="connsiteY79" fmla="*/ 1205317 h 5069342"/>
              <a:gd name="connsiteX80" fmla="*/ 5597849 w 7423352"/>
              <a:gd name="connsiteY80" fmla="*/ 1208014 h 5069342"/>
              <a:gd name="connsiteX81" fmla="*/ 5611332 w 7423352"/>
              <a:gd name="connsiteY81" fmla="*/ 1208014 h 5069342"/>
              <a:gd name="connsiteX82" fmla="*/ 5627510 w 7423352"/>
              <a:gd name="connsiteY82" fmla="*/ 1205317 h 5069342"/>
              <a:gd name="connsiteX83" fmla="*/ 5643689 w 7423352"/>
              <a:gd name="connsiteY83" fmla="*/ 1199924 h 5069342"/>
              <a:gd name="connsiteX84" fmla="*/ 5678743 w 7423352"/>
              <a:gd name="connsiteY84" fmla="*/ 1186442 h 5069342"/>
              <a:gd name="connsiteX85" fmla="*/ 5700315 w 7423352"/>
              <a:gd name="connsiteY85" fmla="*/ 1181049 h 5069342"/>
              <a:gd name="connsiteX86" fmla="*/ 5705708 w 7423352"/>
              <a:gd name="connsiteY86" fmla="*/ 1181049 h 5069342"/>
              <a:gd name="connsiteX87" fmla="*/ 5708404 w 7423352"/>
              <a:gd name="connsiteY87" fmla="*/ 1183745 h 5069342"/>
              <a:gd name="connsiteX88" fmla="*/ 5711101 w 7423352"/>
              <a:gd name="connsiteY88" fmla="*/ 1186442 h 5069342"/>
              <a:gd name="connsiteX89" fmla="*/ 5711101 w 7423352"/>
              <a:gd name="connsiteY89" fmla="*/ 1189138 h 5069342"/>
              <a:gd name="connsiteX90" fmla="*/ 5705708 w 7423352"/>
              <a:gd name="connsiteY90" fmla="*/ 1197228 h 5069342"/>
              <a:gd name="connsiteX91" fmla="*/ 5700315 w 7423352"/>
              <a:gd name="connsiteY91" fmla="*/ 1208014 h 5069342"/>
              <a:gd name="connsiteX92" fmla="*/ 5692225 w 7423352"/>
              <a:gd name="connsiteY92" fmla="*/ 1216103 h 5069342"/>
              <a:gd name="connsiteX93" fmla="*/ 5686833 w 7423352"/>
              <a:gd name="connsiteY93" fmla="*/ 1229585 h 5069342"/>
              <a:gd name="connsiteX94" fmla="*/ 5684136 w 7423352"/>
              <a:gd name="connsiteY94" fmla="*/ 1245764 h 5069342"/>
              <a:gd name="connsiteX95" fmla="*/ 5681440 w 7423352"/>
              <a:gd name="connsiteY95" fmla="*/ 1264639 h 5069342"/>
              <a:gd name="connsiteX96" fmla="*/ 5681440 w 7423352"/>
              <a:gd name="connsiteY96" fmla="*/ 1279470 h 5069342"/>
              <a:gd name="connsiteX97" fmla="*/ 5684136 w 7423352"/>
              <a:gd name="connsiteY97" fmla="*/ 1287559 h 5069342"/>
              <a:gd name="connsiteX98" fmla="*/ 5689529 w 7423352"/>
              <a:gd name="connsiteY98" fmla="*/ 1295649 h 5069342"/>
              <a:gd name="connsiteX99" fmla="*/ 5697618 w 7423352"/>
              <a:gd name="connsiteY99" fmla="*/ 1303738 h 5069342"/>
              <a:gd name="connsiteX100" fmla="*/ 5705708 w 7423352"/>
              <a:gd name="connsiteY100" fmla="*/ 1309131 h 5069342"/>
              <a:gd name="connsiteX101" fmla="*/ 5716494 w 7423352"/>
              <a:gd name="connsiteY101" fmla="*/ 1314524 h 5069342"/>
              <a:gd name="connsiteX102" fmla="*/ 5729976 w 7423352"/>
              <a:gd name="connsiteY102" fmla="*/ 1317220 h 5069342"/>
              <a:gd name="connsiteX103" fmla="*/ 5746155 w 7423352"/>
              <a:gd name="connsiteY103" fmla="*/ 1317220 h 5069342"/>
              <a:gd name="connsiteX104" fmla="*/ 5762333 w 7423352"/>
              <a:gd name="connsiteY104" fmla="*/ 1314524 h 5069342"/>
              <a:gd name="connsiteX105" fmla="*/ 5781209 w 7423352"/>
              <a:gd name="connsiteY105" fmla="*/ 1309131 h 5069342"/>
              <a:gd name="connsiteX106" fmla="*/ 5802780 w 7423352"/>
              <a:gd name="connsiteY106" fmla="*/ 1301041 h 5069342"/>
              <a:gd name="connsiteX107" fmla="*/ 5843227 w 7423352"/>
              <a:gd name="connsiteY107" fmla="*/ 1282166 h 5069342"/>
              <a:gd name="connsiteX108" fmla="*/ 5886371 w 7423352"/>
              <a:gd name="connsiteY108" fmla="*/ 1261943 h 5069342"/>
              <a:gd name="connsiteX109" fmla="*/ 5929514 w 7423352"/>
              <a:gd name="connsiteY109" fmla="*/ 1240371 h 5069342"/>
              <a:gd name="connsiteX110" fmla="*/ 5967264 w 7423352"/>
              <a:gd name="connsiteY110" fmla="*/ 1224192 h 5069342"/>
              <a:gd name="connsiteX111" fmla="*/ 5983443 w 7423352"/>
              <a:gd name="connsiteY111" fmla="*/ 1218799 h 5069342"/>
              <a:gd name="connsiteX112" fmla="*/ 5996925 w 7423352"/>
              <a:gd name="connsiteY112" fmla="*/ 1216103 h 5069342"/>
              <a:gd name="connsiteX113" fmla="*/ 6010408 w 7423352"/>
              <a:gd name="connsiteY113" fmla="*/ 1216103 h 5069342"/>
              <a:gd name="connsiteX114" fmla="*/ 6023890 w 7423352"/>
              <a:gd name="connsiteY114" fmla="*/ 1218799 h 5069342"/>
              <a:gd name="connsiteX115" fmla="*/ 6058944 w 7423352"/>
              <a:gd name="connsiteY115" fmla="*/ 1237675 h 5069342"/>
              <a:gd name="connsiteX116" fmla="*/ 6085908 w 7423352"/>
              <a:gd name="connsiteY116" fmla="*/ 1253854 h 5069342"/>
              <a:gd name="connsiteX117" fmla="*/ 6096694 w 7423352"/>
              <a:gd name="connsiteY117" fmla="*/ 1261943 h 5069342"/>
              <a:gd name="connsiteX118" fmla="*/ 6102087 w 7423352"/>
              <a:gd name="connsiteY118" fmla="*/ 1271380 h 5069342"/>
              <a:gd name="connsiteX119" fmla="*/ 6107480 w 7423352"/>
              <a:gd name="connsiteY119" fmla="*/ 1279470 h 5069342"/>
              <a:gd name="connsiteX120" fmla="*/ 6110176 w 7423352"/>
              <a:gd name="connsiteY120" fmla="*/ 1287559 h 5069342"/>
              <a:gd name="connsiteX121" fmla="*/ 6110176 w 7423352"/>
              <a:gd name="connsiteY121" fmla="*/ 1298345 h 5069342"/>
              <a:gd name="connsiteX122" fmla="*/ 6107480 w 7423352"/>
              <a:gd name="connsiteY122" fmla="*/ 1309131 h 5069342"/>
              <a:gd name="connsiteX123" fmla="*/ 6104784 w 7423352"/>
              <a:gd name="connsiteY123" fmla="*/ 1319917 h 5069342"/>
              <a:gd name="connsiteX124" fmla="*/ 6099390 w 7423352"/>
              <a:gd name="connsiteY124" fmla="*/ 1330703 h 5069342"/>
              <a:gd name="connsiteX125" fmla="*/ 6077819 w 7423352"/>
              <a:gd name="connsiteY125" fmla="*/ 1352274 h 5069342"/>
              <a:gd name="connsiteX126" fmla="*/ 6050854 w 7423352"/>
              <a:gd name="connsiteY126" fmla="*/ 1379239 h 5069342"/>
              <a:gd name="connsiteX127" fmla="*/ 6045462 w 7423352"/>
              <a:gd name="connsiteY127" fmla="*/ 1387328 h 5069342"/>
              <a:gd name="connsiteX128" fmla="*/ 6040068 w 7423352"/>
              <a:gd name="connsiteY128" fmla="*/ 1398114 h 5069342"/>
              <a:gd name="connsiteX129" fmla="*/ 6034676 w 7423352"/>
              <a:gd name="connsiteY129" fmla="*/ 1422382 h 5069342"/>
              <a:gd name="connsiteX130" fmla="*/ 6031979 w 7423352"/>
              <a:gd name="connsiteY130" fmla="*/ 1449347 h 5069342"/>
              <a:gd name="connsiteX131" fmla="*/ 6031979 w 7423352"/>
              <a:gd name="connsiteY131" fmla="*/ 1476311 h 5069342"/>
              <a:gd name="connsiteX132" fmla="*/ 6029282 w 7423352"/>
              <a:gd name="connsiteY132" fmla="*/ 1495186 h 5069342"/>
              <a:gd name="connsiteX133" fmla="*/ 6023890 w 7423352"/>
              <a:gd name="connsiteY133" fmla="*/ 1511365 h 5069342"/>
              <a:gd name="connsiteX134" fmla="*/ 6018497 w 7423352"/>
              <a:gd name="connsiteY134" fmla="*/ 1522151 h 5069342"/>
              <a:gd name="connsiteX135" fmla="*/ 6010408 w 7423352"/>
              <a:gd name="connsiteY135" fmla="*/ 1530240 h 5069342"/>
              <a:gd name="connsiteX136" fmla="*/ 5996925 w 7423352"/>
              <a:gd name="connsiteY136" fmla="*/ 1532937 h 5069342"/>
              <a:gd name="connsiteX137" fmla="*/ 5983443 w 7423352"/>
              <a:gd name="connsiteY137" fmla="*/ 1532937 h 5069342"/>
              <a:gd name="connsiteX138" fmla="*/ 5967264 w 7423352"/>
              <a:gd name="connsiteY138" fmla="*/ 1527544 h 5069342"/>
              <a:gd name="connsiteX139" fmla="*/ 5948389 w 7423352"/>
              <a:gd name="connsiteY139" fmla="*/ 1519455 h 5069342"/>
              <a:gd name="connsiteX140" fmla="*/ 5951086 w 7423352"/>
              <a:gd name="connsiteY140" fmla="*/ 1538330 h 5069342"/>
              <a:gd name="connsiteX141" fmla="*/ 5956478 w 7423352"/>
              <a:gd name="connsiteY141" fmla="*/ 1559902 h 5069342"/>
              <a:gd name="connsiteX142" fmla="*/ 5964568 w 7423352"/>
              <a:gd name="connsiteY142" fmla="*/ 1584170 h 5069342"/>
              <a:gd name="connsiteX143" fmla="*/ 5975354 w 7423352"/>
              <a:gd name="connsiteY143" fmla="*/ 1611134 h 5069342"/>
              <a:gd name="connsiteX144" fmla="*/ 5994229 w 7423352"/>
              <a:gd name="connsiteY144" fmla="*/ 1635402 h 5069342"/>
              <a:gd name="connsiteX145" fmla="*/ 6015800 w 7423352"/>
              <a:gd name="connsiteY145" fmla="*/ 1659670 h 5069342"/>
              <a:gd name="connsiteX146" fmla="*/ 6029282 w 7423352"/>
              <a:gd name="connsiteY146" fmla="*/ 1670456 h 5069342"/>
              <a:gd name="connsiteX147" fmla="*/ 6045462 w 7423352"/>
              <a:gd name="connsiteY147" fmla="*/ 1678546 h 5069342"/>
              <a:gd name="connsiteX148" fmla="*/ 6061640 w 7423352"/>
              <a:gd name="connsiteY148" fmla="*/ 1686635 h 5069342"/>
              <a:gd name="connsiteX149" fmla="*/ 6080516 w 7423352"/>
              <a:gd name="connsiteY149" fmla="*/ 1694724 h 5069342"/>
              <a:gd name="connsiteX150" fmla="*/ 6120962 w 7423352"/>
              <a:gd name="connsiteY150" fmla="*/ 1710903 h 5069342"/>
              <a:gd name="connsiteX151" fmla="*/ 6145230 w 7423352"/>
              <a:gd name="connsiteY151" fmla="*/ 1721689 h 5069342"/>
              <a:gd name="connsiteX152" fmla="*/ 6150624 w 7423352"/>
              <a:gd name="connsiteY152" fmla="*/ 1727082 h 5069342"/>
              <a:gd name="connsiteX153" fmla="*/ 6153320 w 7423352"/>
              <a:gd name="connsiteY153" fmla="*/ 1735171 h 5069342"/>
              <a:gd name="connsiteX154" fmla="*/ 6156016 w 7423352"/>
              <a:gd name="connsiteY154" fmla="*/ 1740564 h 5069342"/>
              <a:gd name="connsiteX155" fmla="*/ 6153320 w 7423352"/>
              <a:gd name="connsiteY155" fmla="*/ 1745957 h 5069342"/>
              <a:gd name="connsiteX156" fmla="*/ 6145230 w 7423352"/>
              <a:gd name="connsiteY156" fmla="*/ 1759439 h 5069342"/>
              <a:gd name="connsiteX157" fmla="*/ 6134444 w 7423352"/>
              <a:gd name="connsiteY157" fmla="*/ 1772922 h 5069342"/>
              <a:gd name="connsiteX158" fmla="*/ 6120962 w 7423352"/>
              <a:gd name="connsiteY158" fmla="*/ 1791797 h 5069342"/>
              <a:gd name="connsiteX159" fmla="*/ 6115570 w 7423352"/>
              <a:gd name="connsiteY159" fmla="*/ 1802583 h 5069342"/>
              <a:gd name="connsiteX160" fmla="*/ 6112873 w 7423352"/>
              <a:gd name="connsiteY160" fmla="*/ 1813369 h 5069342"/>
              <a:gd name="connsiteX161" fmla="*/ 6104784 w 7423352"/>
              <a:gd name="connsiteY161" fmla="*/ 1845726 h 5069342"/>
              <a:gd name="connsiteX162" fmla="*/ 6102087 w 7423352"/>
              <a:gd name="connsiteY162" fmla="*/ 1856512 h 5069342"/>
              <a:gd name="connsiteX163" fmla="*/ 6104784 w 7423352"/>
              <a:gd name="connsiteY163" fmla="*/ 1864601 h 5069342"/>
              <a:gd name="connsiteX164" fmla="*/ 6110176 w 7423352"/>
              <a:gd name="connsiteY164" fmla="*/ 1869994 h 5069342"/>
              <a:gd name="connsiteX165" fmla="*/ 6118266 w 7423352"/>
              <a:gd name="connsiteY165" fmla="*/ 1872691 h 5069342"/>
              <a:gd name="connsiteX166" fmla="*/ 6134444 w 7423352"/>
              <a:gd name="connsiteY166" fmla="*/ 1869994 h 5069342"/>
              <a:gd name="connsiteX167" fmla="*/ 6153320 w 7423352"/>
              <a:gd name="connsiteY167" fmla="*/ 1867298 h 5069342"/>
              <a:gd name="connsiteX168" fmla="*/ 6177588 w 7423352"/>
              <a:gd name="connsiteY168" fmla="*/ 1859208 h 5069342"/>
              <a:gd name="connsiteX169" fmla="*/ 6209946 w 7423352"/>
              <a:gd name="connsiteY169" fmla="*/ 1853816 h 5069342"/>
              <a:gd name="connsiteX170" fmla="*/ 6242303 w 7423352"/>
              <a:gd name="connsiteY170" fmla="*/ 1848422 h 5069342"/>
              <a:gd name="connsiteX171" fmla="*/ 6247696 w 7423352"/>
              <a:gd name="connsiteY171" fmla="*/ 1848422 h 5069342"/>
              <a:gd name="connsiteX172" fmla="*/ 6250392 w 7423352"/>
              <a:gd name="connsiteY172" fmla="*/ 1851119 h 5069342"/>
              <a:gd name="connsiteX173" fmla="*/ 6239606 w 7423352"/>
              <a:gd name="connsiteY173" fmla="*/ 1859208 h 5069342"/>
              <a:gd name="connsiteX174" fmla="*/ 6226124 w 7423352"/>
              <a:gd name="connsiteY174" fmla="*/ 1872691 h 5069342"/>
              <a:gd name="connsiteX175" fmla="*/ 6209946 w 7423352"/>
              <a:gd name="connsiteY175" fmla="*/ 1888869 h 5069342"/>
              <a:gd name="connsiteX176" fmla="*/ 6204552 w 7423352"/>
              <a:gd name="connsiteY176" fmla="*/ 1894262 h 5069342"/>
              <a:gd name="connsiteX177" fmla="*/ 6201856 w 7423352"/>
              <a:gd name="connsiteY177" fmla="*/ 1902352 h 5069342"/>
              <a:gd name="connsiteX178" fmla="*/ 6204552 w 7423352"/>
              <a:gd name="connsiteY178" fmla="*/ 1907745 h 5069342"/>
              <a:gd name="connsiteX179" fmla="*/ 6212642 w 7423352"/>
              <a:gd name="connsiteY179" fmla="*/ 1913138 h 5069342"/>
              <a:gd name="connsiteX180" fmla="*/ 6226124 w 7423352"/>
              <a:gd name="connsiteY180" fmla="*/ 1915834 h 5069342"/>
              <a:gd name="connsiteX181" fmla="*/ 6247696 w 7423352"/>
              <a:gd name="connsiteY181" fmla="*/ 1915834 h 5069342"/>
              <a:gd name="connsiteX182" fmla="*/ 6271964 w 7423352"/>
              <a:gd name="connsiteY182" fmla="*/ 1915834 h 5069342"/>
              <a:gd name="connsiteX183" fmla="*/ 6293536 w 7423352"/>
              <a:gd name="connsiteY183" fmla="*/ 1910441 h 5069342"/>
              <a:gd name="connsiteX184" fmla="*/ 6315108 w 7423352"/>
              <a:gd name="connsiteY184" fmla="*/ 1905048 h 5069342"/>
              <a:gd name="connsiteX185" fmla="*/ 6333982 w 7423352"/>
              <a:gd name="connsiteY185" fmla="*/ 1899655 h 5069342"/>
              <a:gd name="connsiteX186" fmla="*/ 6369036 w 7423352"/>
              <a:gd name="connsiteY186" fmla="*/ 1883476 h 5069342"/>
              <a:gd name="connsiteX187" fmla="*/ 6398698 w 7423352"/>
              <a:gd name="connsiteY187" fmla="*/ 1864601 h 5069342"/>
              <a:gd name="connsiteX188" fmla="*/ 6425662 w 7423352"/>
              <a:gd name="connsiteY188" fmla="*/ 1848422 h 5069342"/>
              <a:gd name="connsiteX189" fmla="*/ 6439144 w 7423352"/>
              <a:gd name="connsiteY189" fmla="*/ 1843030 h 5069342"/>
              <a:gd name="connsiteX190" fmla="*/ 6452626 w 7423352"/>
              <a:gd name="connsiteY190" fmla="*/ 1837637 h 5069342"/>
              <a:gd name="connsiteX191" fmla="*/ 6466109 w 7423352"/>
              <a:gd name="connsiteY191" fmla="*/ 1834940 h 5069342"/>
              <a:gd name="connsiteX192" fmla="*/ 6482288 w 7423352"/>
              <a:gd name="connsiteY192" fmla="*/ 1837637 h 5069342"/>
              <a:gd name="connsiteX193" fmla="*/ 6495770 w 7423352"/>
              <a:gd name="connsiteY193" fmla="*/ 1840333 h 5069342"/>
              <a:gd name="connsiteX194" fmla="*/ 6511949 w 7423352"/>
              <a:gd name="connsiteY194" fmla="*/ 1845726 h 5069342"/>
              <a:gd name="connsiteX195" fmla="*/ 6538914 w 7423352"/>
              <a:gd name="connsiteY195" fmla="*/ 1856512 h 5069342"/>
              <a:gd name="connsiteX196" fmla="*/ 6568574 w 7423352"/>
              <a:gd name="connsiteY196" fmla="*/ 1864601 h 5069342"/>
              <a:gd name="connsiteX197" fmla="*/ 6598236 w 7423352"/>
              <a:gd name="connsiteY197" fmla="*/ 1867298 h 5069342"/>
              <a:gd name="connsiteX198" fmla="*/ 6633290 w 7423352"/>
              <a:gd name="connsiteY198" fmla="*/ 1867298 h 5069342"/>
              <a:gd name="connsiteX199" fmla="*/ 6665647 w 7423352"/>
              <a:gd name="connsiteY199" fmla="*/ 1864601 h 5069342"/>
              <a:gd name="connsiteX200" fmla="*/ 6698004 w 7423352"/>
              <a:gd name="connsiteY200" fmla="*/ 1856512 h 5069342"/>
              <a:gd name="connsiteX201" fmla="*/ 6727666 w 7423352"/>
              <a:gd name="connsiteY201" fmla="*/ 1848422 h 5069342"/>
              <a:gd name="connsiteX202" fmla="*/ 6757326 w 7423352"/>
              <a:gd name="connsiteY202" fmla="*/ 1834940 h 5069342"/>
              <a:gd name="connsiteX203" fmla="*/ 6892150 w 7423352"/>
              <a:gd name="connsiteY203" fmla="*/ 1673153 h 5069342"/>
              <a:gd name="connsiteX204" fmla="*/ 6900239 w 7423352"/>
              <a:gd name="connsiteY204" fmla="*/ 1700117 h 5069342"/>
              <a:gd name="connsiteX205" fmla="*/ 6905632 w 7423352"/>
              <a:gd name="connsiteY205" fmla="*/ 1724385 h 5069342"/>
              <a:gd name="connsiteX206" fmla="*/ 6905632 w 7423352"/>
              <a:gd name="connsiteY206" fmla="*/ 1743261 h 5069342"/>
              <a:gd name="connsiteX207" fmla="*/ 6900239 w 7423352"/>
              <a:gd name="connsiteY207" fmla="*/ 1762136 h 5069342"/>
              <a:gd name="connsiteX208" fmla="*/ 6900239 w 7423352"/>
              <a:gd name="connsiteY208" fmla="*/ 1772922 h 5069342"/>
              <a:gd name="connsiteX209" fmla="*/ 6897542 w 7423352"/>
              <a:gd name="connsiteY209" fmla="*/ 1786404 h 5069342"/>
              <a:gd name="connsiteX210" fmla="*/ 6889453 w 7423352"/>
              <a:gd name="connsiteY210" fmla="*/ 1799886 h 5069342"/>
              <a:gd name="connsiteX211" fmla="*/ 6878668 w 7423352"/>
              <a:gd name="connsiteY211" fmla="*/ 1813369 h 5069342"/>
              <a:gd name="connsiteX212" fmla="*/ 6854399 w 7423352"/>
              <a:gd name="connsiteY212" fmla="*/ 1832244 h 5069342"/>
              <a:gd name="connsiteX213" fmla="*/ 6819345 w 7423352"/>
              <a:gd name="connsiteY213" fmla="*/ 1851119 h 5069342"/>
              <a:gd name="connsiteX214" fmla="*/ 6741148 w 7423352"/>
              <a:gd name="connsiteY214" fmla="*/ 1896959 h 5069342"/>
              <a:gd name="connsiteX215" fmla="*/ 6703398 w 7423352"/>
              <a:gd name="connsiteY215" fmla="*/ 1918531 h 5069342"/>
              <a:gd name="connsiteX216" fmla="*/ 6671040 w 7423352"/>
              <a:gd name="connsiteY216" fmla="*/ 1937406 h 5069342"/>
              <a:gd name="connsiteX217" fmla="*/ 6660254 w 7423352"/>
              <a:gd name="connsiteY217" fmla="*/ 1948191 h 5069342"/>
              <a:gd name="connsiteX218" fmla="*/ 6652164 w 7423352"/>
              <a:gd name="connsiteY218" fmla="*/ 1956281 h 5069342"/>
              <a:gd name="connsiteX219" fmla="*/ 6646772 w 7423352"/>
              <a:gd name="connsiteY219" fmla="*/ 1964370 h 5069342"/>
              <a:gd name="connsiteX220" fmla="*/ 6646772 w 7423352"/>
              <a:gd name="connsiteY220" fmla="*/ 1969763 h 5069342"/>
              <a:gd name="connsiteX221" fmla="*/ 6646772 w 7423352"/>
              <a:gd name="connsiteY221" fmla="*/ 1977853 h 5069342"/>
              <a:gd name="connsiteX222" fmla="*/ 6644076 w 7423352"/>
              <a:gd name="connsiteY222" fmla="*/ 1975156 h 5069342"/>
              <a:gd name="connsiteX223" fmla="*/ 6619807 w 7423352"/>
              <a:gd name="connsiteY223" fmla="*/ 1961674 h 5069342"/>
              <a:gd name="connsiteX224" fmla="*/ 6590146 w 7423352"/>
              <a:gd name="connsiteY224" fmla="*/ 1991335 h 5069342"/>
              <a:gd name="connsiteX225" fmla="*/ 6579360 w 7423352"/>
              <a:gd name="connsiteY225" fmla="*/ 2004817 h 5069342"/>
              <a:gd name="connsiteX226" fmla="*/ 6571271 w 7423352"/>
              <a:gd name="connsiteY226" fmla="*/ 2018299 h 5069342"/>
              <a:gd name="connsiteX227" fmla="*/ 6568574 w 7423352"/>
              <a:gd name="connsiteY227" fmla="*/ 2031782 h 5069342"/>
              <a:gd name="connsiteX228" fmla="*/ 6571271 w 7423352"/>
              <a:gd name="connsiteY228" fmla="*/ 2047960 h 5069342"/>
              <a:gd name="connsiteX229" fmla="*/ 6582056 w 7423352"/>
              <a:gd name="connsiteY229" fmla="*/ 2061443 h 5069342"/>
              <a:gd name="connsiteX230" fmla="*/ 6598236 w 7423352"/>
              <a:gd name="connsiteY230" fmla="*/ 2080318 h 5069342"/>
              <a:gd name="connsiteX231" fmla="*/ 6503860 w 7423352"/>
              <a:gd name="connsiteY231" fmla="*/ 2126158 h 5069342"/>
              <a:gd name="connsiteX232" fmla="*/ 6536217 w 7423352"/>
              <a:gd name="connsiteY232" fmla="*/ 2161212 h 5069342"/>
              <a:gd name="connsiteX233" fmla="*/ 6557788 w 7423352"/>
              <a:gd name="connsiteY233" fmla="*/ 2153122 h 5069342"/>
              <a:gd name="connsiteX234" fmla="*/ 6579360 w 7423352"/>
              <a:gd name="connsiteY234" fmla="*/ 2145033 h 5069342"/>
              <a:gd name="connsiteX235" fmla="*/ 6625200 w 7423352"/>
              <a:gd name="connsiteY235" fmla="*/ 2136943 h 5069342"/>
              <a:gd name="connsiteX236" fmla="*/ 6671040 w 7423352"/>
              <a:gd name="connsiteY236" fmla="*/ 2128854 h 5069342"/>
              <a:gd name="connsiteX237" fmla="*/ 6692612 w 7423352"/>
              <a:gd name="connsiteY237" fmla="*/ 2123461 h 5069342"/>
              <a:gd name="connsiteX238" fmla="*/ 6714183 w 7423352"/>
              <a:gd name="connsiteY238" fmla="*/ 2115372 h 5069342"/>
              <a:gd name="connsiteX239" fmla="*/ 6735755 w 7423352"/>
              <a:gd name="connsiteY239" fmla="*/ 2107282 h 5069342"/>
              <a:gd name="connsiteX240" fmla="*/ 6754630 w 7423352"/>
              <a:gd name="connsiteY240" fmla="*/ 2093800 h 5069342"/>
              <a:gd name="connsiteX241" fmla="*/ 6770809 w 7423352"/>
              <a:gd name="connsiteY241" fmla="*/ 2080318 h 5069342"/>
              <a:gd name="connsiteX242" fmla="*/ 6786988 w 7423352"/>
              <a:gd name="connsiteY242" fmla="*/ 2061443 h 5069342"/>
              <a:gd name="connsiteX243" fmla="*/ 6797774 w 7423352"/>
              <a:gd name="connsiteY243" fmla="*/ 2037175 h 5069342"/>
              <a:gd name="connsiteX244" fmla="*/ 6805863 w 7423352"/>
              <a:gd name="connsiteY244" fmla="*/ 2010210 h 5069342"/>
              <a:gd name="connsiteX245" fmla="*/ 6811256 w 7423352"/>
              <a:gd name="connsiteY245" fmla="*/ 1975156 h 5069342"/>
              <a:gd name="connsiteX246" fmla="*/ 6811256 w 7423352"/>
              <a:gd name="connsiteY246" fmla="*/ 1934709 h 5069342"/>
              <a:gd name="connsiteX247" fmla="*/ 6897542 w 7423352"/>
              <a:gd name="connsiteY247" fmla="*/ 2037175 h 5069342"/>
              <a:gd name="connsiteX248" fmla="*/ 6970347 w 7423352"/>
              <a:gd name="connsiteY248" fmla="*/ 2123461 h 5069342"/>
              <a:gd name="connsiteX249" fmla="*/ 6978436 w 7423352"/>
              <a:gd name="connsiteY249" fmla="*/ 2131551 h 5069342"/>
              <a:gd name="connsiteX250" fmla="*/ 6989222 w 7423352"/>
              <a:gd name="connsiteY250" fmla="*/ 2139640 h 5069342"/>
              <a:gd name="connsiteX251" fmla="*/ 7000008 w 7423352"/>
              <a:gd name="connsiteY251" fmla="*/ 2145033 h 5069342"/>
              <a:gd name="connsiteX252" fmla="*/ 7010794 w 7423352"/>
              <a:gd name="connsiteY252" fmla="*/ 2150426 h 5069342"/>
              <a:gd name="connsiteX253" fmla="*/ 7072812 w 7423352"/>
              <a:gd name="connsiteY253" fmla="*/ 2158515 h 5069342"/>
              <a:gd name="connsiteX254" fmla="*/ 7102474 w 7423352"/>
              <a:gd name="connsiteY254" fmla="*/ 2163908 h 5069342"/>
              <a:gd name="connsiteX255" fmla="*/ 7132134 w 7423352"/>
              <a:gd name="connsiteY255" fmla="*/ 2171998 h 5069342"/>
              <a:gd name="connsiteX256" fmla="*/ 7159099 w 7423352"/>
              <a:gd name="connsiteY256" fmla="*/ 2182783 h 5069342"/>
              <a:gd name="connsiteX257" fmla="*/ 7186064 w 7423352"/>
              <a:gd name="connsiteY257" fmla="*/ 2196266 h 5069342"/>
              <a:gd name="connsiteX258" fmla="*/ 7210332 w 7423352"/>
              <a:gd name="connsiteY258" fmla="*/ 2215141 h 5069342"/>
              <a:gd name="connsiteX259" fmla="*/ 7223814 w 7423352"/>
              <a:gd name="connsiteY259" fmla="*/ 2228623 h 5069342"/>
              <a:gd name="connsiteX260" fmla="*/ 7234600 w 7423352"/>
              <a:gd name="connsiteY260" fmla="*/ 2242105 h 5069342"/>
              <a:gd name="connsiteX261" fmla="*/ 7237296 w 7423352"/>
              <a:gd name="connsiteY261" fmla="*/ 2242105 h 5069342"/>
              <a:gd name="connsiteX262" fmla="*/ 7245386 w 7423352"/>
              <a:gd name="connsiteY262" fmla="*/ 2242105 h 5069342"/>
              <a:gd name="connsiteX263" fmla="*/ 7264261 w 7423352"/>
              <a:gd name="connsiteY263" fmla="*/ 2239409 h 5069342"/>
              <a:gd name="connsiteX264" fmla="*/ 7285832 w 7423352"/>
              <a:gd name="connsiteY264" fmla="*/ 2231320 h 5069342"/>
              <a:gd name="connsiteX265" fmla="*/ 7307404 w 7423352"/>
              <a:gd name="connsiteY265" fmla="*/ 2225927 h 5069342"/>
              <a:gd name="connsiteX266" fmla="*/ 7358637 w 7423352"/>
              <a:gd name="connsiteY266" fmla="*/ 2223230 h 5069342"/>
              <a:gd name="connsiteX267" fmla="*/ 7380208 w 7423352"/>
              <a:gd name="connsiteY267" fmla="*/ 2225927 h 5069342"/>
              <a:gd name="connsiteX268" fmla="*/ 7390994 w 7423352"/>
              <a:gd name="connsiteY268" fmla="*/ 2228623 h 5069342"/>
              <a:gd name="connsiteX269" fmla="*/ 7401780 w 7423352"/>
              <a:gd name="connsiteY269" fmla="*/ 2231320 h 5069342"/>
              <a:gd name="connsiteX270" fmla="*/ 7407173 w 7423352"/>
              <a:gd name="connsiteY270" fmla="*/ 2236713 h 5069342"/>
              <a:gd name="connsiteX271" fmla="*/ 7412566 w 7423352"/>
              <a:gd name="connsiteY271" fmla="*/ 2242105 h 5069342"/>
              <a:gd name="connsiteX272" fmla="*/ 7420656 w 7423352"/>
              <a:gd name="connsiteY272" fmla="*/ 2260981 h 5069342"/>
              <a:gd name="connsiteX273" fmla="*/ 7423352 w 7423352"/>
              <a:gd name="connsiteY273" fmla="*/ 2285249 h 5069342"/>
              <a:gd name="connsiteX274" fmla="*/ 7423352 w 7423352"/>
              <a:gd name="connsiteY274" fmla="*/ 2304124 h 5069342"/>
              <a:gd name="connsiteX275" fmla="*/ 7417959 w 7423352"/>
              <a:gd name="connsiteY275" fmla="*/ 2358053 h 5069342"/>
              <a:gd name="connsiteX276" fmla="*/ 7409870 w 7423352"/>
              <a:gd name="connsiteY276" fmla="*/ 2411982 h 5069342"/>
              <a:gd name="connsiteX277" fmla="*/ 7401780 w 7423352"/>
              <a:gd name="connsiteY277" fmla="*/ 2465912 h 5069342"/>
              <a:gd name="connsiteX278" fmla="*/ 7401780 w 7423352"/>
              <a:gd name="connsiteY278" fmla="*/ 2492876 h 5069342"/>
              <a:gd name="connsiteX279" fmla="*/ 7401780 w 7423352"/>
              <a:gd name="connsiteY279" fmla="*/ 2519841 h 5069342"/>
              <a:gd name="connsiteX280" fmla="*/ 7401780 w 7423352"/>
              <a:gd name="connsiteY280" fmla="*/ 2565680 h 5069342"/>
              <a:gd name="connsiteX281" fmla="*/ 7396388 w 7423352"/>
              <a:gd name="connsiteY281" fmla="*/ 2606127 h 5069342"/>
              <a:gd name="connsiteX282" fmla="*/ 7385602 w 7423352"/>
              <a:gd name="connsiteY282" fmla="*/ 2643878 h 5069342"/>
              <a:gd name="connsiteX283" fmla="*/ 7369423 w 7423352"/>
              <a:gd name="connsiteY283" fmla="*/ 2681628 h 5069342"/>
              <a:gd name="connsiteX284" fmla="*/ 7350548 w 7423352"/>
              <a:gd name="connsiteY284" fmla="*/ 2713986 h 5069342"/>
              <a:gd name="connsiteX285" fmla="*/ 7323583 w 7423352"/>
              <a:gd name="connsiteY285" fmla="*/ 2746343 h 5069342"/>
              <a:gd name="connsiteX286" fmla="*/ 7293922 w 7423352"/>
              <a:gd name="connsiteY286" fmla="*/ 2776004 h 5069342"/>
              <a:gd name="connsiteX287" fmla="*/ 7258868 w 7423352"/>
              <a:gd name="connsiteY287" fmla="*/ 2805665 h 5069342"/>
              <a:gd name="connsiteX288" fmla="*/ 7231904 w 7423352"/>
              <a:gd name="connsiteY288" fmla="*/ 2827237 h 5069342"/>
              <a:gd name="connsiteX289" fmla="*/ 7207636 w 7423352"/>
              <a:gd name="connsiteY289" fmla="*/ 2854201 h 5069342"/>
              <a:gd name="connsiteX290" fmla="*/ 7159099 w 7423352"/>
              <a:gd name="connsiteY290" fmla="*/ 2908131 h 5069342"/>
              <a:gd name="connsiteX291" fmla="*/ 7113259 w 7423352"/>
              <a:gd name="connsiteY291" fmla="*/ 2964756 h 5069342"/>
              <a:gd name="connsiteX292" fmla="*/ 7088991 w 7423352"/>
              <a:gd name="connsiteY292" fmla="*/ 2991721 h 5069342"/>
              <a:gd name="connsiteX293" fmla="*/ 7062026 w 7423352"/>
              <a:gd name="connsiteY293" fmla="*/ 3018685 h 5069342"/>
              <a:gd name="connsiteX294" fmla="*/ 6959561 w 7423352"/>
              <a:gd name="connsiteY294" fmla="*/ 3110365 h 5069342"/>
              <a:gd name="connsiteX295" fmla="*/ 6857096 w 7423352"/>
              <a:gd name="connsiteY295" fmla="*/ 3204741 h 5069342"/>
              <a:gd name="connsiteX296" fmla="*/ 6646772 w 7423352"/>
              <a:gd name="connsiteY296" fmla="*/ 3385404 h 5069342"/>
              <a:gd name="connsiteX297" fmla="*/ 6490377 w 7423352"/>
              <a:gd name="connsiteY297" fmla="*/ 3517530 h 5069342"/>
              <a:gd name="connsiteX298" fmla="*/ 6414876 w 7423352"/>
              <a:gd name="connsiteY298" fmla="*/ 3584942 h 5069342"/>
              <a:gd name="connsiteX299" fmla="*/ 6339376 w 7423352"/>
              <a:gd name="connsiteY299" fmla="*/ 3655050 h 5069342"/>
              <a:gd name="connsiteX300" fmla="*/ 6315108 w 7423352"/>
              <a:gd name="connsiteY300" fmla="*/ 3682014 h 5069342"/>
              <a:gd name="connsiteX301" fmla="*/ 6290839 w 7423352"/>
              <a:gd name="connsiteY301" fmla="*/ 3708979 h 5069342"/>
              <a:gd name="connsiteX302" fmla="*/ 6245000 w 7423352"/>
              <a:gd name="connsiteY302" fmla="*/ 3770997 h 5069342"/>
              <a:gd name="connsiteX303" fmla="*/ 6220731 w 7423352"/>
              <a:gd name="connsiteY303" fmla="*/ 3818185 h 5069342"/>
              <a:gd name="connsiteX304" fmla="*/ 6188374 w 7423352"/>
              <a:gd name="connsiteY304" fmla="*/ 3872115 h 5069342"/>
              <a:gd name="connsiteX305" fmla="*/ 6156016 w 7423352"/>
              <a:gd name="connsiteY305" fmla="*/ 3926044 h 5069342"/>
              <a:gd name="connsiteX306" fmla="*/ 6139838 w 7423352"/>
              <a:gd name="connsiteY306" fmla="*/ 3947615 h 5069342"/>
              <a:gd name="connsiteX307" fmla="*/ 6123658 w 7423352"/>
              <a:gd name="connsiteY307" fmla="*/ 3963794 h 5069342"/>
              <a:gd name="connsiteX308" fmla="*/ 6107480 w 7423352"/>
              <a:gd name="connsiteY308" fmla="*/ 3985366 h 5069342"/>
              <a:gd name="connsiteX309" fmla="*/ 6093998 w 7423352"/>
              <a:gd name="connsiteY309" fmla="*/ 4004241 h 5069342"/>
              <a:gd name="connsiteX310" fmla="*/ 6085908 w 7423352"/>
              <a:gd name="connsiteY310" fmla="*/ 4025813 h 5069342"/>
              <a:gd name="connsiteX311" fmla="*/ 6083212 w 7423352"/>
              <a:gd name="connsiteY311" fmla="*/ 4044688 h 5069342"/>
              <a:gd name="connsiteX312" fmla="*/ 6080516 w 7423352"/>
              <a:gd name="connsiteY312" fmla="*/ 4058170 h 5069342"/>
              <a:gd name="connsiteX313" fmla="*/ 6080516 w 7423352"/>
              <a:gd name="connsiteY313" fmla="*/ 4071652 h 5069342"/>
              <a:gd name="connsiteX314" fmla="*/ 6080516 w 7423352"/>
              <a:gd name="connsiteY314" fmla="*/ 4082438 h 5069342"/>
              <a:gd name="connsiteX315" fmla="*/ 6072426 w 7423352"/>
              <a:gd name="connsiteY315" fmla="*/ 4093224 h 5069342"/>
              <a:gd name="connsiteX316" fmla="*/ 6061640 w 7423352"/>
              <a:gd name="connsiteY316" fmla="*/ 4101314 h 5069342"/>
              <a:gd name="connsiteX317" fmla="*/ 6050854 w 7423352"/>
              <a:gd name="connsiteY317" fmla="*/ 4106706 h 5069342"/>
              <a:gd name="connsiteX318" fmla="*/ 6045462 w 7423352"/>
              <a:gd name="connsiteY318" fmla="*/ 4104010 h 5069342"/>
              <a:gd name="connsiteX319" fmla="*/ 6037372 w 7423352"/>
              <a:gd name="connsiteY319" fmla="*/ 4101314 h 5069342"/>
              <a:gd name="connsiteX320" fmla="*/ 6031979 w 7423352"/>
              <a:gd name="connsiteY320" fmla="*/ 4095921 h 5069342"/>
              <a:gd name="connsiteX321" fmla="*/ 6023890 w 7423352"/>
              <a:gd name="connsiteY321" fmla="*/ 4087831 h 5069342"/>
              <a:gd name="connsiteX322" fmla="*/ 6018497 w 7423352"/>
              <a:gd name="connsiteY322" fmla="*/ 4074349 h 5069342"/>
              <a:gd name="connsiteX323" fmla="*/ 6010408 w 7423352"/>
              <a:gd name="connsiteY323" fmla="*/ 4058170 h 5069342"/>
              <a:gd name="connsiteX324" fmla="*/ 6005014 w 7423352"/>
              <a:gd name="connsiteY324" fmla="*/ 4036599 h 5069342"/>
              <a:gd name="connsiteX325" fmla="*/ 5996925 w 7423352"/>
              <a:gd name="connsiteY325" fmla="*/ 4009634 h 5069342"/>
              <a:gd name="connsiteX326" fmla="*/ 5953782 w 7423352"/>
              <a:gd name="connsiteY326" fmla="*/ 4098617 h 5069342"/>
              <a:gd name="connsiteX327" fmla="*/ 5907942 w 7423352"/>
              <a:gd name="connsiteY327" fmla="*/ 4187600 h 5069342"/>
              <a:gd name="connsiteX328" fmla="*/ 5854013 w 7423352"/>
              <a:gd name="connsiteY328" fmla="*/ 4273887 h 5069342"/>
              <a:gd name="connsiteX329" fmla="*/ 5800084 w 7423352"/>
              <a:gd name="connsiteY329" fmla="*/ 4357477 h 5069342"/>
              <a:gd name="connsiteX330" fmla="*/ 5773119 w 7423352"/>
              <a:gd name="connsiteY330" fmla="*/ 4397924 h 5069342"/>
              <a:gd name="connsiteX331" fmla="*/ 5756941 w 7423352"/>
              <a:gd name="connsiteY331" fmla="*/ 4414103 h 5069342"/>
              <a:gd name="connsiteX332" fmla="*/ 5740762 w 7423352"/>
              <a:gd name="connsiteY332" fmla="*/ 4424889 h 5069342"/>
              <a:gd name="connsiteX333" fmla="*/ 5719190 w 7423352"/>
              <a:gd name="connsiteY333" fmla="*/ 4435674 h 5069342"/>
              <a:gd name="connsiteX334" fmla="*/ 5697618 w 7423352"/>
              <a:gd name="connsiteY334" fmla="*/ 4438371 h 5069342"/>
              <a:gd name="connsiteX335" fmla="*/ 5670654 w 7423352"/>
              <a:gd name="connsiteY335" fmla="*/ 4435674 h 5069342"/>
              <a:gd name="connsiteX336" fmla="*/ 5638296 w 7423352"/>
              <a:gd name="connsiteY336" fmla="*/ 4427585 h 5069342"/>
              <a:gd name="connsiteX337" fmla="*/ 5640993 w 7423352"/>
              <a:gd name="connsiteY337" fmla="*/ 4462639 h 5069342"/>
              <a:gd name="connsiteX338" fmla="*/ 5643689 w 7423352"/>
              <a:gd name="connsiteY338" fmla="*/ 4492300 h 5069342"/>
              <a:gd name="connsiteX339" fmla="*/ 5643689 w 7423352"/>
              <a:gd name="connsiteY339" fmla="*/ 4519265 h 5069342"/>
              <a:gd name="connsiteX340" fmla="*/ 5640993 w 7423352"/>
              <a:gd name="connsiteY340" fmla="*/ 4532747 h 5069342"/>
              <a:gd name="connsiteX341" fmla="*/ 5635600 w 7423352"/>
              <a:gd name="connsiteY341" fmla="*/ 4543533 h 5069342"/>
              <a:gd name="connsiteX342" fmla="*/ 5611332 w 7423352"/>
              <a:gd name="connsiteY342" fmla="*/ 4583980 h 5069342"/>
              <a:gd name="connsiteX343" fmla="*/ 5581671 w 7423352"/>
              <a:gd name="connsiteY343" fmla="*/ 4624427 h 5069342"/>
              <a:gd name="connsiteX344" fmla="*/ 5568188 w 7423352"/>
              <a:gd name="connsiteY344" fmla="*/ 4643302 h 5069342"/>
              <a:gd name="connsiteX345" fmla="*/ 5550661 w 7423352"/>
              <a:gd name="connsiteY345" fmla="*/ 4656784 h 5069342"/>
              <a:gd name="connsiteX346" fmla="*/ 5534483 w 7423352"/>
              <a:gd name="connsiteY346" fmla="*/ 4670266 h 5069342"/>
              <a:gd name="connsiteX347" fmla="*/ 5515607 w 7423352"/>
              <a:gd name="connsiteY347" fmla="*/ 4678356 h 5069342"/>
              <a:gd name="connsiteX348" fmla="*/ 5485946 w 7423352"/>
              <a:gd name="connsiteY348" fmla="*/ 4689142 h 5069342"/>
              <a:gd name="connsiteX349" fmla="*/ 5458982 w 7423352"/>
              <a:gd name="connsiteY349" fmla="*/ 4699927 h 5069342"/>
              <a:gd name="connsiteX350" fmla="*/ 5402356 w 7423352"/>
              <a:gd name="connsiteY350" fmla="*/ 4726892 h 5069342"/>
              <a:gd name="connsiteX351" fmla="*/ 5351123 w 7423352"/>
              <a:gd name="connsiteY351" fmla="*/ 4756553 h 5069342"/>
              <a:gd name="connsiteX352" fmla="*/ 5302587 w 7423352"/>
              <a:gd name="connsiteY352" fmla="*/ 4791607 h 5069342"/>
              <a:gd name="connsiteX353" fmla="*/ 5254051 w 7423352"/>
              <a:gd name="connsiteY353" fmla="*/ 4826661 h 5069342"/>
              <a:gd name="connsiteX354" fmla="*/ 5208211 w 7423352"/>
              <a:gd name="connsiteY354" fmla="*/ 4864411 h 5069342"/>
              <a:gd name="connsiteX355" fmla="*/ 5113835 w 7423352"/>
              <a:gd name="connsiteY355" fmla="*/ 4937216 h 5069342"/>
              <a:gd name="connsiteX356" fmla="*/ 5081477 w 7423352"/>
              <a:gd name="connsiteY356" fmla="*/ 4958787 h 5069342"/>
              <a:gd name="connsiteX357" fmla="*/ 5049120 w 7423352"/>
              <a:gd name="connsiteY357" fmla="*/ 4977663 h 5069342"/>
              <a:gd name="connsiteX358" fmla="*/ 4981709 w 7423352"/>
              <a:gd name="connsiteY358" fmla="*/ 5010020 h 5069342"/>
              <a:gd name="connsiteX359" fmla="*/ 4911601 w 7423352"/>
              <a:gd name="connsiteY359" fmla="*/ 5039681 h 5069342"/>
              <a:gd name="connsiteX360" fmla="*/ 4841493 w 7423352"/>
              <a:gd name="connsiteY360" fmla="*/ 5069342 h 5069342"/>
              <a:gd name="connsiteX361" fmla="*/ 4817224 w 7423352"/>
              <a:gd name="connsiteY361" fmla="*/ 5042378 h 5069342"/>
              <a:gd name="connsiteX362" fmla="*/ 4868457 w 7423352"/>
              <a:gd name="connsiteY362" fmla="*/ 4953395 h 5069342"/>
              <a:gd name="connsiteX363" fmla="*/ 4898118 w 7423352"/>
              <a:gd name="connsiteY363" fmla="*/ 4907555 h 5069342"/>
              <a:gd name="connsiteX364" fmla="*/ 4925083 w 7423352"/>
              <a:gd name="connsiteY364" fmla="*/ 4864411 h 5069342"/>
              <a:gd name="connsiteX365" fmla="*/ 4941262 w 7423352"/>
              <a:gd name="connsiteY365" fmla="*/ 4842840 h 5069342"/>
              <a:gd name="connsiteX366" fmla="*/ 4960137 w 7423352"/>
              <a:gd name="connsiteY366" fmla="*/ 4821268 h 5069342"/>
              <a:gd name="connsiteX367" fmla="*/ 4979012 w 7423352"/>
              <a:gd name="connsiteY367" fmla="*/ 4802393 h 5069342"/>
              <a:gd name="connsiteX368" fmla="*/ 5000584 w 7423352"/>
              <a:gd name="connsiteY368" fmla="*/ 4786214 h 5069342"/>
              <a:gd name="connsiteX369" fmla="*/ 5014066 w 7423352"/>
              <a:gd name="connsiteY369" fmla="*/ 4775428 h 5069342"/>
              <a:gd name="connsiteX370" fmla="*/ 5027548 w 7423352"/>
              <a:gd name="connsiteY370" fmla="*/ 4761946 h 5069342"/>
              <a:gd name="connsiteX371" fmla="*/ 5035638 w 7423352"/>
              <a:gd name="connsiteY371" fmla="*/ 4751160 h 5069342"/>
              <a:gd name="connsiteX372" fmla="*/ 5041031 w 7423352"/>
              <a:gd name="connsiteY372" fmla="*/ 4737678 h 5069342"/>
              <a:gd name="connsiteX373" fmla="*/ 5043727 w 7423352"/>
              <a:gd name="connsiteY373" fmla="*/ 4724196 h 5069342"/>
              <a:gd name="connsiteX374" fmla="*/ 5046424 w 7423352"/>
              <a:gd name="connsiteY374" fmla="*/ 4710713 h 5069342"/>
              <a:gd name="connsiteX375" fmla="*/ 5046424 w 7423352"/>
              <a:gd name="connsiteY375" fmla="*/ 4681052 h 5069342"/>
              <a:gd name="connsiteX376" fmla="*/ 5035638 w 7423352"/>
              <a:gd name="connsiteY376" fmla="*/ 4624427 h 5069342"/>
              <a:gd name="connsiteX377" fmla="*/ 5030245 w 7423352"/>
              <a:gd name="connsiteY377" fmla="*/ 4597462 h 5069342"/>
              <a:gd name="connsiteX378" fmla="*/ 5032941 w 7423352"/>
              <a:gd name="connsiteY378" fmla="*/ 4583980 h 5069342"/>
              <a:gd name="connsiteX379" fmla="*/ 5032941 w 7423352"/>
              <a:gd name="connsiteY379" fmla="*/ 4570497 h 5069342"/>
              <a:gd name="connsiteX380" fmla="*/ 5032941 w 7423352"/>
              <a:gd name="connsiteY380" fmla="*/ 4565105 h 5069342"/>
              <a:gd name="connsiteX381" fmla="*/ 5027548 w 7423352"/>
              <a:gd name="connsiteY381" fmla="*/ 4562408 h 5069342"/>
              <a:gd name="connsiteX382" fmla="*/ 5014066 w 7423352"/>
              <a:gd name="connsiteY382" fmla="*/ 4551622 h 5069342"/>
              <a:gd name="connsiteX383" fmla="*/ 4995191 w 7423352"/>
              <a:gd name="connsiteY383" fmla="*/ 4543533 h 5069342"/>
              <a:gd name="connsiteX384" fmla="*/ 4987101 w 7423352"/>
              <a:gd name="connsiteY384" fmla="*/ 4540836 h 5069342"/>
              <a:gd name="connsiteX385" fmla="*/ 4981709 w 7423352"/>
              <a:gd name="connsiteY385" fmla="*/ 4540836 h 5069342"/>
              <a:gd name="connsiteX386" fmla="*/ 4927779 w 7423352"/>
              <a:gd name="connsiteY386" fmla="*/ 4548926 h 5069342"/>
              <a:gd name="connsiteX387" fmla="*/ 4876547 w 7423352"/>
              <a:gd name="connsiteY387" fmla="*/ 4559712 h 5069342"/>
              <a:gd name="connsiteX388" fmla="*/ 4828010 w 7423352"/>
              <a:gd name="connsiteY388" fmla="*/ 4575890 h 5069342"/>
              <a:gd name="connsiteX389" fmla="*/ 4779474 w 7423352"/>
              <a:gd name="connsiteY389" fmla="*/ 4594766 h 5069342"/>
              <a:gd name="connsiteX390" fmla="*/ 4733634 w 7423352"/>
              <a:gd name="connsiteY390" fmla="*/ 4616337 h 5069342"/>
              <a:gd name="connsiteX391" fmla="*/ 4690491 w 7423352"/>
              <a:gd name="connsiteY391" fmla="*/ 4643302 h 5069342"/>
              <a:gd name="connsiteX392" fmla="*/ 4647348 w 7423352"/>
              <a:gd name="connsiteY392" fmla="*/ 4675659 h 5069342"/>
              <a:gd name="connsiteX393" fmla="*/ 4606901 w 7423352"/>
              <a:gd name="connsiteY393" fmla="*/ 4708017 h 5069342"/>
              <a:gd name="connsiteX394" fmla="*/ 4566454 w 7423352"/>
              <a:gd name="connsiteY394" fmla="*/ 4743071 h 5069342"/>
              <a:gd name="connsiteX395" fmla="*/ 4523310 w 7423352"/>
              <a:gd name="connsiteY395" fmla="*/ 4770035 h 5069342"/>
              <a:gd name="connsiteX396" fmla="*/ 4480167 w 7423352"/>
              <a:gd name="connsiteY396" fmla="*/ 4794303 h 5069342"/>
              <a:gd name="connsiteX397" fmla="*/ 4434327 w 7423352"/>
              <a:gd name="connsiteY397" fmla="*/ 4810482 h 5069342"/>
              <a:gd name="connsiteX398" fmla="*/ 4385791 w 7423352"/>
              <a:gd name="connsiteY398" fmla="*/ 4823965 h 5069342"/>
              <a:gd name="connsiteX399" fmla="*/ 4361523 w 7423352"/>
              <a:gd name="connsiteY399" fmla="*/ 4826661 h 5069342"/>
              <a:gd name="connsiteX400" fmla="*/ 4337255 w 7423352"/>
              <a:gd name="connsiteY400" fmla="*/ 4829357 h 5069342"/>
              <a:gd name="connsiteX401" fmla="*/ 4312987 w 7423352"/>
              <a:gd name="connsiteY401" fmla="*/ 4829357 h 5069342"/>
              <a:gd name="connsiteX402" fmla="*/ 4288719 w 7423352"/>
              <a:gd name="connsiteY402" fmla="*/ 4826661 h 5069342"/>
              <a:gd name="connsiteX403" fmla="*/ 4261754 w 7423352"/>
              <a:gd name="connsiteY403" fmla="*/ 4823965 h 5069342"/>
              <a:gd name="connsiteX404" fmla="*/ 4234789 w 7423352"/>
              <a:gd name="connsiteY404" fmla="*/ 4818572 h 5069342"/>
              <a:gd name="connsiteX405" fmla="*/ 4199735 w 7423352"/>
              <a:gd name="connsiteY405" fmla="*/ 4810482 h 5069342"/>
              <a:gd name="connsiteX406" fmla="*/ 4167378 w 7423352"/>
              <a:gd name="connsiteY406" fmla="*/ 4805089 h 5069342"/>
              <a:gd name="connsiteX407" fmla="*/ 4135020 w 7423352"/>
              <a:gd name="connsiteY407" fmla="*/ 4805089 h 5069342"/>
              <a:gd name="connsiteX408" fmla="*/ 4105359 w 7423352"/>
              <a:gd name="connsiteY408" fmla="*/ 4805089 h 5069342"/>
              <a:gd name="connsiteX409" fmla="*/ 4073002 w 7423352"/>
              <a:gd name="connsiteY409" fmla="*/ 4813179 h 5069342"/>
              <a:gd name="connsiteX410" fmla="*/ 4043341 w 7423352"/>
              <a:gd name="connsiteY410" fmla="*/ 4826661 h 5069342"/>
              <a:gd name="connsiteX411" fmla="*/ 4029858 w 7423352"/>
              <a:gd name="connsiteY411" fmla="*/ 4834750 h 5069342"/>
              <a:gd name="connsiteX412" fmla="*/ 4016376 w 7423352"/>
              <a:gd name="connsiteY412" fmla="*/ 4848233 h 5069342"/>
              <a:gd name="connsiteX413" fmla="*/ 3986715 w 7423352"/>
              <a:gd name="connsiteY413" fmla="*/ 4875197 h 5069342"/>
              <a:gd name="connsiteX414" fmla="*/ 3973233 w 7423352"/>
              <a:gd name="connsiteY414" fmla="*/ 4891376 h 5069342"/>
              <a:gd name="connsiteX415" fmla="*/ 3957054 w 7423352"/>
              <a:gd name="connsiteY415" fmla="*/ 4902162 h 5069342"/>
              <a:gd name="connsiteX416" fmla="*/ 3940875 w 7423352"/>
              <a:gd name="connsiteY416" fmla="*/ 4912948 h 5069342"/>
              <a:gd name="connsiteX417" fmla="*/ 3922000 w 7423352"/>
              <a:gd name="connsiteY417" fmla="*/ 4921037 h 5069342"/>
              <a:gd name="connsiteX418" fmla="*/ 3905821 w 7423352"/>
              <a:gd name="connsiteY418" fmla="*/ 4926430 h 5069342"/>
              <a:gd name="connsiteX419" fmla="*/ 3886946 w 7423352"/>
              <a:gd name="connsiteY419" fmla="*/ 4931823 h 5069342"/>
              <a:gd name="connsiteX420" fmla="*/ 3849196 w 7423352"/>
              <a:gd name="connsiteY420" fmla="*/ 4934519 h 5069342"/>
              <a:gd name="connsiteX421" fmla="*/ 3811445 w 7423352"/>
              <a:gd name="connsiteY421" fmla="*/ 4934519 h 5069342"/>
              <a:gd name="connsiteX422" fmla="*/ 3770998 w 7423352"/>
              <a:gd name="connsiteY422" fmla="*/ 4929126 h 5069342"/>
              <a:gd name="connsiteX423" fmla="*/ 3695497 w 7423352"/>
              <a:gd name="connsiteY423" fmla="*/ 4918341 h 5069342"/>
              <a:gd name="connsiteX424" fmla="*/ 3630782 w 7423352"/>
              <a:gd name="connsiteY424" fmla="*/ 4907555 h 5069342"/>
              <a:gd name="connsiteX425" fmla="*/ 3598425 w 7423352"/>
              <a:gd name="connsiteY425" fmla="*/ 4902162 h 5069342"/>
              <a:gd name="connsiteX426" fmla="*/ 3568764 w 7423352"/>
              <a:gd name="connsiteY426" fmla="*/ 4891376 h 5069342"/>
              <a:gd name="connsiteX427" fmla="*/ 3539103 w 7423352"/>
              <a:gd name="connsiteY427" fmla="*/ 4877894 h 5069342"/>
              <a:gd name="connsiteX428" fmla="*/ 3509442 w 7423352"/>
              <a:gd name="connsiteY428" fmla="*/ 4861715 h 5069342"/>
              <a:gd name="connsiteX429" fmla="*/ 3482477 w 7423352"/>
              <a:gd name="connsiteY429" fmla="*/ 4840143 h 5069342"/>
              <a:gd name="connsiteX430" fmla="*/ 3458209 w 7423352"/>
              <a:gd name="connsiteY430" fmla="*/ 4813179 h 5069342"/>
              <a:gd name="connsiteX431" fmla="*/ 3452816 w 7423352"/>
              <a:gd name="connsiteY431" fmla="*/ 4807786 h 5069342"/>
              <a:gd name="connsiteX432" fmla="*/ 3442030 w 7423352"/>
              <a:gd name="connsiteY432" fmla="*/ 4805089 h 5069342"/>
              <a:gd name="connsiteX433" fmla="*/ 3425851 w 7423352"/>
              <a:gd name="connsiteY433" fmla="*/ 4805089 h 5069342"/>
              <a:gd name="connsiteX434" fmla="*/ 3409673 w 7423352"/>
              <a:gd name="connsiteY434" fmla="*/ 4805089 h 5069342"/>
              <a:gd name="connsiteX435" fmla="*/ 3374619 w 7423352"/>
              <a:gd name="connsiteY435" fmla="*/ 4813179 h 5069342"/>
              <a:gd name="connsiteX436" fmla="*/ 3342261 w 7423352"/>
              <a:gd name="connsiteY436" fmla="*/ 4821268 h 5069342"/>
              <a:gd name="connsiteX437" fmla="*/ 3299118 w 7423352"/>
              <a:gd name="connsiteY437" fmla="*/ 4832054 h 5069342"/>
              <a:gd name="connsiteX438" fmla="*/ 3277546 w 7423352"/>
              <a:gd name="connsiteY438" fmla="*/ 4837447 h 5069342"/>
              <a:gd name="connsiteX439" fmla="*/ 3255975 w 7423352"/>
              <a:gd name="connsiteY439" fmla="*/ 4840143 h 5069342"/>
              <a:gd name="connsiteX440" fmla="*/ 3234403 w 7423352"/>
              <a:gd name="connsiteY440" fmla="*/ 4840143 h 5069342"/>
              <a:gd name="connsiteX441" fmla="*/ 3212831 w 7423352"/>
              <a:gd name="connsiteY441" fmla="*/ 4837447 h 5069342"/>
              <a:gd name="connsiteX442" fmla="*/ 3191260 w 7423352"/>
              <a:gd name="connsiteY442" fmla="*/ 4826661 h 5069342"/>
              <a:gd name="connsiteX443" fmla="*/ 3169688 w 7423352"/>
              <a:gd name="connsiteY443" fmla="*/ 4813179 h 5069342"/>
              <a:gd name="connsiteX444" fmla="*/ 3158902 w 7423352"/>
              <a:gd name="connsiteY444" fmla="*/ 4807786 h 5069342"/>
              <a:gd name="connsiteX445" fmla="*/ 3145420 w 7423352"/>
              <a:gd name="connsiteY445" fmla="*/ 4807786 h 5069342"/>
              <a:gd name="connsiteX446" fmla="*/ 3134634 w 7423352"/>
              <a:gd name="connsiteY446" fmla="*/ 4810482 h 5069342"/>
              <a:gd name="connsiteX447" fmla="*/ 3123848 w 7423352"/>
              <a:gd name="connsiteY447" fmla="*/ 4815875 h 5069342"/>
              <a:gd name="connsiteX448" fmla="*/ 3113062 w 7423352"/>
              <a:gd name="connsiteY448" fmla="*/ 4829357 h 5069342"/>
              <a:gd name="connsiteX449" fmla="*/ 3099580 w 7423352"/>
              <a:gd name="connsiteY449" fmla="*/ 4840143 h 5069342"/>
              <a:gd name="connsiteX450" fmla="*/ 3086098 w 7423352"/>
              <a:gd name="connsiteY450" fmla="*/ 4850929 h 5069342"/>
              <a:gd name="connsiteX451" fmla="*/ 3072615 w 7423352"/>
              <a:gd name="connsiteY451" fmla="*/ 4856322 h 5069342"/>
              <a:gd name="connsiteX452" fmla="*/ 3042954 w 7423352"/>
              <a:gd name="connsiteY452" fmla="*/ 4867108 h 5069342"/>
              <a:gd name="connsiteX453" fmla="*/ 3010597 w 7423352"/>
              <a:gd name="connsiteY453" fmla="*/ 4869804 h 5069342"/>
              <a:gd name="connsiteX454" fmla="*/ 2948578 w 7423352"/>
              <a:gd name="connsiteY454" fmla="*/ 4875197 h 5069342"/>
              <a:gd name="connsiteX455" fmla="*/ 2916221 w 7423352"/>
              <a:gd name="connsiteY455" fmla="*/ 4880590 h 5069342"/>
              <a:gd name="connsiteX456" fmla="*/ 2886560 w 7423352"/>
              <a:gd name="connsiteY456" fmla="*/ 4888680 h 5069342"/>
              <a:gd name="connsiteX457" fmla="*/ 2873077 w 7423352"/>
              <a:gd name="connsiteY457" fmla="*/ 4891376 h 5069342"/>
              <a:gd name="connsiteX458" fmla="*/ 2859595 w 7423352"/>
              <a:gd name="connsiteY458" fmla="*/ 4891376 h 5069342"/>
              <a:gd name="connsiteX459" fmla="*/ 2843416 w 7423352"/>
              <a:gd name="connsiteY459" fmla="*/ 4888680 h 5069342"/>
              <a:gd name="connsiteX460" fmla="*/ 2824541 w 7423352"/>
              <a:gd name="connsiteY460" fmla="*/ 4883287 h 5069342"/>
              <a:gd name="connsiteX461" fmla="*/ 2792184 w 7423352"/>
              <a:gd name="connsiteY461" fmla="*/ 4867108 h 5069342"/>
              <a:gd name="connsiteX462" fmla="*/ 2759826 w 7423352"/>
              <a:gd name="connsiteY462" fmla="*/ 4848233 h 5069342"/>
              <a:gd name="connsiteX463" fmla="*/ 2708593 w 7423352"/>
              <a:gd name="connsiteY463" fmla="*/ 4818572 h 5069342"/>
              <a:gd name="connsiteX464" fmla="*/ 2657361 w 7423352"/>
              <a:gd name="connsiteY464" fmla="*/ 4788911 h 5069342"/>
              <a:gd name="connsiteX465" fmla="*/ 2608824 w 7423352"/>
              <a:gd name="connsiteY465" fmla="*/ 4753857 h 5069342"/>
              <a:gd name="connsiteX466" fmla="*/ 2587253 w 7423352"/>
              <a:gd name="connsiteY466" fmla="*/ 4734981 h 5069342"/>
              <a:gd name="connsiteX467" fmla="*/ 2565681 w 7423352"/>
              <a:gd name="connsiteY467" fmla="*/ 4713410 h 5069342"/>
              <a:gd name="connsiteX468" fmla="*/ 2533323 w 7423352"/>
              <a:gd name="connsiteY468" fmla="*/ 4683749 h 5069342"/>
              <a:gd name="connsiteX469" fmla="*/ 2517145 w 7423352"/>
              <a:gd name="connsiteY469" fmla="*/ 4670266 h 5069342"/>
              <a:gd name="connsiteX470" fmla="*/ 2500966 w 7423352"/>
              <a:gd name="connsiteY470" fmla="*/ 4662177 h 5069342"/>
              <a:gd name="connsiteX471" fmla="*/ 2487484 w 7423352"/>
              <a:gd name="connsiteY471" fmla="*/ 4654088 h 5069342"/>
              <a:gd name="connsiteX472" fmla="*/ 2471305 w 7423352"/>
              <a:gd name="connsiteY472" fmla="*/ 4651391 h 5069342"/>
              <a:gd name="connsiteX473" fmla="*/ 2457823 w 7423352"/>
              <a:gd name="connsiteY473" fmla="*/ 4648695 h 5069342"/>
              <a:gd name="connsiteX474" fmla="*/ 2444340 w 7423352"/>
              <a:gd name="connsiteY474" fmla="*/ 4648695 h 5069342"/>
              <a:gd name="connsiteX475" fmla="*/ 2430858 w 7423352"/>
              <a:gd name="connsiteY475" fmla="*/ 4654088 h 5069342"/>
              <a:gd name="connsiteX476" fmla="*/ 2420072 w 7423352"/>
              <a:gd name="connsiteY476" fmla="*/ 4659481 h 5069342"/>
              <a:gd name="connsiteX477" fmla="*/ 2406590 w 7423352"/>
              <a:gd name="connsiteY477" fmla="*/ 4667570 h 5069342"/>
              <a:gd name="connsiteX478" fmla="*/ 2395804 w 7423352"/>
              <a:gd name="connsiteY478" fmla="*/ 4678356 h 5069342"/>
              <a:gd name="connsiteX479" fmla="*/ 2385018 w 7423352"/>
              <a:gd name="connsiteY479" fmla="*/ 4691838 h 5069342"/>
              <a:gd name="connsiteX480" fmla="*/ 2374232 w 7423352"/>
              <a:gd name="connsiteY480" fmla="*/ 4708017 h 5069342"/>
              <a:gd name="connsiteX481" fmla="*/ 2352661 w 7423352"/>
              <a:gd name="connsiteY481" fmla="*/ 4748464 h 5069342"/>
              <a:gd name="connsiteX482" fmla="*/ 2344571 w 7423352"/>
              <a:gd name="connsiteY482" fmla="*/ 4764642 h 5069342"/>
              <a:gd name="connsiteX483" fmla="*/ 2333786 w 7423352"/>
              <a:gd name="connsiteY483" fmla="*/ 4775428 h 5069342"/>
              <a:gd name="connsiteX484" fmla="*/ 2320303 w 7423352"/>
              <a:gd name="connsiteY484" fmla="*/ 4783518 h 5069342"/>
              <a:gd name="connsiteX485" fmla="*/ 2301428 w 7423352"/>
              <a:gd name="connsiteY485" fmla="*/ 4786214 h 5069342"/>
              <a:gd name="connsiteX486" fmla="*/ 2274463 w 7423352"/>
              <a:gd name="connsiteY486" fmla="*/ 4791607 h 5069342"/>
              <a:gd name="connsiteX487" fmla="*/ 2244802 w 7423352"/>
              <a:gd name="connsiteY487" fmla="*/ 4791607 h 5069342"/>
              <a:gd name="connsiteX488" fmla="*/ 2177391 w 7423352"/>
              <a:gd name="connsiteY488" fmla="*/ 4791607 h 5069342"/>
              <a:gd name="connsiteX489" fmla="*/ 2145033 w 7423352"/>
              <a:gd name="connsiteY489" fmla="*/ 4788911 h 5069342"/>
              <a:gd name="connsiteX490" fmla="*/ 2115372 w 7423352"/>
              <a:gd name="connsiteY490" fmla="*/ 4783518 h 5069342"/>
              <a:gd name="connsiteX491" fmla="*/ 2112676 w 7423352"/>
              <a:gd name="connsiteY491" fmla="*/ 4805089 h 5069342"/>
              <a:gd name="connsiteX492" fmla="*/ 2107283 w 7423352"/>
              <a:gd name="connsiteY492" fmla="*/ 4826661 h 5069342"/>
              <a:gd name="connsiteX493" fmla="*/ 2099194 w 7423352"/>
              <a:gd name="connsiteY493" fmla="*/ 4850929 h 5069342"/>
              <a:gd name="connsiteX494" fmla="*/ 2088408 w 7423352"/>
              <a:gd name="connsiteY494" fmla="*/ 4872501 h 5069342"/>
              <a:gd name="connsiteX495" fmla="*/ 2072229 w 7423352"/>
              <a:gd name="connsiteY495" fmla="*/ 4888680 h 5069342"/>
              <a:gd name="connsiteX496" fmla="*/ 2064140 w 7423352"/>
              <a:gd name="connsiteY496" fmla="*/ 4896769 h 5069342"/>
              <a:gd name="connsiteX497" fmla="*/ 2053354 w 7423352"/>
              <a:gd name="connsiteY497" fmla="*/ 4902162 h 5069342"/>
              <a:gd name="connsiteX498" fmla="*/ 2042568 w 7423352"/>
              <a:gd name="connsiteY498" fmla="*/ 4904858 h 5069342"/>
              <a:gd name="connsiteX499" fmla="*/ 2029086 w 7423352"/>
              <a:gd name="connsiteY499" fmla="*/ 4907555 h 5069342"/>
              <a:gd name="connsiteX500" fmla="*/ 2012907 w 7423352"/>
              <a:gd name="connsiteY500" fmla="*/ 4904858 h 5069342"/>
              <a:gd name="connsiteX501" fmla="*/ 1996728 w 7423352"/>
              <a:gd name="connsiteY501" fmla="*/ 4902162 h 5069342"/>
              <a:gd name="connsiteX502" fmla="*/ 1972460 w 7423352"/>
              <a:gd name="connsiteY502" fmla="*/ 4915644 h 5069342"/>
              <a:gd name="connsiteX503" fmla="*/ 1948192 w 7423352"/>
              <a:gd name="connsiteY503" fmla="*/ 4926430 h 5069342"/>
              <a:gd name="connsiteX504" fmla="*/ 1923924 w 7423352"/>
              <a:gd name="connsiteY504" fmla="*/ 4934519 h 5069342"/>
              <a:gd name="connsiteX505" fmla="*/ 1896959 w 7423352"/>
              <a:gd name="connsiteY505" fmla="*/ 4939912 h 5069342"/>
              <a:gd name="connsiteX506" fmla="*/ 1872691 w 7423352"/>
              <a:gd name="connsiteY506" fmla="*/ 4942609 h 5069342"/>
              <a:gd name="connsiteX507" fmla="*/ 1849771 w 7423352"/>
              <a:gd name="connsiteY507" fmla="*/ 4942609 h 5069342"/>
              <a:gd name="connsiteX508" fmla="*/ 1801235 w 7423352"/>
              <a:gd name="connsiteY508" fmla="*/ 4939912 h 5069342"/>
              <a:gd name="connsiteX509" fmla="*/ 1750002 w 7423352"/>
              <a:gd name="connsiteY509" fmla="*/ 4931823 h 5069342"/>
              <a:gd name="connsiteX510" fmla="*/ 1701466 w 7423352"/>
              <a:gd name="connsiteY510" fmla="*/ 4921037 h 5069342"/>
              <a:gd name="connsiteX511" fmla="*/ 1652930 w 7423352"/>
              <a:gd name="connsiteY511" fmla="*/ 4907555 h 5069342"/>
              <a:gd name="connsiteX512" fmla="*/ 1604393 w 7423352"/>
              <a:gd name="connsiteY512" fmla="*/ 4899465 h 5069342"/>
              <a:gd name="connsiteX513" fmla="*/ 1577429 w 7423352"/>
              <a:gd name="connsiteY513" fmla="*/ 4896769 h 5069342"/>
              <a:gd name="connsiteX514" fmla="*/ 1550464 w 7423352"/>
              <a:gd name="connsiteY514" fmla="*/ 4896769 h 5069342"/>
              <a:gd name="connsiteX515" fmla="*/ 1523500 w 7423352"/>
              <a:gd name="connsiteY515" fmla="*/ 4896769 h 5069342"/>
              <a:gd name="connsiteX516" fmla="*/ 1496535 w 7423352"/>
              <a:gd name="connsiteY516" fmla="*/ 4894072 h 5069342"/>
              <a:gd name="connsiteX517" fmla="*/ 1472267 w 7423352"/>
              <a:gd name="connsiteY517" fmla="*/ 4888680 h 5069342"/>
              <a:gd name="connsiteX518" fmla="*/ 1447999 w 7423352"/>
              <a:gd name="connsiteY518" fmla="*/ 4877894 h 5069342"/>
              <a:gd name="connsiteX519" fmla="*/ 1434517 w 7423352"/>
              <a:gd name="connsiteY519" fmla="*/ 4872501 h 5069342"/>
              <a:gd name="connsiteX520" fmla="*/ 1423731 w 7423352"/>
              <a:gd name="connsiteY520" fmla="*/ 4864411 h 5069342"/>
              <a:gd name="connsiteX521" fmla="*/ 1415641 w 7423352"/>
              <a:gd name="connsiteY521" fmla="*/ 4853626 h 5069342"/>
              <a:gd name="connsiteX522" fmla="*/ 1404856 w 7423352"/>
              <a:gd name="connsiteY522" fmla="*/ 4840143 h 5069342"/>
              <a:gd name="connsiteX523" fmla="*/ 1385980 w 7423352"/>
              <a:gd name="connsiteY523" fmla="*/ 4813179 h 5069342"/>
              <a:gd name="connsiteX524" fmla="*/ 1367105 w 7423352"/>
              <a:gd name="connsiteY524" fmla="*/ 4783518 h 5069342"/>
              <a:gd name="connsiteX525" fmla="*/ 1350926 w 7423352"/>
              <a:gd name="connsiteY525" fmla="*/ 4753857 h 5069342"/>
              <a:gd name="connsiteX526" fmla="*/ 1345533 w 7423352"/>
              <a:gd name="connsiteY526" fmla="*/ 4737678 h 5069342"/>
              <a:gd name="connsiteX527" fmla="*/ 1342837 w 7423352"/>
              <a:gd name="connsiteY527" fmla="*/ 4721499 h 5069342"/>
              <a:gd name="connsiteX528" fmla="*/ 1337444 w 7423352"/>
              <a:gd name="connsiteY528" fmla="*/ 4705320 h 5069342"/>
              <a:gd name="connsiteX529" fmla="*/ 1332051 w 7423352"/>
              <a:gd name="connsiteY529" fmla="*/ 4691838 h 5069342"/>
              <a:gd name="connsiteX530" fmla="*/ 1323962 w 7423352"/>
              <a:gd name="connsiteY530" fmla="*/ 4681052 h 5069342"/>
              <a:gd name="connsiteX531" fmla="*/ 1318569 w 7423352"/>
              <a:gd name="connsiteY531" fmla="*/ 4670266 h 5069342"/>
              <a:gd name="connsiteX532" fmla="*/ 1307783 w 7423352"/>
              <a:gd name="connsiteY532" fmla="*/ 4662177 h 5069342"/>
              <a:gd name="connsiteX533" fmla="*/ 1299694 w 7423352"/>
              <a:gd name="connsiteY533" fmla="*/ 4656784 h 5069342"/>
              <a:gd name="connsiteX534" fmla="*/ 1278122 w 7423352"/>
              <a:gd name="connsiteY534" fmla="*/ 4648695 h 5069342"/>
              <a:gd name="connsiteX535" fmla="*/ 1259247 w 7423352"/>
              <a:gd name="connsiteY535" fmla="*/ 4640605 h 5069342"/>
              <a:gd name="connsiteX536" fmla="*/ 1237675 w 7423352"/>
              <a:gd name="connsiteY536" fmla="*/ 4635212 h 5069342"/>
              <a:gd name="connsiteX537" fmla="*/ 1216103 w 7423352"/>
              <a:gd name="connsiteY537" fmla="*/ 4629820 h 5069342"/>
              <a:gd name="connsiteX538" fmla="*/ 1199925 w 7423352"/>
              <a:gd name="connsiteY538" fmla="*/ 4621730 h 5069342"/>
              <a:gd name="connsiteX539" fmla="*/ 1148692 w 7423352"/>
              <a:gd name="connsiteY539" fmla="*/ 4527354 h 5069342"/>
              <a:gd name="connsiteX540" fmla="*/ 1124424 w 7423352"/>
              <a:gd name="connsiteY540" fmla="*/ 4481514 h 5069342"/>
              <a:gd name="connsiteX541" fmla="*/ 1102852 w 7423352"/>
              <a:gd name="connsiteY541" fmla="*/ 4435674 h 5069342"/>
              <a:gd name="connsiteX542" fmla="*/ 1097459 w 7423352"/>
              <a:gd name="connsiteY542" fmla="*/ 4419496 h 5069342"/>
              <a:gd name="connsiteX543" fmla="*/ 1097459 w 7423352"/>
              <a:gd name="connsiteY543" fmla="*/ 4400621 h 5069342"/>
              <a:gd name="connsiteX544" fmla="*/ 1097459 w 7423352"/>
              <a:gd name="connsiteY544" fmla="*/ 4365567 h 5069342"/>
              <a:gd name="connsiteX545" fmla="*/ 1119031 w 7423352"/>
              <a:gd name="connsiteY545" fmla="*/ 4365567 h 5069342"/>
              <a:gd name="connsiteX546" fmla="*/ 1119031 w 7423352"/>
              <a:gd name="connsiteY546" fmla="*/ 4411406 h 5069342"/>
              <a:gd name="connsiteX547" fmla="*/ 1272729 w 7423352"/>
              <a:gd name="connsiteY547" fmla="*/ 4446460 h 5069342"/>
              <a:gd name="connsiteX548" fmla="*/ 1243068 w 7423352"/>
              <a:gd name="connsiteY548" fmla="*/ 4373656 h 5069342"/>
              <a:gd name="connsiteX549" fmla="*/ 1229586 w 7423352"/>
              <a:gd name="connsiteY549" fmla="*/ 4341298 h 5069342"/>
              <a:gd name="connsiteX550" fmla="*/ 1221496 w 7423352"/>
              <a:gd name="connsiteY550" fmla="*/ 4308941 h 5069342"/>
              <a:gd name="connsiteX551" fmla="*/ 1218800 w 7423352"/>
              <a:gd name="connsiteY551" fmla="*/ 4284673 h 5069342"/>
              <a:gd name="connsiteX552" fmla="*/ 1221496 w 7423352"/>
              <a:gd name="connsiteY552" fmla="*/ 4263101 h 5069342"/>
              <a:gd name="connsiteX553" fmla="*/ 1229586 w 7423352"/>
              <a:gd name="connsiteY553" fmla="*/ 4233440 h 5069342"/>
              <a:gd name="connsiteX554" fmla="*/ 1375194 w 7423352"/>
              <a:gd name="connsiteY554" fmla="*/ 4187600 h 5069342"/>
              <a:gd name="connsiteX555" fmla="*/ 1350926 w 7423352"/>
              <a:gd name="connsiteY555" fmla="*/ 4060867 h 5069342"/>
              <a:gd name="connsiteX556" fmla="*/ 1100156 w 7423352"/>
              <a:gd name="connsiteY556" fmla="*/ 4219958 h 5069342"/>
              <a:gd name="connsiteX557" fmla="*/ 1089370 w 7423352"/>
              <a:gd name="connsiteY557" fmla="*/ 4230744 h 5069342"/>
              <a:gd name="connsiteX558" fmla="*/ 1083977 w 7423352"/>
              <a:gd name="connsiteY558" fmla="*/ 4238833 h 5069342"/>
              <a:gd name="connsiteX559" fmla="*/ 1081280 w 7423352"/>
              <a:gd name="connsiteY559" fmla="*/ 4246922 h 5069342"/>
              <a:gd name="connsiteX560" fmla="*/ 1073191 w 7423352"/>
              <a:gd name="connsiteY560" fmla="*/ 4271191 h 5069342"/>
              <a:gd name="connsiteX561" fmla="*/ 1065102 w 7423352"/>
              <a:gd name="connsiteY561" fmla="*/ 4292762 h 5069342"/>
              <a:gd name="connsiteX562" fmla="*/ 1054316 w 7423352"/>
              <a:gd name="connsiteY562" fmla="*/ 4314334 h 5069342"/>
              <a:gd name="connsiteX563" fmla="*/ 1040834 w 7423352"/>
              <a:gd name="connsiteY563" fmla="*/ 4330513 h 5069342"/>
              <a:gd name="connsiteX564" fmla="*/ 1024655 w 7423352"/>
              <a:gd name="connsiteY564" fmla="*/ 4346691 h 5069342"/>
              <a:gd name="connsiteX565" fmla="*/ 1008476 w 7423352"/>
              <a:gd name="connsiteY565" fmla="*/ 4357477 h 5069342"/>
              <a:gd name="connsiteX566" fmla="*/ 992297 w 7423352"/>
              <a:gd name="connsiteY566" fmla="*/ 4370959 h 5069342"/>
              <a:gd name="connsiteX567" fmla="*/ 973422 w 7423352"/>
              <a:gd name="connsiteY567" fmla="*/ 4379049 h 5069342"/>
              <a:gd name="connsiteX568" fmla="*/ 932975 w 7423352"/>
              <a:gd name="connsiteY568" fmla="*/ 4397924 h 5069342"/>
              <a:gd name="connsiteX569" fmla="*/ 892528 w 7423352"/>
              <a:gd name="connsiteY569" fmla="*/ 4414103 h 5069342"/>
              <a:gd name="connsiteX570" fmla="*/ 852081 w 7423352"/>
              <a:gd name="connsiteY570" fmla="*/ 4430282 h 5069342"/>
              <a:gd name="connsiteX571" fmla="*/ 814331 w 7423352"/>
              <a:gd name="connsiteY571" fmla="*/ 4449157 h 5069342"/>
              <a:gd name="connsiteX572" fmla="*/ 773884 w 7423352"/>
              <a:gd name="connsiteY572" fmla="*/ 4476121 h 5069342"/>
              <a:gd name="connsiteX573" fmla="*/ 738830 w 7423352"/>
              <a:gd name="connsiteY573" fmla="*/ 4503086 h 5069342"/>
              <a:gd name="connsiteX574" fmla="*/ 703776 w 7423352"/>
              <a:gd name="connsiteY574" fmla="*/ 4532747 h 5069342"/>
              <a:gd name="connsiteX575" fmla="*/ 674115 w 7423352"/>
              <a:gd name="connsiteY575" fmla="*/ 4565105 h 5069342"/>
              <a:gd name="connsiteX576" fmla="*/ 647151 w 7423352"/>
              <a:gd name="connsiteY576" fmla="*/ 4600158 h 5069342"/>
              <a:gd name="connsiteX577" fmla="*/ 622882 w 7423352"/>
              <a:gd name="connsiteY577" fmla="*/ 4637909 h 5069342"/>
              <a:gd name="connsiteX578" fmla="*/ 604007 w 7423352"/>
              <a:gd name="connsiteY578" fmla="*/ 4681052 h 5069342"/>
              <a:gd name="connsiteX579" fmla="*/ 587828 w 7423352"/>
              <a:gd name="connsiteY579" fmla="*/ 4726892 h 5069342"/>
              <a:gd name="connsiteX580" fmla="*/ 579739 w 7423352"/>
              <a:gd name="connsiteY580" fmla="*/ 4751160 h 5069342"/>
              <a:gd name="connsiteX581" fmla="*/ 566257 w 7423352"/>
              <a:gd name="connsiteY581" fmla="*/ 4772732 h 5069342"/>
              <a:gd name="connsiteX582" fmla="*/ 550078 w 7423352"/>
              <a:gd name="connsiteY582" fmla="*/ 4791607 h 5069342"/>
              <a:gd name="connsiteX583" fmla="*/ 528506 w 7423352"/>
              <a:gd name="connsiteY583" fmla="*/ 4813179 h 5069342"/>
              <a:gd name="connsiteX584" fmla="*/ 488059 w 7423352"/>
              <a:gd name="connsiteY584" fmla="*/ 4850929 h 5069342"/>
              <a:gd name="connsiteX585" fmla="*/ 444916 w 7423352"/>
              <a:gd name="connsiteY585" fmla="*/ 4888680 h 5069342"/>
              <a:gd name="connsiteX586" fmla="*/ 442220 w 7423352"/>
              <a:gd name="connsiteY586" fmla="*/ 4891376 h 5069342"/>
              <a:gd name="connsiteX587" fmla="*/ 436827 w 7423352"/>
              <a:gd name="connsiteY587" fmla="*/ 4891376 h 5069342"/>
              <a:gd name="connsiteX588" fmla="*/ 423344 w 7423352"/>
              <a:gd name="connsiteY588" fmla="*/ 4891376 h 5069342"/>
              <a:gd name="connsiteX589" fmla="*/ 396380 w 7423352"/>
              <a:gd name="connsiteY589" fmla="*/ 4883287 h 5069342"/>
              <a:gd name="connsiteX590" fmla="*/ 539292 w 7423352"/>
              <a:gd name="connsiteY590" fmla="*/ 4551622 h 5069342"/>
              <a:gd name="connsiteX591" fmla="*/ 577043 w 7423352"/>
              <a:gd name="connsiteY591" fmla="*/ 4586676 h 5069342"/>
              <a:gd name="connsiteX592" fmla="*/ 692990 w 7423352"/>
              <a:gd name="connsiteY592" fmla="*/ 4489604 h 5069342"/>
              <a:gd name="connsiteX593" fmla="*/ 714562 w 7423352"/>
              <a:gd name="connsiteY593" fmla="*/ 4214565 h 5069342"/>
              <a:gd name="connsiteX594" fmla="*/ 736134 w 7423352"/>
              <a:gd name="connsiteY594" fmla="*/ 4214565 h 5069342"/>
              <a:gd name="connsiteX595" fmla="*/ 757705 w 7423352"/>
              <a:gd name="connsiteY595" fmla="*/ 4214565 h 5069342"/>
              <a:gd name="connsiteX596" fmla="*/ 800849 w 7423352"/>
              <a:gd name="connsiteY596" fmla="*/ 4206476 h 5069342"/>
              <a:gd name="connsiteX597" fmla="*/ 843992 w 7423352"/>
              <a:gd name="connsiteY597" fmla="*/ 4192993 h 5069342"/>
              <a:gd name="connsiteX598" fmla="*/ 881742 w 7423352"/>
              <a:gd name="connsiteY598" fmla="*/ 4171421 h 5069342"/>
              <a:gd name="connsiteX599" fmla="*/ 900618 w 7423352"/>
              <a:gd name="connsiteY599" fmla="*/ 4160636 h 5069342"/>
              <a:gd name="connsiteX600" fmla="*/ 916796 w 7423352"/>
              <a:gd name="connsiteY600" fmla="*/ 4149850 h 5069342"/>
              <a:gd name="connsiteX601" fmla="*/ 932975 w 7423352"/>
              <a:gd name="connsiteY601" fmla="*/ 4133671 h 5069342"/>
              <a:gd name="connsiteX602" fmla="*/ 946457 w 7423352"/>
              <a:gd name="connsiteY602" fmla="*/ 4120189 h 5069342"/>
              <a:gd name="connsiteX603" fmla="*/ 957243 w 7423352"/>
              <a:gd name="connsiteY603" fmla="*/ 4104010 h 5069342"/>
              <a:gd name="connsiteX604" fmla="*/ 968029 w 7423352"/>
              <a:gd name="connsiteY604" fmla="*/ 4087831 h 5069342"/>
              <a:gd name="connsiteX605" fmla="*/ 976119 w 7423352"/>
              <a:gd name="connsiteY605" fmla="*/ 4071652 h 5069342"/>
              <a:gd name="connsiteX606" fmla="*/ 981511 w 7423352"/>
              <a:gd name="connsiteY606" fmla="*/ 4055474 h 5069342"/>
              <a:gd name="connsiteX607" fmla="*/ 986904 w 7423352"/>
              <a:gd name="connsiteY607" fmla="*/ 4028509 h 5069342"/>
              <a:gd name="connsiteX608" fmla="*/ 997690 w 7423352"/>
              <a:gd name="connsiteY608" fmla="*/ 4004241 h 5069342"/>
              <a:gd name="connsiteX609" fmla="*/ 1008476 w 7423352"/>
              <a:gd name="connsiteY609" fmla="*/ 3985366 h 5069342"/>
              <a:gd name="connsiteX610" fmla="*/ 1024655 w 7423352"/>
              <a:gd name="connsiteY610" fmla="*/ 3971884 h 5069342"/>
              <a:gd name="connsiteX611" fmla="*/ 1043530 w 7423352"/>
              <a:gd name="connsiteY611" fmla="*/ 3961098 h 5069342"/>
              <a:gd name="connsiteX612" fmla="*/ 1067798 w 7423352"/>
              <a:gd name="connsiteY612" fmla="*/ 3955705 h 5069342"/>
              <a:gd name="connsiteX613" fmla="*/ 1094763 w 7423352"/>
              <a:gd name="connsiteY613" fmla="*/ 3955705 h 5069342"/>
              <a:gd name="connsiteX614" fmla="*/ 1129817 w 7423352"/>
              <a:gd name="connsiteY614" fmla="*/ 3958401 h 5069342"/>
              <a:gd name="connsiteX615" fmla="*/ 1059709 w 7423352"/>
              <a:gd name="connsiteY615" fmla="*/ 3885597 h 5069342"/>
              <a:gd name="connsiteX616" fmla="*/ 1092066 w 7423352"/>
              <a:gd name="connsiteY616" fmla="*/ 3823578 h 5069342"/>
              <a:gd name="connsiteX617" fmla="*/ 1124424 w 7423352"/>
              <a:gd name="connsiteY617" fmla="*/ 3760212 h 5069342"/>
              <a:gd name="connsiteX618" fmla="*/ 1154085 w 7423352"/>
              <a:gd name="connsiteY618" fmla="*/ 3695497 h 5069342"/>
              <a:gd name="connsiteX619" fmla="*/ 1164871 w 7423352"/>
              <a:gd name="connsiteY619" fmla="*/ 3663139 h 5069342"/>
              <a:gd name="connsiteX620" fmla="*/ 1175656 w 7423352"/>
              <a:gd name="connsiteY620" fmla="*/ 3628085 h 5069342"/>
              <a:gd name="connsiteX621" fmla="*/ 1181049 w 7423352"/>
              <a:gd name="connsiteY621" fmla="*/ 3603817 h 5069342"/>
              <a:gd name="connsiteX622" fmla="*/ 1183746 w 7423352"/>
              <a:gd name="connsiteY622" fmla="*/ 3576852 h 5069342"/>
              <a:gd name="connsiteX623" fmla="*/ 1183746 w 7423352"/>
              <a:gd name="connsiteY623" fmla="*/ 3549888 h 5069342"/>
              <a:gd name="connsiteX624" fmla="*/ 1183746 w 7423352"/>
              <a:gd name="connsiteY624" fmla="*/ 3522923 h 5069342"/>
              <a:gd name="connsiteX625" fmla="*/ 1178353 w 7423352"/>
              <a:gd name="connsiteY625" fmla="*/ 3466298 h 5069342"/>
              <a:gd name="connsiteX626" fmla="*/ 1167567 w 7423352"/>
              <a:gd name="connsiteY626" fmla="*/ 3415065 h 5069342"/>
              <a:gd name="connsiteX627" fmla="*/ 1162174 w 7423352"/>
              <a:gd name="connsiteY627" fmla="*/ 3398886 h 5069342"/>
              <a:gd name="connsiteX628" fmla="*/ 1154085 w 7423352"/>
              <a:gd name="connsiteY628" fmla="*/ 3385404 h 5069342"/>
              <a:gd name="connsiteX629" fmla="*/ 1143299 w 7423352"/>
              <a:gd name="connsiteY629" fmla="*/ 3371921 h 5069342"/>
              <a:gd name="connsiteX630" fmla="*/ 1129817 w 7423352"/>
              <a:gd name="connsiteY630" fmla="*/ 3358439 h 5069342"/>
              <a:gd name="connsiteX631" fmla="*/ 1102852 w 7423352"/>
              <a:gd name="connsiteY631" fmla="*/ 3331475 h 5069342"/>
              <a:gd name="connsiteX632" fmla="*/ 1075888 w 7423352"/>
              <a:gd name="connsiteY632" fmla="*/ 3301814 h 5069342"/>
              <a:gd name="connsiteX633" fmla="*/ 1075888 w 7423352"/>
              <a:gd name="connsiteY633" fmla="*/ 3285635 h 5069342"/>
              <a:gd name="connsiteX634" fmla="*/ 1075888 w 7423352"/>
              <a:gd name="connsiteY634" fmla="*/ 3274849 h 5069342"/>
              <a:gd name="connsiteX635" fmla="*/ 1070494 w 7423352"/>
              <a:gd name="connsiteY635" fmla="*/ 3264063 h 5069342"/>
              <a:gd name="connsiteX636" fmla="*/ 1032744 w 7423352"/>
              <a:gd name="connsiteY636" fmla="*/ 3193955 h 5069342"/>
              <a:gd name="connsiteX637" fmla="*/ 994994 w 7423352"/>
              <a:gd name="connsiteY637" fmla="*/ 3129240 h 5069342"/>
              <a:gd name="connsiteX638" fmla="*/ 984208 w 7423352"/>
              <a:gd name="connsiteY638" fmla="*/ 3104972 h 5069342"/>
              <a:gd name="connsiteX639" fmla="*/ 978815 w 7423352"/>
              <a:gd name="connsiteY639" fmla="*/ 3094186 h 5069342"/>
              <a:gd name="connsiteX640" fmla="*/ 973422 w 7423352"/>
              <a:gd name="connsiteY640" fmla="*/ 3083400 h 5069342"/>
              <a:gd name="connsiteX641" fmla="*/ 965333 w 7423352"/>
              <a:gd name="connsiteY641" fmla="*/ 3075311 h 5069342"/>
              <a:gd name="connsiteX642" fmla="*/ 954547 w 7423352"/>
              <a:gd name="connsiteY642" fmla="*/ 3069918 h 5069342"/>
              <a:gd name="connsiteX643" fmla="*/ 938368 w 7423352"/>
              <a:gd name="connsiteY643" fmla="*/ 3072615 h 5069342"/>
              <a:gd name="connsiteX644" fmla="*/ 919493 w 7423352"/>
              <a:gd name="connsiteY644" fmla="*/ 3078008 h 5069342"/>
              <a:gd name="connsiteX645" fmla="*/ 916796 w 7423352"/>
              <a:gd name="connsiteY645" fmla="*/ 3078008 h 5069342"/>
              <a:gd name="connsiteX646" fmla="*/ 911403 w 7423352"/>
              <a:gd name="connsiteY646" fmla="*/ 3075311 h 5069342"/>
              <a:gd name="connsiteX647" fmla="*/ 897921 w 7423352"/>
              <a:gd name="connsiteY647" fmla="*/ 3067222 h 5069342"/>
              <a:gd name="connsiteX648" fmla="*/ 870957 w 7423352"/>
              <a:gd name="connsiteY648" fmla="*/ 3042954 h 5069342"/>
              <a:gd name="connsiteX649" fmla="*/ 860171 w 7423352"/>
              <a:gd name="connsiteY649" fmla="*/ 3029471 h 5069342"/>
              <a:gd name="connsiteX650" fmla="*/ 852081 w 7423352"/>
              <a:gd name="connsiteY650" fmla="*/ 3015989 h 5069342"/>
              <a:gd name="connsiteX651" fmla="*/ 833206 w 7423352"/>
              <a:gd name="connsiteY651" fmla="*/ 2989024 h 5069342"/>
              <a:gd name="connsiteX652" fmla="*/ 811634 w 7423352"/>
              <a:gd name="connsiteY652" fmla="*/ 3002507 h 5069342"/>
              <a:gd name="connsiteX653" fmla="*/ 833206 w 7423352"/>
              <a:gd name="connsiteY653" fmla="*/ 3072615 h 5069342"/>
              <a:gd name="connsiteX654" fmla="*/ 630972 w 7423352"/>
              <a:gd name="connsiteY654" fmla="*/ 3091490 h 5069342"/>
              <a:gd name="connsiteX655" fmla="*/ 644454 w 7423352"/>
              <a:gd name="connsiteY655" fmla="*/ 3056436 h 5069342"/>
              <a:gd name="connsiteX656" fmla="*/ 655240 w 7423352"/>
              <a:gd name="connsiteY656" fmla="*/ 3034864 h 5069342"/>
              <a:gd name="connsiteX657" fmla="*/ 668722 w 7423352"/>
              <a:gd name="connsiteY657" fmla="*/ 3013293 h 5069342"/>
              <a:gd name="connsiteX658" fmla="*/ 682205 w 7423352"/>
              <a:gd name="connsiteY658" fmla="*/ 2999810 h 5069342"/>
              <a:gd name="connsiteX659" fmla="*/ 690294 w 7423352"/>
              <a:gd name="connsiteY659" fmla="*/ 2986328 h 5069342"/>
              <a:gd name="connsiteX660" fmla="*/ 695687 w 7423352"/>
              <a:gd name="connsiteY660" fmla="*/ 2972846 h 5069342"/>
              <a:gd name="connsiteX661" fmla="*/ 698383 w 7423352"/>
              <a:gd name="connsiteY661" fmla="*/ 2959363 h 5069342"/>
              <a:gd name="connsiteX662" fmla="*/ 695687 w 7423352"/>
              <a:gd name="connsiteY662" fmla="*/ 2948578 h 5069342"/>
              <a:gd name="connsiteX663" fmla="*/ 692990 w 7423352"/>
              <a:gd name="connsiteY663" fmla="*/ 2935095 h 5069342"/>
              <a:gd name="connsiteX664" fmla="*/ 684901 w 7423352"/>
              <a:gd name="connsiteY664" fmla="*/ 2924309 h 5069342"/>
              <a:gd name="connsiteX665" fmla="*/ 671418 w 7423352"/>
              <a:gd name="connsiteY665" fmla="*/ 2916220 h 5069342"/>
              <a:gd name="connsiteX666" fmla="*/ 660633 w 7423352"/>
              <a:gd name="connsiteY666" fmla="*/ 2910827 h 5069342"/>
              <a:gd name="connsiteX667" fmla="*/ 649847 w 7423352"/>
              <a:gd name="connsiteY667" fmla="*/ 2908131 h 5069342"/>
              <a:gd name="connsiteX668" fmla="*/ 622882 w 7423352"/>
              <a:gd name="connsiteY668" fmla="*/ 2905434 h 5069342"/>
              <a:gd name="connsiteX669" fmla="*/ 595918 w 7423352"/>
              <a:gd name="connsiteY669" fmla="*/ 2910827 h 5069342"/>
              <a:gd name="connsiteX670" fmla="*/ 582436 w 7423352"/>
              <a:gd name="connsiteY670" fmla="*/ 2913524 h 5069342"/>
              <a:gd name="connsiteX671" fmla="*/ 571650 w 7423352"/>
              <a:gd name="connsiteY671" fmla="*/ 2918916 h 5069342"/>
              <a:gd name="connsiteX672" fmla="*/ 520417 w 7423352"/>
              <a:gd name="connsiteY672" fmla="*/ 2951274 h 5069342"/>
              <a:gd name="connsiteX673" fmla="*/ 471881 w 7423352"/>
              <a:gd name="connsiteY673" fmla="*/ 2983631 h 5069342"/>
              <a:gd name="connsiteX674" fmla="*/ 420648 w 7423352"/>
              <a:gd name="connsiteY674" fmla="*/ 3018685 h 5069342"/>
              <a:gd name="connsiteX675" fmla="*/ 369415 w 7423352"/>
              <a:gd name="connsiteY675" fmla="*/ 3048346 h 5069342"/>
              <a:gd name="connsiteX676" fmla="*/ 350540 w 7423352"/>
              <a:gd name="connsiteY676" fmla="*/ 3059132 h 5069342"/>
              <a:gd name="connsiteX677" fmla="*/ 328968 w 7423352"/>
              <a:gd name="connsiteY677" fmla="*/ 3067222 h 5069342"/>
              <a:gd name="connsiteX678" fmla="*/ 310093 w 7423352"/>
              <a:gd name="connsiteY678" fmla="*/ 3072615 h 5069342"/>
              <a:gd name="connsiteX679" fmla="*/ 288521 w 7423352"/>
              <a:gd name="connsiteY679" fmla="*/ 3078008 h 5069342"/>
              <a:gd name="connsiteX680" fmla="*/ 269646 w 7423352"/>
              <a:gd name="connsiteY680" fmla="*/ 3080704 h 5069342"/>
              <a:gd name="connsiteX681" fmla="*/ 250771 w 7423352"/>
              <a:gd name="connsiteY681" fmla="*/ 3080704 h 5069342"/>
              <a:gd name="connsiteX682" fmla="*/ 231896 w 7423352"/>
              <a:gd name="connsiteY682" fmla="*/ 3080704 h 5069342"/>
              <a:gd name="connsiteX683" fmla="*/ 210324 w 7423352"/>
              <a:gd name="connsiteY683" fmla="*/ 3078008 h 5069342"/>
              <a:gd name="connsiteX684" fmla="*/ 175270 w 7423352"/>
              <a:gd name="connsiteY684" fmla="*/ 3067222 h 5069342"/>
              <a:gd name="connsiteX685" fmla="*/ 137520 w 7423352"/>
              <a:gd name="connsiteY685" fmla="*/ 3051043 h 5069342"/>
              <a:gd name="connsiteX686" fmla="*/ 102466 w 7423352"/>
              <a:gd name="connsiteY686" fmla="*/ 3029471 h 5069342"/>
              <a:gd name="connsiteX687" fmla="*/ 70108 w 7423352"/>
              <a:gd name="connsiteY687" fmla="*/ 3002507 h 5069342"/>
              <a:gd name="connsiteX688" fmla="*/ 53929 w 7423352"/>
              <a:gd name="connsiteY688" fmla="*/ 2989024 h 5069342"/>
              <a:gd name="connsiteX689" fmla="*/ 43144 w 7423352"/>
              <a:gd name="connsiteY689" fmla="*/ 2972846 h 5069342"/>
              <a:gd name="connsiteX690" fmla="*/ 32358 w 7423352"/>
              <a:gd name="connsiteY690" fmla="*/ 2959363 h 5069342"/>
              <a:gd name="connsiteX691" fmla="*/ 21572 w 7423352"/>
              <a:gd name="connsiteY691" fmla="*/ 2943185 h 5069342"/>
              <a:gd name="connsiteX692" fmla="*/ 16179 w 7423352"/>
              <a:gd name="connsiteY692" fmla="*/ 2927006 h 5069342"/>
              <a:gd name="connsiteX693" fmla="*/ 10786 w 7423352"/>
              <a:gd name="connsiteY693" fmla="*/ 2908131 h 5069342"/>
              <a:gd name="connsiteX694" fmla="*/ 2697 w 7423352"/>
              <a:gd name="connsiteY694" fmla="*/ 2875773 h 5069342"/>
              <a:gd name="connsiteX695" fmla="*/ 0 w 7423352"/>
              <a:gd name="connsiteY695" fmla="*/ 2838023 h 5069342"/>
              <a:gd name="connsiteX696" fmla="*/ 2697 w 7423352"/>
              <a:gd name="connsiteY696" fmla="*/ 2802969 h 5069342"/>
              <a:gd name="connsiteX697" fmla="*/ 8090 w 7423352"/>
              <a:gd name="connsiteY697" fmla="*/ 2765218 h 5069342"/>
              <a:gd name="connsiteX698" fmla="*/ 16179 w 7423352"/>
              <a:gd name="connsiteY698" fmla="*/ 2730164 h 5069342"/>
              <a:gd name="connsiteX699" fmla="*/ 18875 w 7423352"/>
              <a:gd name="connsiteY699" fmla="*/ 2719379 h 5069342"/>
              <a:gd name="connsiteX700" fmla="*/ 24269 w 7423352"/>
              <a:gd name="connsiteY700" fmla="*/ 2708593 h 5069342"/>
              <a:gd name="connsiteX701" fmla="*/ 40447 w 7423352"/>
              <a:gd name="connsiteY701" fmla="*/ 2689717 h 5069342"/>
              <a:gd name="connsiteX702" fmla="*/ 59322 w 7423352"/>
              <a:gd name="connsiteY702" fmla="*/ 2670842 h 5069342"/>
              <a:gd name="connsiteX703" fmla="*/ 78198 w 7423352"/>
              <a:gd name="connsiteY703" fmla="*/ 2657360 h 5069342"/>
              <a:gd name="connsiteX704" fmla="*/ 107859 w 7423352"/>
              <a:gd name="connsiteY704" fmla="*/ 2643878 h 5069342"/>
              <a:gd name="connsiteX705" fmla="*/ 134823 w 7423352"/>
              <a:gd name="connsiteY705" fmla="*/ 2627699 h 5069342"/>
              <a:gd name="connsiteX706" fmla="*/ 161788 w 7423352"/>
              <a:gd name="connsiteY706" fmla="*/ 2611520 h 5069342"/>
              <a:gd name="connsiteX707" fmla="*/ 183360 w 7423352"/>
              <a:gd name="connsiteY707" fmla="*/ 2592645 h 5069342"/>
              <a:gd name="connsiteX708" fmla="*/ 204931 w 7423352"/>
              <a:gd name="connsiteY708" fmla="*/ 2571073 h 5069342"/>
              <a:gd name="connsiteX709" fmla="*/ 223806 w 7423352"/>
              <a:gd name="connsiteY709" fmla="*/ 2546805 h 5069342"/>
              <a:gd name="connsiteX710" fmla="*/ 239985 w 7423352"/>
              <a:gd name="connsiteY710" fmla="*/ 2519841 h 5069342"/>
              <a:gd name="connsiteX711" fmla="*/ 253468 w 7423352"/>
              <a:gd name="connsiteY711" fmla="*/ 2487483 h 5069342"/>
              <a:gd name="connsiteX712" fmla="*/ 264253 w 7423352"/>
              <a:gd name="connsiteY712" fmla="*/ 2465912 h 5069342"/>
              <a:gd name="connsiteX713" fmla="*/ 280432 w 7423352"/>
              <a:gd name="connsiteY713" fmla="*/ 2441644 h 5069342"/>
              <a:gd name="connsiteX714" fmla="*/ 315486 w 7423352"/>
              <a:gd name="connsiteY714" fmla="*/ 2398500 h 5069342"/>
              <a:gd name="connsiteX715" fmla="*/ 339754 w 7423352"/>
              <a:gd name="connsiteY715" fmla="*/ 2366142 h 5069342"/>
              <a:gd name="connsiteX716" fmla="*/ 364022 w 7423352"/>
              <a:gd name="connsiteY716" fmla="*/ 2333785 h 5069342"/>
              <a:gd name="connsiteX717" fmla="*/ 382897 w 7423352"/>
              <a:gd name="connsiteY717" fmla="*/ 2301427 h 5069342"/>
              <a:gd name="connsiteX718" fmla="*/ 401773 w 7423352"/>
              <a:gd name="connsiteY718" fmla="*/ 2266374 h 5069342"/>
              <a:gd name="connsiteX719" fmla="*/ 415255 w 7423352"/>
              <a:gd name="connsiteY719" fmla="*/ 2231320 h 5069342"/>
              <a:gd name="connsiteX720" fmla="*/ 426041 w 7423352"/>
              <a:gd name="connsiteY720" fmla="*/ 2193569 h 5069342"/>
              <a:gd name="connsiteX721" fmla="*/ 434130 w 7423352"/>
              <a:gd name="connsiteY721" fmla="*/ 2153122 h 5069342"/>
              <a:gd name="connsiteX722" fmla="*/ 436827 w 7423352"/>
              <a:gd name="connsiteY722" fmla="*/ 2109979 h 5069342"/>
              <a:gd name="connsiteX723" fmla="*/ 436827 w 7423352"/>
              <a:gd name="connsiteY723" fmla="*/ 2085711 h 5069342"/>
              <a:gd name="connsiteX724" fmla="*/ 442220 w 7423352"/>
              <a:gd name="connsiteY724" fmla="*/ 2061443 h 5069342"/>
              <a:gd name="connsiteX725" fmla="*/ 447612 w 7423352"/>
              <a:gd name="connsiteY725" fmla="*/ 2039871 h 5069342"/>
              <a:gd name="connsiteX726" fmla="*/ 455702 w 7423352"/>
              <a:gd name="connsiteY726" fmla="*/ 2018299 h 5069342"/>
              <a:gd name="connsiteX727" fmla="*/ 466488 w 7423352"/>
              <a:gd name="connsiteY727" fmla="*/ 1999424 h 5069342"/>
              <a:gd name="connsiteX728" fmla="*/ 479970 w 7423352"/>
              <a:gd name="connsiteY728" fmla="*/ 1980549 h 5069342"/>
              <a:gd name="connsiteX729" fmla="*/ 506935 w 7423352"/>
              <a:gd name="connsiteY729" fmla="*/ 1945495 h 5069342"/>
              <a:gd name="connsiteX730" fmla="*/ 539292 w 7423352"/>
              <a:gd name="connsiteY730" fmla="*/ 1910441 h 5069342"/>
              <a:gd name="connsiteX731" fmla="*/ 574346 w 7423352"/>
              <a:gd name="connsiteY731" fmla="*/ 1880780 h 5069342"/>
              <a:gd name="connsiteX732" fmla="*/ 641758 w 7423352"/>
              <a:gd name="connsiteY732" fmla="*/ 1818761 h 5069342"/>
              <a:gd name="connsiteX733" fmla="*/ 676812 w 7423352"/>
              <a:gd name="connsiteY733" fmla="*/ 1783707 h 5069342"/>
              <a:gd name="connsiteX734" fmla="*/ 690294 w 7423352"/>
              <a:gd name="connsiteY734" fmla="*/ 1764832 h 5069342"/>
              <a:gd name="connsiteX735" fmla="*/ 701080 w 7423352"/>
              <a:gd name="connsiteY735" fmla="*/ 1745957 h 5069342"/>
              <a:gd name="connsiteX736" fmla="*/ 711866 w 7423352"/>
              <a:gd name="connsiteY736" fmla="*/ 1724385 h 5069342"/>
              <a:gd name="connsiteX737" fmla="*/ 722651 w 7423352"/>
              <a:gd name="connsiteY737" fmla="*/ 1705510 h 5069342"/>
              <a:gd name="connsiteX738" fmla="*/ 736134 w 7423352"/>
              <a:gd name="connsiteY738" fmla="*/ 1659670 h 5069342"/>
              <a:gd name="connsiteX739" fmla="*/ 752312 w 7423352"/>
              <a:gd name="connsiteY739" fmla="*/ 1611134 h 5069342"/>
              <a:gd name="connsiteX740" fmla="*/ 771187 w 7423352"/>
              <a:gd name="connsiteY740" fmla="*/ 1567991 h 5069342"/>
              <a:gd name="connsiteX741" fmla="*/ 795456 w 7423352"/>
              <a:gd name="connsiteY741" fmla="*/ 1524847 h 5069342"/>
              <a:gd name="connsiteX742" fmla="*/ 822420 w 7423352"/>
              <a:gd name="connsiteY742" fmla="*/ 1484401 h 5069342"/>
              <a:gd name="connsiteX743" fmla="*/ 852081 w 7423352"/>
              <a:gd name="connsiteY743" fmla="*/ 1443954 h 5069342"/>
              <a:gd name="connsiteX744" fmla="*/ 884439 w 7423352"/>
              <a:gd name="connsiteY744" fmla="*/ 1408900 h 5069342"/>
              <a:gd name="connsiteX745" fmla="*/ 922189 w 7423352"/>
              <a:gd name="connsiteY745" fmla="*/ 1376542 h 5069342"/>
              <a:gd name="connsiteX746" fmla="*/ 962636 w 7423352"/>
              <a:gd name="connsiteY746" fmla="*/ 1346881 h 5069342"/>
              <a:gd name="connsiteX747" fmla="*/ 981511 w 7423352"/>
              <a:gd name="connsiteY747" fmla="*/ 1336095 h 5069342"/>
              <a:gd name="connsiteX748" fmla="*/ 1008476 w 7423352"/>
              <a:gd name="connsiteY748" fmla="*/ 1328006 h 5069342"/>
              <a:gd name="connsiteX749" fmla="*/ 1032744 w 7423352"/>
              <a:gd name="connsiteY749" fmla="*/ 1325310 h 5069342"/>
              <a:gd name="connsiteX750" fmla="*/ 1043530 w 7423352"/>
              <a:gd name="connsiteY750" fmla="*/ 1328006 h 5069342"/>
              <a:gd name="connsiteX751" fmla="*/ 1054316 w 7423352"/>
              <a:gd name="connsiteY751" fmla="*/ 1330703 h 5069342"/>
              <a:gd name="connsiteX752" fmla="*/ 1059709 w 7423352"/>
              <a:gd name="connsiteY752" fmla="*/ 1336095 h 5069342"/>
              <a:gd name="connsiteX753" fmla="*/ 1062405 w 7423352"/>
              <a:gd name="connsiteY753" fmla="*/ 1344185 h 5069342"/>
              <a:gd name="connsiteX754" fmla="*/ 1070494 w 7423352"/>
              <a:gd name="connsiteY754" fmla="*/ 1365756 h 5069342"/>
              <a:gd name="connsiteX755" fmla="*/ 1073191 w 7423352"/>
              <a:gd name="connsiteY755" fmla="*/ 1398114 h 5069342"/>
              <a:gd name="connsiteX756" fmla="*/ 1081280 w 7423352"/>
              <a:gd name="connsiteY756" fmla="*/ 1430471 h 5069342"/>
              <a:gd name="connsiteX757" fmla="*/ 1121727 w 7423352"/>
              <a:gd name="connsiteY757" fmla="*/ 1395418 h 5069342"/>
              <a:gd name="connsiteX758" fmla="*/ 1137906 w 7423352"/>
              <a:gd name="connsiteY758" fmla="*/ 1376542 h 5069342"/>
              <a:gd name="connsiteX759" fmla="*/ 1145995 w 7423352"/>
              <a:gd name="connsiteY759" fmla="*/ 1365756 h 5069342"/>
              <a:gd name="connsiteX760" fmla="*/ 1151388 w 7423352"/>
              <a:gd name="connsiteY760" fmla="*/ 1357667 h 5069342"/>
              <a:gd name="connsiteX761" fmla="*/ 1181049 w 7423352"/>
              <a:gd name="connsiteY761" fmla="*/ 1295649 h 5069342"/>
              <a:gd name="connsiteX762" fmla="*/ 1208014 w 7423352"/>
              <a:gd name="connsiteY762" fmla="*/ 1234978 h 5069342"/>
              <a:gd name="connsiteX763" fmla="*/ 1232282 w 7423352"/>
              <a:gd name="connsiteY763" fmla="*/ 1172960 h 5069342"/>
              <a:gd name="connsiteX764" fmla="*/ 1253854 w 7423352"/>
              <a:gd name="connsiteY764" fmla="*/ 1110941 h 5069342"/>
              <a:gd name="connsiteX765" fmla="*/ 1261943 w 7423352"/>
              <a:gd name="connsiteY765" fmla="*/ 1083977 h 5069342"/>
              <a:gd name="connsiteX766" fmla="*/ 1267336 w 7423352"/>
              <a:gd name="connsiteY766" fmla="*/ 1059708 h 5069342"/>
              <a:gd name="connsiteX767" fmla="*/ 1275425 w 7423352"/>
              <a:gd name="connsiteY767" fmla="*/ 1005779 h 5069342"/>
              <a:gd name="connsiteX768" fmla="*/ 1280818 w 7423352"/>
              <a:gd name="connsiteY768" fmla="*/ 951850 h 5069342"/>
              <a:gd name="connsiteX769" fmla="*/ 1291604 w 7423352"/>
              <a:gd name="connsiteY769" fmla="*/ 897921 h 5069342"/>
              <a:gd name="connsiteX770" fmla="*/ 1294301 w 7423352"/>
              <a:gd name="connsiteY770" fmla="*/ 881742 h 5069342"/>
              <a:gd name="connsiteX771" fmla="*/ 1302390 w 7423352"/>
              <a:gd name="connsiteY771" fmla="*/ 862867 h 5069342"/>
              <a:gd name="connsiteX772" fmla="*/ 1310479 w 7423352"/>
              <a:gd name="connsiteY772" fmla="*/ 849385 h 5069342"/>
              <a:gd name="connsiteX773" fmla="*/ 1315872 w 7423352"/>
              <a:gd name="connsiteY773" fmla="*/ 843992 h 5069342"/>
              <a:gd name="connsiteX774" fmla="*/ 1318569 w 7423352"/>
              <a:gd name="connsiteY774" fmla="*/ 843992 h 5069342"/>
              <a:gd name="connsiteX775" fmla="*/ 1334748 w 7423352"/>
              <a:gd name="connsiteY775" fmla="*/ 838599 h 5069342"/>
              <a:gd name="connsiteX776" fmla="*/ 1350926 w 7423352"/>
              <a:gd name="connsiteY776" fmla="*/ 833206 h 5069342"/>
              <a:gd name="connsiteX777" fmla="*/ 1364409 w 7423352"/>
              <a:gd name="connsiteY777" fmla="*/ 827813 h 5069342"/>
              <a:gd name="connsiteX778" fmla="*/ 1375194 w 7423352"/>
              <a:gd name="connsiteY778" fmla="*/ 819724 h 5069342"/>
              <a:gd name="connsiteX779" fmla="*/ 1396766 w 7423352"/>
              <a:gd name="connsiteY779" fmla="*/ 803545 h 5069342"/>
              <a:gd name="connsiteX780" fmla="*/ 1412945 w 7423352"/>
              <a:gd name="connsiteY780" fmla="*/ 781973 h 5069342"/>
              <a:gd name="connsiteX781" fmla="*/ 1426427 w 7423352"/>
              <a:gd name="connsiteY781" fmla="*/ 757705 h 5069342"/>
              <a:gd name="connsiteX782" fmla="*/ 1439909 w 7423352"/>
              <a:gd name="connsiteY782" fmla="*/ 733437 h 5069342"/>
              <a:gd name="connsiteX783" fmla="*/ 1464177 w 7423352"/>
              <a:gd name="connsiteY783" fmla="*/ 684901 h 5069342"/>
              <a:gd name="connsiteX784" fmla="*/ 1483053 w 7423352"/>
              <a:gd name="connsiteY784" fmla="*/ 652543 h 5069342"/>
              <a:gd name="connsiteX785" fmla="*/ 1493839 w 7423352"/>
              <a:gd name="connsiteY785" fmla="*/ 639061 h 5069342"/>
              <a:gd name="connsiteX786" fmla="*/ 1504625 w 7423352"/>
              <a:gd name="connsiteY786" fmla="*/ 625579 h 5069342"/>
              <a:gd name="connsiteX787" fmla="*/ 1515410 w 7423352"/>
              <a:gd name="connsiteY787" fmla="*/ 617489 h 5069342"/>
              <a:gd name="connsiteX788" fmla="*/ 1531589 w 7423352"/>
              <a:gd name="connsiteY788" fmla="*/ 614793 h 5069342"/>
              <a:gd name="connsiteX789" fmla="*/ 1536982 w 7423352"/>
              <a:gd name="connsiteY789" fmla="*/ 614793 h 5069342"/>
              <a:gd name="connsiteX790" fmla="*/ 1545071 w 7423352"/>
              <a:gd name="connsiteY790" fmla="*/ 617489 h 5069342"/>
              <a:gd name="connsiteX791" fmla="*/ 1563946 w 7423352"/>
              <a:gd name="connsiteY791" fmla="*/ 625579 h 5069342"/>
              <a:gd name="connsiteX792" fmla="*/ 1574732 w 7423352"/>
              <a:gd name="connsiteY792" fmla="*/ 636364 h 5069342"/>
              <a:gd name="connsiteX793" fmla="*/ 1582822 w 7423352"/>
              <a:gd name="connsiteY793" fmla="*/ 649847 h 5069342"/>
              <a:gd name="connsiteX794" fmla="*/ 1590911 w 7423352"/>
              <a:gd name="connsiteY794" fmla="*/ 666025 h 5069342"/>
              <a:gd name="connsiteX795" fmla="*/ 1596304 w 7423352"/>
              <a:gd name="connsiteY795" fmla="*/ 682204 h 5069342"/>
              <a:gd name="connsiteX796" fmla="*/ 1604393 w 7423352"/>
              <a:gd name="connsiteY796" fmla="*/ 719955 h 5069342"/>
              <a:gd name="connsiteX797" fmla="*/ 1609786 w 7423352"/>
              <a:gd name="connsiteY797" fmla="*/ 757705 h 5069342"/>
              <a:gd name="connsiteX798" fmla="*/ 1609786 w 7423352"/>
              <a:gd name="connsiteY798" fmla="*/ 768491 h 5069342"/>
              <a:gd name="connsiteX799" fmla="*/ 1609786 w 7423352"/>
              <a:gd name="connsiteY799" fmla="*/ 781973 h 5069342"/>
              <a:gd name="connsiteX800" fmla="*/ 1604393 w 7423352"/>
              <a:gd name="connsiteY800" fmla="*/ 808938 h 5069342"/>
              <a:gd name="connsiteX801" fmla="*/ 1599000 w 7423352"/>
              <a:gd name="connsiteY801" fmla="*/ 835902 h 5069342"/>
              <a:gd name="connsiteX802" fmla="*/ 1599000 w 7423352"/>
              <a:gd name="connsiteY802" fmla="*/ 846688 h 5069342"/>
              <a:gd name="connsiteX803" fmla="*/ 1599000 w 7423352"/>
              <a:gd name="connsiteY803" fmla="*/ 860170 h 5069342"/>
              <a:gd name="connsiteX804" fmla="*/ 1612483 w 7423352"/>
              <a:gd name="connsiteY804" fmla="*/ 892528 h 5069342"/>
              <a:gd name="connsiteX805" fmla="*/ 1625965 w 7423352"/>
              <a:gd name="connsiteY805" fmla="*/ 916796 h 5069342"/>
              <a:gd name="connsiteX806" fmla="*/ 1631358 w 7423352"/>
              <a:gd name="connsiteY806" fmla="*/ 924885 h 5069342"/>
              <a:gd name="connsiteX807" fmla="*/ 1639447 w 7423352"/>
              <a:gd name="connsiteY807" fmla="*/ 932975 h 5069342"/>
              <a:gd name="connsiteX808" fmla="*/ 1650233 w 7423352"/>
              <a:gd name="connsiteY808" fmla="*/ 935671 h 5069342"/>
              <a:gd name="connsiteX809" fmla="*/ 1658323 w 7423352"/>
              <a:gd name="connsiteY809" fmla="*/ 941064 h 5069342"/>
              <a:gd name="connsiteX810" fmla="*/ 1669108 w 7423352"/>
              <a:gd name="connsiteY810" fmla="*/ 941064 h 5069342"/>
              <a:gd name="connsiteX811" fmla="*/ 1679894 w 7423352"/>
              <a:gd name="connsiteY811" fmla="*/ 941064 h 5069342"/>
              <a:gd name="connsiteX812" fmla="*/ 1701466 w 7423352"/>
              <a:gd name="connsiteY812" fmla="*/ 932975 h 5069342"/>
              <a:gd name="connsiteX813" fmla="*/ 1728431 w 7423352"/>
              <a:gd name="connsiteY813" fmla="*/ 919493 h 5069342"/>
              <a:gd name="connsiteX814" fmla="*/ 1758092 w 7423352"/>
              <a:gd name="connsiteY814" fmla="*/ 900617 h 5069342"/>
              <a:gd name="connsiteX815" fmla="*/ 1779663 w 7423352"/>
              <a:gd name="connsiteY815" fmla="*/ 881742 h 5069342"/>
              <a:gd name="connsiteX816" fmla="*/ 1798539 w 7423352"/>
              <a:gd name="connsiteY816" fmla="*/ 865563 h 5069342"/>
              <a:gd name="connsiteX817" fmla="*/ 1817414 w 7423352"/>
              <a:gd name="connsiteY817" fmla="*/ 846688 h 5069342"/>
              <a:gd name="connsiteX818" fmla="*/ 1833592 w 7423352"/>
              <a:gd name="connsiteY818" fmla="*/ 825116 h 5069342"/>
              <a:gd name="connsiteX819" fmla="*/ 1859209 w 7423352"/>
              <a:gd name="connsiteY819" fmla="*/ 784670 h 5069342"/>
              <a:gd name="connsiteX820" fmla="*/ 1883477 w 7423352"/>
              <a:gd name="connsiteY820" fmla="*/ 741526 h 5069342"/>
              <a:gd name="connsiteX821" fmla="*/ 1902352 w 7423352"/>
              <a:gd name="connsiteY821" fmla="*/ 695686 h 5069342"/>
              <a:gd name="connsiteX822" fmla="*/ 1915834 w 7423352"/>
              <a:gd name="connsiteY822" fmla="*/ 647150 h 5069342"/>
              <a:gd name="connsiteX823" fmla="*/ 1942799 w 7423352"/>
              <a:gd name="connsiteY823" fmla="*/ 550078 h 5069342"/>
              <a:gd name="connsiteX824" fmla="*/ 1948192 w 7423352"/>
              <a:gd name="connsiteY824" fmla="*/ 531202 h 5069342"/>
              <a:gd name="connsiteX825" fmla="*/ 1956281 w 7423352"/>
              <a:gd name="connsiteY825" fmla="*/ 515024 h 5069342"/>
              <a:gd name="connsiteX826" fmla="*/ 1964371 w 7423352"/>
              <a:gd name="connsiteY826" fmla="*/ 498845 h 5069342"/>
              <a:gd name="connsiteX827" fmla="*/ 1972460 w 7423352"/>
              <a:gd name="connsiteY827" fmla="*/ 485363 h 5069342"/>
              <a:gd name="connsiteX828" fmla="*/ 1996728 w 7423352"/>
              <a:gd name="connsiteY828" fmla="*/ 458398 h 5069342"/>
              <a:gd name="connsiteX829" fmla="*/ 2020996 w 7423352"/>
              <a:gd name="connsiteY829" fmla="*/ 436826 h 5069342"/>
              <a:gd name="connsiteX830" fmla="*/ 2050657 w 7423352"/>
              <a:gd name="connsiteY830" fmla="*/ 415255 h 5069342"/>
              <a:gd name="connsiteX831" fmla="*/ 2077622 w 7423352"/>
              <a:gd name="connsiteY831" fmla="*/ 396380 h 5069342"/>
              <a:gd name="connsiteX832" fmla="*/ 2107283 w 7423352"/>
              <a:gd name="connsiteY832" fmla="*/ 377504 h 5069342"/>
              <a:gd name="connsiteX833" fmla="*/ 2134248 w 7423352"/>
              <a:gd name="connsiteY833" fmla="*/ 355933 h 5069342"/>
              <a:gd name="connsiteX834" fmla="*/ 2142337 w 7423352"/>
              <a:gd name="connsiteY834" fmla="*/ 347843 h 5069342"/>
              <a:gd name="connsiteX835" fmla="*/ 2150426 w 7423352"/>
              <a:gd name="connsiteY835" fmla="*/ 345147 h 5069342"/>
              <a:gd name="connsiteX836" fmla="*/ 2158516 w 7423352"/>
              <a:gd name="connsiteY836" fmla="*/ 342450 h 5069342"/>
              <a:gd name="connsiteX837" fmla="*/ 2166605 w 7423352"/>
              <a:gd name="connsiteY837" fmla="*/ 342450 h 5069342"/>
              <a:gd name="connsiteX838" fmla="*/ 2180087 w 7423352"/>
              <a:gd name="connsiteY838" fmla="*/ 345147 h 5069342"/>
              <a:gd name="connsiteX839" fmla="*/ 2193570 w 7423352"/>
              <a:gd name="connsiteY839" fmla="*/ 353236 h 5069342"/>
              <a:gd name="connsiteX840" fmla="*/ 2201659 w 7423352"/>
              <a:gd name="connsiteY840" fmla="*/ 366718 h 5069342"/>
              <a:gd name="connsiteX841" fmla="*/ 2209748 w 7423352"/>
              <a:gd name="connsiteY841" fmla="*/ 380201 h 5069342"/>
              <a:gd name="connsiteX842" fmla="*/ 2215141 w 7423352"/>
              <a:gd name="connsiteY842" fmla="*/ 396380 h 5069342"/>
              <a:gd name="connsiteX843" fmla="*/ 2215141 w 7423352"/>
              <a:gd name="connsiteY843" fmla="*/ 409862 h 5069342"/>
              <a:gd name="connsiteX844" fmla="*/ 2209748 w 7423352"/>
              <a:gd name="connsiteY844" fmla="*/ 455702 h 5069342"/>
              <a:gd name="connsiteX845" fmla="*/ 2209748 w 7423352"/>
              <a:gd name="connsiteY845" fmla="*/ 496149 h 5069342"/>
              <a:gd name="connsiteX846" fmla="*/ 2217838 w 7423352"/>
              <a:gd name="connsiteY846" fmla="*/ 533899 h 5069342"/>
              <a:gd name="connsiteX847" fmla="*/ 2223231 w 7423352"/>
              <a:gd name="connsiteY847" fmla="*/ 552774 h 5069342"/>
              <a:gd name="connsiteX848" fmla="*/ 2228624 w 7423352"/>
              <a:gd name="connsiteY848" fmla="*/ 568953 h 5069342"/>
              <a:gd name="connsiteX849" fmla="*/ 2239409 w 7423352"/>
              <a:gd name="connsiteY849" fmla="*/ 585132 h 5069342"/>
              <a:gd name="connsiteX850" fmla="*/ 2247499 w 7423352"/>
              <a:gd name="connsiteY850" fmla="*/ 598614 h 5069342"/>
              <a:gd name="connsiteX851" fmla="*/ 2260981 w 7423352"/>
              <a:gd name="connsiteY851" fmla="*/ 614793 h 5069342"/>
              <a:gd name="connsiteX852" fmla="*/ 2274463 w 7423352"/>
              <a:gd name="connsiteY852" fmla="*/ 628275 h 5069342"/>
              <a:gd name="connsiteX853" fmla="*/ 2290642 w 7423352"/>
              <a:gd name="connsiteY853" fmla="*/ 641757 h 5069342"/>
              <a:gd name="connsiteX854" fmla="*/ 2306821 w 7423352"/>
              <a:gd name="connsiteY854" fmla="*/ 652543 h 5069342"/>
              <a:gd name="connsiteX855" fmla="*/ 2347268 w 7423352"/>
              <a:gd name="connsiteY855" fmla="*/ 674115 h 5069342"/>
              <a:gd name="connsiteX856" fmla="*/ 2358054 w 7423352"/>
              <a:gd name="connsiteY856" fmla="*/ 679508 h 5069342"/>
              <a:gd name="connsiteX857" fmla="*/ 2366143 w 7423352"/>
              <a:gd name="connsiteY857" fmla="*/ 687597 h 5069342"/>
              <a:gd name="connsiteX858" fmla="*/ 2385018 w 7423352"/>
              <a:gd name="connsiteY858" fmla="*/ 706472 h 5069342"/>
              <a:gd name="connsiteX859" fmla="*/ 2414679 w 7423352"/>
              <a:gd name="connsiteY859" fmla="*/ 749616 h 5069342"/>
              <a:gd name="connsiteX860" fmla="*/ 2457823 w 7423352"/>
              <a:gd name="connsiteY860" fmla="*/ 752312 h 5069342"/>
              <a:gd name="connsiteX861" fmla="*/ 2503662 w 7423352"/>
              <a:gd name="connsiteY861" fmla="*/ 752312 h 5069342"/>
              <a:gd name="connsiteX862" fmla="*/ 2554895 w 7423352"/>
              <a:gd name="connsiteY862" fmla="*/ 746919 h 5069342"/>
              <a:gd name="connsiteX863" fmla="*/ 2606128 w 7423352"/>
              <a:gd name="connsiteY863" fmla="*/ 736133 h 5069342"/>
              <a:gd name="connsiteX864" fmla="*/ 2654664 w 7423352"/>
              <a:gd name="connsiteY864" fmla="*/ 728044 h 5069342"/>
              <a:gd name="connsiteX865" fmla="*/ 2743647 w 7423352"/>
              <a:gd name="connsiteY865" fmla="*/ 709169 h 5069342"/>
              <a:gd name="connsiteX866" fmla="*/ 2778701 w 7423352"/>
              <a:gd name="connsiteY866" fmla="*/ 703776 h 5069342"/>
              <a:gd name="connsiteX867" fmla="*/ 2805666 w 7423352"/>
              <a:gd name="connsiteY867" fmla="*/ 703776 h 5069342"/>
              <a:gd name="connsiteX868" fmla="*/ 2824541 w 7423352"/>
              <a:gd name="connsiteY868" fmla="*/ 703776 h 5069342"/>
              <a:gd name="connsiteX869" fmla="*/ 2840720 w 7423352"/>
              <a:gd name="connsiteY869" fmla="*/ 706472 h 5069342"/>
              <a:gd name="connsiteX870" fmla="*/ 2856899 w 7423352"/>
              <a:gd name="connsiteY870" fmla="*/ 711865 h 5069342"/>
              <a:gd name="connsiteX871" fmla="*/ 2873077 w 7423352"/>
              <a:gd name="connsiteY871" fmla="*/ 722651 h 5069342"/>
              <a:gd name="connsiteX872" fmla="*/ 2886560 w 7423352"/>
              <a:gd name="connsiteY872" fmla="*/ 733437 h 5069342"/>
              <a:gd name="connsiteX873" fmla="*/ 2897345 w 7423352"/>
              <a:gd name="connsiteY873" fmla="*/ 746919 h 5069342"/>
              <a:gd name="connsiteX874" fmla="*/ 2908131 w 7423352"/>
              <a:gd name="connsiteY874" fmla="*/ 763098 h 5069342"/>
              <a:gd name="connsiteX875" fmla="*/ 2913524 w 7423352"/>
              <a:gd name="connsiteY875" fmla="*/ 779277 h 5069342"/>
              <a:gd name="connsiteX876" fmla="*/ 2927007 w 7423352"/>
              <a:gd name="connsiteY876" fmla="*/ 808938 h 5069342"/>
              <a:gd name="connsiteX877" fmla="*/ 2940489 w 7423352"/>
              <a:gd name="connsiteY877" fmla="*/ 833206 h 5069342"/>
              <a:gd name="connsiteX878" fmla="*/ 2956668 w 7423352"/>
              <a:gd name="connsiteY878" fmla="*/ 854778 h 5069342"/>
              <a:gd name="connsiteX879" fmla="*/ 2978239 w 7423352"/>
              <a:gd name="connsiteY879" fmla="*/ 870956 h 5069342"/>
              <a:gd name="connsiteX880" fmla="*/ 2999811 w 7423352"/>
              <a:gd name="connsiteY880" fmla="*/ 884439 h 5069342"/>
              <a:gd name="connsiteX881" fmla="*/ 3024079 w 7423352"/>
              <a:gd name="connsiteY881" fmla="*/ 892528 h 5069342"/>
              <a:gd name="connsiteX882" fmla="*/ 3053740 w 7423352"/>
              <a:gd name="connsiteY882" fmla="*/ 900617 h 5069342"/>
              <a:gd name="connsiteX883" fmla="*/ 3083401 w 7423352"/>
              <a:gd name="connsiteY883" fmla="*/ 903314 h 5069342"/>
              <a:gd name="connsiteX884" fmla="*/ 3115759 w 7423352"/>
              <a:gd name="connsiteY884" fmla="*/ 906010 h 5069342"/>
              <a:gd name="connsiteX885" fmla="*/ 3148116 w 7423352"/>
              <a:gd name="connsiteY885" fmla="*/ 911403 h 5069342"/>
              <a:gd name="connsiteX886" fmla="*/ 3177777 w 7423352"/>
              <a:gd name="connsiteY886" fmla="*/ 919493 h 5069342"/>
              <a:gd name="connsiteX887" fmla="*/ 3204742 w 7423352"/>
              <a:gd name="connsiteY887" fmla="*/ 932975 h 5069342"/>
              <a:gd name="connsiteX888" fmla="*/ 3229010 w 7423352"/>
              <a:gd name="connsiteY888" fmla="*/ 949154 h 5069342"/>
              <a:gd name="connsiteX889" fmla="*/ 3239796 w 7423352"/>
              <a:gd name="connsiteY889" fmla="*/ 959939 h 5069342"/>
              <a:gd name="connsiteX890" fmla="*/ 3250582 w 7423352"/>
              <a:gd name="connsiteY890" fmla="*/ 973422 h 5069342"/>
              <a:gd name="connsiteX891" fmla="*/ 3258671 w 7423352"/>
              <a:gd name="connsiteY891" fmla="*/ 984208 h 5069342"/>
              <a:gd name="connsiteX892" fmla="*/ 3266760 w 7423352"/>
              <a:gd name="connsiteY892" fmla="*/ 1000386 h 5069342"/>
              <a:gd name="connsiteX893" fmla="*/ 3272153 w 7423352"/>
              <a:gd name="connsiteY893" fmla="*/ 1016565 h 5069342"/>
              <a:gd name="connsiteX894" fmla="*/ 3280243 w 7423352"/>
              <a:gd name="connsiteY894" fmla="*/ 1035440 h 5069342"/>
              <a:gd name="connsiteX895" fmla="*/ 3285636 w 7423352"/>
              <a:gd name="connsiteY895" fmla="*/ 1051619 h 5069342"/>
              <a:gd name="connsiteX896" fmla="*/ 3291028 w 7423352"/>
              <a:gd name="connsiteY896" fmla="*/ 1065101 h 5069342"/>
              <a:gd name="connsiteX897" fmla="*/ 3299118 w 7423352"/>
              <a:gd name="connsiteY897" fmla="*/ 1073191 h 5069342"/>
              <a:gd name="connsiteX898" fmla="*/ 3309904 w 7423352"/>
              <a:gd name="connsiteY898" fmla="*/ 1078584 h 5069342"/>
              <a:gd name="connsiteX899" fmla="*/ 3320690 w 7423352"/>
              <a:gd name="connsiteY899" fmla="*/ 1078584 h 5069342"/>
              <a:gd name="connsiteX900" fmla="*/ 3331475 w 7423352"/>
              <a:gd name="connsiteY900" fmla="*/ 1075887 h 5069342"/>
              <a:gd name="connsiteX901" fmla="*/ 3344958 w 7423352"/>
              <a:gd name="connsiteY901" fmla="*/ 1070494 h 5069342"/>
              <a:gd name="connsiteX902" fmla="*/ 3358440 w 7423352"/>
              <a:gd name="connsiteY902" fmla="*/ 1062405 h 5069342"/>
              <a:gd name="connsiteX903" fmla="*/ 3420459 w 7423352"/>
              <a:gd name="connsiteY903" fmla="*/ 1019261 h 5069342"/>
              <a:gd name="connsiteX904" fmla="*/ 3450120 w 7423352"/>
              <a:gd name="connsiteY904" fmla="*/ 994993 h 5069342"/>
              <a:gd name="connsiteX905" fmla="*/ 3479781 w 7423352"/>
              <a:gd name="connsiteY905" fmla="*/ 970725 h 5069342"/>
              <a:gd name="connsiteX906" fmla="*/ 3646961 w 7423352"/>
              <a:gd name="connsiteY906" fmla="*/ 822420 h 5069342"/>
              <a:gd name="connsiteX907" fmla="*/ 3811445 w 7423352"/>
              <a:gd name="connsiteY907" fmla="*/ 671418 h 5069342"/>
              <a:gd name="connsiteX908" fmla="*/ 3838410 w 7423352"/>
              <a:gd name="connsiteY908" fmla="*/ 647150 h 5069342"/>
              <a:gd name="connsiteX909" fmla="*/ 3851892 w 7423352"/>
              <a:gd name="connsiteY909" fmla="*/ 639061 h 5069342"/>
              <a:gd name="connsiteX910" fmla="*/ 3859981 w 7423352"/>
              <a:gd name="connsiteY910" fmla="*/ 636364 h 5069342"/>
              <a:gd name="connsiteX911" fmla="*/ 3865374 w 7423352"/>
              <a:gd name="connsiteY911" fmla="*/ 636364 h 5069342"/>
              <a:gd name="connsiteX912" fmla="*/ 3870767 w 7423352"/>
              <a:gd name="connsiteY912" fmla="*/ 622882 h 5069342"/>
              <a:gd name="connsiteX913" fmla="*/ 3889642 w 7423352"/>
              <a:gd name="connsiteY913" fmla="*/ 590525 h 5069342"/>
              <a:gd name="connsiteX914" fmla="*/ 3903125 w 7423352"/>
              <a:gd name="connsiteY914" fmla="*/ 574346 h 5069342"/>
              <a:gd name="connsiteX915" fmla="*/ 3916607 w 7423352"/>
              <a:gd name="connsiteY915" fmla="*/ 555471 h 5069342"/>
              <a:gd name="connsiteX916" fmla="*/ 3935482 w 7423352"/>
              <a:gd name="connsiteY916" fmla="*/ 541988 h 5069342"/>
              <a:gd name="connsiteX917" fmla="*/ 3957054 w 7423352"/>
              <a:gd name="connsiteY917" fmla="*/ 531202 h 5069342"/>
              <a:gd name="connsiteX918" fmla="*/ 3986715 w 7423352"/>
              <a:gd name="connsiteY918" fmla="*/ 520417 h 5069342"/>
              <a:gd name="connsiteX919" fmla="*/ 4024465 w 7423352"/>
              <a:gd name="connsiteY919" fmla="*/ 501541 h 5069342"/>
              <a:gd name="connsiteX920" fmla="*/ 4118841 w 7423352"/>
              <a:gd name="connsiteY920" fmla="*/ 458398 h 5069342"/>
              <a:gd name="connsiteX921" fmla="*/ 4170074 w 7423352"/>
              <a:gd name="connsiteY921" fmla="*/ 436826 h 5069342"/>
              <a:gd name="connsiteX922" fmla="*/ 4221307 w 7423352"/>
              <a:gd name="connsiteY922" fmla="*/ 417951 h 5069342"/>
              <a:gd name="connsiteX923" fmla="*/ 4242879 w 7423352"/>
              <a:gd name="connsiteY923" fmla="*/ 412558 h 5069342"/>
              <a:gd name="connsiteX924" fmla="*/ 4264450 w 7423352"/>
              <a:gd name="connsiteY924" fmla="*/ 409862 h 5069342"/>
              <a:gd name="connsiteX925" fmla="*/ 4286022 w 7423352"/>
              <a:gd name="connsiteY925" fmla="*/ 407165 h 5069342"/>
              <a:gd name="connsiteX926" fmla="*/ 4302201 w 7423352"/>
              <a:gd name="connsiteY926" fmla="*/ 407165 h 5069342"/>
              <a:gd name="connsiteX927" fmla="*/ 4304897 w 7423352"/>
              <a:gd name="connsiteY927" fmla="*/ 407165 h 5069342"/>
              <a:gd name="connsiteX928" fmla="*/ 4342648 w 7423352"/>
              <a:gd name="connsiteY928" fmla="*/ 385594 h 5069342"/>
              <a:gd name="connsiteX929" fmla="*/ 4385791 w 7423352"/>
              <a:gd name="connsiteY929" fmla="*/ 366718 h 5069342"/>
              <a:gd name="connsiteX930" fmla="*/ 4520614 w 7423352"/>
              <a:gd name="connsiteY930" fmla="*/ 315486 h 5069342"/>
              <a:gd name="connsiteX931" fmla="*/ 4658133 w 7423352"/>
              <a:gd name="connsiteY931" fmla="*/ 264253 h 5069342"/>
              <a:gd name="connsiteX932" fmla="*/ 4795653 w 7423352"/>
              <a:gd name="connsiteY932" fmla="*/ 213020 h 5069342"/>
              <a:gd name="connsiteX933" fmla="*/ 4930476 w 7423352"/>
              <a:gd name="connsiteY933" fmla="*/ 159091 h 5069342"/>
              <a:gd name="connsiteX934" fmla="*/ 4954744 w 7423352"/>
              <a:gd name="connsiteY934" fmla="*/ 148305 h 5069342"/>
              <a:gd name="connsiteX935" fmla="*/ 4979012 w 7423352"/>
              <a:gd name="connsiteY935" fmla="*/ 134823 h 5069342"/>
              <a:gd name="connsiteX936" fmla="*/ 5024852 w 7423352"/>
              <a:gd name="connsiteY936" fmla="*/ 105162 h 5069342"/>
              <a:gd name="connsiteX937" fmla="*/ 5067995 w 7423352"/>
              <a:gd name="connsiteY937" fmla="*/ 70108 h 5069342"/>
              <a:gd name="connsiteX938" fmla="*/ 5111139 w 7423352"/>
              <a:gd name="connsiteY938" fmla="*/ 35054 h 5069342"/>
              <a:gd name="connsiteX939" fmla="*/ 5130014 w 7423352"/>
              <a:gd name="connsiteY939" fmla="*/ 18875 h 5069342"/>
              <a:gd name="connsiteX940" fmla="*/ 5146193 w 7423352"/>
              <a:gd name="connsiteY940" fmla="*/ 8089 h 506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Lst>
            <a:rect l="l" t="t" r="r" b="b"/>
            <a:pathLst>
              <a:path w="7423352" h="5069342">
                <a:moveTo>
                  <a:pt x="5165068" y="0"/>
                </a:moveTo>
                <a:lnTo>
                  <a:pt x="5181246" y="0"/>
                </a:lnTo>
                <a:lnTo>
                  <a:pt x="5197425" y="2697"/>
                </a:lnTo>
                <a:lnTo>
                  <a:pt x="5213604" y="8089"/>
                </a:lnTo>
                <a:lnTo>
                  <a:pt x="5229783" y="18875"/>
                </a:lnTo>
                <a:lnTo>
                  <a:pt x="5243265" y="35054"/>
                </a:lnTo>
                <a:lnTo>
                  <a:pt x="5256747" y="53929"/>
                </a:lnTo>
                <a:lnTo>
                  <a:pt x="5264837" y="70108"/>
                </a:lnTo>
                <a:lnTo>
                  <a:pt x="5267533" y="86287"/>
                </a:lnTo>
                <a:lnTo>
                  <a:pt x="5264837" y="102466"/>
                </a:lnTo>
                <a:lnTo>
                  <a:pt x="5256747" y="115948"/>
                </a:lnTo>
                <a:lnTo>
                  <a:pt x="5245961" y="129430"/>
                </a:lnTo>
                <a:lnTo>
                  <a:pt x="5235176" y="142912"/>
                </a:lnTo>
                <a:lnTo>
                  <a:pt x="5218997" y="156395"/>
                </a:lnTo>
                <a:lnTo>
                  <a:pt x="5165068" y="196842"/>
                </a:lnTo>
                <a:lnTo>
                  <a:pt x="5138103" y="215717"/>
                </a:lnTo>
                <a:lnTo>
                  <a:pt x="5108442" y="229199"/>
                </a:lnTo>
                <a:lnTo>
                  <a:pt x="5078781" y="239985"/>
                </a:lnTo>
                <a:lnTo>
                  <a:pt x="5062602" y="242681"/>
                </a:lnTo>
                <a:lnTo>
                  <a:pt x="5046424" y="242681"/>
                </a:lnTo>
                <a:lnTo>
                  <a:pt x="5030245" y="242681"/>
                </a:lnTo>
                <a:lnTo>
                  <a:pt x="5014066" y="239985"/>
                </a:lnTo>
                <a:lnTo>
                  <a:pt x="4995191" y="234592"/>
                </a:lnTo>
                <a:lnTo>
                  <a:pt x="4976316" y="229199"/>
                </a:lnTo>
                <a:lnTo>
                  <a:pt x="4868457" y="342450"/>
                </a:lnTo>
                <a:lnTo>
                  <a:pt x="4814528" y="258860"/>
                </a:lnTo>
                <a:lnTo>
                  <a:pt x="4817224" y="293914"/>
                </a:lnTo>
                <a:lnTo>
                  <a:pt x="4822617" y="326272"/>
                </a:lnTo>
                <a:lnTo>
                  <a:pt x="4830707" y="355933"/>
                </a:lnTo>
                <a:lnTo>
                  <a:pt x="4838796" y="382897"/>
                </a:lnTo>
                <a:lnTo>
                  <a:pt x="4849582" y="409862"/>
                </a:lnTo>
                <a:lnTo>
                  <a:pt x="4863064" y="431433"/>
                </a:lnTo>
                <a:lnTo>
                  <a:pt x="4879243" y="453005"/>
                </a:lnTo>
                <a:lnTo>
                  <a:pt x="4900815" y="474577"/>
                </a:lnTo>
                <a:lnTo>
                  <a:pt x="4943958" y="517720"/>
                </a:lnTo>
                <a:lnTo>
                  <a:pt x="4965530" y="539292"/>
                </a:lnTo>
                <a:lnTo>
                  <a:pt x="4979012" y="547381"/>
                </a:lnTo>
                <a:lnTo>
                  <a:pt x="4992494" y="552774"/>
                </a:lnTo>
                <a:lnTo>
                  <a:pt x="5000584" y="555471"/>
                </a:lnTo>
                <a:lnTo>
                  <a:pt x="5011370" y="555471"/>
                </a:lnTo>
                <a:lnTo>
                  <a:pt x="5032941" y="550078"/>
                </a:lnTo>
                <a:lnTo>
                  <a:pt x="5057209" y="544685"/>
                </a:lnTo>
                <a:lnTo>
                  <a:pt x="5081477" y="536595"/>
                </a:lnTo>
                <a:lnTo>
                  <a:pt x="5035638" y="695686"/>
                </a:lnTo>
                <a:lnTo>
                  <a:pt x="5289105" y="666025"/>
                </a:lnTo>
                <a:lnTo>
                  <a:pt x="5332248" y="760401"/>
                </a:lnTo>
                <a:lnTo>
                  <a:pt x="5356516" y="811634"/>
                </a:lnTo>
                <a:lnTo>
                  <a:pt x="5383481" y="860170"/>
                </a:lnTo>
                <a:lnTo>
                  <a:pt x="5386177" y="865563"/>
                </a:lnTo>
                <a:lnTo>
                  <a:pt x="5394267" y="870956"/>
                </a:lnTo>
                <a:lnTo>
                  <a:pt x="5413142" y="876349"/>
                </a:lnTo>
                <a:lnTo>
                  <a:pt x="5432017" y="881742"/>
                </a:lnTo>
                <a:lnTo>
                  <a:pt x="5453589" y="881742"/>
                </a:lnTo>
                <a:lnTo>
                  <a:pt x="5461678" y="881742"/>
                </a:lnTo>
                <a:lnTo>
                  <a:pt x="5469768" y="879046"/>
                </a:lnTo>
                <a:lnTo>
                  <a:pt x="5488643" y="870956"/>
                </a:lnTo>
                <a:lnTo>
                  <a:pt x="5507518" y="862867"/>
                </a:lnTo>
                <a:lnTo>
                  <a:pt x="5515607" y="860170"/>
                </a:lnTo>
                <a:lnTo>
                  <a:pt x="5523697" y="860170"/>
                </a:lnTo>
                <a:lnTo>
                  <a:pt x="5547965" y="868260"/>
                </a:lnTo>
                <a:lnTo>
                  <a:pt x="5570885" y="876349"/>
                </a:lnTo>
                <a:lnTo>
                  <a:pt x="5592456" y="889831"/>
                </a:lnTo>
                <a:lnTo>
                  <a:pt x="5603242" y="897921"/>
                </a:lnTo>
                <a:lnTo>
                  <a:pt x="5611332" y="906010"/>
                </a:lnTo>
                <a:lnTo>
                  <a:pt x="5614028" y="914100"/>
                </a:lnTo>
                <a:lnTo>
                  <a:pt x="5616725" y="924885"/>
                </a:lnTo>
                <a:lnTo>
                  <a:pt x="5616725" y="946457"/>
                </a:lnTo>
                <a:lnTo>
                  <a:pt x="5611332" y="970725"/>
                </a:lnTo>
                <a:lnTo>
                  <a:pt x="5603242" y="992297"/>
                </a:lnTo>
                <a:lnTo>
                  <a:pt x="5589760" y="1016565"/>
                </a:lnTo>
                <a:lnTo>
                  <a:pt x="5570885" y="1040833"/>
                </a:lnTo>
                <a:lnTo>
                  <a:pt x="5531786" y="1089369"/>
                </a:lnTo>
                <a:lnTo>
                  <a:pt x="5534483" y="1105548"/>
                </a:lnTo>
                <a:lnTo>
                  <a:pt x="5537179" y="1127120"/>
                </a:lnTo>
                <a:lnTo>
                  <a:pt x="5545268" y="1151388"/>
                </a:lnTo>
                <a:lnTo>
                  <a:pt x="5553358" y="1172960"/>
                </a:lnTo>
                <a:lnTo>
                  <a:pt x="5561447" y="1183745"/>
                </a:lnTo>
                <a:lnTo>
                  <a:pt x="5568188" y="1191835"/>
                </a:lnTo>
                <a:lnTo>
                  <a:pt x="5576278" y="1199924"/>
                </a:lnTo>
                <a:lnTo>
                  <a:pt x="5587064" y="1205317"/>
                </a:lnTo>
                <a:lnTo>
                  <a:pt x="5597849" y="1208014"/>
                </a:lnTo>
                <a:lnTo>
                  <a:pt x="5611332" y="1208014"/>
                </a:lnTo>
                <a:lnTo>
                  <a:pt x="5627510" y="1205317"/>
                </a:lnTo>
                <a:lnTo>
                  <a:pt x="5643689" y="1199924"/>
                </a:lnTo>
                <a:lnTo>
                  <a:pt x="5678743" y="1186442"/>
                </a:lnTo>
                <a:lnTo>
                  <a:pt x="5700315" y="1181049"/>
                </a:lnTo>
                <a:lnTo>
                  <a:pt x="5705708" y="1181049"/>
                </a:lnTo>
                <a:lnTo>
                  <a:pt x="5708404" y="1183745"/>
                </a:lnTo>
                <a:lnTo>
                  <a:pt x="5711101" y="1186442"/>
                </a:lnTo>
                <a:lnTo>
                  <a:pt x="5711101" y="1189138"/>
                </a:lnTo>
                <a:lnTo>
                  <a:pt x="5705708" y="1197228"/>
                </a:lnTo>
                <a:lnTo>
                  <a:pt x="5700315" y="1208014"/>
                </a:lnTo>
                <a:lnTo>
                  <a:pt x="5692225" y="1216103"/>
                </a:lnTo>
                <a:lnTo>
                  <a:pt x="5686833" y="1229585"/>
                </a:lnTo>
                <a:lnTo>
                  <a:pt x="5684136" y="1245764"/>
                </a:lnTo>
                <a:lnTo>
                  <a:pt x="5681440" y="1264639"/>
                </a:lnTo>
                <a:lnTo>
                  <a:pt x="5681440" y="1279470"/>
                </a:lnTo>
                <a:lnTo>
                  <a:pt x="5684136" y="1287559"/>
                </a:lnTo>
                <a:lnTo>
                  <a:pt x="5689529" y="1295649"/>
                </a:lnTo>
                <a:lnTo>
                  <a:pt x="5697618" y="1303738"/>
                </a:lnTo>
                <a:lnTo>
                  <a:pt x="5705708" y="1309131"/>
                </a:lnTo>
                <a:lnTo>
                  <a:pt x="5716494" y="1314524"/>
                </a:lnTo>
                <a:lnTo>
                  <a:pt x="5729976" y="1317220"/>
                </a:lnTo>
                <a:lnTo>
                  <a:pt x="5746155" y="1317220"/>
                </a:lnTo>
                <a:lnTo>
                  <a:pt x="5762333" y="1314524"/>
                </a:lnTo>
                <a:lnTo>
                  <a:pt x="5781209" y="1309131"/>
                </a:lnTo>
                <a:lnTo>
                  <a:pt x="5802780" y="1301041"/>
                </a:lnTo>
                <a:lnTo>
                  <a:pt x="5843227" y="1282166"/>
                </a:lnTo>
                <a:lnTo>
                  <a:pt x="5886371" y="1261943"/>
                </a:lnTo>
                <a:lnTo>
                  <a:pt x="5929514" y="1240371"/>
                </a:lnTo>
                <a:lnTo>
                  <a:pt x="5967264" y="1224192"/>
                </a:lnTo>
                <a:lnTo>
                  <a:pt x="5983443" y="1218799"/>
                </a:lnTo>
                <a:lnTo>
                  <a:pt x="5996925" y="1216103"/>
                </a:lnTo>
                <a:lnTo>
                  <a:pt x="6010408" y="1216103"/>
                </a:lnTo>
                <a:lnTo>
                  <a:pt x="6023890" y="1218799"/>
                </a:lnTo>
                <a:lnTo>
                  <a:pt x="6058944" y="1237675"/>
                </a:lnTo>
                <a:lnTo>
                  <a:pt x="6085908" y="1253854"/>
                </a:lnTo>
                <a:lnTo>
                  <a:pt x="6096694" y="1261943"/>
                </a:lnTo>
                <a:lnTo>
                  <a:pt x="6102087" y="1271380"/>
                </a:lnTo>
                <a:lnTo>
                  <a:pt x="6107480" y="1279470"/>
                </a:lnTo>
                <a:lnTo>
                  <a:pt x="6110176" y="1287559"/>
                </a:lnTo>
                <a:lnTo>
                  <a:pt x="6110176" y="1298345"/>
                </a:lnTo>
                <a:lnTo>
                  <a:pt x="6107480" y="1309131"/>
                </a:lnTo>
                <a:lnTo>
                  <a:pt x="6104784" y="1319917"/>
                </a:lnTo>
                <a:lnTo>
                  <a:pt x="6099390" y="1330703"/>
                </a:lnTo>
                <a:lnTo>
                  <a:pt x="6077819" y="1352274"/>
                </a:lnTo>
                <a:lnTo>
                  <a:pt x="6050854" y="1379239"/>
                </a:lnTo>
                <a:lnTo>
                  <a:pt x="6045462" y="1387328"/>
                </a:lnTo>
                <a:lnTo>
                  <a:pt x="6040068" y="1398114"/>
                </a:lnTo>
                <a:lnTo>
                  <a:pt x="6034676" y="1422382"/>
                </a:lnTo>
                <a:lnTo>
                  <a:pt x="6031979" y="1449347"/>
                </a:lnTo>
                <a:lnTo>
                  <a:pt x="6031979" y="1476311"/>
                </a:lnTo>
                <a:lnTo>
                  <a:pt x="6029282" y="1495186"/>
                </a:lnTo>
                <a:lnTo>
                  <a:pt x="6023890" y="1511365"/>
                </a:lnTo>
                <a:lnTo>
                  <a:pt x="6018497" y="1522151"/>
                </a:lnTo>
                <a:lnTo>
                  <a:pt x="6010408" y="1530240"/>
                </a:lnTo>
                <a:lnTo>
                  <a:pt x="5996925" y="1532937"/>
                </a:lnTo>
                <a:lnTo>
                  <a:pt x="5983443" y="1532937"/>
                </a:lnTo>
                <a:lnTo>
                  <a:pt x="5967264" y="1527544"/>
                </a:lnTo>
                <a:lnTo>
                  <a:pt x="5948389" y="1519455"/>
                </a:lnTo>
                <a:lnTo>
                  <a:pt x="5951086" y="1538330"/>
                </a:lnTo>
                <a:lnTo>
                  <a:pt x="5956478" y="1559902"/>
                </a:lnTo>
                <a:lnTo>
                  <a:pt x="5964568" y="1584170"/>
                </a:lnTo>
                <a:lnTo>
                  <a:pt x="5975354" y="1611134"/>
                </a:lnTo>
                <a:lnTo>
                  <a:pt x="5994229" y="1635402"/>
                </a:lnTo>
                <a:lnTo>
                  <a:pt x="6015800" y="1659670"/>
                </a:lnTo>
                <a:lnTo>
                  <a:pt x="6029282" y="1670456"/>
                </a:lnTo>
                <a:lnTo>
                  <a:pt x="6045462" y="1678546"/>
                </a:lnTo>
                <a:lnTo>
                  <a:pt x="6061640" y="1686635"/>
                </a:lnTo>
                <a:lnTo>
                  <a:pt x="6080516" y="1694724"/>
                </a:lnTo>
                <a:lnTo>
                  <a:pt x="6120962" y="1710903"/>
                </a:lnTo>
                <a:lnTo>
                  <a:pt x="6145230" y="1721689"/>
                </a:lnTo>
                <a:lnTo>
                  <a:pt x="6150624" y="1727082"/>
                </a:lnTo>
                <a:lnTo>
                  <a:pt x="6153320" y="1735171"/>
                </a:lnTo>
                <a:lnTo>
                  <a:pt x="6156016" y="1740564"/>
                </a:lnTo>
                <a:lnTo>
                  <a:pt x="6153320" y="1745957"/>
                </a:lnTo>
                <a:lnTo>
                  <a:pt x="6145230" y="1759439"/>
                </a:lnTo>
                <a:lnTo>
                  <a:pt x="6134444" y="1772922"/>
                </a:lnTo>
                <a:lnTo>
                  <a:pt x="6120962" y="1791797"/>
                </a:lnTo>
                <a:lnTo>
                  <a:pt x="6115570" y="1802583"/>
                </a:lnTo>
                <a:lnTo>
                  <a:pt x="6112873" y="1813369"/>
                </a:lnTo>
                <a:lnTo>
                  <a:pt x="6104784" y="1845726"/>
                </a:lnTo>
                <a:lnTo>
                  <a:pt x="6102087" y="1856512"/>
                </a:lnTo>
                <a:lnTo>
                  <a:pt x="6104784" y="1864601"/>
                </a:lnTo>
                <a:lnTo>
                  <a:pt x="6110176" y="1869994"/>
                </a:lnTo>
                <a:lnTo>
                  <a:pt x="6118266" y="1872691"/>
                </a:lnTo>
                <a:lnTo>
                  <a:pt x="6134444" y="1869994"/>
                </a:lnTo>
                <a:lnTo>
                  <a:pt x="6153320" y="1867298"/>
                </a:lnTo>
                <a:lnTo>
                  <a:pt x="6177588" y="1859208"/>
                </a:lnTo>
                <a:lnTo>
                  <a:pt x="6209946" y="1853816"/>
                </a:lnTo>
                <a:lnTo>
                  <a:pt x="6242303" y="1848422"/>
                </a:lnTo>
                <a:lnTo>
                  <a:pt x="6247696" y="1848422"/>
                </a:lnTo>
                <a:lnTo>
                  <a:pt x="6250392" y="1851119"/>
                </a:lnTo>
                <a:lnTo>
                  <a:pt x="6239606" y="1859208"/>
                </a:lnTo>
                <a:lnTo>
                  <a:pt x="6226124" y="1872691"/>
                </a:lnTo>
                <a:lnTo>
                  <a:pt x="6209946" y="1888869"/>
                </a:lnTo>
                <a:lnTo>
                  <a:pt x="6204552" y="1894262"/>
                </a:lnTo>
                <a:lnTo>
                  <a:pt x="6201856" y="1902352"/>
                </a:lnTo>
                <a:lnTo>
                  <a:pt x="6204552" y="1907745"/>
                </a:lnTo>
                <a:lnTo>
                  <a:pt x="6212642" y="1913138"/>
                </a:lnTo>
                <a:lnTo>
                  <a:pt x="6226124" y="1915834"/>
                </a:lnTo>
                <a:lnTo>
                  <a:pt x="6247696" y="1915834"/>
                </a:lnTo>
                <a:lnTo>
                  <a:pt x="6271964" y="1915834"/>
                </a:lnTo>
                <a:lnTo>
                  <a:pt x="6293536" y="1910441"/>
                </a:lnTo>
                <a:lnTo>
                  <a:pt x="6315108" y="1905048"/>
                </a:lnTo>
                <a:lnTo>
                  <a:pt x="6333982" y="1899655"/>
                </a:lnTo>
                <a:lnTo>
                  <a:pt x="6369036" y="1883476"/>
                </a:lnTo>
                <a:lnTo>
                  <a:pt x="6398698" y="1864601"/>
                </a:lnTo>
                <a:lnTo>
                  <a:pt x="6425662" y="1848422"/>
                </a:lnTo>
                <a:lnTo>
                  <a:pt x="6439144" y="1843030"/>
                </a:lnTo>
                <a:lnTo>
                  <a:pt x="6452626" y="1837637"/>
                </a:lnTo>
                <a:lnTo>
                  <a:pt x="6466109" y="1834940"/>
                </a:lnTo>
                <a:lnTo>
                  <a:pt x="6482288" y="1837637"/>
                </a:lnTo>
                <a:lnTo>
                  <a:pt x="6495770" y="1840333"/>
                </a:lnTo>
                <a:lnTo>
                  <a:pt x="6511949" y="1845726"/>
                </a:lnTo>
                <a:lnTo>
                  <a:pt x="6538914" y="1856512"/>
                </a:lnTo>
                <a:lnTo>
                  <a:pt x="6568574" y="1864601"/>
                </a:lnTo>
                <a:lnTo>
                  <a:pt x="6598236" y="1867298"/>
                </a:lnTo>
                <a:lnTo>
                  <a:pt x="6633290" y="1867298"/>
                </a:lnTo>
                <a:lnTo>
                  <a:pt x="6665647" y="1864601"/>
                </a:lnTo>
                <a:lnTo>
                  <a:pt x="6698004" y="1856512"/>
                </a:lnTo>
                <a:lnTo>
                  <a:pt x="6727666" y="1848422"/>
                </a:lnTo>
                <a:lnTo>
                  <a:pt x="6757326" y="1834940"/>
                </a:lnTo>
                <a:lnTo>
                  <a:pt x="6892150" y="1673153"/>
                </a:lnTo>
                <a:lnTo>
                  <a:pt x="6900239" y="1700117"/>
                </a:lnTo>
                <a:lnTo>
                  <a:pt x="6905632" y="1724385"/>
                </a:lnTo>
                <a:lnTo>
                  <a:pt x="6905632" y="1743261"/>
                </a:lnTo>
                <a:lnTo>
                  <a:pt x="6900239" y="1762136"/>
                </a:lnTo>
                <a:lnTo>
                  <a:pt x="6900239" y="1772922"/>
                </a:lnTo>
                <a:lnTo>
                  <a:pt x="6897542" y="1786404"/>
                </a:lnTo>
                <a:lnTo>
                  <a:pt x="6889453" y="1799886"/>
                </a:lnTo>
                <a:lnTo>
                  <a:pt x="6878668" y="1813369"/>
                </a:lnTo>
                <a:lnTo>
                  <a:pt x="6854399" y="1832244"/>
                </a:lnTo>
                <a:lnTo>
                  <a:pt x="6819345" y="1851119"/>
                </a:lnTo>
                <a:lnTo>
                  <a:pt x="6741148" y="1896959"/>
                </a:lnTo>
                <a:lnTo>
                  <a:pt x="6703398" y="1918531"/>
                </a:lnTo>
                <a:lnTo>
                  <a:pt x="6671040" y="1937406"/>
                </a:lnTo>
                <a:lnTo>
                  <a:pt x="6660254" y="1948191"/>
                </a:lnTo>
                <a:lnTo>
                  <a:pt x="6652164" y="1956281"/>
                </a:lnTo>
                <a:lnTo>
                  <a:pt x="6646772" y="1964370"/>
                </a:lnTo>
                <a:lnTo>
                  <a:pt x="6646772" y="1969763"/>
                </a:lnTo>
                <a:lnTo>
                  <a:pt x="6646772" y="1977853"/>
                </a:lnTo>
                <a:lnTo>
                  <a:pt x="6644076" y="1975156"/>
                </a:lnTo>
                <a:lnTo>
                  <a:pt x="6619807" y="1961674"/>
                </a:lnTo>
                <a:lnTo>
                  <a:pt x="6590146" y="1991335"/>
                </a:lnTo>
                <a:lnTo>
                  <a:pt x="6579360" y="2004817"/>
                </a:lnTo>
                <a:lnTo>
                  <a:pt x="6571271" y="2018299"/>
                </a:lnTo>
                <a:lnTo>
                  <a:pt x="6568574" y="2031782"/>
                </a:lnTo>
                <a:lnTo>
                  <a:pt x="6571271" y="2047960"/>
                </a:lnTo>
                <a:lnTo>
                  <a:pt x="6582056" y="2061443"/>
                </a:lnTo>
                <a:lnTo>
                  <a:pt x="6598236" y="2080318"/>
                </a:lnTo>
                <a:lnTo>
                  <a:pt x="6503860" y="2126158"/>
                </a:lnTo>
                <a:lnTo>
                  <a:pt x="6536217" y="2161212"/>
                </a:lnTo>
                <a:lnTo>
                  <a:pt x="6557788" y="2153122"/>
                </a:lnTo>
                <a:lnTo>
                  <a:pt x="6579360" y="2145033"/>
                </a:lnTo>
                <a:lnTo>
                  <a:pt x="6625200" y="2136943"/>
                </a:lnTo>
                <a:lnTo>
                  <a:pt x="6671040" y="2128854"/>
                </a:lnTo>
                <a:lnTo>
                  <a:pt x="6692612" y="2123461"/>
                </a:lnTo>
                <a:lnTo>
                  <a:pt x="6714183" y="2115372"/>
                </a:lnTo>
                <a:lnTo>
                  <a:pt x="6735755" y="2107282"/>
                </a:lnTo>
                <a:lnTo>
                  <a:pt x="6754630" y="2093800"/>
                </a:lnTo>
                <a:lnTo>
                  <a:pt x="6770809" y="2080318"/>
                </a:lnTo>
                <a:lnTo>
                  <a:pt x="6786988" y="2061443"/>
                </a:lnTo>
                <a:lnTo>
                  <a:pt x="6797774" y="2037175"/>
                </a:lnTo>
                <a:lnTo>
                  <a:pt x="6805863" y="2010210"/>
                </a:lnTo>
                <a:lnTo>
                  <a:pt x="6811256" y="1975156"/>
                </a:lnTo>
                <a:lnTo>
                  <a:pt x="6811256" y="1934709"/>
                </a:lnTo>
                <a:lnTo>
                  <a:pt x="6897542" y="2037175"/>
                </a:lnTo>
                <a:lnTo>
                  <a:pt x="6970347" y="2123461"/>
                </a:lnTo>
                <a:lnTo>
                  <a:pt x="6978436" y="2131551"/>
                </a:lnTo>
                <a:lnTo>
                  <a:pt x="6989222" y="2139640"/>
                </a:lnTo>
                <a:lnTo>
                  <a:pt x="7000008" y="2145033"/>
                </a:lnTo>
                <a:lnTo>
                  <a:pt x="7010794" y="2150426"/>
                </a:lnTo>
                <a:lnTo>
                  <a:pt x="7072812" y="2158515"/>
                </a:lnTo>
                <a:lnTo>
                  <a:pt x="7102474" y="2163908"/>
                </a:lnTo>
                <a:lnTo>
                  <a:pt x="7132134" y="2171998"/>
                </a:lnTo>
                <a:lnTo>
                  <a:pt x="7159099" y="2182783"/>
                </a:lnTo>
                <a:lnTo>
                  <a:pt x="7186064" y="2196266"/>
                </a:lnTo>
                <a:lnTo>
                  <a:pt x="7210332" y="2215141"/>
                </a:lnTo>
                <a:lnTo>
                  <a:pt x="7223814" y="2228623"/>
                </a:lnTo>
                <a:lnTo>
                  <a:pt x="7234600" y="2242105"/>
                </a:lnTo>
                <a:lnTo>
                  <a:pt x="7237296" y="2242105"/>
                </a:lnTo>
                <a:lnTo>
                  <a:pt x="7245386" y="2242105"/>
                </a:lnTo>
                <a:lnTo>
                  <a:pt x="7264261" y="2239409"/>
                </a:lnTo>
                <a:lnTo>
                  <a:pt x="7285832" y="2231320"/>
                </a:lnTo>
                <a:lnTo>
                  <a:pt x="7307404" y="2225927"/>
                </a:lnTo>
                <a:lnTo>
                  <a:pt x="7358637" y="2223230"/>
                </a:lnTo>
                <a:lnTo>
                  <a:pt x="7380208" y="2225927"/>
                </a:lnTo>
                <a:lnTo>
                  <a:pt x="7390994" y="2228623"/>
                </a:lnTo>
                <a:lnTo>
                  <a:pt x="7401780" y="2231320"/>
                </a:lnTo>
                <a:lnTo>
                  <a:pt x="7407173" y="2236713"/>
                </a:lnTo>
                <a:lnTo>
                  <a:pt x="7412566" y="2242105"/>
                </a:lnTo>
                <a:lnTo>
                  <a:pt x="7420656" y="2260981"/>
                </a:lnTo>
                <a:lnTo>
                  <a:pt x="7423352" y="2285249"/>
                </a:lnTo>
                <a:lnTo>
                  <a:pt x="7423352" y="2304124"/>
                </a:lnTo>
                <a:lnTo>
                  <a:pt x="7417959" y="2358053"/>
                </a:lnTo>
                <a:lnTo>
                  <a:pt x="7409870" y="2411982"/>
                </a:lnTo>
                <a:lnTo>
                  <a:pt x="7401780" y="2465912"/>
                </a:lnTo>
                <a:lnTo>
                  <a:pt x="7401780" y="2492876"/>
                </a:lnTo>
                <a:lnTo>
                  <a:pt x="7401780" y="2519841"/>
                </a:lnTo>
                <a:lnTo>
                  <a:pt x="7401780" y="2565680"/>
                </a:lnTo>
                <a:lnTo>
                  <a:pt x="7396388" y="2606127"/>
                </a:lnTo>
                <a:lnTo>
                  <a:pt x="7385602" y="2643878"/>
                </a:lnTo>
                <a:lnTo>
                  <a:pt x="7369423" y="2681628"/>
                </a:lnTo>
                <a:lnTo>
                  <a:pt x="7350548" y="2713986"/>
                </a:lnTo>
                <a:lnTo>
                  <a:pt x="7323583" y="2746343"/>
                </a:lnTo>
                <a:lnTo>
                  <a:pt x="7293922" y="2776004"/>
                </a:lnTo>
                <a:lnTo>
                  <a:pt x="7258868" y="2805665"/>
                </a:lnTo>
                <a:lnTo>
                  <a:pt x="7231904" y="2827237"/>
                </a:lnTo>
                <a:lnTo>
                  <a:pt x="7207636" y="2854201"/>
                </a:lnTo>
                <a:lnTo>
                  <a:pt x="7159099" y="2908131"/>
                </a:lnTo>
                <a:lnTo>
                  <a:pt x="7113259" y="2964756"/>
                </a:lnTo>
                <a:lnTo>
                  <a:pt x="7088991" y="2991721"/>
                </a:lnTo>
                <a:lnTo>
                  <a:pt x="7062026" y="3018685"/>
                </a:lnTo>
                <a:lnTo>
                  <a:pt x="6959561" y="3110365"/>
                </a:lnTo>
                <a:lnTo>
                  <a:pt x="6857096" y="3204741"/>
                </a:lnTo>
                <a:lnTo>
                  <a:pt x="6646772" y="3385404"/>
                </a:lnTo>
                <a:lnTo>
                  <a:pt x="6490377" y="3517530"/>
                </a:lnTo>
                <a:lnTo>
                  <a:pt x="6414876" y="3584942"/>
                </a:lnTo>
                <a:lnTo>
                  <a:pt x="6339376" y="3655050"/>
                </a:lnTo>
                <a:lnTo>
                  <a:pt x="6315108" y="3682014"/>
                </a:lnTo>
                <a:lnTo>
                  <a:pt x="6290839" y="3708979"/>
                </a:lnTo>
                <a:lnTo>
                  <a:pt x="6245000" y="3770997"/>
                </a:lnTo>
                <a:lnTo>
                  <a:pt x="6220731" y="3818185"/>
                </a:lnTo>
                <a:lnTo>
                  <a:pt x="6188374" y="3872115"/>
                </a:lnTo>
                <a:lnTo>
                  <a:pt x="6156016" y="3926044"/>
                </a:lnTo>
                <a:lnTo>
                  <a:pt x="6139838" y="3947615"/>
                </a:lnTo>
                <a:lnTo>
                  <a:pt x="6123658" y="3963794"/>
                </a:lnTo>
                <a:lnTo>
                  <a:pt x="6107480" y="3985366"/>
                </a:lnTo>
                <a:lnTo>
                  <a:pt x="6093998" y="4004241"/>
                </a:lnTo>
                <a:lnTo>
                  <a:pt x="6085908" y="4025813"/>
                </a:lnTo>
                <a:lnTo>
                  <a:pt x="6083212" y="4044688"/>
                </a:lnTo>
                <a:lnTo>
                  <a:pt x="6080516" y="4058170"/>
                </a:lnTo>
                <a:lnTo>
                  <a:pt x="6080516" y="4071652"/>
                </a:lnTo>
                <a:lnTo>
                  <a:pt x="6080516" y="4082438"/>
                </a:lnTo>
                <a:lnTo>
                  <a:pt x="6072426" y="4093224"/>
                </a:lnTo>
                <a:lnTo>
                  <a:pt x="6061640" y="4101314"/>
                </a:lnTo>
                <a:lnTo>
                  <a:pt x="6050854" y="4106706"/>
                </a:lnTo>
                <a:lnTo>
                  <a:pt x="6045462" y="4104010"/>
                </a:lnTo>
                <a:lnTo>
                  <a:pt x="6037372" y="4101314"/>
                </a:lnTo>
                <a:lnTo>
                  <a:pt x="6031979" y="4095921"/>
                </a:lnTo>
                <a:lnTo>
                  <a:pt x="6023890" y="4087831"/>
                </a:lnTo>
                <a:lnTo>
                  <a:pt x="6018497" y="4074349"/>
                </a:lnTo>
                <a:lnTo>
                  <a:pt x="6010408" y="4058170"/>
                </a:lnTo>
                <a:lnTo>
                  <a:pt x="6005014" y="4036599"/>
                </a:lnTo>
                <a:lnTo>
                  <a:pt x="5996925" y="4009634"/>
                </a:lnTo>
                <a:lnTo>
                  <a:pt x="5953782" y="4098617"/>
                </a:lnTo>
                <a:lnTo>
                  <a:pt x="5907942" y="4187600"/>
                </a:lnTo>
                <a:lnTo>
                  <a:pt x="5854013" y="4273887"/>
                </a:lnTo>
                <a:lnTo>
                  <a:pt x="5800084" y="4357477"/>
                </a:lnTo>
                <a:lnTo>
                  <a:pt x="5773119" y="4397924"/>
                </a:lnTo>
                <a:lnTo>
                  <a:pt x="5756941" y="4414103"/>
                </a:lnTo>
                <a:lnTo>
                  <a:pt x="5740762" y="4424889"/>
                </a:lnTo>
                <a:lnTo>
                  <a:pt x="5719190" y="4435674"/>
                </a:lnTo>
                <a:lnTo>
                  <a:pt x="5697618" y="4438371"/>
                </a:lnTo>
                <a:lnTo>
                  <a:pt x="5670654" y="4435674"/>
                </a:lnTo>
                <a:lnTo>
                  <a:pt x="5638296" y="4427585"/>
                </a:lnTo>
                <a:lnTo>
                  <a:pt x="5640993" y="4462639"/>
                </a:lnTo>
                <a:lnTo>
                  <a:pt x="5643689" y="4492300"/>
                </a:lnTo>
                <a:lnTo>
                  <a:pt x="5643689" y="4519265"/>
                </a:lnTo>
                <a:lnTo>
                  <a:pt x="5640993" y="4532747"/>
                </a:lnTo>
                <a:lnTo>
                  <a:pt x="5635600" y="4543533"/>
                </a:lnTo>
                <a:lnTo>
                  <a:pt x="5611332" y="4583980"/>
                </a:lnTo>
                <a:lnTo>
                  <a:pt x="5581671" y="4624427"/>
                </a:lnTo>
                <a:lnTo>
                  <a:pt x="5568188" y="4643302"/>
                </a:lnTo>
                <a:lnTo>
                  <a:pt x="5550661" y="4656784"/>
                </a:lnTo>
                <a:lnTo>
                  <a:pt x="5534483" y="4670266"/>
                </a:lnTo>
                <a:lnTo>
                  <a:pt x="5515607" y="4678356"/>
                </a:lnTo>
                <a:lnTo>
                  <a:pt x="5485946" y="4689142"/>
                </a:lnTo>
                <a:lnTo>
                  <a:pt x="5458982" y="4699927"/>
                </a:lnTo>
                <a:lnTo>
                  <a:pt x="5402356" y="4726892"/>
                </a:lnTo>
                <a:lnTo>
                  <a:pt x="5351123" y="4756553"/>
                </a:lnTo>
                <a:lnTo>
                  <a:pt x="5302587" y="4791607"/>
                </a:lnTo>
                <a:lnTo>
                  <a:pt x="5254051" y="4826661"/>
                </a:lnTo>
                <a:lnTo>
                  <a:pt x="5208211" y="4864411"/>
                </a:lnTo>
                <a:lnTo>
                  <a:pt x="5113835" y="4937216"/>
                </a:lnTo>
                <a:lnTo>
                  <a:pt x="5081477" y="4958787"/>
                </a:lnTo>
                <a:lnTo>
                  <a:pt x="5049120" y="4977663"/>
                </a:lnTo>
                <a:lnTo>
                  <a:pt x="4981709" y="5010020"/>
                </a:lnTo>
                <a:lnTo>
                  <a:pt x="4911601" y="5039681"/>
                </a:lnTo>
                <a:lnTo>
                  <a:pt x="4841493" y="5069342"/>
                </a:lnTo>
                <a:lnTo>
                  <a:pt x="4817224" y="5042378"/>
                </a:lnTo>
                <a:lnTo>
                  <a:pt x="4868457" y="4953395"/>
                </a:lnTo>
                <a:lnTo>
                  <a:pt x="4898118" y="4907555"/>
                </a:lnTo>
                <a:lnTo>
                  <a:pt x="4925083" y="4864411"/>
                </a:lnTo>
                <a:lnTo>
                  <a:pt x="4941262" y="4842840"/>
                </a:lnTo>
                <a:lnTo>
                  <a:pt x="4960137" y="4821268"/>
                </a:lnTo>
                <a:lnTo>
                  <a:pt x="4979012" y="4802393"/>
                </a:lnTo>
                <a:lnTo>
                  <a:pt x="5000584" y="4786214"/>
                </a:lnTo>
                <a:lnTo>
                  <a:pt x="5014066" y="4775428"/>
                </a:lnTo>
                <a:lnTo>
                  <a:pt x="5027548" y="4761946"/>
                </a:lnTo>
                <a:lnTo>
                  <a:pt x="5035638" y="4751160"/>
                </a:lnTo>
                <a:lnTo>
                  <a:pt x="5041031" y="4737678"/>
                </a:lnTo>
                <a:lnTo>
                  <a:pt x="5043727" y="4724196"/>
                </a:lnTo>
                <a:lnTo>
                  <a:pt x="5046424" y="4710713"/>
                </a:lnTo>
                <a:lnTo>
                  <a:pt x="5046424" y="4681052"/>
                </a:lnTo>
                <a:lnTo>
                  <a:pt x="5035638" y="4624427"/>
                </a:lnTo>
                <a:lnTo>
                  <a:pt x="5030245" y="4597462"/>
                </a:lnTo>
                <a:lnTo>
                  <a:pt x="5032941" y="4583980"/>
                </a:lnTo>
                <a:lnTo>
                  <a:pt x="5032941" y="4570497"/>
                </a:lnTo>
                <a:lnTo>
                  <a:pt x="5032941" y="4565105"/>
                </a:lnTo>
                <a:lnTo>
                  <a:pt x="5027548" y="4562408"/>
                </a:lnTo>
                <a:lnTo>
                  <a:pt x="5014066" y="4551622"/>
                </a:lnTo>
                <a:lnTo>
                  <a:pt x="4995191" y="4543533"/>
                </a:lnTo>
                <a:lnTo>
                  <a:pt x="4987101" y="4540836"/>
                </a:lnTo>
                <a:lnTo>
                  <a:pt x="4981709" y="4540836"/>
                </a:lnTo>
                <a:lnTo>
                  <a:pt x="4927779" y="4548926"/>
                </a:lnTo>
                <a:lnTo>
                  <a:pt x="4876547" y="4559712"/>
                </a:lnTo>
                <a:lnTo>
                  <a:pt x="4828010" y="4575890"/>
                </a:lnTo>
                <a:lnTo>
                  <a:pt x="4779474" y="4594766"/>
                </a:lnTo>
                <a:lnTo>
                  <a:pt x="4733634" y="4616337"/>
                </a:lnTo>
                <a:lnTo>
                  <a:pt x="4690491" y="4643302"/>
                </a:lnTo>
                <a:lnTo>
                  <a:pt x="4647348" y="4675659"/>
                </a:lnTo>
                <a:lnTo>
                  <a:pt x="4606901" y="4708017"/>
                </a:lnTo>
                <a:lnTo>
                  <a:pt x="4566454" y="4743071"/>
                </a:lnTo>
                <a:lnTo>
                  <a:pt x="4523310" y="4770035"/>
                </a:lnTo>
                <a:lnTo>
                  <a:pt x="4480167" y="4794303"/>
                </a:lnTo>
                <a:lnTo>
                  <a:pt x="4434327" y="4810482"/>
                </a:lnTo>
                <a:lnTo>
                  <a:pt x="4385791" y="4823965"/>
                </a:lnTo>
                <a:lnTo>
                  <a:pt x="4361523" y="4826661"/>
                </a:lnTo>
                <a:lnTo>
                  <a:pt x="4337255" y="4829357"/>
                </a:lnTo>
                <a:lnTo>
                  <a:pt x="4312987" y="4829357"/>
                </a:lnTo>
                <a:lnTo>
                  <a:pt x="4288719" y="4826661"/>
                </a:lnTo>
                <a:lnTo>
                  <a:pt x="4261754" y="4823965"/>
                </a:lnTo>
                <a:lnTo>
                  <a:pt x="4234789" y="4818572"/>
                </a:lnTo>
                <a:lnTo>
                  <a:pt x="4199735" y="4810482"/>
                </a:lnTo>
                <a:lnTo>
                  <a:pt x="4167378" y="4805089"/>
                </a:lnTo>
                <a:lnTo>
                  <a:pt x="4135020" y="4805089"/>
                </a:lnTo>
                <a:lnTo>
                  <a:pt x="4105359" y="4805089"/>
                </a:lnTo>
                <a:lnTo>
                  <a:pt x="4073002" y="4813179"/>
                </a:lnTo>
                <a:lnTo>
                  <a:pt x="4043341" y="4826661"/>
                </a:lnTo>
                <a:lnTo>
                  <a:pt x="4029858" y="4834750"/>
                </a:lnTo>
                <a:lnTo>
                  <a:pt x="4016376" y="4848233"/>
                </a:lnTo>
                <a:lnTo>
                  <a:pt x="3986715" y="4875197"/>
                </a:lnTo>
                <a:lnTo>
                  <a:pt x="3973233" y="4891376"/>
                </a:lnTo>
                <a:lnTo>
                  <a:pt x="3957054" y="4902162"/>
                </a:lnTo>
                <a:lnTo>
                  <a:pt x="3940875" y="4912948"/>
                </a:lnTo>
                <a:lnTo>
                  <a:pt x="3922000" y="4921037"/>
                </a:lnTo>
                <a:lnTo>
                  <a:pt x="3905821" y="4926430"/>
                </a:lnTo>
                <a:lnTo>
                  <a:pt x="3886946" y="4931823"/>
                </a:lnTo>
                <a:lnTo>
                  <a:pt x="3849196" y="4934519"/>
                </a:lnTo>
                <a:lnTo>
                  <a:pt x="3811445" y="4934519"/>
                </a:lnTo>
                <a:lnTo>
                  <a:pt x="3770998" y="4929126"/>
                </a:lnTo>
                <a:lnTo>
                  <a:pt x="3695497" y="4918341"/>
                </a:lnTo>
                <a:lnTo>
                  <a:pt x="3630782" y="4907555"/>
                </a:lnTo>
                <a:lnTo>
                  <a:pt x="3598425" y="4902162"/>
                </a:lnTo>
                <a:lnTo>
                  <a:pt x="3568764" y="4891376"/>
                </a:lnTo>
                <a:lnTo>
                  <a:pt x="3539103" y="4877894"/>
                </a:lnTo>
                <a:lnTo>
                  <a:pt x="3509442" y="4861715"/>
                </a:lnTo>
                <a:lnTo>
                  <a:pt x="3482477" y="4840143"/>
                </a:lnTo>
                <a:lnTo>
                  <a:pt x="3458209" y="4813179"/>
                </a:lnTo>
                <a:lnTo>
                  <a:pt x="3452816" y="4807786"/>
                </a:lnTo>
                <a:lnTo>
                  <a:pt x="3442030" y="4805089"/>
                </a:lnTo>
                <a:lnTo>
                  <a:pt x="3425851" y="4805089"/>
                </a:lnTo>
                <a:lnTo>
                  <a:pt x="3409673" y="4805089"/>
                </a:lnTo>
                <a:lnTo>
                  <a:pt x="3374619" y="4813179"/>
                </a:lnTo>
                <a:lnTo>
                  <a:pt x="3342261" y="4821268"/>
                </a:lnTo>
                <a:lnTo>
                  <a:pt x="3299118" y="4832054"/>
                </a:lnTo>
                <a:lnTo>
                  <a:pt x="3277546" y="4837447"/>
                </a:lnTo>
                <a:lnTo>
                  <a:pt x="3255975" y="4840143"/>
                </a:lnTo>
                <a:lnTo>
                  <a:pt x="3234403" y="4840143"/>
                </a:lnTo>
                <a:lnTo>
                  <a:pt x="3212831" y="4837447"/>
                </a:lnTo>
                <a:lnTo>
                  <a:pt x="3191260" y="4826661"/>
                </a:lnTo>
                <a:lnTo>
                  <a:pt x="3169688" y="4813179"/>
                </a:lnTo>
                <a:lnTo>
                  <a:pt x="3158902" y="4807786"/>
                </a:lnTo>
                <a:lnTo>
                  <a:pt x="3145420" y="4807786"/>
                </a:lnTo>
                <a:lnTo>
                  <a:pt x="3134634" y="4810482"/>
                </a:lnTo>
                <a:lnTo>
                  <a:pt x="3123848" y="4815875"/>
                </a:lnTo>
                <a:lnTo>
                  <a:pt x="3113062" y="4829357"/>
                </a:lnTo>
                <a:lnTo>
                  <a:pt x="3099580" y="4840143"/>
                </a:lnTo>
                <a:lnTo>
                  <a:pt x="3086098" y="4850929"/>
                </a:lnTo>
                <a:lnTo>
                  <a:pt x="3072615" y="4856322"/>
                </a:lnTo>
                <a:lnTo>
                  <a:pt x="3042954" y="4867108"/>
                </a:lnTo>
                <a:lnTo>
                  <a:pt x="3010597" y="4869804"/>
                </a:lnTo>
                <a:lnTo>
                  <a:pt x="2948578" y="4875197"/>
                </a:lnTo>
                <a:lnTo>
                  <a:pt x="2916221" y="4880590"/>
                </a:lnTo>
                <a:lnTo>
                  <a:pt x="2886560" y="4888680"/>
                </a:lnTo>
                <a:lnTo>
                  <a:pt x="2873077" y="4891376"/>
                </a:lnTo>
                <a:lnTo>
                  <a:pt x="2859595" y="4891376"/>
                </a:lnTo>
                <a:lnTo>
                  <a:pt x="2843416" y="4888680"/>
                </a:lnTo>
                <a:lnTo>
                  <a:pt x="2824541" y="4883287"/>
                </a:lnTo>
                <a:lnTo>
                  <a:pt x="2792184" y="4867108"/>
                </a:lnTo>
                <a:lnTo>
                  <a:pt x="2759826" y="4848233"/>
                </a:lnTo>
                <a:lnTo>
                  <a:pt x="2708593" y="4818572"/>
                </a:lnTo>
                <a:lnTo>
                  <a:pt x="2657361" y="4788911"/>
                </a:lnTo>
                <a:lnTo>
                  <a:pt x="2608824" y="4753857"/>
                </a:lnTo>
                <a:lnTo>
                  <a:pt x="2587253" y="4734981"/>
                </a:lnTo>
                <a:lnTo>
                  <a:pt x="2565681" y="4713410"/>
                </a:lnTo>
                <a:lnTo>
                  <a:pt x="2533323" y="4683749"/>
                </a:lnTo>
                <a:lnTo>
                  <a:pt x="2517145" y="4670266"/>
                </a:lnTo>
                <a:lnTo>
                  <a:pt x="2500966" y="4662177"/>
                </a:lnTo>
                <a:lnTo>
                  <a:pt x="2487484" y="4654088"/>
                </a:lnTo>
                <a:lnTo>
                  <a:pt x="2471305" y="4651391"/>
                </a:lnTo>
                <a:lnTo>
                  <a:pt x="2457823" y="4648695"/>
                </a:lnTo>
                <a:lnTo>
                  <a:pt x="2444340" y="4648695"/>
                </a:lnTo>
                <a:lnTo>
                  <a:pt x="2430858" y="4654088"/>
                </a:lnTo>
                <a:lnTo>
                  <a:pt x="2420072" y="4659481"/>
                </a:lnTo>
                <a:lnTo>
                  <a:pt x="2406590" y="4667570"/>
                </a:lnTo>
                <a:lnTo>
                  <a:pt x="2395804" y="4678356"/>
                </a:lnTo>
                <a:lnTo>
                  <a:pt x="2385018" y="4691838"/>
                </a:lnTo>
                <a:lnTo>
                  <a:pt x="2374232" y="4708017"/>
                </a:lnTo>
                <a:lnTo>
                  <a:pt x="2352661" y="4748464"/>
                </a:lnTo>
                <a:lnTo>
                  <a:pt x="2344571" y="4764642"/>
                </a:lnTo>
                <a:lnTo>
                  <a:pt x="2333786" y="4775428"/>
                </a:lnTo>
                <a:lnTo>
                  <a:pt x="2320303" y="4783518"/>
                </a:lnTo>
                <a:lnTo>
                  <a:pt x="2301428" y="4786214"/>
                </a:lnTo>
                <a:lnTo>
                  <a:pt x="2274463" y="4791607"/>
                </a:lnTo>
                <a:lnTo>
                  <a:pt x="2244802" y="4791607"/>
                </a:lnTo>
                <a:lnTo>
                  <a:pt x="2177391" y="4791607"/>
                </a:lnTo>
                <a:lnTo>
                  <a:pt x="2145033" y="4788911"/>
                </a:lnTo>
                <a:lnTo>
                  <a:pt x="2115372" y="4783518"/>
                </a:lnTo>
                <a:lnTo>
                  <a:pt x="2112676" y="4805089"/>
                </a:lnTo>
                <a:lnTo>
                  <a:pt x="2107283" y="4826661"/>
                </a:lnTo>
                <a:lnTo>
                  <a:pt x="2099194" y="4850929"/>
                </a:lnTo>
                <a:lnTo>
                  <a:pt x="2088408" y="4872501"/>
                </a:lnTo>
                <a:lnTo>
                  <a:pt x="2072229" y="4888680"/>
                </a:lnTo>
                <a:lnTo>
                  <a:pt x="2064140" y="4896769"/>
                </a:lnTo>
                <a:lnTo>
                  <a:pt x="2053354" y="4902162"/>
                </a:lnTo>
                <a:lnTo>
                  <a:pt x="2042568" y="4904858"/>
                </a:lnTo>
                <a:lnTo>
                  <a:pt x="2029086" y="4907555"/>
                </a:lnTo>
                <a:lnTo>
                  <a:pt x="2012907" y="4904858"/>
                </a:lnTo>
                <a:lnTo>
                  <a:pt x="1996728" y="4902162"/>
                </a:lnTo>
                <a:lnTo>
                  <a:pt x="1972460" y="4915644"/>
                </a:lnTo>
                <a:lnTo>
                  <a:pt x="1948192" y="4926430"/>
                </a:lnTo>
                <a:lnTo>
                  <a:pt x="1923924" y="4934519"/>
                </a:lnTo>
                <a:lnTo>
                  <a:pt x="1896959" y="4939912"/>
                </a:lnTo>
                <a:lnTo>
                  <a:pt x="1872691" y="4942609"/>
                </a:lnTo>
                <a:lnTo>
                  <a:pt x="1849771" y="4942609"/>
                </a:lnTo>
                <a:lnTo>
                  <a:pt x="1801235" y="4939912"/>
                </a:lnTo>
                <a:lnTo>
                  <a:pt x="1750002" y="4931823"/>
                </a:lnTo>
                <a:lnTo>
                  <a:pt x="1701466" y="4921037"/>
                </a:lnTo>
                <a:lnTo>
                  <a:pt x="1652930" y="4907555"/>
                </a:lnTo>
                <a:lnTo>
                  <a:pt x="1604393" y="4899465"/>
                </a:lnTo>
                <a:lnTo>
                  <a:pt x="1577429" y="4896769"/>
                </a:lnTo>
                <a:lnTo>
                  <a:pt x="1550464" y="4896769"/>
                </a:lnTo>
                <a:lnTo>
                  <a:pt x="1523500" y="4896769"/>
                </a:lnTo>
                <a:lnTo>
                  <a:pt x="1496535" y="4894072"/>
                </a:lnTo>
                <a:lnTo>
                  <a:pt x="1472267" y="4888680"/>
                </a:lnTo>
                <a:lnTo>
                  <a:pt x="1447999" y="4877894"/>
                </a:lnTo>
                <a:lnTo>
                  <a:pt x="1434517" y="4872501"/>
                </a:lnTo>
                <a:lnTo>
                  <a:pt x="1423731" y="4864411"/>
                </a:lnTo>
                <a:lnTo>
                  <a:pt x="1415641" y="4853626"/>
                </a:lnTo>
                <a:lnTo>
                  <a:pt x="1404856" y="4840143"/>
                </a:lnTo>
                <a:lnTo>
                  <a:pt x="1385980" y="4813179"/>
                </a:lnTo>
                <a:lnTo>
                  <a:pt x="1367105" y="4783518"/>
                </a:lnTo>
                <a:lnTo>
                  <a:pt x="1350926" y="4753857"/>
                </a:lnTo>
                <a:lnTo>
                  <a:pt x="1345533" y="4737678"/>
                </a:lnTo>
                <a:lnTo>
                  <a:pt x="1342837" y="4721499"/>
                </a:lnTo>
                <a:lnTo>
                  <a:pt x="1337444" y="4705320"/>
                </a:lnTo>
                <a:lnTo>
                  <a:pt x="1332051" y="4691838"/>
                </a:lnTo>
                <a:lnTo>
                  <a:pt x="1323962" y="4681052"/>
                </a:lnTo>
                <a:lnTo>
                  <a:pt x="1318569" y="4670266"/>
                </a:lnTo>
                <a:lnTo>
                  <a:pt x="1307783" y="4662177"/>
                </a:lnTo>
                <a:lnTo>
                  <a:pt x="1299694" y="4656784"/>
                </a:lnTo>
                <a:lnTo>
                  <a:pt x="1278122" y="4648695"/>
                </a:lnTo>
                <a:lnTo>
                  <a:pt x="1259247" y="4640605"/>
                </a:lnTo>
                <a:lnTo>
                  <a:pt x="1237675" y="4635212"/>
                </a:lnTo>
                <a:lnTo>
                  <a:pt x="1216103" y="4629820"/>
                </a:lnTo>
                <a:lnTo>
                  <a:pt x="1199925" y="4621730"/>
                </a:lnTo>
                <a:lnTo>
                  <a:pt x="1148692" y="4527354"/>
                </a:lnTo>
                <a:lnTo>
                  <a:pt x="1124424" y="4481514"/>
                </a:lnTo>
                <a:lnTo>
                  <a:pt x="1102852" y="4435674"/>
                </a:lnTo>
                <a:lnTo>
                  <a:pt x="1097459" y="4419496"/>
                </a:lnTo>
                <a:lnTo>
                  <a:pt x="1097459" y="4400621"/>
                </a:lnTo>
                <a:lnTo>
                  <a:pt x="1097459" y="4365567"/>
                </a:lnTo>
                <a:lnTo>
                  <a:pt x="1119031" y="4365567"/>
                </a:lnTo>
                <a:lnTo>
                  <a:pt x="1119031" y="4411406"/>
                </a:lnTo>
                <a:lnTo>
                  <a:pt x="1272729" y="4446460"/>
                </a:lnTo>
                <a:lnTo>
                  <a:pt x="1243068" y="4373656"/>
                </a:lnTo>
                <a:lnTo>
                  <a:pt x="1229586" y="4341298"/>
                </a:lnTo>
                <a:lnTo>
                  <a:pt x="1221496" y="4308941"/>
                </a:lnTo>
                <a:lnTo>
                  <a:pt x="1218800" y="4284673"/>
                </a:lnTo>
                <a:lnTo>
                  <a:pt x="1221496" y="4263101"/>
                </a:lnTo>
                <a:lnTo>
                  <a:pt x="1229586" y="4233440"/>
                </a:lnTo>
                <a:lnTo>
                  <a:pt x="1375194" y="4187600"/>
                </a:lnTo>
                <a:lnTo>
                  <a:pt x="1350926" y="4060867"/>
                </a:lnTo>
                <a:lnTo>
                  <a:pt x="1100156" y="4219958"/>
                </a:lnTo>
                <a:lnTo>
                  <a:pt x="1089370" y="4230744"/>
                </a:lnTo>
                <a:lnTo>
                  <a:pt x="1083977" y="4238833"/>
                </a:lnTo>
                <a:lnTo>
                  <a:pt x="1081280" y="4246922"/>
                </a:lnTo>
                <a:lnTo>
                  <a:pt x="1073191" y="4271191"/>
                </a:lnTo>
                <a:lnTo>
                  <a:pt x="1065102" y="4292762"/>
                </a:lnTo>
                <a:lnTo>
                  <a:pt x="1054316" y="4314334"/>
                </a:lnTo>
                <a:lnTo>
                  <a:pt x="1040834" y="4330513"/>
                </a:lnTo>
                <a:lnTo>
                  <a:pt x="1024655" y="4346691"/>
                </a:lnTo>
                <a:lnTo>
                  <a:pt x="1008476" y="4357477"/>
                </a:lnTo>
                <a:lnTo>
                  <a:pt x="992297" y="4370959"/>
                </a:lnTo>
                <a:lnTo>
                  <a:pt x="973422" y="4379049"/>
                </a:lnTo>
                <a:lnTo>
                  <a:pt x="932975" y="4397924"/>
                </a:lnTo>
                <a:lnTo>
                  <a:pt x="892528" y="4414103"/>
                </a:lnTo>
                <a:lnTo>
                  <a:pt x="852081" y="4430282"/>
                </a:lnTo>
                <a:lnTo>
                  <a:pt x="814331" y="4449157"/>
                </a:lnTo>
                <a:lnTo>
                  <a:pt x="773884" y="4476121"/>
                </a:lnTo>
                <a:lnTo>
                  <a:pt x="738830" y="4503086"/>
                </a:lnTo>
                <a:lnTo>
                  <a:pt x="703776" y="4532747"/>
                </a:lnTo>
                <a:lnTo>
                  <a:pt x="674115" y="4565105"/>
                </a:lnTo>
                <a:lnTo>
                  <a:pt x="647151" y="4600158"/>
                </a:lnTo>
                <a:lnTo>
                  <a:pt x="622882" y="4637909"/>
                </a:lnTo>
                <a:lnTo>
                  <a:pt x="604007" y="4681052"/>
                </a:lnTo>
                <a:lnTo>
                  <a:pt x="587828" y="4726892"/>
                </a:lnTo>
                <a:lnTo>
                  <a:pt x="579739" y="4751160"/>
                </a:lnTo>
                <a:lnTo>
                  <a:pt x="566257" y="4772732"/>
                </a:lnTo>
                <a:lnTo>
                  <a:pt x="550078" y="4791607"/>
                </a:lnTo>
                <a:lnTo>
                  <a:pt x="528506" y="4813179"/>
                </a:lnTo>
                <a:lnTo>
                  <a:pt x="488059" y="4850929"/>
                </a:lnTo>
                <a:lnTo>
                  <a:pt x="444916" y="4888680"/>
                </a:lnTo>
                <a:lnTo>
                  <a:pt x="442220" y="4891376"/>
                </a:lnTo>
                <a:lnTo>
                  <a:pt x="436827" y="4891376"/>
                </a:lnTo>
                <a:lnTo>
                  <a:pt x="423344" y="4891376"/>
                </a:lnTo>
                <a:lnTo>
                  <a:pt x="396380" y="4883287"/>
                </a:lnTo>
                <a:lnTo>
                  <a:pt x="539292" y="4551622"/>
                </a:lnTo>
                <a:lnTo>
                  <a:pt x="577043" y="4586676"/>
                </a:lnTo>
                <a:lnTo>
                  <a:pt x="692990" y="4489604"/>
                </a:lnTo>
                <a:lnTo>
                  <a:pt x="714562" y="4214565"/>
                </a:lnTo>
                <a:lnTo>
                  <a:pt x="736134" y="4214565"/>
                </a:lnTo>
                <a:lnTo>
                  <a:pt x="757705" y="4214565"/>
                </a:lnTo>
                <a:lnTo>
                  <a:pt x="800849" y="4206476"/>
                </a:lnTo>
                <a:lnTo>
                  <a:pt x="843992" y="4192993"/>
                </a:lnTo>
                <a:lnTo>
                  <a:pt x="881742" y="4171421"/>
                </a:lnTo>
                <a:lnTo>
                  <a:pt x="900618" y="4160636"/>
                </a:lnTo>
                <a:lnTo>
                  <a:pt x="916796" y="4149850"/>
                </a:lnTo>
                <a:lnTo>
                  <a:pt x="932975" y="4133671"/>
                </a:lnTo>
                <a:lnTo>
                  <a:pt x="946457" y="4120189"/>
                </a:lnTo>
                <a:lnTo>
                  <a:pt x="957243" y="4104010"/>
                </a:lnTo>
                <a:lnTo>
                  <a:pt x="968029" y="4087831"/>
                </a:lnTo>
                <a:lnTo>
                  <a:pt x="976119" y="4071652"/>
                </a:lnTo>
                <a:lnTo>
                  <a:pt x="981511" y="4055474"/>
                </a:lnTo>
                <a:lnTo>
                  <a:pt x="986904" y="4028509"/>
                </a:lnTo>
                <a:lnTo>
                  <a:pt x="997690" y="4004241"/>
                </a:lnTo>
                <a:lnTo>
                  <a:pt x="1008476" y="3985366"/>
                </a:lnTo>
                <a:lnTo>
                  <a:pt x="1024655" y="3971884"/>
                </a:lnTo>
                <a:lnTo>
                  <a:pt x="1043530" y="3961098"/>
                </a:lnTo>
                <a:lnTo>
                  <a:pt x="1067798" y="3955705"/>
                </a:lnTo>
                <a:lnTo>
                  <a:pt x="1094763" y="3955705"/>
                </a:lnTo>
                <a:lnTo>
                  <a:pt x="1129817" y="3958401"/>
                </a:lnTo>
                <a:lnTo>
                  <a:pt x="1059709" y="3885597"/>
                </a:lnTo>
                <a:lnTo>
                  <a:pt x="1092066" y="3823578"/>
                </a:lnTo>
                <a:lnTo>
                  <a:pt x="1124424" y="3760212"/>
                </a:lnTo>
                <a:lnTo>
                  <a:pt x="1154085" y="3695497"/>
                </a:lnTo>
                <a:lnTo>
                  <a:pt x="1164871" y="3663139"/>
                </a:lnTo>
                <a:lnTo>
                  <a:pt x="1175656" y="3628085"/>
                </a:lnTo>
                <a:lnTo>
                  <a:pt x="1181049" y="3603817"/>
                </a:lnTo>
                <a:lnTo>
                  <a:pt x="1183746" y="3576852"/>
                </a:lnTo>
                <a:lnTo>
                  <a:pt x="1183746" y="3549888"/>
                </a:lnTo>
                <a:lnTo>
                  <a:pt x="1183746" y="3522923"/>
                </a:lnTo>
                <a:lnTo>
                  <a:pt x="1178353" y="3466298"/>
                </a:lnTo>
                <a:lnTo>
                  <a:pt x="1167567" y="3415065"/>
                </a:lnTo>
                <a:lnTo>
                  <a:pt x="1162174" y="3398886"/>
                </a:lnTo>
                <a:lnTo>
                  <a:pt x="1154085" y="3385404"/>
                </a:lnTo>
                <a:lnTo>
                  <a:pt x="1143299" y="3371921"/>
                </a:lnTo>
                <a:lnTo>
                  <a:pt x="1129817" y="3358439"/>
                </a:lnTo>
                <a:lnTo>
                  <a:pt x="1102852" y="3331475"/>
                </a:lnTo>
                <a:lnTo>
                  <a:pt x="1075888" y="3301814"/>
                </a:lnTo>
                <a:lnTo>
                  <a:pt x="1075888" y="3285635"/>
                </a:lnTo>
                <a:lnTo>
                  <a:pt x="1075888" y="3274849"/>
                </a:lnTo>
                <a:lnTo>
                  <a:pt x="1070494" y="3264063"/>
                </a:lnTo>
                <a:lnTo>
                  <a:pt x="1032744" y="3193955"/>
                </a:lnTo>
                <a:lnTo>
                  <a:pt x="994994" y="3129240"/>
                </a:lnTo>
                <a:lnTo>
                  <a:pt x="984208" y="3104972"/>
                </a:lnTo>
                <a:lnTo>
                  <a:pt x="978815" y="3094186"/>
                </a:lnTo>
                <a:lnTo>
                  <a:pt x="973422" y="3083400"/>
                </a:lnTo>
                <a:lnTo>
                  <a:pt x="965333" y="3075311"/>
                </a:lnTo>
                <a:lnTo>
                  <a:pt x="954547" y="3069918"/>
                </a:lnTo>
                <a:lnTo>
                  <a:pt x="938368" y="3072615"/>
                </a:lnTo>
                <a:lnTo>
                  <a:pt x="919493" y="3078008"/>
                </a:lnTo>
                <a:lnTo>
                  <a:pt x="916796" y="3078008"/>
                </a:lnTo>
                <a:lnTo>
                  <a:pt x="911403" y="3075311"/>
                </a:lnTo>
                <a:lnTo>
                  <a:pt x="897921" y="3067222"/>
                </a:lnTo>
                <a:lnTo>
                  <a:pt x="870957" y="3042954"/>
                </a:lnTo>
                <a:lnTo>
                  <a:pt x="860171" y="3029471"/>
                </a:lnTo>
                <a:lnTo>
                  <a:pt x="852081" y="3015989"/>
                </a:lnTo>
                <a:lnTo>
                  <a:pt x="833206" y="2989024"/>
                </a:lnTo>
                <a:lnTo>
                  <a:pt x="811634" y="3002507"/>
                </a:lnTo>
                <a:lnTo>
                  <a:pt x="833206" y="3072615"/>
                </a:lnTo>
                <a:lnTo>
                  <a:pt x="630972" y="3091490"/>
                </a:lnTo>
                <a:lnTo>
                  <a:pt x="644454" y="3056436"/>
                </a:lnTo>
                <a:lnTo>
                  <a:pt x="655240" y="3034864"/>
                </a:lnTo>
                <a:lnTo>
                  <a:pt x="668722" y="3013293"/>
                </a:lnTo>
                <a:lnTo>
                  <a:pt x="682205" y="2999810"/>
                </a:lnTo>
                <a:lnTo>
                  <a:pt x="690294" y="2986328"/>
                </a:lnTo>
                <a:lnTo>
                  <a:pt x="695687" y="2972846"/>
                </a:lnTo>
                <a:lnTo>
                  <a:pt x="698383" y="2959363"/>
                </a:lnTo>
                <a:lnTo>
                  <a:pt x="695687" y="2948578"/>
                </a:lnTo>
                <a:lnTo>
                  <a:pt x="692990" y="2935095"/>
                </a:lnTo>
                <a:lnTo>
                  <a:pt x="684901" y="2924309"/>
                </a:lnTo>
                <a:lnTo>
                  <a:pt x="671418" y="2916220"/>
                </a:lnTo>
                <a:lnTo>
                  <a:pt x="660633" y="2910827"/>
                </a:lnTo>
                <a:lnTo>
                  <a:pt x="649847" y="2908131"/>
                </a:lnTo>
                <a:lnTo>
                  <a:pt x="622882" y="2905434"/>
                </a:lnTo>
                <a:lnTo>
                  <a:pt x="595918" y="2910827"/>
                </a:lnTo>
                <a:lnTo>
                  <a:pt x="582436" y="2913524"/>
                </a:lnTo>
                <a:lnTo>
                  <a:pt x="571650" y="2918916"/>
                </a:lnTo>
                <a:lnTo>
                  <a:pt x="520417" y="2951274"/>
                </a:lnTo>
                <a:lnTo>
                  <a:pt x="471881" y="2983631"/>
                </a:lnTo>
                <a:lnTo>
                  <a:pt x="420648" y="3018685"/>
                </a:lnTo>
                <a:lnTo>
                  <a:pt x="369415" y="3048346"/>
                </a:lnTo>
                <a:lnTo>
                  <a:pt x="350540" y="3059132"/>
                </a:lnTo>
                <a:lnTo>
                  <a:pt x="328968" y="3067222"/>
                </a:lnTo>
                <a:lnTo>
                  <a:pt x="310093" y="3072615"/>
                </a:lnTo>
                <a:lnTo>
                  <a:pt x="288521" y="3078008"/>
                </a:lnTo>
                <a:lnTo>
                  <a:pt x="269646" y="3080704"/>
                </a:lnTo>
                <a:lnTo>
                  <a:pt x="250771" y="3080704"/>
                </a:lnTo>
                <a:lnTo>
                  <a:pt x="231896" y="3080704"/>
                </a:lnTo>
                <a:lnTo>
                  <a:pt x="210324" y="3078008"/>
                </a:lnTo>
                <a:lnTo>
                  <a:pt x="175270" y="3067222"/>
                </a:lnTo>
                <a:lnTo>
                  <a:pt x="137520" y="3051043"/>
                </a:lnTo>
                <a:lnTo>
                  <a:pt x="102466" y="3029471"/>
                </a:lnTo>
                <a:lnTo>
                  <a:pt x="70108" y="3002507"/>
                </a:lnTo>
                <a:lnTo>
                  <a:pt x="53929" y="2989024"/>
                </a:lnTo>
                <a:lnTo>
                  <a:pt x="43144" y="2972846"/>
                </a:lnTo>
                <a:lnTo>
                  <a:pt x="32358" y="2959363"/>
                </a:lnTo>
                <a:lnTo>
                  <a:pt x="21572" y="2943185"/>
                </a:lnTo>
                <a:lnTo>
                  <a:pt x="16179" y="2927006"/>
                </a:lnTo>
                <a:lnTo>
                  <a:pt x="10786" y="2908131"/>
                </a:lnTo>
                <a:lnTo>
                  <a:pt x="2697" y="2875773"/>
                </a:lnTo>
                <a:lnTo>
                  <a:pt x="0" y="2838023"/>
                </a:lnTo>
                <a:lnTo>
                  <a:pt x="2697" y="2802969"/>
                </a:lnTo>
                <a:lnTo>
                  <a:pt x="8090" y="2765218"/>
                </a:lnTo>
                <a:lnTo>
                  <a:pt x="16179" y="2730164"/>
                </a:lnTo>
                <a:lnTo>
                  <a:pt x="18875" y="2719379"/>
                </a:lnTo>
                <a:lnTo>
                  <a:pt x="24269" y="2708593"/>
                </a:lnTo>
                <a:lnTo>
                  <a:pt x="40447" y="2689717"/>
                </a:lnTo>
                <a:lnTo>
                  <a:pt x="59322" y="2670842"/>
                </a:lnTo>
                <a:lnTo>
                  <a:pt x="78198" y="2657360"/>
                </a:lnTo>
                <a:lnTo>
                  <a:pt x="107859" y="2643878"/>
                </a:lnTo>
                <a:lnTo>
                  <a:pt x="134823" y="2627699"/>
                </a:lnTo>
                <a:lnTo>
                  <a:pt x="161788" y="2611520"/>
                </a:lnTo>
                <a:lnTo>
                  <a:pt x="183360" y="2592645"/>
                </a:lnTo>
                <a:lnTo>
                  <a:pt x="204931" y="2571073"/>
                </a:lnTo>
                <a:lnTo>
                  <a:pt x="223806" y="2546805"/>
                </a:lnTo>
                <a:lnTo>
                  <a:pt x="239985" y="2519841"/>
                </a:lnTo>
                <a:lnTo>
                  <a:pt x="253468" y="2487483"/>
                </a:lnTo>
                <a:lnTo>
                  <a:pt x="264253" y="2465912"/>
                </a:lnTo>
                <a:lnTo>
                  <a:pt x="280432" y="2441644"/>
                </a:lnTo>
                <a:lnTo>
                  <a:pt x="315486" y="2398500"/>
                </a:lnTo>
                <a:lnTo>
                  <a:pt x="339754" y="2366142"/>
                </a:lnTo>
                <a:lnTo>
                  <a:pt x="364022" y="2333785"/>
                </a:lnTo>
                <a:lnTo>
                  <a:pt x="382897" y="2301427"/>
                </a:lnTo>
                <a:lnTo>
                  <a:pt x="401773" y="2266374"/>
                </a:lnTo>
                <a:lnTo>
                  <a:pt x="415255" y="2231320"/>
                </a:lnTo>
                <a:lnTo>
                  <a:pt x="426041" y="2193569"/>
                </a:lnTo>
                <a:lnTo>
                  <a:pt x="434130" y="2153122"/>
                </a:lnTo>
                <a:lnTo>
                  <a:pt x="436827" y="2109979"/>
                </a:lnTo>
                <a:lnTo>
                  <a:pt x="436827" y="2085711"/>
                </a:lnTo>
                <a:lnTo>
                  <a:pt x="442220" y="2061443"/>
                </a:lnTo>
                <a:lnTo>
                  <a:pt x="447612" y="2039871"/>
                </a:lnTo>
                <a:lnTo>
                  <a:pt x="455702" y="2018299"/>
                </a:lnTo>
                <a:lnTo>
                  <a:pt x="466488" y="1999424"/>
                </a:lnTo>
                <a:lnTo>
                  <a:pt x="479970" y="1980549"/>
                </a:lnTo>
                <a:lnTo>
                  <a:pt x="506935" y="1945495"/>
                </a:lnTo>
                <a:lnTo>
                  <a:pt x="539292" y="1910441"/>
                </a:lnTo>
                <a:lnTo>
                  <a:pt x="574346" y="1880780"/>
                </a:lnTo>
                <a:lnTo>
                  <a:pt x="641758" y="1818761"/>
                </a:lnTo>
                <a:lnTo>
                  <a:pt x="676812" y="1783707"/>
                </a:lnTo>
                <a:lnTo>
                  <a:pt x="690294" y="1764832"/>
                </a:lnTo>
                <a:lnTo>
                  <a:pt x="701080" y="1745957"/>
                </a:lnTo>
                <a:lnTo>
                  <a:pt x="711866" y="1724385"/>
                </a:lnTo>
                <a:lnTo>
                  <a:pt x="722651" y="1705510"/>
                </a:lnTo>
                <a:lnTo>
                  <a:pt x="736134" y="1659670"/>
                </a:lnTo>
                <a:lnTo>
                  <a:pt x="752312" y="1611134"/>
                </a:lnTo>
                <a:lnTo>
                  <a:pt x="771187" y="1567991"/>
                </a:lnTo>
                <a:lnTo>
                  <a:pt x="795456" y="1524847"/>
                </a:lnTo>
                <a:lnTo>
                  <a:pt x="822420" y="1484401"/>
                </a:lnTo>
                <a:lnTo>
                  <a:pt x="852081" y="1443954"/>
                </a:lnTo>
                <a:lnTo>
                  <a:pt x="884439" y="1408900"/>
                </a:lnTo>
                <a:lnTo>
                  <a:pt x="922189" y="1376542"/>
                </a:lnTo>
                <a:lnTo>
                  <a:pt x="962636" y="1346881"/>
                </a:lnTo>
                <a:lnTo>
                  <a:pt x="981511" y="1336095"/>
                </a:lnTo>
                <a:lnTo>
                  <a:pt x="1008476" y="1328006"/>
                </a:lnTo>
                <a:lnTo>
                  <a:pt x="1032744" y="1325310"/>
                </a:lnTo>
                <a:lnTo>
                  <a:pt x="1043530" y="1328006"/>
                </a:lnTo>
                <a:lnTo>
                  <a:pt x="1054316" y="1330703"/>
                </a:lnTo>
                <a:lnTo>
                  <a:pt x="1059709" y="1336095"/>
                </a:lnTo>
                <a:lnTo>
                  <a:pt x="1062405" y="1344185"/>
                </a:lnTo>
                <a:lnTo>
                  <a:pt x="1070494" y="1365756"/>
                </a:lnTo>
                <a:lnTo>
                  <a:pt x="1073191" y="1398114"/>
                </a:lnTo>
                <a:lnTo>
                  <a:pt x="1081280" y="1430471"/>
                </a:lnTo>
                <a:lnTo>
                  <a:pt x="1121727" y="1395418"/>
                </a:lnTo>
                <a:lnTo>
                  <a:pt x="1137906" y="1376542"/>
                </a:lnTo>
                <a:lnTo>
                  <a:pt x="1145995" y="1365756"/>
                </a:lnTo>
                <a:lnTo>
                  <a:pt x="1151388" y="1357667"/>
                </a:lnTo>
                <a:lnTo>
                  <a:pt x="1181049" y="1295649"/>
                </a:lnTo>
                <a:lnTo>
                  <a:pt x="1208014" y="1234978"/>
                </a:lnTo>
                <a:lnTo>
                  <a:pt x="1232282" y="1172960"/>
                </a:lnTo>
                <a:lnTo>
                  <a:pt x="1253854" y="1110941"/>
                </a:lnTo>
                <a:lnTo>
                  <a:pt x="1261943" y="1083977"/>
                </a:lnTo>
                <a:lnTo>
                  <a:pt x="1267336" y="1059708"/>
                </a:lnTo>
                <a:lnTo>
                  <a:pt x="1275425" y="1005779"/>
                </a:lnTo>
                <a:lnTo>
                  <a:pt x="1280818" y="951850"/>
                </a:lnTo>
                <a:lnTo>
                  <a:pt x="1291604" y="897921"/>
                </a:lnTo>
                <a:lnTo>
                  <a:pt x="1294301" y="881742"/>
                </a:lnTo>
                <a:lnTo>
                  <a:pt x="1302390" y="862867"/>
                </a:lnTo>
                <a:lnTo>
                  <a:pt x="1310479" y="849385"/>
                </a:lnTo>
                <a:lnTo>
                  <a:pt x="1315872" y="843992"/>
                </a:lnTo>
                <a:lnTo>
                  <a:pt x="1318569" y="843992"/>
                </a:lnTo>
                <a:lnTo>
                  <a:pt x="1334748" y="838599"/>
                </a:lnTo>
                <a:lnTo>
                  <a:pt x="1350926" y="833206"/>
                </a:lnTo>
                <a:lnTo>
                  <a:pt x="1364409" y="827813"/>
                </a:lnTo>
                <a:lnTo>
                  <a:pt x="1375194" y="819724"/>
                </a:lnTo>
                <a:lnTo>
                  <a:pt x="1396766" y="803545"/>
                </a:lnTo>
                <a:lnTo>
                  <a:pt x="1412945" y="781973"/>
                </a:lnTo>
                <a:lnTo>
                  <a:pt x="1426427" y="757705"/>
                </a:lnTo>
                <a:lnTo>
                  <a:pt x="1439909" y="733437"/>
                </a:lnTo>
                <a:lnTo>
                  <a:pt x="1464177" y="684901"/>
                </a:lnTo>
                <a:lnTo>
                  <a:pt x="1483053" y="652543"/>
                </a:lnTo>
                <a:lnTo>
                  <a:pt x="1493839" y="639061"/>
                </a:lnTo>
                <a:lnTo>
                  <a:pt x="1504625" y="625579"/>
                </a:lnTo>
                <a:lnTo>
                  <a:pt x="1515410" y="617489"/>
                </a:lnTo>
                <a:lnTo>
                  <a:pt x="1531589" y="614793"/>
                </a:lnTo>
                <a:lnTo>
                  <a:pt x="1536982" y="614793"/>
                </a:lnTo>
                <a:lnTo>
                  <a:pt x="1545071" y="617489"/>
                </a:lnTo>
                <a:lnTo>
                  <a:pt x="1563946" y="625579"/>
                </a:lnTo>
                <a:lnTo>
                  <a:pt x="1574732" y="636364"/>
                </a:lnTo>
                <a:lnTo>
                  <a:pt x="1582822" y="649847"/>
                </a:lnTo>
                <a:lnTo>
                  <a:pt x="1590911" y="666025"/>
                </a:lnTo>
                <a:lnTo>
                  <a:pt x="1596304" y="682204"/>
                </a:lnTo>
                <a:lnTo>
                  <a:pt x="1604393" y="719955"/>
                </a:lnTo>
                <a:lnTo>
                  <a:pt x="1609786" y="757705"/>
                </a:lnTo>
                <a:lnTo>
                  <a:pt x="1609786" y="768491"/>
                </a:lnTo>
                <a:lnTo>
                  <a:pt x="1609786" y="781973"/>
                </a:lnTo>
                <a:lnTo>
                  <a:pt x="1604393" y="808938"/>
                </a:lnTo>
                <a:lnTo>
                  <a:pt x="1599000" y="835902"/>
                </a:lnTo>
                <a:lnTo>
                  <a:pt x="1599000" y="846688"/>
                </a:lnTo>
                <a:lnTo>
                  <a:pt x="1599000" y="860170"/>
                </a:lnTo>
                <a:lnTo>
                  <a:pt x="1612483" y="892528"/>
                </a:lnTo>
                <a:lnTo>
                  <a:pt x="1625965" y="916796"/>
                </a:lnTo>
                <a:lnTo>
                  <a:pt x="1631358" y="924885"/>
                </a:lnTo>
                <a:lnTo>
                  <a:pt x="1639447" y="932975"/>
                </a:lnTo>
                <a:lnTo>
                  <a:pt x="1650233" y="935671"/>
                </a:lnTo>
                <a:lnTo>
                  <a:pt x="1658323" y="941064"/>
                </a:lnTo>
                <a:lnTo>
                  <a:pt x="1669108" y="941064"/>
                </a:lnTo>
                <a:lnTo>
                  <a:pt x="1679894" y="941064"/>
                </a:lnTo>
                <a:lnTo>
                  <a:pt x="1701466" y="932975"/>
                </a:lnTo>
                <a:lnTo>
                  <a:pt x="1728431" y="919493"/>
                </a:lnTo>
                <a:lnTo>
                  <a:pt x="1758092" y="900617"/>
                </a:lnTo>
                <a:lnTo>
                  <a:pt x="1779663" y="881742"/>
                </a:lnTo>
                <a:lnTo>
                  <a:pt x="1798539" y="865563"/>
                </a:lnTo>
                <a:lnTo>
                  <a:pt x="1817414" y="846688"/>
                </a:lnTo>
                <a:lnTo>
                  <a:pt x="1833592" y="825116"/>
                </a:lnTo>
                <a:lnTo>
                  <a:pt x="1859209" y="784670"/>
                </a:lnTo>
                <a:lnTo>
                  <a:pt x="1883477" y="741526"/>
                </a:lnTo>
                <a:lnTo>
                  <a:pt x="1902352" y="695686"/>
                </a:lnTo>
                <a:lnTo>
                  <a:pt x="1915834" y="647150"/>
                </a:lnTo>
                <a:lnTo>
                  <a:pt x="1942799" y="550078"/>
                </a:lnTo>
                <a:lnTo>
                  <a:pt x="1948192" y="531202"/>
                </a:lnTo>
                <a:lnTo>
                  <a:pt x="1956281" y="515024"/>
                </a:lnTo>
                <a:lnTo>
                  <a:pt x="1964371" y="498845"/>
                </a:lnTo>
                <a:lnTo>
                  <a:pt x="1972460" y="485363"/>
                </a:lnTo>
                <a:lnTo>
                  <a:pt x="1996728" y="458398"/>
                </a:lnTo>
                <a:lnTo>
                  <a:pt x="2020996" y="436826"/>
                </a:lnTo>
                <a:lnTo>
                  <a:pt x="2050657" y="415255"/>
                </a:lnTo>
                <a:lnTo>
                  <a:pt x="2077622" y="396380"/>
                </a:lnTo>
                <a:lnTo>
                  <a:pt x="2107283" y="377504"/>
                </a:lnTo>
                <a:lnTo>
                  <a:pt x="2134248" y="355933"/>
                </a:lnTo>
                <a:lnTo>
                  <a:pt x="2142337" y="347843"/>
                </a:lnTo>
                <a:lnTo>
                  <a:pt x="2150426" y="345147"/>
                </a:lnTo>
                <a:lnTo>
                  <a:pt x="2158516" y="342450"/>
                </a:lnTo>
                <a:lnTo>
                  <a:pt x="2166605" y="342450"/>
                </a:lnTo>
                <a:lnTo>
                  <a:pt x="2180087" y="345147"/>
                </a:lnTo>
                <a:lnTo>
                  <a:pt x="2193570" y="353236"/>
                </a:lnTo>
                <a:lnTo>
                  <a:pt x="2201659" y="366718"/>
                </a:lnTo>
                <a:lnTo>
                  <a:pt x="2209748" y="380201"/>
                </a:lnTo>
                <a:lnTo>
                  <a:pt x="2215141" y="396380"/>
                </a:lnTo>
                <a:lnTo>
                  <a:pt x="2215141" y="409862"/>
                </a:lnTo>
                <a:lnTo>
                  <a:pt x="2209748" y="455702"/>
                </a:lnTo>
                <a:lnTo>
                  <a:pt x="2209748" y="496149"/>
                </a:lnTo>
                <a:lnTo>
                  <a:pt x="2217838" y="533899"/>
                </a:lnTo>
                <a:lnTo>
                  <a:pt x="2223231" y="552774"/>
                </a:lnTo>
                <a:lnTo>
                  <a:pt x="2228624" y="568953"/>
                </a:lnTo>
                <a:lnTo>
                  <a:pt x="2239409" y="585132"/>
                </a:lnTo>
                <a:lnTo>
                  <a:pt x="2247499" y="598614"/>
                </a:lnTo>
                <a:lnTo>
                  <a:pt x="2260981" y="614793"/>
                </a:lnTo>
                <a:lnTo>
                  <a:pt x="2274463" y="628275"/>
                </a:lnTo>
                <a:lnTo>
                  <a:pt x="2290642" y="641757"/>
                </a:lnTo>
                <a:lnTo>
                  <a:pt x="2306821" y="652543"/>
                </a:lnTo>
                <a:lnTo>
                  <a:pt x="2347268" y="674115"/>
                </a:lnTo>
                <a:lnTo>
                  <a:pt x="2358054" y="679508"/>
                </a:lnTo>
                <a:lnTo>
                  <a:pt x="2366143" y="687597"/>
                </a:lnTo>
                <a:lnTo>
                  <a:pt x="2385018" y="706472"/>
                </a:lnTo>
                <a:lnTo>
                  <a:pt x="2414679" y="749616"/>
                </a:lnTo>
                <a:lnTo>
                  <a:pt x="2457823" y="752312"/>
                </a:lnTo>
                <a:lnTo>
                  <a:pt x="2503662" y="752312"/>
                </a:lnTo>
                <a:lnTo>
                  <a:pt x="2554895" y="746919"/>
                </a:lnTo>
                <a:lnTo>
                  <a:pt x="2606128" y="736133"/>
                </a:lnTo>
                <a:lnTo>
                  <a:pt x="2654664" y="728044"/>
                </a:lnTo>
                <a:lnTo>
                  <a:pt x="2743647" y="709169"/>
                </a:lnTo>
                <a:lnTo>
                  <a:pt x="2778701" y="703776"/>
                </a:lnTo>
                <a:lnTo>
                  <a:pt x="2805666" y="703776"/>
                </a:lnTo>
                <a:lnTo>
                  <a:pt x="2824541" y="703776"/>
                </a:lnTo>
                <a:lnTo>
                  <a:pt x="2840720" y="706472"/>
                </a:lnTo>
                <a:lnTo>
                  <a:pt x="2856899" y="711865"/>
                </a:lnTo>
                <a:lnTo>
                  <a:pt x="2873077" y="722651"/>
                </a:lnTo>
                <a:lnTo>
                  <a:pt x="2886560" y="733437"/>
                </a:lnTo>
                <a:lnTo>
                  <a:pt x="2897345" y="746919"/>
                </a:lnTo>
                <a:lnTo>
                  <a:pt x="2908131" y="763098"/>
                </a:lnTo>
                <a:lnTo>
                  <a:pt x="2913524" y="779277"/>
                </a:lnTo>
                <a:lnTo>
                  <a:pt x="2927007" y="808938"/>
                </a:lnTo>
                <a:lnTo>
                  <a:pt x="2940489" y="833206"/>
                </a:lnTo>
                <a:lnTo>
                  <a:pt x="2956668" y="854778"/>
                </a:lnTo>
                <a:lnTo>
                  <a:pt x="2978239" y="870956"/>
                </a:lnTo>
                <a:lnTo>
                  <a:pt x="2999811" y="884439"/>
                </a:lnTo>
                <a:lnTo>
                  <a:pt x="3024079" y="892528"/>
                </a:lnTo>
                <a:lnTo>
                  <a:pt x="3053740" y="900617"/>
                </a:lnTo>
                <a:lnTo>
                  <a:pt x="3083401" y="903314"/>
                </a:lnTo>
                <a:lnTo>
                  <a:pt x="3115759" y="906010"/>
                </a:lnTo>
                <a:lnTo>
                  <a:pt x="3148116" y="911403"/>
                </a:lnTo>
                <a:lnTo>
                  <a:pt x="3177777" y="919493"/>
                </a:lnTo>
                <a:lnTo>
                  <a:pt x="3204742" y="932975"/>
                </a:lnTo>
                <a:lnTo>
                  <a:pt x="3229010" y="949154"/>
                </a:lnTo>
                <a:lnTo>
                  <a:pt x="3239796" y="959939"/>
                </a:lnTo>
                <a:lnTo>
                  <a:pt x="3250582" y="973422"/>
                </a:lnTo>
                <a:lnTo>
                  <a:pt x="3258671" y="984208"/>
                </a:lnTo>
                <a:lnTo>
                  <a:pt x="3266760" y="1000386"/>
                </a:lnTo>
                <a:lnTo>
                  <a:pt x="3272153" y="1016565"/>
                </a:lnTo>
                <a:lnTo>
                  <a:pt x="3280243" y="1035440"/>
                </a:lnTo>
                <a:lnTo>
                  <a:pt x="3285636" y="1051619"/>
                </a:lnTo>
                <a:lnTo>
                  <a:pt x="3291028" y="1065101"/>
                </a:lnTo>
                <a:lnTo>
                  <a:pt x="3299118" y="1073191"/>
                </a:lnTo>
                <a:lnTo>
                  <a:pt x="3309904" y="1078584"/>
                </a:lnTo>
                <a:lnTo>
                  <a:pt x="3320690" y="1078584"/>
                </a:lnTo>
                <a:lnTo>
                  <a:pt x="3331475" y="1075887"/>
                </a:lnTo>
                <a:lnTo>
                  <a:pt x="3344958" y="1070494"/>
                </a:lnTo>
                <a:lnTo>
                  <a:pt x="3358440" y="1062405"/>
                </a:lnTo>
                <a:lnTo>
                  <a:pt x="3420459" y="1019261"/>
                </a:lnTo>
                <a:lnTo>
                  <a:pt x="3450120" y="994993"/>
                </a:lnTo>
                <a:lnTo>
                  <a:pt x="3479781" y="970725"/>
                </a:lnTo>
                <a:lnTo>
                  <a:pt x="3646961" y="822420"/>
                </a:lnTo>
                <a:lnTo>
                  <a:pt x="3811445" y="671418"/>
                </a:lnTo>
                <a:lnTo>
                  <a:pt x="3838410" y="647150"/>
                </a:lnTo>
                <a:lnTo>
                  <a:pt x="3851892" y="639061"/>
                </a:lnTo>
                <a:lnTo>
                  <a:pt x="3859981" y="636364"/>
                </a:lnTo>
                <a:lnTo>
                  <a:pt x="3865374" y="636364"/>
                </a:lnTo>
                <a:lnTo>
                  <a:pt x="3870767" y="622882"/>
                </a:lnTo>
                <a:lnTo>
                  <a:pt x="3889642" y="590525"/>
                </a:lnTo>
                <a:lnTo>
                  <a:pt x="3903125" y="574346"/>
                </a:lnTo>
                <a:lnTo>
                  <a:pt x="3916607" y="555471"/>
                </a:lnTo>
                <a:lnTo>
                  <a:pt x="3935482" y="541988"/>
                </a:lnTo>
                <a:lnTo>
                  <a:pt x="3957054" y="531202"/>
                </a:lnTo>
                <a:lnTo>
                  <a:pt x="3986715" y="520417"/>
                </a:lnTo>
                <a:lnTo>
                  <a:pt x="4024465" y="501541"/>
                </a:lnTo>
                <a:lnTo>
                  <a:pt x="4118841" y="458398"/>
                </a:lnTo>
                <a:lnTo>
                  <a:pt x="4170074" y="436826"/>
                </a:lnTo>
                <a:lnTo>
                  <a:pt x="4221307" y="417951"/>
                </a:lnTo>
                <a:lnTo>
                  <a:pt x="4242879" y="412558"/>
                </a:lnTo>
                <a:lnTo>
                  <a:pt x="4264450" y="409862"/>
                </a:lnTo>
                <a:lnTo>
                  <a:pt x="4286022" y="407165"/>
                </a:lnTo>
                <a:lnTo>
                  <a:pt x="4302201" y="407165"/>
                </a:lnTo>
                <a:lnTo>
                  <a:pt x="4304897" y="407165"/>
                </a:lnTo>
                <a:lnTo>
                  <a:pt x="4342648" y="385594"/>
                </a:lnTo>
                <a:lnTo>
                  <a:pt x="4385791" y="366718"/>
                </a:lnTo>
                <a:lnTo>
                  <a:pt x="4520614" y="315486"/>
                </a:lnTo>
                <a:lnTo>
                  <a:pt x="4658133" y="264253"/>
                </a:lnTo>
                <a:lnTo>
                  <a:pt x="4795653" y="213020"/>
                </a:lnTo>
                <a:lnTo>
                  <a:pt x="4930476" y="159091"/>
                </a:lnTo>
                <a:lnTo>
                  <a:pt x="4954744" y="148305"/>
                </a:lnTo>
                <a:lnTo>
                  <a:pt x="4979012" y="134823"/>
                </a:lnTo>
                <a:lnTo>
                  <a:pt x="5024852" y="105162"/>
                </a:lnTo>
                <a:lnTo>
                  <a:pt x="5067995" y="70108"/>
                </a:lnTo>
                <a:lnTo>
                  <a:pt x="5111139" y="35054"/>
                </a:lnTo>
                <a:lnTo>
                  <a:pt x="5130014" y="18875"/>
                </a:lnTo>
                <a:lnTo>
                  <a:pt x="5146193" y="8089"/>
                </a:lnTo>
                <a:close/>
              </a:path>
            </a:pathLst>
          </a:custGeom>
          <a:solidFill>
            <a:schemeClr val="bg1">
              <a:lumMod val="95000"/>
            </a:schemeClr>
          </a:solidFill>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p:txBody>
      </p:sp>
      <p:sp>
        <p:nvSpPr>
          <p:cNvPr id="11" name="Freeform: Shape 10"/>
          <p:cNvSpPr/>
          <p:nvPr userDrawn="1"/>
        </p:nvSpPr>
        <p:spPr>
          <a:xfrm>
            <a:off x="1" y="1"/>
            <a:ext cx="3017301" cy="3692013"/>
          </a:xfrm>
          <a:custGeom>
            <a:avLst/>
            <a:gdLst>
              <a:gd name="connsiteX0" fmla="*/ 0 w 3017301"/>
              <a:gd name="connsiteY0" fmla="*/ 0 h 3692013"/>
              <a:gd name="connsiteX1" fmla="*/ 3017301 w 3017301"/>
              <a:gd name="connsiteY1" fmla="*/ 0 h 3692013"/>
              <a:gd name="connsiteX2" fmla="*/ 3008114 w 3017301"/>
              <a:gd name="connsiteY2" fmla="*/ 6493 h 3692013"/>
              <a:gd name="connsiteX3" fmla="*/ 2979174 w 3017301"/>
              <a:gd name="connsiteY3" fmla="*/ 29497 h 3692013"/>
              <a:gd name="connsiteX4" fmla="*/ 2934929 w 3017301"/>
              <a:gd name="connsiteY4" fmla="*/ 58994 h 3692013"/>
              <a:gd name="connsiteX5" fmla="*/ 2831690 w 3017301"/>
              <a:gd name="connsiteY5" fmla="*/ 103239 h 3692013"/>
              <a:gd name="connsiteX6" fmla="*/ 2728452 w 3017301"/>
              <a:gd name="connsiteY6" fmla="*/ 162232 h 3692013"/>
              <a:gd name="connsiteX7" fmla="*/ 2536723 w 3017301"/>
              <a:gd name="connsiteY7" fmla="*/ 265471 h 3692013"/>
              <a:gd name="connsiteX8" fmla="*/ 2492477 w 3017301"/>
              <a:gd name="connsiteY8" fmla="*/ 280219 h 3692013"/>
              <a:gd name="connsiteX9" fmla="*/ 2418735 w 3017301"/>
              <a:gd name="connsiteY9" fmla="*/ 353961 h 3692013"/>
              <a:gd name="connsiteX10" fmla="*/ 2330245 w 3017301"/>
              <a:gd name="connsiteY10" fmla="*/ 427703 h 3692013"/>
              <a:gd name="connsiteX11" fmla="*/ 2300748 w 3017301"/>
              <a:gd name="connsiteY11" fmla="*/ 471948 h 3692013"/>
              <a:gd name="connsiteX12" fmla="*/ 2271252 w 3017301"/>
              <a:gd name="connsiteY12" fmla="*/ 530942 h 3692013"/>
              <a:gd name="connsiteX13" fmla="*/ 2227006 w 3017301"/>
              <a:gd name="connsiteY13" fmla="*/ 575187 h 3692013"/>
              <a:gd name="connsiteX14" fmla="*/ 2197510 w 3017301"/>
              <a:gd name="connsiteY14" fmla="*/ 619432 h 3692013"/>
              <a:gd name="connsiteX15" fmla="*/ 2094271 w 3017301"/>
              <a:gd name="connsiteY15" fmla="*/ 707923 h 3692013"/>
              <a:gd name="connsiteX16" fmla="*/ 2020529 w 3017301"/>
              <a:gd name="connsiteY16" fmla="*/ 796413 h 3692013"/>
              <a:gd name="connsiteX17" fmla="*/ 2005781 w 3017301"/>
              <a:gd name="connsiteY17" fmla="*/ 899652 h 3692013"/>
              <a:gd name="connsiteX18" fmla="*/ 1887794 w 3017301"/>
              <a:gd name="connsiteY18" fmla="*/ 973394 h 3692013"/>
              <a:gd name="connsiteX19" fmla="*/ 1814052 w 3017301"/>
              <a:gd name="connsiteY19" fmla="*/ 1061884 h 3692013"/>
              <a:gd name="connsiteX20" fmla="*/ 1769806 w 3017301"/>
              <a:gd name="connsiteY20" fmla="*/ 1106129 h 3692013"/>
              <a:gd name="connsiteX21" fmla="*/ 1740310 w 3017301"/>
              <a:gd name="connsiteY21" fmla="*/ 1061884 h 3692013"/>
              <a:gd name="connsiteX22" fmla="*/ 1681316 w 3017301"/>
              <a:gd name="connsiteY22" fmla="*/ 1032387 h 3692013"/>
              <a:gd name="connsiteX23" fmla="*/ 1622323 w 3017301"/>
              <a:gd name="connsiteY23" fmla="*/ 1165123 h 3692013"/>
              <a:gd name="connsiteX24" fmla="*/ 1607574 w 3017301"/>
              <a:gd name="connsiteY24" fmla="*/ 1268361 h 3692013"/>
              <a:gd name="connsiteX25" fmla="*/ 1592826 w 3017301"/>
              <a:gd name="connsiteY25" fmla="*/ 1445342 h 3692013"/>
              <a:gd name="connsiteX26" fmla="*/ 1563329 w 3017301"/>
              <a:gd name="connsiteY26" fmla="*/ 1489587 h 3692013"/>
              <a:gd name="connsiteX27" fmla="*/ 1460090 w 3017301"/>
              <a:gd name="connsiteY27" fmla="*/ 1592826 h 3692013"/>
              <a:gd name="connsiteX28" fmla="*/ 1371600 w 3017301"/>
              <a:gd name="connsiteY28" fmla="*/ 1651819 h 3692013"/>
              <a:gd name="connsiteX29" fmla="*/ 1327355 w 3017301"/>
              <a:gd name="connsiteY29" fmla="*/ 1681316 h 3692013"/>
              <a:gd name="connsiteX30" fmla="*/ 1268361 w 3017301"/>
              <a:gd name="connsiteY30" fmla="*/ 1755058 h 3692013"/>
              <a:gd name="connsiteX31" fmla="*/ 1238865 w 3017301"/>
              <a:gd name="connsiteY31" fmla="*/ 1799303 h 3692013"/>
              <a:gd name="connsiteX32" fmla="*/ 1209368 w 3017301"/>
              <a:gd name="connsiteY32" fmla="*/ 1902542 h 3692013"/>
              <a:gd name="connsiteX33" fmla="*/ 1179871 w 3017301"/>
              <a:gd name="connsiteY33" fmla="*/ 1991032 h 3692013"/>
              <a:gd name="connsiteX34" fmla="*/ 1165123 w 3017301"/>
              <a:gd name="connsiteY34" fmla="*/ 2035277 h 3692013"/>
              <a:gd name="connsiteX35" fmla="*/ 1076632 w 3017301"/>
              <a:gd name="connsiteY35" fmla="*/ 2123768 h 3692013"/>
              <a:gd name="connsiteX36" fmla="*/ 1165123 w 3017301"/>
              <a:gd name="connsiteY36" fmla="*/ 2109019 h 3692013"/>
              <a:gd name="connsiteX37" fmla="*/ 1268361 w 3017301"/>
              <a:gd name="connsiteY37" fmla="*/ 2079523 h 3692013"/>
              <a:gd name="connsiteX38" fmla="*/ 1253613 w 3017301"/>
              <a:gd name="connsiteY38" fmla="*/ 2138516 h 3692013"/>
              <a:gd name="connsiteX39" fmla="*/ 1150374 w 3017301"/>
              <a:gd name="connsiteY39" fmla="*/ 2271252 h 3692013"/>
              <a:gd name="connsiteX40" fmla="*/ 1106129 w 3017301"/>
              <a:gd name="connsiteY40" fmla="*/ 2286000 h 3692013"/>
              <a:gd name="connsiteX41" fmla="*/ 1047135 w 3017301"/>
              <a:gd name="connsiteY41" fmla="*/ 2374490 h 3692013"/>
              <a:gd name="connsiteX42" fmla="*/ 1032387 w 3017301"/>
              <a:gd name="connsiteY42" fmla="*/ 2418735 h 3692013"/>
              <a:gd name="connsiteX43" fmla="*/ 1017639 w 3017301"/>
              <a:gd name="connsiteY43" fmla="*/ 2477729 h 3692013"/>
              <a:gd name="connsiteX44" fmla="*/ 973394 w 3017301"/>
              <a:gd name="connsiteY44" fmla="*/ 2521974 h 3692013"/>
              <a:gd name="connsiteX45" fmla="*/ 943897 w 3017301"/>
              <a:gd name="connsiteY45" fmla="*/ 2566219 h 3692013"/>
              <a:gd name="connsiteX46" fmla="*/ 988142 w 3017301"/>
              <a:gd name="connsiteY46" fmla="*/ 2580968 h 3692013"/>
              <a:gd name="connsiteX47" fmla="*/ 988142 w 3017301"/>
              <a:gd name="connsiteY47" fmla="*/ 2698955 h 3692013"/>
              <a:gd name="connsiteX48" fmla="*/ 958645 w 3017301"/>
              <a:gd name="connsiteY48" fmla="*/ 2743200 h 3692013"/>
              <a:gd name="connsiteX49" fmla="*/ 914400 w 3017301"/>
              <a:gd name="connsiteY49" fmla="*/ 2757948 h 3692013"/>
              <a:gd name="connsiteX50" fmla="*/ 870155 w 3017301"/>
              <a:gd name="connsiteY50" fmla="*/ 2787445 h 3692013"/>
              <a:gd name="connsiteX51" fmla="*/ 811161 w 3017301"/>
              <a:gd name="connsiteY51" fmla="*/ 2846439 h 3692013"/>
              <a:gd name="connsiteX52" fmla="*/ 766916 w 3017301"/>
              <a:gd name="connsiteY52" fmla="*/ 2861187 h 3692013"/>
              <a:gd name="connsiteX53" fmla="*/ 722671 w 3017301"/>
              <a:gd name="connsiteY53" fmla="*/ 2890684 h 3692013"/>
              <a:gd name="connsiteX54" fmla="*/ 663677 w 3017301"/>
              <a:gd name="connsiteY54" fmla="*/ 2905432 h 3692013"/>
              <a:gd name="connsiteX55" fmla="*/ 575187 w 3017301"/>
              <a:gd name="connsiteY55" fmla="*/ 3082413 h 3692013"/>
              <a:gd name="connsiteX56" fmla="*/ 516194 w 3017301"/>
              <a:gd name="connsiteY56" fmla="*/ 3170903 h 3692013"/>
              <a:gd name="connsiteX57" fmla="*/ 501445 w 3017301"/>
              <a:gd name="connsiteY57" fmla="*/ 3215148 h 3692013"/>
              <a:gd name="connsiteX58" fmla="*/ 427703 w 3017301"/>
              <a:gd name="connsiteY58" fmla="*/ 3303639 h 3692013"/>
              <a:gd name="connsiteX59" fmla="*/ 339213 w 3017301"/>
              <a:gd name="connsiteY59" fmla="*/ 3362632 h 3692013"/>
              <a:gd name="connsiteX60" fmla="*/ 250723 w 3017301"/>
              <a:gd name="connsiteY60" fmla="*/ 3436374 h 3692013"/>
              <a:gd name="connsiteX61" fmla="*/ 235974 w 3017301"/>
              <a:gd name="connsiteY61" fmla="*/ 3510116 h 3692013"/>
              <a:gd name="connsiteX62" fmla="*/ 162232 w 3017301"/>
              <a:gd name="connsiteY62" fmla="*/ 3495368 h 3692013"/>
              <a:gd name="connsiteX63" fmla="*/ 117987 w 3017301"/>
              <a:gd name="connsiteY63" fmla="*/ 3524865 h 3692013"/>
              <a:gd name="connsiteX64" fmla="*/ 103239 w 3017301"/>
              <a:gd name="connsiteY64" fmla="*/ 3569110 h 3692013"/>
              <a:gd name="connsiteX65" fmla="*/ 29497 w 3017301"/>
              <a:gd name="connsiteY65" fmla="*/ 3672348 h 3692013"/>
              <a:gd name="connsiteX66" fmla="*/ 0 w 3017301"/>
              <a:gd name="connsiteY66" fmla="*/ 3692013 h 369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17301" h="3692013">
                <a:moveTo>
                  <a:pt x="0" y="0"/>
                </a:moveTo>
                <a:lnTo>
                  <a:pt x="3017301" y="0"/>
                </a:lnTo>
                <a:lnTo>
                  <a:pt x="3008114" y="6493"/>
                </a:lnTo>
                <a:cubicBezTo>
                  <a:pt x="2998552" y="14277"/>
                  <a:pt x="2989175" y="22354"/>
                  <a:pt x="2979174" y="29497"/>
                </a:cubicBezTo>
                <a:cubicBezTo>
                  <a:pt x="2964750" y="39800"/>
                  <a:pt x="2950319" y="50200"/>
                  <a:pt x="2934929" y="58994"/>
                </a:cubicBezTo>
                <a:cubicBezTo>
                  <a:pt x="2883905" y="88150"/>
                  <a:pt x="2881324" y="86693"/>
                  <a:pt x="2831690" y="103239"/>
                </a:cubicBezTo>
                <a:cubicBezTo>
                  <a:pt x="2749818" y="185111"/>
                  <a:pt x="2830317" y="119788"/>
                  <a:pt x="2728452" y="162232"/>
                </a:cubicBezTo>
                <a:cubicBezTo>
                  <a:pt x="2523294" y="247715"/>
                  <a:pt x="2688284" y="189692"/>
                  <a:pt x="2536723" y="265471"/>
                </a:cubicBezTo>
                <a:cubicBezTo>
                  <a:pt x="2522818" y="272423"/>
                  <a:pt x="2507226" y="275303"/>
                  <a:pt x="2492477" y="280219"/>
                </a:cubicBezTo>
                <a:cubicBezTo>
                  <a:pt x="2438401" y="361337"/>
                  <a:pt x="2492478" y="292510"/>
                  <a:pt x="2418735" y="353961"/>
                </a:cubicBezTo>
                <a:cubicBezTo>
                  <a:pt x="2305163" y="448602"/>
                  <a:pt x="2440109" y="354459"/>
                  <a:pt x="2330245" y="427703"/>
                </a:cubicBezTo>
                <a:cubicBezTo>
                  <a:pt x="2320413" y="442451"/>
                  <a:pt x="2309542" y="456558"/>
                  <a:pt x="2300748" y="471948"/>
                </a:cubicBezTo>
                <a:cubicBezTo>
                  <a:pt x="2289840" y="491037"/>
                  <a:pt x="2284031" y="513052"/>
                  <a:pt x="2271252" y="530942"/>
                </a:cubicBezTo>
                <a:cubicBezTo>
                  <a:pt x="2259129" y="547914"/>
                  <a:pt x="2240359" y="559164"/>
                  <a:pt x="2227006" y="575187"/>
                </a:cubicBezTo>
                <a:cubicBezTo>
                  <a:pt x="2215659" y="588804"/>
                  <a:pt x="2209045" y="605974"/>
                  <a:pt x="2197510" y="619432"/>
                </a:cubicBezTo>
                <a:cubicBezTo>
                  <a:pt x="2108888" y="722825"/>
                  <a:pt x="2172551" y="642690"/>
                  <a:pt x="2094271" y="707923"/>
                </a:cubicBezTo>
                <a:cubicBezTo>
                  <a:pt x="2051687" y="743410"/>
                  <a:pt x="2049532" y="752908"/>
                  <a:pt x="2020529" y="796413"/>
                </a:cubicBezTo>
                <a:cubicBezTo>
                  <a:pt x="2015613" y="830826"/>
                  <a:pt x="2021327" y="868560"/>
                  <a:pt x="2005781" y="899652"/>
                </a:cubicBezTo>
                <a:cubicBezTo>
                  <a:pt x="1988565" y="934084"/>
                  <a:pt x="1915674" y="953480"/>
                  <a:pt x="1887794" y="973394"/>
                </a:cubicBezTo>
                <a:cubicBezTo>
                  <a:pt x="1834561" y="1011417"/>
                  <a:pt x="1852103" y="1016223"/>
                  <a:pt x="1814052" y="1061884"/>
                </a:cubicBezTo>
                <a:cubicBezTo>
                  <a:pt x="1800699" y="1077907"/>
                  <a:pt x="1784555" y="1091381"/>
                  <a:pt x="1769806" y="1106129"/>
                </a:cubicBezTo>
                <a:cubicBezTo>
                  <a:pt x="1759974" y="1091381"/>
                  <a:pt x="1746534" y="1078481"/>
                  <a:pt x="1740310" y="1061884"/>
                </a:cubicBezTo>
                <a:cubicBezTo>
                  <a:pt x="1709483" y="979678"/>
                  <a:pt x="1753261" y="960442"/>
                  <a:pt x="1681316" y="1032387"/>
                </a:cubicBezTo>
                <a:cubicBezTo>
                  <a:pt x="1646214" y="1137693"/>
                  <a:pt x="1669065" y="1095006"/>
                  <a:pt x="1622323" y="1165123"/>
                </a:cubicBezTo>
                <a:cubicBezTo>
                  <a:pt x="1617407" y="1199536"/>
                  <a:pt x="1611213" y="1233790"/>
                  <a:pt x="1607574" y="1268361"/>
                </a:cubicBezTo>
                <a:cubicBezTo>
                  <a:pt x="1601377" y="1327234"/>
                  <a:pt x="1604436" y="1387293"/>
                  <a:pt x="1592826" y="1445342"/>
                </a:cubicBezTo>
                <a:cubicBezTo>
                  <a:pt x="1589350" y="1462723"/>
                  <a:pt x="1573632" y="1475163"/>
                  <a:pt x="1563329" y="1489587"/>
                </a:cubicBezTo>
                <a:cubicBezTo>
                  <a:pt x="1515571" y="1556448"/>
                  <a:pt x="1527513" y="1545630"/>
                  <a:pt x="1460090" y="1592826"/>
                </a:cubicBezTo>
                <a:cubicBezTo>
                  <a:pt x="1431048" y="1613155"/>
                  <a:pt x="1401097" y="1632155"/>
                  <a:pt x="1371600" y="1651819"/>
                </a:cubicBezTo>
                <a:cubicBezTo>
                  <a:pt x="1356852" y="1661651"/>
                  <a:pt x="1338428" y="1667475"/>
                  <a:pt x="1327355" y="1681316"/>
                </a:cubicBezTo>
                <a:cubicBezTo>
                  <a:pt x="1307690" y="1705897"/>
                  <a:pt x="1287248" y="1729875"/>
                  <a:pt x="1268361" y="1755058"/>
                </a:cubicBezTo>
                <a:cubicBezTo>
                  <a:pt x="1257726" y="1769238"/>
                  <a:pt x="1246792" y="1783449"/>
                  <a:pt x="1238865" y="1799303"/>
                </a:cubicBezTo>
                <a:cubicBezTo>
                  <a:pt x="1226470" y="1824093"/>
                  <a:pt x="1216459" y="1878905"/>
                  <a:pt x="1209368" y="1902542"/>
                </a:cubicBezTo>
                <a:cubicBezTo>
                  <a:pt x="1200434" y="1932323"/>
                  <a:pt x="1189703" y="1961535"/>
                  <a:pt x="1179871" y="1991032"/>
                </a:cubicBezTo>
                <a:cubicBezTo>
                  <a:pt x="1174955" y="2005780"/>
                  <a:pt x="1176116" y="2024284"/>
                  <a:pt x="1165123" y="2035277"/>
                </a:cubicBezTo>
                <a:cubicBezTo>
                  <a:pt x="1135626" y="2064774"/>
                  <a:pt x="1035485" y="2130626"/>
                  <a:pt x="1076632" y="2123768"/>
                </a:cubicBezTo>
                <a:cubicBezTo>
                  <a:pt x="1106129" y="2118852"/>
                  <a:pt x="1135800" y="2114884"/>
                  <a:pt x="1165123" y="2109019"/>
                </a:cubicBezTo>
                <a:cubicBezTo>
                  <a:pt x="1211421" y="2099759"/>
                  <a:pt x="1226191" y="2093579"/>
                  <a:pt x="1268361" y="2079523"/>
                </a:cubicBezTo>
                <a:cubicBezTo>
                  <a:pt x="1263445" y="2099187"/>
                  <a:pt x="1262678" y="2120386"/>
                  <a:pt x="1253613" y="2138516"/>
                </a:cubicBezTo>
                <a:cubicBezTo>
                  <a:pt x="1238965" y="2167812"/>
                  <a:pt x="1186788" y="2246976"/>
                  <a:pt x="1150374" y="2271252"/>
                </a:cubicBezTo>
                <a:cubicBezTo>
                  <a:pt x="1137439" y="2279875"/>
                  <a:pt x="1120877" y="2281084"/>
                  <a:pt x="1106129" y="2286000"/>
                </a:cubicBezTo>
                <a:cubicBezTo>
                  <a:pt x="1086464" y="2315497"/>
                  <a:pt x="1058345" y="2340858"/>
                  <a:pt x="1047135" y="2374490"/>
                </a:cubicBezTo>
                <a:cubicBezTo>
                  <a:pt x="1042219" y="2389238"/>
                  <a:pt x="1036658" y="2403787"/>
                  <a:pt x="1032387" y="2418735"/>
                </a:cubicBezTo>
                <a:cubicBezTo>
                  <a:pt x="1026819" y="2438225"/>
                  <a:pt x="1027696" y="2460130"/>
                  <a:pt x="1017639" y="2477729"/>
                </a:cubicBezTo>
                <a:cubicBezTo>
                  <a:pt x="1007291" y="2495838"/>
                  <a:pt x="986747" y="2505951"/>
                  <a:pt x="973394" y="2521974"/>
                </a:cubicBezTo>
                <a:cubicBezTo>
                  <a:pt x="962046" y="2535591"/>
                  <a:pt x="953729" y="2551471"/>
                  <a:pt x="943897" y="2566219"/>
                </a:cubicBezTo>
                <a:cubicBezTo>
                  <a:pt x="958645" y="2571135"/>
                  <a:pt x="977149" y="2569975"/>
                  <a:pt x="988142" y="2580968"/>
                </a:cubicBezTo>
                <a:cubicBezTo>
                  <a:pt x="1038197" y="2631023"/>
                  <a:pt x="1016745" y="2648899"/>
                  <a:pt x="988142" y="2698955"/>
                </a:cubicBezTo>
                <a:cubicBezTo>
                  <a:pt x="979348" y="2714345"/>
                  <a:pt x="972486" y="2732127"/>
                  <a:pt x="958645" y="2743200"/>
                </a:cubicBezTo>
                <a:cubicBezTo>
                  <a:pt x="946506" y="2752911"/>
                  <a:pt x="929148" y="2753032"/>
                  <a:pt x="914400" y="2757948"/>
                </a:cubicBezTo>
                <a:cubicBezTo>
                  <a:pt x="899652" y="2767780"/>
                  <a:pt x="883613" y="2775909"/>
                  <a:pt x="870155" y="2787445"/>
                </a:cubicBezTo>
                <a:cubicBezTo>
                  <a:pt x="849040" y="2805544"/>
                  <a:pt x="833791" y="2830275"/>
                  <a:pt x="811161" y="2846439"/>
                </a:cubicBezTo>
                <a:cubicBezTo>
                  <a:pt x="798511" y="2855475"/>
                  <a:pt x="781664" y="2856271"/>
                  <a:pt x="766916" y="2861187"/>
                </a:cubicBezTo>
                <a:cubicBezTo>
                  <a:pt x="752168" y="2871019"/>
                  <a:pt x="738963" y="2883702"/>
                  <a:pt x="722671" y="2890684"/>
                </a:cubicBezTo>
                <a:cubicBezTo>
                  <a:pt x="704040" y="2898669"/>
                  <a:pt x="678932" y="2892084"/>
                  <a:pt x="663677" y="2905432"/>
                </a:cubicBezTo>
                <a:cubicBezTo>
                  <a:pt x="552289" y="3002897"/>
                  <a:pt x="646721" y="2975111"/>
                  <a:pt x="575187" y="3082413"/>
                </a:cubicBezTo>
                <a:cubicBezTo>
                  <a:pt x="555523" y="3111910"/>
                  <a:pt x="527405" y="3137272"/>
                  <a:pt x="516194" y="3170903"/>
                </a:cubicBezTo>
                <a:cubicBezTo>
                  <a:pt x="511278" y="3185651"/>
                  <a:pt x="508398" y="3201243"/>
                  <a:pt x="501445" y="3215148"/>
                </a:cubicBezTo>
                <a:cubicBezTo>
                  <a:pt x="485951" y="3246136"/>
                  <a:pt x="454391" y="3282881"/>
                  <a:pt x="427703" y="3303639"/>
                </a:cubicBezTo>
                <a:cubicBezTo>
                  <a:pt x="399720" y="3325403"/>
                  <a:pt x="364280" y="3337565"/>
                  <a:pt x="339213" y="3362632"/>
                </a:cubicBezTo>
                <a:cubicBezTo>
                  <a:pt x="282434" y="3419411"/>
                  <a:pt x="312322" y="3395307"/>
                  <a:pt x="250723" y="3436374"/>
                </a:cubicBezTo>
                <a:cubicBezTo>
                  <a:pt x="245807" y="3460955"/>
                  <a:pt x="256831" y="3496211"/>
                  <a:pt x="235974" y="3510116"/>
                </a:cubicBezTo>
                <a:cubicBezTo>
                  <a:pt x="215117" y="3524021"/>
                  <a:pt x="187106" y="3492259"/>
                  <a:pt x="162232" y="3495368"/>
                </a:cubicBezTo>
                <a:cubicBezTo>
                  <a:pt x="144644" y="3497567"/>
                  <a:pt x="132735" y="3515033"/>
                  <a:pt x="117987" y="3524865"/>
                </a:cubicBezTo>
                <a:cubicBezTo>
                  <a:pt x="113071" y="3539613"/>
                  <a:pt x="110191" y="3555205"/>
                  <a:pt x="103239" y="3569110"/>
                </a:cubicBezTo>
                <a:cubicBezTo>
                  <a:pt x="94865" y="3585858"/>
                  <a:pt x="36177" y="3665668"/>
                  <a:pt x="29497" y="3672348"/>
                </a:cubicBezTo>
                <a:lnTo>
                  <a:pt x="0" y="3692013"/>
                </a:lnTo>
                <a:close/>
              </a:path>
            </a:pathLst>
          </a:custGeom>
          <a:gradFill>
            <a:gsLst>
              <a:gs pos="0">
                <a:schemeClr val="accent1">
                  <a:alpha val="70000"/>
                </a:schemeClr>
              </a:gs>
              <a:gs pos="80000">
                <a:srgbClr val="5361F0"/>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Freeform: Shape 11"/>
          <p:cNvSpPr/>
          <p:nvPr userDrawn="1"/>
        </p:nvSpPr>
        <p:spPr>
          <a:xfrm>
            <a:off x="9911574" y="3464660"/>
            <a:ext cx="2280427" cy="3393340"/>
          </a:xfrm>
          <a:custGeom>
            <a:avLst/>
            <a:gdLst>
              <a:gd name="connsiteX0" fmla="*/ 2280427 w 2280427"/>
              <a:gd name="connsiteY0" fmla="*/ 0 h 3393340"/>
              <a:gd name="connsiteX1" fmla="*/ 2280427 w 2280427"/>
              <a:gd name="connsiteY1" fmla="*/ 3393340 h 3393340"/>
              <a:gd name="connsiteX2" fmla="*/ 0 w 2280427"/>
              <a:gd name="connsiteY2" fmla="*/ 3393340 h 3393340"/>
              <a:gd name="connsiteX3" fmla="*/ 6389 w 2280427"/>
              <a:gd name="connsiteY3" fmla="*/ 3385643 h 3393340"/>
              <a:gd name="connsiteX4" fmla="*/ 87833 w 2280427"/>
              <a:gd name="connsiteY4" fmla="*/ 3304850 h 3393340"/>
              <a:gd name="connsiteX5" fmla="*/ 220569 w 2280427"/>
              <a:gd name="connsiteY5" fmla="*/ 3231108 h 3393340"/>
              <a:gd name="connsiteX6" fmla="*/ 250066 w 2280427"/>
              <a:gd name="connsiteY6" fmla="*/ 3186863 h 3393340"/>
              <a:gd name="connsiteX7" fmla="*/ 294311 w 2280427"/>
              <a:gd name="connsiteY7" fmla="*/ 3142617 h 3393340"/>
              <a:gd name="connsiteX8" fmla="*/ 309059 w 2280427"/>
              <a:gd name="connsiteY8" fmla="*/ 2965637 h 3393340"/>
              <a:gd name="connsiteX9" fmla="*/ 353304 w 2280427"/>
              <a:gd name="connsiteY9" fmla="*/ 2877146 h 3393340"/>
              <a:gd name="connsiteX10" fmla="*/ 382801 w 2280427"/>
              <a:gd name="connsiteY10" fmla="*/ 2788656 h 3393340"/>
              <a:gd name="connsiteX11" fmla="*/ 441795 w 2280427"/>
              <a:gd name="connsiteY11" fmla="*/ 2700166 h 3393340"/>
              <a:gd name="connsiteX12" fmla="*/ 500788 w 2280427"/>
              <a:gd name="connsiteY12" fmla="*/ 2685417 h 3393340"/>
              <a:gd name="connsiteX13" fmla="*/ 516333 w 2280427"/>
              <a:gd name="connsiteY13" fmla="*/ 2728373 h 3393340"/>
              <a:gd name="connsiteX14" fmla="*/ 509640 w 2280427"/>
              <a:gd name="connsiteY14" fmla="*/ 2737281 h 3393340"/>
              <a:gd name="connsiteX15" fmla="*/ 509237 w 2280427"/>
              <a:gd name="connsiteY15" fmla="*/ 2737623 h 3393340"/>
              <a:gd name="connsiteX16" fmla="*/ 508223 w 2280427"/>
              <a:gd name="connsiteY16" fmla="*/ 2739166 h 3393340"/>
              <a:gd name="connsiteX17" fmla="*/ 509640 w 2280427"/>
              <a:gd name="connsiteY17" fmla="*/ 2737281 h 3393340"/>
              <a:gd name="connsiteX18" fmla="*/ 530751 w 2280427"/>
              <a:gd name="connsiteY18" fmla="*/ 2719340 h 3393340"/>
              <a:gd name="connsiteX19" fmla="*/ 574530 w 2280427"/>
              <a:gd name="connsiteY19" fmla="*/ 2685417 h 3393340"/>
              <a:gd name="connsiteX20" fmla="*/ 633524 w 2280427"/>
              <a:gd name="connsiteY20" fmla="*/ 2670669 h 3393340"/>
              <a:gd name="connsiteX21" fmla="*/ 707266 w 2280427"/>
              <a:gd name="connsiteY21" fmla="*/ 2582179 h 3393340"/>
              <a:gd name="connsiteX22" fmla="*/ 751511 w 2280427"/>
              <a:gd name="connsiteY22" fmla="*/ 2434695 h 3393340"/>
              <a:gd name="connsiteX23" fmla="*/ 781008 w 2280427"/>
              <a:gd name="connsiteY23" fmla="*/ 2346205 h 3393340"/>
              <a:gd name="connsiteX24" fmla="*/ 825253 w 2280427"/>
              <a:gd name="connsiteY24" fmla="*/ 2301959 h 3393340"/>
              <a:gd name="connsiteX25" fmla="*/ 854750 w 2280427"/>
              <a:gd name="connsiteY25" fmla="*/ 2257714 h 3393340"/>
              <a:gd name="connsiteX26" fmla="*/ 898995 w 2280427"/>
              <a:gd name="connsiteY26" fmla="*/ 2228217 h 3393340"/>
              <a:gd name="connsiteX27" fmla="*/ 943240 w 2280427"/>
              <a:gd name="connsiteY27" fmla="*/ 2183972 h 3393340"/>
              <a:gd name="connsiteX28" fmla="*/ 1016982 w 2280427"/>
              <a:gd name="connsiteY28" fmla="*/ 2124979 h 3393340"/>
              <a:gd name="connsiteX29" fmla="*/ 1105472 w 2280427"/>
              <a:gd name="connsiteY29" fmla="*/ 2051237 h 3393340"/>
              <a:gd name="connsiteX30" fmla="*/ 1164466 w 2280427"/>
              <a:gd name="connsiteY30" fmla="*/ 2006992 h 3393340"/>
              <a:gd name="connsiteX31" fmla="*/ 1208711 w 2280427"/>
              <a:gd name="connsiteY31" fmla="*/ 1918501 h 3393340"/>
              <a:gd name="connsiteX32" fmla="*/ 1238208 w 2280427"/>
              <a:gd name="connsiteY32" fmla="*/ 1874256 h 3393340"/>
              <a:gd name="connsiteX33" fmla="*/ 1311950 w 2280427"/>
              <a:gd name="connsiteY33" fmla="*/ 1682527 h 3393340"/>
              <a:gd name="connsiteX34" fmla="*/ 1267704 w 2280427"/>
              <a:gd name="connsiteY34" fmla="*/ 1726772 h 3393340"/>
              <a:gd name="connsiteX35" fmla="*/ 1164466 w 2280427"/>
              <a:gd name="connsiteY35" fmla="*/ 1756269 h 3393340"/>
              <a:gd name="connsiteX36" fmla="*/ 1120221 w 2280427"/>
              <a:gd name="connsiteY36" fmla="*/ 1726772 h 3393340"/>
              <a:gd name="connsiteX37" fmla="*/ 1134969 w 2280427"/>
              <a:gd name="connsiteY37" fmla="*/ 1682527 h 3393340"/>
              <a:gd name="connsiteX38" fmla="*/ 1238208 w 2280427"/>
              <a:gd name="connsiteY38" fmla="*/ 1594037 h 3393340"/>
              <a:gd name="connsiteX39" fmla="*/ 1267704 w 2280427"/>
              <a:gd name="connsiteY39" fmla="*/ 1549792 h 3393340"/>
              <a:gd name="connsiteX40" fmla="*/ 1282453 w 2280427"/>
              <a:gd name="connsiteY40" fmla="*/ 1490798 h 3393340"/>
              <a:gd name="connsiteX41" fmla="*/ 1370943 w 2280427"/>
              <a:gd name="connsiteY41" fmla="*/ 1417056 h 3393340"/>
              <a:gd name="connsiteX42" fmla="*/ 1415188 w 2280427"/>
              <a:gd name="connsiteY42" fmla="*/ 1387559 h 3393340"/>
              <a:gd name="connsiteX43" fmla="*/ 1503679 w 2280427"/>
              <a:gd name="connsiteY43" fmla="*/ 1328566 h 3393340"/>
              <a:gd name="connsiteX44" fmla="*/ 1533175 w 2280427"/>
              <a:gd name="connsiteY44" fmla="*/ 1225327 h 3393340"/>
              <a:gd name="connsiteX45" fmla="*/ 1562672 w 2280427"/>
              <a:gd name="connsiteY45" fmla="*/ 1092592 h 3393340"/>
              <a:gd name="connsiteX46" fmla="*/ 1592169 w 2280427"/>
              <a:gd name="connsiteY46" fmla="*/ 841869 h 3393340"/>
              <a:gd name="connsiteX47" fmla="*/ 1621666 w 2280427"/>
              <a:gd name="connsiteY47" fmla="*/ 797624 h 3393340"/>
              <a:gd name="connsiteX48" fmla="*/ 1636414 w 2280427"/>
              <a:gd name="connsiteY48" fmla="*/ 753379 h 3393340"/>
              <a:gd name="connsiteX49" fmla="*/ 1754401 w 2280427"/>
              <a:gd name="connsiteY49" fmla="*/ 679637 h 3393340"/>
              <a:gd name="connsiteX50" fmla="*/ 1901885 w 2280427"/>
              <a:gd name="connsiteY50" fmla="*/ 620643 h 3393340"/>
              <a:gd name="connsiteX51" fmla="*/ 1960879 w 2280427"/>
              <a:gd name="connsiteY51" fmla="*/ 576398 h 3393340"/>
              <a:gd name="connsiteX52" fmla="*/ 2034621 w 2280427"/>
              <a:gd name="connsiteY52" fmla="*/ 487908 h 3393340"/>
              <a:gd name="connsiteX53" fmla="*/ 2049369 w 2280427"/>
              <a:gd name="connsiteY53" fmla="*/ 443663 h 3393340"/>
              <a:gd name="connsiteX54" fmla="*/ 2093614 w 2280427"/>
              <a:gd name="connsiteY54" fmla="*/ 399417 h 3393340"/>
              <a:gd name="connsiteX55" fmla="*/ 2278332 w 2280427"/>
              <a:gd name="connsiteY55" fmla="*/ 4521 h 339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280427" h="3393340">
                <a:moveTo>
                  <a:pt x="2280427" y="0"/>
                </a:moveTo>
                <a:lnTo>
                  <a:pt x="2280427" y="3393340"/>
                </a:lnTo>
                <a:lnTo>
                  <a:pt x="0" y="3393340"/>
                </a:lnTo>
                <a:lnTo>
                  <a:pt x="6389" y="3385643"/>
                </a:lnTo>
                <a:cubicBezTo>
                  <a:pt x="35558" y="3354233"/>
                  <a:pt x="67295" y="3325388"/>
                  <a:pt x="87833" y="3304850"/>
                </a:cubicBezTo>
                <a:cubicBezTo>
                  <a:pt x="148603" y="3284593"/>
                  <a:pt x="158154" y="3285721"/>
                  <a:pt x="220569" y="3231108"/>
                </a:cubicBezTo>
                <a:cubicBezTo>
                  <a:pt x="233909" y="3219436"/>
                  <a:pt x="238719" y="3200480"/>
                  <a:pt x="250066" y="3186863"/>
                </a:cubicBezTo>
                <a:cubicBezTo>
                  <a:pt x="263419" y="3170840"/>
                  <a:pt x="288937" y="3162770"/>
                  <a:pt x="294311" y="3142617"/>
                </a:cubicBezTo>
                <a:cubicBezTo>
                  <a:pt x="309564" y="3085418"/>
                  <a:pt x="304143" y="3024630"/>
                  <a:pt x="309059" y="2965637"/>
                </a:cubicBezTo>
                <a:cubicBezTo>
                  <a:pt x="329414" y="2904576"/>
                  <a:pt x="315185" y="2934327"/>
                  <a:pt x="353304" y="2877146"/>
                </a:cubicBezTo>
                <a:cubicBezTo>
                  <a:pt x="370550" y="2851275"/>
                  <a:pt x="372969" y="2818153"/>
                  <a:pt x="382801" y="2788656"/>
                </a:cubicBezTo>
                <a:cubicBezTo>
                  <a:pt x="394012" y="2755025"/>
                  <a:pt x="422130" y="2729663"/>
                  <a:pt x="441795" y="2700166"/>
                </a:cubicBezTo>
                <a:cubicBezTo>
                  <a:pt x="461459" y="2695250"/>
                  <a:pt x="481968" y="2677889"/>
                  <a:pt x="500788" y="2685417"/>
                </a:cubicBezTo>
                <a:cubicBezTo>
                  <a:pt x="528328" y="2696433"/>
                  <a:pt x="524217" y="2715212"/>
                  <a:pt x="516333" y="2728373"/>
                </a:cubicBezTo>
                <a:lnTo>
                  <a:pt x="509640" y="2737281"/>
                </a:lnTo>
                <a:lnTo>
                  <a:pt x="509237" y="2737623"/>
                </a:lnTo>
                <a:cubicBezTo>
                  <a:pt x="500940" y="2745260"/>
                  <a:pt x="503355" y="2744453"/>
                  <a:pt x="508223" y="2739166"/>
                </a:cubicBezTo>
                <a:lnTo>
                  <a:pt x="509640" y="2737281"/>
                </a:lnTo>
                <a:lnTo>
                  <a:pt x="530751" y="2719340"/>
                </a:lnTo>
                <a:cubicBezTo>
                  <a:pt x="541289" y="2710804"/>
                  <a:pt x="555538" y="2699662"/>
                  <a:pt x="574530" y="2685417"/>
                </a:cubicBezTo>
                <a:cubicBezTo>
                  <a:pt x="594195" y="2680501"/>
                  <a:pt x="615394" y="2679734"/>
                  <a:pt x="633524" y="2670669"/>
                </a:cubicBezTo>
                <a:cubicBezTo>
                  <a:pt x="716786" y="2629038"/>
                  <a:pt x="677261" y="2642190"/>
                  <a:pt x="707266" y="2582179"/>
                </a:cubicBezTo>
                <a:cubicBezTo>
                  <a:pt x="760922" y="2474867"/>
                  <a:pt x="724689" y="2622442"/>
                  <a:pt x="751511" y="2434695"/>
                </a:cubicBezTo>
                <a:cubicBezTo>
                  <a:pt x="751511" y="2434695"/>
                  <a:pt x="765908" y="2373385"/>
                  <a:pt x="781008" y="2346205"/>
                </a:cubicBezTo>
                <a:cubicBezTo>
                  <a:pt x="791137" y="2327972"/>
                  <a:pt x="811900" y="2317982"/>
                  <a:pt x="825253" y="2301959"/>
                </a:cubicBezTo>
                <a:cubicBezTo>
                  <a:pt x="836600" y="2288342"/>
                  <a:pt x="844918" y="2272462"/>
                  <a:pt x="854750" y="2257714"/>
                </a:cubicBezTo>
                <a:cubicBezTo>
                  <a:pt x="869498" y="2247882"/>
                  <a:pt x="885378" y="2239565"/>
                  <a:pt x="898995" y="2228217"/>
                </a:cubicBezTo>
                <a:cubicBezTo>
                  <a:pt x="915018" y="2214864"/>
                  <a:pt x="925886" y="2195541"/>
                  <a:pt x="943240" y="2183972"/>
                </a:cubicBezTo>
                <a:cubicBezTo>
                  <a:pt x="1028726" y="2126982"/>
                  <a:pt x="951013" y="2223932"/>
                  <a:pt x="1016982" y="2124979"/>
                </a:cubicBezTo>
                <a:cubicBezTo>
                  <a:pt x="1114775" y="2059783"/>
                  <a:pt x="1006105" y="2136408"/>
                  <a:pt x="1105472" y="2051237"/>
                </a:cubicBezTo>
                <a:cubicBezTo>
                  <a:pt x="1124135" y="2035240"/>
                  <a:pt x="1147085" y="2024373"/>
                  <a:pt x="1164466" y="2006992"/>
                </a:cubicBezTo>
                <a:cubicBezTo>
                  <a:pt x="1206729" y="1964728"/>
                  <a:pt x="1184722" y="1966478"/>
                  <a:pt x="1208711" y="1918501"/>
                </a:cubicBezTo>
                <a:cubicBezTo>
                  <a:pt x="1216638" y="1902647"/>
                  <a:pt x="1226672" y="1887714"/>
                  <a:pt x="1238208" y="1874256"/>
                </a:cubicBezTo>
                <a:cubicBezTo>
                  <a:pt x="1293002" y="1810330"/>
                  <a:pt x="1351243" y="1800407"/>
                  <a:pt x="1311950" y="1682527"/>
                </a:cubicBezTo>
                <a:cubicBezTo>
                  <a:pt x="1305354" y="1662740"/>
                  <a:pt x="1282453" y="1712024"/>
                  <a:pt x="1267704" y="1726772"/>
                </a:cubicBezTo>
                <a:cubicBezTo>
                  <a:pt x="1251099" y="1732307"/>
                  <a:pt x="1177432" y="1758121"/>
                  <a:pt x="1164466" y="1756269"/>
                </a:cubicBezTo>
                <a:cubicBezTo>
                  <a:pt x="1146919" y="1753762"/>
                  <a:pt x="1126804" y="1743230"/>
                  <a:pt x="1120221" y="1726772"/>
                </a:cubicBezTo>
                <a:cubicBezTo>
                  <a:pt x="1114447" y="1712338"/>
                  <a:pt x="1130053" y="1697275"/>
                  <a:pt x="1134969" y="1682527"/>
                </a:cubicBezTo>
                <a:cubicBezTo>
                  <a:pt x="1187155" y="1647736"/>
                  <a:pt x="1190525" y="1649667"/>
                  <a:pt x="1238208" y="1594037"/>
                </a:cubicBezTo>
                <a:cubicBezTo>
                  <a:pt x="1249743" y="1580579"/>
                  <a:pt x="1260722" y="1566084"/>
                  <a:pt x="1267704" y="1549792"/>
                </a:cubicBezTo>
                <a:cubicBezTo>
                  <a:pt x="1275689" y="1531161"/>
                  <a:pt x="1277537" y="1510463"/>
                  <a:pt x="1282453" y="1490798"/>
                </a:cubicBezTo>
                <a:cubicBezTo>
                  <a:pt x="1392305" y="1417562"/>
                  <a:pt x="1257386" y="1511688"/>
                  <a:pt x="1370943" y="1417056"/>
                </a:cubicBezTo>
                <a:cubicBezTo>
                  <a:pt x="1384560" y="1405708"/>
                  <a:pt x="1400440" y="1397391"/>
                  <a:pt x="1415188" y="1387559"/>
                </a:cubicBezTo>
                <a:cubicBezTo>
                  <a:pt x="1461575" y="1372097"/>
                  <a:pt x="1472114" y="1375912"/>
                  <a:pt x="1503679" y="1328566"/>
                </a:cubicBezTo>
                <a:cubicBezTo>
                  <a:pt x="1512519" y="1315306"/>
                  <a:pt x="1530717" y="1233931"/>
                  <a:pt x="1533175" y="1225327"/>
                </a:cubicBezTo>
                <a:cubicBezTo>
                  <a:pt x="1562223" y="1123661"/>
                  <a:pt x="1536055" y="1252300"/>
                  <a:pt x="1562672" y="1092592"/>
                </a:cubicBezTo>
                <a:cubicBezTo>
                  <a:pt x="1610405" y="949395"/>
                  <a:pt x="1526764" y="1212498"/>
                  <a:pt x="1592169" y="841869"/>
                </a:cubicBezTo>
                <a:cubicBezTo>
                  <a:pt x="1595249" y="824413"/>
                  <a:pt x="1613739" y="813478"/>
                  <a:pt x="1621666" y="797624"/>
                </a:cubicBezTo>
                <a:cubicBezTo>
                  <a:pt x="1628618" y="783719"/>
                  <a:pt x="1631498" y="768127"/>
                  <a:pt x="1636414" y="753379"/>
                </a:cubicBezTo>
                <a:cubicBezTo>
                  <a:pt x="1712996" y="695943"/>
                  <a:pt x="1673422" y="720127"/>
                  <a:pt x="1754401" y="679637"/>
                </a:cubicBezTo>
                <a:cubicBezTo>
                  <a:pt x="1886803" y="613435"/>
                  <a:pt x="1798781" y="685083"/>
                  <a:pt x="1901885" y="620643"/>
                </a:cubicBezTo>
                <a:cubicBezTo>
                  <a:pt x="1922729" y="607615"/>
                  <a:pt x="1942216" y="592395"/>
                  <a:pt x="1960879" y="576398"/>
                </a:cubicBezTo>
                <a:cubicBezTo>
                  <a:pt x="1989418" y="551936"/>
                  <a:pt x="2017553" y="522043"/>
                  <a:pt x="2034621" y="487908"/>
                </a:cubicBezTo>
                <a:cubicBezTo>
                  <a:pt x="2041573" y="474003"/>
                  <a:pt x="2040746" y="456598"/>
                  <a:pt x="2049369" y="443663"/>
                </a:cubicBezTo>
                <a:cubicBezTo>
                  <a:pt x="2060939" y="426308"/>
                  <a:pt x="2084106" y="417981"/>
                  <a:pt x="2093614" y="399417"/>
                </a:cubicBezTo>
                <a:cubicBezTo>
                  <a:pt x="2152511" y="284428"/>
                  <a:pt x="2222283" y="126901"/>
                  <a:pt x="2278332" y="4521"/>
                </a:cubicBezTo>
                <a:close/>
              </a:path>
            </a:pathLst>
          </a:custGeom>
          <a:gradFill>
            <a:gsLst>
              <a:gs pos="0">
                <a:schemeClr val="accent1">
                  <a:alpha val="70000"/>
                </a:schemeClr>
              </a:gs>
              <a:gs pos="80000">
                <a:srgbClr val="5361F0"/>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2" presetClass="entr" presetSubtype="6" decel="10000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750" fill="hold"/>
                                        <p:tgtEl>
                                          <p:spTgt spid="12"/>
                                        </p:tgtEl>
                                        <p:attrNameLst>
                                          <p:attrName>ppt_x</p:attrName>
                                        </p:attrNameLst>
                                      </p:cBhvr>
                                      <p:tavLst>
                                        <p:tav tm="0">
                                          <p:val>
                                            <p:strVal val="1+#ppt_w/2"/>
                                          </p:val>
                                        </p:tav>
                                        <p:tav tm="100000">
                                          <p:val>
                                            <p:strVal val="#ppt_x"/>
                                          </p:val>
                                        </p:tav>
                                      </p:tavLst>
                                    </p:anim>
                                    <p:anim calcmode="lin" valueType="num">
                                      <p:cBhvr additive="base">
                                        <p:cTn id="11" dur="750" fill="hold"/>
                                        <p:tgtEl>
                                          <p:spTgt spid="12"/>
                                        </p:tgtEl>
                                        <p:attrNameLst>
                                          <p:attrName>ppt_y</p:attrName>
                                        </p:attrNameLst>
                                      </p:cBhvr>
                                      <p:tavLst>
                                        <p:tav tm="0">
                                          <p:val>
                                            <p:strVal val="1+#ppt_h/2"/>
                                          </p:val>
                                        </p:tav>
                                        <p:tav tm="100000">
                                          <p:val>
                                            <p:strVal val="#ppt_y"/>
                                          </p:val>
                                        </p:tav>
                                      </p:tavLst>
                                    </p:anim>
                                  </p:childTnLst>
                                </p:cTn>
                              </p:par>
                              <p:par>
                                <p:cTn id="12" presetID="2" presetClass="entr" presetSubtype="9" decel="100000" fill="hold" grpId="0" nodeType="withEffect">
                                  <p:stCondLst>
                                    <p:cond delay="75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750" fill="hold"/>
                                        <p:tgtEl>
                                          <p:spTgt spid="11"/>
                                        </p:tgtEl>
                                        <p:attrNameLst>
                                          <p:attrName>ppt_x</p:attrName>
                                        </p:attrNameLst>
                                      </p:cBhvr>
                                      <p:tavLst>
                                        <p:tav tm="0">
                                          <p:val>
                                            <p:strVal val="0-#ppt_w/2"/>
                                          </p:val>
                                        </p:tav>
                                        <p:tav tm="100000">
                                          <p:val>
                                            <p:strVal val="#ppt_x"/>
                                          </p:val>
                                        </p:tav>
                                      </p:tavLst>
                                    </p:anim>
                                    <p:anim calcmode="lin" valueType="num">
                                      <p:cBhvr additive="base">
                                        <p:cTn id="15" dur="75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25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3048000" cy="68579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3" name="Picture Placeholder 2"/>
          <p:cNvSpPr>
            <a:spLocks noGrp="1"/>
          </p:cNvSpPr>
          <p:nvPr>
            <p:ph type="pic" sz="quarter" idx="11" hasCustomPrompt="1"/>
          </p:nvPr>
        </p:nvSpPr>
        <p:spPr>
          <a:xfrm>
            <a:off x="3048000" y="3"/>
            <a:ext cx="3048000" cy="68579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4" name="Picture Placeholder 2"/>
          <p:cNvSpPr>
            <a:spLocks noGrp="1"/>
          </p:cNvSpPr>
          <p:nvPr>
            <p:ph type="pic" sz="quarter" idx="12" hasCustomPrompt="1"/>
          </p:nvPr>
        </p:nvSpPr>
        <p:spPr>
          <a:xfrm>
            <a:off x="6096000" y="6"/>
            <a:ext cx="3048000" cy="68579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5" name="Picture Placeholder 2"/>
          <p:cNvSpPr>
            <a:spLocks noGrp="1"/>
          </p:cNvSpPr>
          <p:nvPr>
            <p:ph type="pic" sz="quarter" idx="13" hasCustomPrompt="1"/>
          </p:nvPr>
        </p:nvSpPr>
        <p:spPr>
          <a:xfrm>
            <a:off x="9144000" y="9"/>
            <a:ext cx="3048000" cy="685799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1+#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1+#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1+#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4" grpId="0"/>
      <p:bldP spid="1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4754880" y="1"/>
            <a:ext cx="2228533" cy="33988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0" name="Picture Placeholder 2"/>
          <p:cNvSpPr>
            <a:spLocks noGrp="1"/>
          </p:cNvSpPr>
          <p:nvPr>
            <p:ph type="pic" sz="quarter" idx="11" hasCustomPrompt="1"/>
          </p:nvPr>
        </p:nvSpPr>
        <p:spPr>
          <a:xfrm>
            <a:off x="4754535" y="3566160"/>
            <a:ext cx="2228533" cy="284988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1" name="Picture Placeholder 2"/>
          <p:cNvSpPr>
            <a:spLocks noGrp="1"/>
          </p:cNvSpPr>
          <p:nvPr>
            <p:ph type="pic" sz="quarter" idx="12" hasCustomPrompt="1"/>
          </p:nvPr>
        </p:nvSpPr>
        <p:spPr>
          <a:xfrm>
            <a:off x="7122781" y="4296690"/>
            <a:ext cx="2228533" cy="2561309"/>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6" name="Picture Placeholder 2"/>
          <p:cNvSpPr>
            <a:spLocks noGrp="1"/>
          </p:cNvSpPr>
          <p:nvPr>
            <p:ph type="pic" sz="quarter" idx="13" hasCustomPrompt="1"/>
          </p:nvPr>
        </p:nvSpPr>
        <p:spPr>
          <a:xfrm>
            <a:off x="9491027" y="3566161"/>
            <a:ext cx="2228533" cy="329184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7" name="Picture Placeholder 2"/>
          <p:cNvSpPr>
            <a:spLocks noGrp="1"/>
          </p:cNvSpPr>
          <p:nvPr>
            <p:ph type="pic" sz="quarter" idx="14" hasCustomPrompt="1"/>
          </p:nvPr>
        </p:nvSpPr>
        <p:spPr>
          <a:xfrm>
            <a:off x="7122780" y="0"/>
            <a:ext cx="2228533" cy="284988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9" name="Picture Placeholder 2"/>
          <p:cNvSpPr>
            <a:spLocks noGrp="1"/>
          </p:cNvSpPr>
          <p:nvPr>
            <p:ph type="pic" sz="quarter" idx="15" hasCustomPrompt="1"/>
          </p:nvPr>
        </p:nvSpPr>
        <p:spPr>
          <a:xfrm>
            <a:off x="9490680" y="0"/>
            <a:ext cx="2228880" cy="339852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8" name="Rectangle 7"/>
          <p:cNvSpPr/>
          <p:nvPr userDrawn="1"/>
        </p:nvSpPr>
        <p:spPr>
          <a:xfrm>
            <a:off x="4754880" y="6582495"/>
            <a:ext cx="2228188" cy="275505"/>
          </a:xfrm>
          <a:prstGeom prst="rect">
            <a:avLst/>
          </a:prstGeom>
          <a:solidFill>
            <a:schemeClr val="bg1">
              <a:lumMod val="65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7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ppt_x"/>
                                          </p:val>
                                        </p:tav>
                                        <p:tav tm="100000">
                                          <p:val>
                                            <p:strVal val="#ppt_x"/>
                                          </p:val>
                                        </p:tav>
                                      </p:tavLst>
                                    </p:anim>
                                    <p:anim calcmode="lin" valueType="num">
                                      <p:cBhvr additive="base">
                                        <p:cTn id="20" dur="1250" fill="hold"/>
                                        <p:tgtEl>
                                          <p:spTgt spid="21"/>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75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750" fill="hold"/>
                                        <p:tgtEl>
                                          <p:spTgt spid="27"/>
                                        </p:tgtEl>
                                        <p:attrNameLst>
                                          <p:attrName>ppt_x</p:attrName>
                                        </p:attrNameLst>
                                      </p:cBhvr>
                                      <p:tavLst>
                                        <p:tav tm="0">
                                          <p:val>
                                            <p:strVal val="#ppt_x"/>
                                          </p:val>
                                        </p:tav>
                                        <p:tav tm="100000">
                                          <p:val>
                                            <p:strVal val="#ppt_x"/>
                                          </p:val>
                                        </p:tav>
                                      </p:tavLst>
                                    </p:anim>
                                    <p:anim calcmode="lin" valueType="num">
                                      <p:cBhvr additive="base">
                                        <p:cTn id="24" dur="750" fill="hold"/>
                                        <p:tgtEl>
                                          <p:spTgt spid="27"/>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2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750" fill="hold"/>
                                        <p:tgtEl>
                                          <p:spTgt spid="29"/>
                                        </p:tgtEl>
                                        <p:attrNameLst>
                                          <p:attrName>ppt_x</p:attrName>
                                        </p:attrNameLst>
                                      </p:cBhvr>
                                      <p:tavLst>
                                        <p:tav tm="0">
                                          <p:val>
                                            <p:strVal val="#ppt_x"/>
                                          </p:val>
                                        </p:tav>
                                        <p:tav tm="100000">
                                          <p:val>
                                            <p:strVal val="#ppt_x"/>
                                          </p:val>
                                        </p:tav>
                                      </p:tavLst>
                                    </p:anim>
                                    <p:anim calcmode="lin" valueType="num">
                                      <p:cBhvr additive="base">
                                        <p:cTn id="28" dur="75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25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750" fill="hold"/>
                                        <p:tgtEl>
                                          <p:spTgt spid="26"/>
                                        </p:tgtEl>
                                        <p:attrNameLst>
                                          <p:attrName>ppt_x</p:attrName>
                                        </p:attrNameLst>
                                      </p:cBhvr>
                                      <p:tavLst>
                                        <p:tav tm="0">
                                          <p:val>
                                            <p:strVal val="#ppt_x"/>
                                          </p:val>
                                        </p:tav>
                                        <p:tav tm="100000">
                                          <p:val>
                                            <p:strVal val="#ppt_x"/>
                                          </p:val>
                                        </p:tav>
                                      </p:tavLst>
                                    </p:anim>
                                    <p:anim calcmode="lin" valueType="num">
                                      <p:cBhvr additive="base">
                                        <p:cTn id="32" dur="7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P spid="26" grpId="0"/>
      <p:bldP spid="27" grpId="0"/>
      <p:bldP spid="29" grpId="0"/>
      <p:bldP spid="8" grpId="0" bldLvl="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3_Title Slide">
    <p:spTree>
      <p:nvGrpSpPr>
        <p:cNvPr id="1" name=""/>
        <p:cNvGrpSpPr/>
        <p:nvPr/>
      </p:nvGrpSpPr>
      <p:grpSpPr>
        <a:xfrm>
          <a:off x="0" y="0"/>
          <a:ext cx="0" cy="0"/>
          <a:chOff x="0" y="0"/>
          <a:chExt cx="0" cy="0"/>
        </a:xfrm>
      </p:grpSpPr>
      <p:sp>
        <p:nvSpPr>
          <p:cNvPr id="7" name="Rectangle 6"/>
          <p:cNvSpPr/>
          <p:nvPr userDrawn="1"/>
        </p:nvSpPr>
        <p:spPr>
          <a:xfrm>
            <a:off x="0" y="0"/>
            <a:ext cx="12192000" cy="3436373"/>
          </a:xfrm>
          <a:prstGeom prst="rect">
            <a:avLst/>
          </a:prstGeom>
          <a:gradFill>
            <a:gsLst>
              <a:gs pos="0">
                <a:schemeClr val="accent1"/>
              </a:gs>
              <a:gs pos="100000">
                <a:srgbClr val="5361F0"/>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p:cNvSpPr>
            <a:spLocks noGrp="1"/>
          </p:cNvSpPr>
          <p:nvPr>
            <p:ph type="pic" sz="quarter" idx="10" hasCustomPrompt="1"/>
          </p:nvPr>
        </p:nvSpPr>
        <p:spPr>
          <a:xfrm>
            <a:off x="7030064" y="559769"/>
            <a:ext cx="4552336" cy="2685548"/>
          </a:xfrm>
          <a:custGeom>
            <a:avLst/>
            <a:gdLst>
              <a:gd name="connsiteX0" fmla="*/ 50721 w 4100052"/>
              <a:gd name="connsiteY0" fmla="*/ 0 h 2418735"/>
              <a:gd name="connsiteX1" fmla="*/ 4049331 w 4100052"/>
              <a:gd name="connsiteY1" fmla="*/ 0 h 2418735"/>
              <a:gd name="connsiteX2" fmla="*/ 4100052 w 4100052"/>
              <a:gd name="connsiteY2" fmla="*/ 50721 h 2418735"/>
              <a:gd name="connsiteX3" fmla="*/ 4100052 w 4100052"/>
              <a:gd name="connsiteY3" fmla="*/ 2368014 h 2418735"/>
              <a:gd name="connsiteX4" fmla="*/ 4049331 w 4100052"/>
              <a:gd name="connsiteY4" fmla="*/ 2418735 h 2418735"/>
              <a:gd name="connsiteX5" fmla="*/ 50721 w 4100052"/>
              <a:gd name="connsiteY5" fmla="*/ 2418735 h 2418735"/>
              <a:gd name="connsiteX6" fmla="*/ 0 w 4100052"/>
              <a:gd name="connsiteY6" fmla="*/ 2368014 h 2418735"/>
              <a:gd name="connsiteX7" fmla="*/ 0 w 4100052"/>
              <a:gd name="connsiteY7" fmla="*/ 50721 h 2418735"/>
              <a:gd name="connsiteX8" fmla="*/ 50721 w 4100052"/>
              <a:gd name="connsiteY8" fmla="*/ 0 h 241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0052" h="2418735">
                <a:moveTo>
                  <a:pt x="50721" y="0"/>
                </a:moveTo>
                <a:lnTo>
                  <a:pt x="4049331" y="0"/>
                </a:lnTo>
                <a:cubicBezTo>
                  <a:pt x="4077343" y="0"/>
                  <a:pt x="4100052" y="22709"/>
                  <a:pt x="4100052" y="50721"/>
                </a:cubicBezTo>
                <a:lnTo>
                  <a:pt x="4100052" y="2368014"/>
                </a:lnTo>
                <a:cubicBezTo>
                  <a:pt x="4100052" y="2396026"/>
                  <a:pt x="4077343" y="2418735"/>
                  <a:pt x="4049331" y="2418735"/>
                </a:cubicBezTo>
                <a:lnTo>
                  <a:pt x="50721" y="2418735"/>
                </a:lnTo>
                <a:cubicBezTo>
                  <a:pt x="22709" y="2418735"/>
                  <a:pt x="0" y="2396026"/>
                  <a:pt x="0" y="2368014"/>
                </a:cubicBezTo>
                <a:lnTo>
                  <a:pt x="0" y="50721"/>
                </a:lnTo>
                <a:cubicBezTo>
                  <a:pt x="0" y="22709"/>
                  <a:pt x="22709" y="0"/>
                  <a:pt x="50721" y="0"/>
                </a:cubicBezTo>
                <a:close/>
              </a:path>
            </a:pathLst>
          </a:custGeom>
          <a:effectLst>
            <a:outerShdw blurRad="317500" dist="152400" dir="2700000" algn="tl"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1" name="Picture Placeholder 10"/>
          <p:cNvSpPr>
            <a:spLocks noGrp="1"/>
          </p:cNvSpPr>
          <p:nvPr>
            <p:ph type="pic" sz="quarter" idx="11" hasCustomPrompt="1"/>
          </p:nvPr>
        </p:nvSpPr>
        <p:spPr>
          <a:xfrm>
            <a:off x="622006" y="3615026"/>
            <a:ext cx="4552336" cy="2685548"/>
          </a:xfrm>
          <a:custGeom>
            <a:avLst/>
            <a:gdLst>
              <a:gd name="connsiteX0" fmla="*/ 50721 w 4100052"/>
              <a:gd name="connsiteY0" fmla="*/ 0 h 2418735"/>
              <a:gd name="connsiteX1" fmla="*/ 4049331 w 4100052"/>
              <a:gd name="connsiteY1" fmla="*/ 0 h 2418735"/>
              <a:gd name="connsiteX2" fmla="*/ 4100052 w 4100052"/>
              <a:gd name="connsiteY2" fmla="*/ 50721 h 2418735"/>
              <a:gd name="connsiteX3" fmla="*/ 4100052 w 4100052"/>
              <a:gd name="connsiteY3" fmla="*/ 2368014 h 2418735"/>
              <a:gd name="connsiteX4" fmla="*/ 4049331 w 4100052"/>
              <a:gd name="connsiteY4" fmla="*/ 2418735 h 2418735"/>
              <a:gd name="connsiteX5" fmla="*/ 50721 w 4100052"/>
              <a:gd name="connsiteY5" fmla="*/ 2418735 h 2418735"/>
              <a:gd name="connsiteX6" fmla="*/ 0 w 4100052"/>
              <a:gd name="connsiteY6" fmla="*/ 2368014 h 2418735"/>
              <a:gd name="connsiteX7" fmla="*/ 0 w 4100052"/>
              <a:gd name="connsiteY7" fmla="*/ 50721 h 2418735"/>
              <a:gd name="connsiteX8" fmla="*/ 50721 w 4100052"/>
              <a:gd name="connsiteY8" fmla="*/ 0 h 241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0052" h="2418735">
                <a:moveTo>
                  <a:pt x="50721" y="0"/>
                </a:moveTo>
                <a:lnTo>
                  <a:pt x="4049331" y="0"/>
                </a:lnTo>
                <a:cubicBezTo>
                  <a:pt x="4077343" y="0"/>
                  <a:pt x="4100052" y="22709"/>
                  <a:pt x="4100052" y="50721"/>
                </a:cubicBezTo>
                <a:lnTo>
                  <a:pt x="4100052" y="2368014"/>
                </a:lnTo>
                <a:cubicBezTo>
                  <a:pt x="4100052" y="2396026"/>
                  <a:pt x="4077343" y="2418735"/>
                  <a:pt x="4049331" y="2418735"/>
                </a:cubicBezTo>
                <a:lnTo>
                  <a:pt x="50721" y="2418735"/>
                </a:lnTo>
                <a:cubicBezTo>
                  <a:pt x="22709" y="2418735"/>
                  <a:pt x="0" y="2396026"/>
                  <a:pt x="0" y="2368014"/>
                </a:cubicBezTo>
                <a:lnTo>
                  <a:pt x="0" y="50721"/>
                </a:lnTo>
                <a:cubicBezTo>
                  <a:pt x="0" y="22709"/>
                  <a:pt x="22709" y="0"/>
                  <a:pt x="50721" y="0"/>
                </a:cubicBezTo>
                <a:close/>
              </a:path>
            </a:pathLst>
          </a:custGeom>
          <a:effectLst>
            <a:outerShdw blurRad="317500" dist="152400" dir="2700000" algn="tl" rotWithShape="0">
              <a:prstClr val="black">
                <a:alpha val="24000"/>
              </a:prstClr>
            </a:outerShdw>
          </a:effectLst>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11" name="Picture Placeholder 10"/>
          <p:cNvSpPr>
            <a:spLocks noGrp="1"/>
          </p:cNvSpPr>
          <p:nvPr>
            <p:ph type="pic" sz="quarter" idx="12" hasCustomPrompt="1"/>
          </p:nvPr>
        </p:nvSpPr>
        <p:spPr>
          <a:xfrm>
            <a:off x="7126512" y="1607574"/>
            <a:ext cx="4020456" cy="4572000"/>
          </a:xfrm>
          <a:custGeom>
            <a:avLst/>
            <a:gdLst>
              <a:gd name="connsiteX0" fmla="*/ 43542 w 4020456"/>
              <a:gd name="connsiteY0" fmla="*/ 0 h 4572000"/>
              <a:gd name="connsiteX1" fmla="*/ 3976914 w 4020456"/>
              <a:gd name="connsiteY1" fmla="*/ 0 h 4572000"/>
              <a:gd name="connsiteX2" fmla="*/ 4020456 w 4020456"/>
              <a:gd name="connsiteY2" fmla="*/ 43542 h 4572000"/>
              <a:gd name="connsiteX3" fmla="*/ 4020456 w 4020456"/>
              <a:gd name="connsiteY3" fmla="*/ 4528458 h 4572000"/>
              <a:gd name="connsiteX4" fmla="*/ 3976914 w 4020456"/>
              <a:gd name="connsiteY4" fmla="*/ 4572000 h 4572000"/>
              <a:gd name="connsiteX5" fmla="*/ 43542 w 4020456"/>
              <a:gd name="connsiteY5" fmla="*/ 4572000 h 4572000"/>
              <a:gd name="connsiteX6" fmla="*/ 0 w 4020456"/>
              <a:gd name="connsiteY6" fmla="*/ 4528458 h 4572000"/>
              <a:gd name="connsiteX7" fmla="*/ 0 w 4020456"/>
              <a:gd name="connsiteY7" fmla="*/ 43542 h 4572000"/>
              <a:gd name="connsiteX8" fmla="*/ 43542 w 4020456"/>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0456" h="4572000">
                <a:moveTo>
                  <a:pt x="43542" y="0"/>
                </a:moveTo>
                <a:lnTo>
                  <a:pt x="3976914" y="0"/>
                </a:lnTo>
                <a:cubicBezTo>
                  <a:pt x="4000962" y="0"/>
                  <a:pt x="4020456" y="19494"/>
                  <a:pt x="4020456" y="43542"/>
                </a:cubicBezTo>
                <a:lnTo>
                  <a:pt x="4020456" y="4528458"/>
                </a:lnTo>
                <a:cubicBezTo>
                  <a:pt x="4020456" y="4552506"/>
                  <a:pt x="4000962" y="4572000"/>
                  <a:pt x="3976914" y="4572000"/>
                </a:cubicBezTo>
                <a:lnTo>
                  <a:pt x="43542" y="4572000"/>
                </a:lnTo>
                <a:cubicBezTo>
                  <a:pt x="19494" y="4572000"/>
                  <a:pt x="0" y="4552506"/>
                  <a:pt x="0" y="4528458"/>
                </a:cubicBezTo>
                <a:lnTo>
                  <a:pt x="0" y="43542"/>
                </a:lnTo>
                <a:cubicBezTo>
                  <a:pt x="0" y="19494"/>
                  <a:pt x="19494" y="0"/>
                  <a:pt x="43542"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2" name="Text Placeholder 5"/>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tx1">
                    <a:lumMod val="65000"/>
                    <a:lumOff val="35000"/>
                  </a:schemeClr>
                </a:solidFill>
                <a:latin typeface="+mj-lt"/>
              </a:defRPr>
            </a:lvl1pPr>
          </a:lstStyle>
          <a:p>
            <a:pPr lvl="0"/>
            <a:endParaRPr lang="en-US" dirty="0"/>
          </a:p>
        </p:txBody>
      </p:sp>
      <p:sp>
        <p:nvSpPr>
          <p:cNvPr id="3" name="Text Placeholder 5"/>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4" name="Group 3"/>
          <p:cNvGrpSpPr/>
          <p:nvPr userDrawn="1"/>
        </p:nvGrpSpPr>
        <p:grpSpPr>
          <a:xfrm>
            <a:off x="5943600" y="1210739"/>
            <a:ext cx="304800" cy="106680"/>
            <a:chOff x="5935980" y="1180306"/>
            <a:chExt cx="304800" cy="106680"/>
          </a:xfrm>
        </p:grpSpPr>
        <p:sp>
          <p:nvSpPr>
            <p:cNvPr id="5" name="Oval 4"/>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7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2">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1+#ppt_w/2"/>
                                          </p:val>
                                        </p:tav>
                                        <p:tav tm="100000">
                                          <p:val>
                                            <p:strVal val="#ppt_x"/>
                                          </p:val>
                                        </p:tav>
                                      </p:tavLst>
                                    </p:anim>
                                    <p:anim calcmode="lin" valueType="num">
                                      <p:cBhvr additive="base">
                                        <p:cTn id="20" dur="7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2"/>
                        </p:tgtEl>
                        <p:attrNameLst>
                          <p:attrName>style.visibility</p:attrName>
                        </p:attrNameLst>
                      </p:cBhvr>
                      <p:to>
                        <p:strVal val="visible"/>
                      </p:to>
                    </p:set>
                    <p:anim calcmode="lin" valueType="num">
                      <p:cBhvr additive="base">
                        <p:cTn dur="750" fill="hold"/>
                        <p:tgtEl>
                          <p:spTgt spid="2"/>
                        </p:tgtEl>
                        <p:attrNameLst>
                          <p:attrName>ppt_x</p:attrName>
                        </p:attrNameLst>
                      </p:cBhvr>
                      <p:tavLst>
                        <p:tav tm="0">
                          <p:val>
                            <p:strVal val="#ppt_x"/>
                          </p:val>
                        </p:tav>
                        <p:tav tm="100000">
                          <p:val>
                            <p:strVal val="#ppt_x"/>
                          </p:val>
                        </p:tav>
                      </p:tavLst>
                    </p:anim>
                    <p:anim calcmode="lin" valueType="num">
                      <p:cBhvr additive="base">
                        <p:cTn dur="750" fill="hold"/>
                        <p:tgtEl>
                          <p:spTgt spid="2"/>
                        </p:tgtEl>
                        <p:attrNameLst>
                          <p:attrName>ppt_y</p:attrName>
                        </p:attrNameLst>
                      </p:cBhvr>
                      <p:tavLst>
                        <p:tav tm="0">
                          <p:val>
                            <p:strVal val="0-#ppt_h/2"/>
                          </p:val>
                        </p:tav>
                        <p:tav tm="100000">
                          <p:val>
                            <p:strVal val="#ppt_y"/>
                          </p:val>
                        </p:tav>
                      </p:tavLst>
                    </p:anim>
                  </p:childTnLst>
                </p:cTn>
              </p:par>
            </p:tnLst>
          </p:tmpl>
        </p:tmplLst>
      </p:bldP>
      <p:bldP spid="3"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a:xfrm>
            <a:off x="0" y="4093028"/>
            <a:ext cx="12191999" cy="276497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lumMod val="6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0" name="Text Placeholder 5"/>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tx1">
                    <a:lumMod val="65000"/>
                    <a:lumOff val="35000"/>
                  </a:schemeClr>
                </a:solidFill>
                <a:latin typeface="+mj-lt"/>
              </a:defRPr>
            </a:lvl1pPr>
          </a:lstStyle>
          <a:p>
            <a:pPr lvl="0"/>
            <a:endParaRPr lang="en-US" dirty="0"/>
          </a:p>
        </p:txBody>
      </p:sp>
      <p:sp>
        <p:nvSpPr>
          <p:cNvPr id="11" name="Text Placeholder 5"/>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12" name="Group 11"/>
          <p:cNvGrpSpPr/>
          <p:nvPr userDrawn="1"/>
        </p:nvGrpSpPr>
        <p:grpSpPr>
          <a:xfrm>
            <a:off x="5943600" y="1210739"/>
            <a:ext cx="304800" cy="106680"/>
            <a:chOff x="5935980" y="1180306"/>
            <a:chExt cx="304800" cy="106680"/>
          </a:xfrm>
        </p:grpSpPr>
        <p:sp>
          <p:nvSpPr>
            <p:cNvPr id="13" name="Oval 12"/>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10">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33" name="Picture Placeholder 32"/>
          <p:cNvSpPr>
            <a:spLocks noGrp="1"/>
          </p:cNvSpPr>
          <p:nvPr>
            <p:ph type="pic" sz="quarter" idx="12" hasCustomPrompt="1"/>
          </p:nvPr>
        </p:nvSpPr>
        <p:spPr>
          <a:xfrm>
            <a:off x="1548581" y="1767446"/>
            <a:ext cx="4547419" cy="1699655"/>
          </a:xfrm>
          <a:custGeom>
            <a:avLst/>
            <a:gdLst>
              <a:gd name="connsiteX0" fmla="*/ 77449 w 4547419"/>
              <a:gd name="connsiteY0" fmla="*/ 0 h 1699655"/>
              <a:gd name="connsiteX1" fmla="*/ 4469970 w 4547419"/>
              <a:gd name="connsiteY1" fmla="*/ 0 h 1699655"/>
              <a:gd name="connsiteX2" fmla="*/ 4547419 w 4547419"/>
              <a:gd name="connsiteY2" fmla="*/ 77449 h 1699655"/>
              <a:gd name="connsiteX3" fmla="*/ 4547419 w 4547419"/>
              <a:gd name="connsiteY3" fmla="*/ 1699655 h 1699655"/>
              <a:gd name="connsiteX4" fmla="*/ 0 w 4547419"/>
              <a:gd name="connsiteY4" fmla="*/ 1699655 h 1699655"/>
              <a:gd name="connsiteX5" fmla="*/ 0 w 4547419"/>
              <a:gd name="connsiteY5" fmla="*/ 77449 h 1699655"/>
              <a:gd name="connsiteX6" fmla="*/ 77449 w 4547419"/>
              <a:gd name="connsiteY6" fmla="*/ 0 h 169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7419" h="1699655">
                <a:moveTo>
                  <a:pt x="77449" y="0"/>
                </a:moveTo>
                <a:lnTo>
                  <a:pt x="4469970" y="0"/>
                </a:lnTo>
                <a:cubicBezTo>
                  <a:pt x="4512744" y="0"/>
                  <a:pt x="4547419" y="34675"/>
                  <a:pt x="4547419" y="77449"/>
                </a:cubicBezTo>
                <a:lnTo>
                  <a:pt x="4547419" y="1699655"/>
                </a:lnTo>
                <a:lnTo>
                  <a:pt x="0" y="1699655"/>
                </a:lnTo>
                <a:lnTo>
                  <a:pt x="0" y="77449"/>
                </a:lnTo>
                <a:cubicBezTo>
                  <a:pt x="0" y="34675"/>
                  <a:pt x="34675" y="0"/>
                  <a:pt x="77449" y="0"/>
                </a:cubicBezTo>
                <a:close/>
              </a:path>
            </a:pathLst>
          </a:custGeom>
        </p:spPr>
        <p:txBody>
          <a:bodyPr wrap="square">
            <a:noAutofit/>
          </a:bodyPr>
          <a:lstStyle>
            <a:lvl1pPr marL="0" indent="0">
              <a:buNone/>
              <a:defRPr sz="1200">
                <a:solidFill>
                  <a:schemeClr val="bg1">
                    <a:lumMod val="65000"/>
                  </a:schemeClr>
                </a:solidFill>
              </a:defRPr>
            </a:lvl1pPr>
          </a:lstStyle>
          <a:p>
            <a:r>
              <a:rPr lang="en-US" dirty="0"/>
              <a:t>Image Placeholder</a:t>
            </a:r>
          </a:p>
        </p:txBody>
      </p:sp>
      <p:sp>
        <p:nvSpPr>
          <p:cNvPr id="32" name="Picture Placeholder 31"/>
          <p:cNvSpPr>
            <a:spLocks noGrp="1"/>
          </p:cNvSpPr>
          <p:nvPr>
            <p:ph type="pic" sz="quarter" idx="13" hasCustomPrompt="1"/>
          </p:nvPr>
        </p:nvSpPr>
        <p:spPr>
          <a:xfrm>
            <a:off x="5810163" y="1556294"/>
            <a:ext cx="5119094" cy="1999803"/>
          </a:xfrm>
          <a:custGeom>
            <a:avLst/>
            <a:gdLst>
              <a:gd name="connsiteX0" fmla="*/ 87185 w 5119094"/>
              <a:gd name="connsiteY0" fmla="*/ 0 h 1999803"/>
              <a:gd name="connsiteX1" fmla="*/ 5031909 w 5119094"/>
              <a:gd name="connsiteY1" fmla="*/ 0 h 1999803"/>
              <a:gd name="connsiteX2" fmla="*/ 5119094 w 5119094"/>
              <a:gd name="connsiteY2" fmla="*/ 87185 h 1999803"/>
              <a:gd name="connsiteX3" fmla="*/ 5119094 w 5119094"/>
              <a:gd name="connsiteY3" fmla="*/ 1999803 h 1999803"/>
              <a:gd name="connsiteX4" fmla="*/ 0 w 5119094"/>
              <a:gd name="connsiteY4" fmla="*/ 1999803 h 1999803"/>
              <a:gd name="connsiteX5" fmla="*/ 0 w 5119094"/>
              <a:gd name="connsiteY5" fmla="*/ 87185 h 1999803"/>
              <a:gd name="connsiteX6" fmla="*/ 87185 w 5119094"/>
              <a:gd name="connsiteY6" fmla="*/ 0 h 199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094" h="1999803">
                <a:moveTo>
                  <a:pt x="87185" y="0"/>
                </a:moveTo>
                <a:lnTo>
                  <a:pt x="5031909" y="0"/>
                </a:lnTo>
                <a:cubicBezTo>
                  <a:pt x="5080060" y="0"/>
                  <a:pt x="5119094" y="39034"/>
                  <a:pt x="5119094" y="87185"/>
                </a:cubicBezTo>
                <a:lnTo>
                  <a:pt x="5119094" y="1999803"/>
                </a:lnTo>
                <a:lnTo>
                  <a:pt x="0" y="1999803"/>
                </a:lnTo>
                <a:lnTo>
                  <a:pt x="0" y="87185"/>
                </a:lnTo>
                <a:cubicBezTo>
                  <a:pt x="0" y="39034"/>
                  <a:pt x="39034" y="0"/>
                  <a:pt x="87185"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0" name="Text Placeholder 5"/>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tx1">
                    <a:lumMod val="65000"/>
                    <a:lumOff val="35000"/>
                  </a:schemeClr>
                </a:solidFill>
                <a:latin typeface="+mj-lt"/>
              </a:defRPr>
            </a:lvl1pPr>
          </a:lstStyle>
          <a:p>
            <a:pPr lvl="0"/>
            <a:endParaRPr lang="en-US" dirty="0"/>
          </a:p>
        </p:txBody>
      </p:sp>
      <p:sp>
        <p:nvSpPr>
          <p:cNvPr id="11" name="Text Placeholder 5"/>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12" name="Group 11"/>
          <p:cNvGrpSpPr/>
          <p:nvPr userDrawn="1"/>
        </p:nvGrpSpPr>
        <p:grpSpPr>
          <a:xfrm>
            <a:off x="5943600" y="1210739"/>
            <a:ext cx="304800" cy="106680"/>
            <a:chOff x="5935980" y="1180306"/>
            <a:chExt cx="304800" cy="106680"/>
          </a:xfrm>
        </p:grpSpPr>
        <p:sp>
          <p:nvSpPr>
            <p:cNvPr id="13" name="Oval 12"/>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10">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1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2" grpId="0"/>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10" name="Text Placeholder 5"/>
          <p:cNvSpPr>
            <a:spLocks noGrp="1"/>
          </p:cNvSpPr>
          <p:nvPr>
            <p:ph type="body" sz="quarter" idx="10"/>
          </p:nvPr>
        </p:nvSpPr>
        <p:spPr>
          <a:xfrm>
            <a:off x="1262744" y="560955"/>
            <a:ext cx="9666512" cy="581251"/>
          </a:xfrm>
          <a:prstGeom prst="rect">
            <a:avLst/>
          </a:prstGeom>
        </p:spPr>
        <p:txBody>
          <a:bodyPr/>
          <a:lstStyle>
            <a:lvl1pPr marL="0" indent="0" algn="ctr">
              <a:buNone/>
              <a:defRPr sz="4000" b="1">
                <a:solidFill>
                  <a:schemeClr val="tx1">
                    <a:lumMod val="65000"/>
                    <a:lumOff val="35000"/>
                  </a:schemeClr>
                </a:solidFill>
                <a:latin typeface="+mj-lt"/>
              </a:defRPr>
            </a:lvl1pPr>
          </a:lstStyle>
          <a:p>
            <a:pPr lvl="0"/>
            <a:endParaRPr lang="en-US" dirty="0"/>
          </a:p>
        </p:txBody>
      </p:sp>
      <p:sp>
        <p:nvSpPr>
          <p:cNvPr id="11" name="Text Placeholder 5"/>
          <p:cNvSpPr>
            <a:spLocks noGrp="1"/>
          </p:cNvSpPr>
          <p:nvPr>
            <p:ph type="body" sz="quarter" idx="11"/>
          </p:nvPr>
        </p:nvSpPr>
        <p:spPr>
          <a:xfrm>
            <a:off x="3940630" y="262366"/>
            <a:ext cx="4310740" cy="298590"/>
          </a:xfrm>
          <a:prstGeom prst="rect">
            <a:avLst/>
          </a:prstGeom>
        </p:spPr>
        <p:txBody>
          <a:bodyPr/>
          <a:lstStyle>
            <a:lvl1pPr marL="0" indent="0" algn="ctr">
              <a:buNone/>
              <a:defRPr sz="1400" b="0" spc="300">
                <a:solidFill>
                  <a:schemeClr val="bg1">
                    <a:lumMod val="65000"/>
                  </a:schemeClr>
                </a:solidFill>
                <a:latin typeface="+mn-lt"/>
              </a:defRPr>
            </a:lvl1pPr>
          </a:lstStyle>
          <a:p>
            <a:pPr lvl="0"/>
            <a:endParaRPr lang="en-US" dirty="0"/>
          </a:p>
        </p:txBody>
      </p:sp>
      <p:grpSp>
        <p:nvGrpSpPr>
          <p:cNvPr id="12" name="Group 11"/>
          <p:cNvGrpSpPr/>
          <p:nvPr userDrawn="1"/>
        </p:nvGrpSpPr>
        <p:grpSpPr>
          <a:xfrm>
            <a:off x="5943600" y="1210739"/>
            <a:ext cx="304800" cy="106680"/>
            <a:chOff x="5935980" y="1180306"/>
            <a:chExt cx="304800" cy="106680"/>
          </a:xfrm>
        </p:grpSpPr>
        <p:sp>
          <p:nvSpPr>
            <p:cNvPr id="13" name="Oval 12"/>
            <p:cNvSpPr/>
            <p:nvPr/>
          </p:nvSpPr>
          <p:spPr>
            <a:xfrm>
              <a:off x="5935980" y="1180306"/>
              <a:ext cx="106680" cy="1066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134100" y="1180306"/>
              <a:ext cx="106680" cy="10668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userDrawn="1"/>
        </p:nvSpPr>
        <p:spPr>
          <a:xfrm>
            <a:off x="1" y="1582057"/>
            <a:ext cx="12192000" cy="4586514"/>
          </a:xfrm>
          <a:prstGeom prst="rect">
            <a:avLst/>
          </a:pr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28"/>
          <p:cNvSpPr>
            <a:spLocks noGrp="1"/>
          </p:cNvSpPr>
          <p:nvPr>
            <p:ph type="pic" sz="quarter" idx="12" hasCustomPrompt="1"/>
          </p:nvPr>
        </p:nvSpPr>
        <p:spPr>
          <a:xfrm>
            <a:off x="5219700" y="2324100"/>
            <a:ext cx="1752600" cy="1752600"/>
          </a:xfrm>
          <a:custGeom>
            <a:avLst/>
            <a:gdLst>
              <a:gd name="connsiteX0" fmla="*/ 876300 w 1752600"/>
              <a:gd name="connsiteY0" fmla="*/ 0 h 1752600"/>
              <a:gd name="connsiteX1" fmla="*/ 1752600 w 1752600"/>
              <a:gd name="connsiteY1" fmla="*/ 876300 h 1752600"/>
              <a:gd name="connsiteX2" fmla="*/ 876300 w 1752600"/>
              <a:gd name="connsiteY2" fmla="*/ 1752600 h 1752600"/>
              <a:gd name="connsiteX3" fmla="*/ 0 w 1752600"/>
              <a:gd name="connsiteY3" fmla="*/ 876300 h 1752600"/>
              <a:gd name="connsiteX4" fmla="*/ 876300 w 1752600"/>
              <a:gd name="connsiteY4" fmla="*/ 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2600" h="1752600">
                <a:moveTo>
                  <a:pt x="876300" y="0"/>
                </a:moveTo>
                <a:cubicBezTo>
                  <a:pt x="1360267" y="0"/>
                  <a:pt x="1752600" y="392333"/>
                  <a:pt x="1752600" y="876300"/>
                </a:cubicBezTo>
                <a:cubicBezTo>
                  <a:pt x="1752600" y="1360267"/>
                  <a:pt x="1360267" y="1752600"/>
                  <a:pt x="876300" y="1752600"/>
                </a:cubicBezTo>
                <a:cubicBezTo>
                  <a:pt x="392333" y="1752600"/>
                  <a:pt x="0" y="1360267"/>
                  <a:pt x="0" y="876300"/>
                </a:cubicBezTo>
                <a:cubicBezTo>
                  <a:pt x="0" y="392333"/>
                  <a:pt x="392333" y="0"/>
                  <a:pt x="876300" y="0"/>
                </a:cubicBez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10">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nodePh="1">
                                  <p:stCondLst>
                                    <p:cond delay="0"/>
                                  </p:stCondLst>
                                  <p:endCondLst>
                                    <p:cond evt="begin" delay="0">
                                      <p:tn val="9"/>
                                    </p:cond>
                                  </p:end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1+#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0-#ppt_h/2"/>
                          </p:val>
                        </p:tav>
                        <p:tav tm="100000">
                          <p:val>
                            <p:strVal val="#ppt_y"/>
                          </p:val>
                        </p:tav>
                      </p:tavLst>
                    </p:anim>
                  </p:childTnLst>
                </p:cTn>
              </p:par>
            </p:tnLst>
          </p:tmpl>
        </p:tmplLst>
      </p:bldP>
      <p:bldP spid="11" grpId="0" build="p">
        <p:tmplLst>
          <p:tmpl lvl="1">
            <p:tnLst>
              <p:par>
                <p:cTn presetID="2" presetClass="entr" presetSubtype="1" decel="100000" fill="hold" nodeType="with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6" grpId="0" bldLvl="0" animBg="1"/>
      <p:bldP spid="29"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13" name="Freeform: Shape 12"/>
          <p:cNvSpPr/>
          <p:nvPr userDrawn="1"/>
        </p:nvSpPr>
        <p:spPr>
          <a:xfrm flipH="1">
            <a:off x="0" y="0"/>
            <a:ext cx="10248901" cy="6858000"/>
          </a:xfrm>
          <a:custGeom>
            <a:avLst/>
            <a:gdLst>
              <a:gd name="connsiteX0" fmla="*/ 10248901 w 10248901"/>
              <a:gd name="connsiteY0" fmla="*/ 0 h 6858000"/>
              <a:gd name="connsiteX1" fmla="*/ 2091896 w 10248901"/>
              <a:gd name="connsiteY1" fmla="*/ 0 h 6858000"/>
              <a:gd name="connsiteX2" fmla="*/ 0 w 10248901"/>
              <a:gd name="connsiteY2" fmla="*/ 6858000 h 6858000"/>
              <a:gd name="connsiteX3" fmla="*/ 10248901 w 102489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48901" h="6858000">
                <a:moveTo>
                  <a:pt x="10248901" y="0"/>
                </a:moveTo>
                <a:lnTo>
                  <a:pt x="2091896" y="0"/>
                </a:lnTo>
                <a:lnTo>
                  <a:pt x="0" y="6858000"/>
                </a:lnTo>
                <a:lnTo>
                  <a:pt x="10248901" y="6858000"/>
                </a:lnTo>
                <a:close/>
              </a:path>
            </a:pathLst>
          </a:custGeom>
          <a:gradFill flip="none" rotWithShape="1">
            <a:gsLst>
              <a:gs pos="0">
                <a:schemeClr val="accent1"/>
              </a:gs>
              <a:gs pos="100000">
                <a:srgbClr val="5361F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imac2.png"/>
          <p:cNvPicPr>
            <a:picLocks noChangeAspect="1"/>
          </p:cNvPicPr>
          <p:nvPr userDrawn="1"/>
        </p:nvPicPr>
        <p:blipFill>
          <a:blip r:embed="rId2" cstate="print"/>
          <a:stretch>
            <a:fillRect/>
          </a:stretch>
        </p:blipFill>
        <p:spPr>
          <a:xfrm flipH="1">
            <a:off x="5451028" y="623136"/>
            <a:ext cx="5352941" cy="5333261"/>
          </a:xfrm>
          <a:prstGeom prst="rect">
            <a:avLst/>
          </a:prstGeom>
          <a:effectLst/>
        </p:spPr>
      </p:pic>
      <p:sp>
        <p:nvSpPr>
          <p:cNvPr id="15" name="Picture Placeholder 22"/>
          <p:cNvSpPr>
            <a:spLocks noGrp="1"/>
          </p:cNvSpPr>
          <p:nvPr>
            <p:ph type="pic" sz="quarter" idx="13"/>
          </p:nvPr>
        </p:nvSpPr>
        <p:spPr>
          <a:xfrm>
            <a:off x="6604000" y="825500"/>
            <a:ext cx="3987800" cy="3352800"/>
          </a:xfrm>
          <a:custGeom>
            <a:avLst/>
            <a:gdLst>
              <a:gd name="connsiteX0" fmla="*/ 3987800 w 3987800"/>
              <a:gd name="connsiteY0" fmla="*/ 0 h 3352800"/>
              <a:gd name="connsiteX1" fmla="*/ 3746500 w 3987800"/>
              <a:gd name="connsiteY1" fmla="*/ 2997200 h 3352800"/>
              <a:gd name="connsiteX2" fmla="*/ 0 w 3987800"/>
              <a:gd name="connsiteY2" fmla="*/ 3352800 h 3352800"/>
              <a:gd name="connsiteX3" fmla="*/ 508000 w 3987800"/>
              <a:gd name="connsiteY3" fmla="*/ 1295400 h 3352800"/>
            </a:gdLst>
            <a:ahLst/>
            <a:cxnLst>
              <a:cxn ang="0">
                <a:pos x="connsiteX0" y="connsiteY0"/>
              </a:cxn>
              <a:cxn ang="0">
                <a:pos x="connsiteX1" y="connsiteY1"/>
              </a:cxn>
              <a:cxn ang="0">
                <a:pos x="connsiteX2" y="connsiteY2"/>
              </a:cxn>
              <a:cxn ang="0">
                <a:pos x="connsiteX3" y="connsiteY3"/>
              </a:cxn>
            </a:cxnLst>
            <a:rect l="l" t="t" r="r" b="b"/>
            <a:pathLst>
              <a:path w="3987800" h="3352800">
                <a:moveTo>
                  <a:pt x="3987800" y="0"/>
                </a:moveTo>
                <a:lnTo>
                  <a:pt x="3746500" y="2997200"/>
                </a:lnTo>
                <a:lnTo>
                  <a:pt x="0" y="3352800"/>
                </a:lnTo>
                <a:lnTo>
                  <a:pt x="508000" y="1295400"/>
                </a:lnTo>
                <a:close/>
              </a:path>
            </a:pathLst>
          </a:custGeom>
        </p:spPr>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0-#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1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4" name="Freeform: Shape 3"/>
          <p:cNvSpPr/>
          <p:nvPr userDrawn="1"/>
        </p:nvSpPr>
        <p:spPr>
          <a:xfrm>
            <a:off x="-1" y="2"/>
            <a:ext cx="6298701" cy="5318426"/>
          </a:xfrm>
          <a:custGeom>
            <a:avLst/>
            <a:gdLst>
              <a:gd name="connsiteX0" fmla="*/ 0 w 7629480"/>
              <a:gd name="connsiteY0" fmla="*/ 0 h 6442095"/>
              <a:gd name="connsiteX1" fmla="*/ 7629480 w 7629480"/>
              <a:gd name="connsiteY1" fmla="*/ 1 h 6442095"/>
              <a:gd name="connsiteX2" fmla="*/ 7629480 w 7629480"/>
              <a:gd name="connsiteY2" fmla="*/ 1401063 h 6442095"/>
              <a:gd name="connsiteX3" fmla="*/ 7624395 w 7629480"/>
              <a:gd name="connsiteY3" fmla="*/ 1501756 h 6442095"/>
              <a:gd name="connsiteX4" fmla="*/ 7622908 w 7629480"/>
              <a:gd name="connsiteY4" fmla="*/ 1511502 h 6442095"/>
              <a:gd name="connsiteX5" fmla="*/ 7622271 w 7629480"/>
              <a:gd name="connsiteY5" fmla="*/ 1539997 h 6442095"/>
              <a:gd name="connsiteX6" fmla="*/ 7132141 w 7629480"/>
              <a:gd name="connsiteY6" fmla="*/ 2324352 h 6442095"/>
              <a:gd name="connsiteX7" fmla="*/ 1 w 7629480"/>
              <a:gd name="connsiteY7" fmla="*/ 6442095 h 644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9480" h="6442095">
                <a:moveTo>
                  <a:pt x="0" y="0"/>
                </a:moveTo>
                <a:lnTo>
                  <a:pt x="7629480" y="1"/>
                </a:lnTo>
                <a:lnTo>
                  <a:pt x="7629480" y="1401063"/>
                </a:lnTo>
                <a:cubicBezTo>
                  <a:pt x="7629480" y="1435057"/>
                  <a:pt x="7627757" y="1468650"/>
                  <a:pt x="7624395" y="1501756"/>
                </a:cubicBezTo>
                <a:lnTo>
                  <a:pt x="7622908" y="1511502"/>
                </a:lnTo>
                <a:lnTo>
                  <a:pt x="7622271" y="1539997"/>
                </a:lnTo>
                <a:cubicBezTo>
                  <a:pt x="7599984" y="1855361"/>
                  <a:pt x="7426541" y="2154381"/>
                  <a:pt x="7132141" y="2324352"/>
                </a:cubicBezTo>
                <a:lnTo>
                  <a:pt x="1" y="6442095"/>
                </a:lnTo>
                <a:close/>
              </a:path>
            </a:pathLst>
          </a:custGeom>
          <a:gradFill>
            <a:gsLst>
              <a:gs pos="0">
                <a:schemeClr val="accent1"/>
              </a:gs>
              <a:gs pos="100000">
                <a:srgbClr val="5361F0"/>
              </a:gs>
            </a:gsLst>
            <a:path path="circle">
              <a:fillToRect l="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97032" y="1356903"/>
            <a:ext cx="2125864" cy="4338271"/>
          </a:xfrm>
          <a:prstGeom prst="rect">
            <a:avLst/>
          </a:prstGeom>
          <a:effectLst>
            <a:outerShdw blurRad="317500" dist="38100" dir="2700000" algn="tl" rotWithShape="0">
              <a:prstClr val="black">
                <a:alpha val="40000"/>
              </a:prstClr>
            </a:outerShdw>
          </a:effectLst>
        </p:spPr>
      </p:pic>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7367" y="1356903"/>
            <a:ext cx="2125864" cy="4338271"/>
          </a:xfrm>
          <a:prstGeom prst="rect">
            <a:avLst/>
          </a:prstGeom>
          <a:effectLst>
            <a:outerShdw blurRad="317500" dist="38100" dir="2700000" algn="tl" rotWithShape="0">
              <a:prstClr val="black">
                <a:alpha val="40000"/>
              </a:prstClr>
            </a:outerShdw>
          </a:effectLst>
        </p:spPr>
      </p:pic>
      <p:sp>
        <p:nvSpPr>
          <p:cNvPr id="11" name="Freeform: Shape 10"/>
          <p:cNvSpPr/>
          <p:nvPr userDrawn="1"/>
        </p:nvSpPr>
        <p:spPr>
          <a:xfrm rot="19800000" flipH="1" flipV="1">
            <a:off x="9575813" y="5804650"/>
            <a:ext cx="3211123" cy="1519316"/>
          </a:xfrm>
          <a:custGeom>
            <a:avLst/>
            <a:gdLst>
              <a:gd name="connsiteX0" fmla="*/ 0 w 3211123"/>
              <a:gd name="connsiteY0" fmla="*/ 1519316 h 1519316"/>
              <a:gd name="connsiteX1" fmla="*/ 877177 w 3211123"/>
              <a:gd name="connsiteY1" fmla="*/ 0 h 1519316"/>
              <a:gd name="connsiteX2" fmla="*/ 3211123 w 3211123"/>
              <a:gd name="connsiteY2" fmla="*/ 1347504 h 1519316"/>
              <a:gd name="connsiteX3" fmla="*/ 3126284 w 3211123"/>
              <a:gd name="connsiteY3" fmla="*/ 1400451 h 1519316"/>
              <a:gd name="connsiteX4" fmla="*/ 2656853 w 3211123"/>
              <a:gd name="connsiteY4" fmla="*/ 1519316 h 1519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1123" h="1519316">
                <a:moveTo>
                  <a:pt x="0" y="1519316"/>
                </a:moveTo>
                <a:lnTo>
                  <a:pt x="877177" y="0"/>
                </a:lnTo>
                <a:lnTo>
                  <a:pt x="3211123" y="1347504"/>
                </a:lnTo>
                <a:lnTo>
                  <a:pt x="3126284" y="1400451"/>
                </a:lnTo>
                <a:cubicBezTo>
                  <a:pt x="2986740" y="1476257"/>
                  <a:pt x="2826825" y="1519316"/>
                  <a:pt x="2656853" y="1519316"/>
                </a:cubicBezTo>
                <a:close/>
              </a:path>
            </a:pathLst>
          </a:custGeom>
          <a:solidFill>
            <a:schemeClr val="bg1">
              <a:lumMod val="6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p:cNvSpPr>
            <a:spLocks noGrp="1"/>
          </p:cNvSpPr>
          <p:nvPr>
            <p:ph type="pic" sz="quarter" idx="10"/>
          </p:nvPr>
        </p:nvSpPr>
        <p:spPr>
          <a:xfrm>
            <a:off x="3768074" y="2025030"/>
            <a:ext cx="1762775" cy="3029569"/>
          </a:xfrm>
          <a:prstGeom prst="rect">
            <a:avLst/>
          </a:prstGeom>
          <a:noFill/>
        </p:spPr>
      </p:sp>
      <p:sp>
        <p:nvSpPr>
          <p:cNvPr id="7" name="Picture Placeholder 7"/>
          <p:cNvSpPr>
            <a:spLocks noGrp="1"/>
          </p:cNvSpPr>
          <p:nvPr>
            <p:ph type="pic" sz="quarter" idx="11"/>
          </p:nvPr>
        </p:nvSpPr>
        <p:spPr>
          <a:xfrm>
            <a:off x="1288761" y="2025030"/>
            <a:ext cx="1760580" cy="3029123"/>
          </a:xfrm>
          <a:prstGeom prst="rect">
            <a:avLst/>
          </a:prstGeom>
          <a:noFill/>
        </p:spPr>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0-#ppt_w/2"/>
                                          </p:val>
                                        </p:tav>
                                        <p:tav tm="100000">
                                          <p:val>
                                            <p:strVal val="#ppt_x"/>
                                          </p:val>
                                        </p:tav>
                                      </p:tavLst>
                                    </p:anim>
                                    <p:anim calcmode="lin" valueType="num">
                                      <p:cBhvr additive="base">
                                        <p:cTn id="20" dur="75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5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0-#ppt_w/2"/>
                                          </p:val>
                                        </p:tav>
                                        <p:tav tm="100000">
                                          <p:val>
                                            <p:strVal val="#ppt_x"/>
                                          </p:val>
                                        </p:tav>
                                      </p:tavLst>
                                    </p:anim>
                                    <p:anim calcmode="lin" valueType="num">
                                      <p:cBhvr additive="base">
                                        <p:cTn id="24" dur="10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5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0-#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1" grpId="0" bldLvl="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7" name="Picture Placeholder 6"/>
          <p:cNvSpPr>
            <a:spLocks noGrp="1"/>
          </p:cNvSpPr>
          <p:nvPr>
            <p:ph type="pic" sz="quarter" idx="11" hasCustomPrompt="1"/>
          </p:nvPr>
        </p:nvSpPr>
        <p:spPr>
          <a:xfrm>
            <a:off x="6134100" y="1854200"/>
            <a:ext cx="4425950" cy="2794000"/>
          </a:xfrm>
          <a:prstGeom prst="rect">
            <a:avLst/>
          </a:prstGeom>
        </p:spPr>
        <p:txBody>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2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1"/>
            <a:ext cx="6091085" cy="6858000"/>
          </a:xfrm>
          <a:prstGeom prst="rect">
            <a:avLst/>
          </a:prstGeom>
        </p:spPr>
        <p:txBody>
          <a:bodyPr/>
          <a:lstStyle>
            <a:lvl1pPr marL="0" indent="0">
              <a:buNone/>
              <a:defRPr sz="1200">
                <a:solidFill>
                  <a:schemeClr val="bg1"/>
                </a:solidFill>
              </a:defRPr>
            </a:lvl1pPr>
          </a:lstStyle>
          <a:p>
            <a:r>
              <a:rPr lang="en-US" dirty="0"/>
              <a:t>Image Placeholder</a:t>
            </a:r>
          </a:p>
        </p:txBody>
      </p:sp>
      <p:sp>
        <p:nvSpPr>
          <p:cNvPr id="9" name="Picture Placeholder 6"/>
          <p:cNvSpPr>
            <a:spLocks noGrp="1"/>
          </p:cNvSpPr>
          <p:nvPr>
            <p:ph type="pic" sz="quarter" idx="12"/>
          </p:nvPr>
        </p:nvSpPr>
        <p:spPr>
          <a:xfrm rot="549907">
            <a:off x="4623703" y="1858449"/>
            <a:ext cx="1367468" cy="2393272"/>
          </a:xfrm>
          <a:custGeom>
            <a:avLst/>
            <a:gdLst>
              <a:gd name="connsiteX0" fmla="*/ 0 w 1235810"/>
              <a:gd name="connsiteY0" fmla="*/ 0 h 2171712"/>
              <a:gd name="connsiteX1" fmla="*/ 1235810 w 1235810"/>
              <a:gd name="connsiteY1" fmla="*/ 0 h 2171712"/>
              <a:gd name="connsiteX2" fmla="*/ 1235810 w 1235810"/>
              <a:gd name="connsiteY2" fmla="*/ 2171712 h 2171712"/>
              <a:gd name="connsiteX3" fmla="*/ 0 w 1235810"/>
              <a:gd name="connsiteY3" fmla="*/ 2171712 h 2171712"/>
              <a:gd name="connsiteX4" fmla="*/ 0 w 1235810"/>
              <a:gd name="connsiteY4" fmla="*/ 0 h 2171712"/>
              <a:gd name="connsiteX0-1" fmla="*/ 0 w 1253859"/>
              <a:gd name="connsiteY0-2" fmla="*/ 7736 h 2179448"/>
              <a:gd name="connsiteX1-3" fmla="*/ 1253859 w 1253859"/>
              <a:gd name="connsiteY1-4" fmla="*/ 0 h 2179448"/>
              <a:gd name="connsiteX2-5" fmla="*/ 1235810 w 1253859"/>
              <a:gd name="connsiteY2-6" fmla="*/ 2179448 h 2179448"/>
              <a:gd name="connsiteX3-7" fmla="*/ 0 w 1253859"/>
              <a:gd name="connsiteY3-8" fmla="*/ 2179448 h 2179448"/>
              <a:gd name="connsiteX4-9" fmla="*/ 0 w 1253859"/>
              <a:gd name="connsiteY4-10" fmla="*/ 7736 h 2179448"/>
              <a:gd name="connsiteX0-11" fmla="*/ 0 w 1263262"/>
              <a:gd name="connsiteY0-12" fmla="*/ 9253 h 2180965"/>
              <a:gd name="connsiteX1-13" fmla="*/ 1263262 w 1263262"/>
              <a:gd name="connsiteY1-14" fmla="*/ 0 h 2180965"/>
              <a:gd name="connsiteX2-15" fmla="*/ 1235810 w 1263262"/>
              <a:gd name="connsiteY2-16" fmla="*/ 2180965 h 2180965"/>
              <a:gd name="connsiteX3-17" fmla="*/ 0 w 1263262"/>
              <a:gd name="connsiteY3-18" fmla="*/ 2180965 h 2180965"/>
              <a:gd name="connsiteX4-19" fmla="*/ 0 w 1263262"/>
              <a:gd name="connsiteY4-20" fmla="*/ 9253 h 2180965"/>
              <a:gd name="connsiteX0-21" fmla="*/ 0 w 1277368"/>
              <a:gd name="connsiteY0-22" fmla="*/ 11528 h 2183240"/>
              <a:gd name="connsiteX1-23" fmla="*/ 1277368 w 1277368"/>
              <a:gd name="connsiteY1-24" fmla="*/ 0 h 2183240"/>
              <a:gd name="connsiteX2-25" fmla="*/ 1235810 w 1277368"/>
              <a:gd name="connsiteY2-26" fmla="*/ 2183240 h 2183240"/>
              <a:gd name="connsiteX3-27" fmla="*/ 0 w 1277368"/>
              <a:gd name="connsiteY3-28" fmla="*/ 2183240 h 2183240"/>
              <a:gd name="connsiteX4-29" fmla="*/ 0 w 1277368"/>
              <a:gd name="connsiteY4-30" fmla="*/ 11528 h 2183240"/>
              <a:gd name="connsiteX0-31" fmla="*/ 0 w 1298150"/>
              <a:gd name="connsiteY0-32" fmla="*/ 11528 h 2240720"/>
              <a:gd name="connsiteX1-33" fmla="*/ 1277368 w 1298150"/>
              <a:gd name="connsiteY1-34" fmla="*/ 0 h 2240720"/>
              <a:gd name="connsiteX2-35" fmla="*/ 1298150 w 1298150"/>
              <a:gd name="connsiteY2-36" fmla="*/ 2240720 h 2240720"/>
              <a:gd name="connsiteX3-37" fmla="*/ 0 w 1298150"/>
              <a:gd name="connsiteY3-38" fmla="*/ 2183240 h 2240720"/>
              <a:gd name="connsiteX4-39" fmla="*/ 0 w 1298150"/>
              <a:gd name="connsiteY4-40" fmla="*/ 11528 h 2240720"/>
              <a:gd name="connsiteX0-41" fmla="*/ 0 w 1306495"/>
              <a:gd name="connsiteY0-42" fmla="*/ 11528 h 2292439"/>
              <a:gd name="connsiteX1-43" fmla="*/ 1277368 w 1306495"/>
              <a:gd name="connsiteY1-44" fmla="*/ 0 h 2292439"/>
              <a:gd name="connsiteX2-45" fmla="*/ 1306495 w 1306495"/>
              <a:gd name="connsiteY2-46" fmla="*/ 2292439 h 2292439"/>
              <a:gd name="connsiteX3-47" fmla="*/ 0 w 1306495"/>
              <a:gd name="connsiteY3-48" fmla="*/ 2183240 h 2292439"/>
              <a:gd name="connsiteX4-49" fmla="*/ 0 w 1306495"/>
              <a:gd name="connsiteY4-50" fmla="*/ 11528 h 2292439"/>
              <a:gd name="connsiteX0-51" fmla="*/ 12438 w 1318933"/>
              <a:gd name="connsiteY0-52" fmla="*/ 11528 h 2292439"/>
              <a:gd name="connsiteX1-53" fmla="*/ 1289806 w 1318933"/>
              <a:gd name="connsiteY1-54" fmla="*/ 0 h 2292439"/>
              <a:gd name="connsiteX2-55" fmla="*/ 1318933 w 1318933"/>
              <a:gd name="connsiteY2-56" fmla="*/ 2292439 h 2292439"/>
              <a:gd name="connsiteX3-57" fmla="*/ 0 w 1318933"/>
              <a:gd name="connsiteY3-58" fmla="*/ 2165951 h 2292439"/>
              <a:gd name="connsiteX4-59" fmla="*/ 12438 w 1318933"/>
              <a:gd name="connsiteY4-60" fmla="*/ 11528 h 2292439"/>
              <a:gd name="connsiteX0-61" fmla="*/ 24426 w 1318933"/>
              <a:gd name="connsiteY0-62" fmla="*/ 115724 h 2292439"/>
              <a:gd name="connsiteX1-63" fmla="*/ 1289806 w 1318933"/>
              <a:gd name="connsiteY1-64" fmla="*/ 0 h 2292439"/>
              <a:gd name="connsiteX2-65" fmla="*/ 1318933 w 1318933"/>
              <a:gd name="connsiteY2-66" fmla="*/ 2292439 h 2292439"/>
              <a:gd name="connsiteX3-67" fmla="*/ 0 w 1318933"/>
              <a:gd name="connsiteY3-68" fmla="*/ 2165951 h 2292439"/>
              <a:gd name="connsiteX4-69" fmla="*/ 24426 w 1318933"/>
              <a:gd name="connsiteY4-70" fmla="*/ 115724 h 2292439"/>
              <a:gd name="connsiteX0-71" fmla="*/ 27911 w 1318933"/>
              <a:gd name="connsiteY0-72" fmla="*/ 47624 h 2292439"/>
              <a:gd name="connsiteX1-73" fmla="*/ 1289806 w 1318933"/>
              <a:gd name="connsiteY1-74" fmla="*/ 0 h 2292439"/>
              <a:gd name="connsiteX2-75" fmla="*/ 1318933 w 1318933"/>
              <a:gd name="connsiteY2-76" fmla="*/ 2292439 h 2292439"/>
              <a:gd name="connsiteX3-77" fmla="*/ 0 w 1318933"/>
              <a:gd name="connsiteY3-78" fmla="*/ 2165951 h 2292439"/>
              <a:gd name="connsiteX4-79" fmla="*/ 27911 w 1318933"/>
              <a:gd name="connsiteY4-80" fmla="*/ 47624 h 2292439"/>
              <a:gd name="connsiteX0-81" fmla="*/ 24877 w 1318933"/>
              <a:gd name="connsiteY0-82" fmla="*/ 28817 h 2292439"/>
              <a:gd name="connsiteX1-83" fmla="*/ 1289806 w 1318933"/>
              <a:gd name="connsiteY1-84" fmla="*/ 0 h 2292439"/>
              <a:gd name="connsiteX2-85" fmla="*/ 1318933 w 1318933"/>
              <a:gd name="connsiteY2-86" fmla="*/ 2292439 h 2292439"/>
              <a:gd name="connsiteX3-87" fmla="*/ 0 w 1318933"/>
              <a:gd name="connsiteY3-88" fmla="*/ 2165951 h 2292439"/>
              <a:gd name="connsiteX4-89" fmla="*/ 24877 w 1318933"/>
              <a:gd name="connsiteY4-90" fmla="*/ 28817 h 2292439"/>
              <a:gd name="connsiteX0-91" fmla="*/ 0 w 1321208"/>
              <a:gd name="connsiteY0-92" fmla="*/ 0 h 2312307"/>
              <a:gd name="connsiteX1-93" fmla="*/ 1292081 w 1321208"/>
              <a:gd name="connsiteY1-94" fmla="*/ 19868 h 2312307"/>
              <a:gd name="connsiteX2-95" fmla="*/ 1321208 w 1321208"/>
              <a:gd name="connsiteY2-96" fmla="*/ 2312307 h 2312307"/>
              <a:gd name="connsiteX3-97" fmla="*/ 2275 w 1321208"/>
              <a:gd name="connsiteY3-98" fmla="*/ 2185819 h 2312307"/>
              <a:gd name="connsiteX4-99" fmla="*/ 0 w 1321208"/>
              <a:gd name="connsiteY4-100" fmla="*/ 0 h 23123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21208" h="2312307">
                <a:moveTo>
                  <a:pt x="0" y="0"/>
                </a:moveTo>
                <a:lnTo>
                  <a:pt x="1292081" y="19868"/>
                </a:lnTo>
                <a:lnTo>
                  <a:pt x="1321208" y="2312307"/>
                </a:lnTo>
                <a:lnTo>
                  <a:pt x="2275" y="2185819"/>
                </a:lnTo>
                <a:cubicBezTo>
                  <a:pt x="1517" y="1457213"/>
                  <a:pt x="758" y="728606"/>
                  <a:pt x="0" y="0"/>
                </a:cubicBezTo>
                <a:close/>
              </a:path>
            </a:pathLst>
          </a:custGeom>
          <a:noFill/>
          <a:scene3d>
            <a:camera prst="isometricOffAxis1Right"/>
            <a:lightRig rig="threePt" dir="t"/>
          </a:scene3d>
        </p:spPr>
        <p:txBody>
          <a:bodyPr/>
          <a:lstStyle>
            <a:lvl1pPr marL="0" indent="0" algn="ctr">
              <a:buNone/>
              <a:defRPr sz="1200"/>
            </a:lvl1pPr>
          </a:lstStyle>
          <a:p>
            <a:endParaRPr lang="id-ID" dirty="0"/>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59ED41E3-23E5-4AB5-84ED-027C4A2FCAE6}" type="datetimeFigureOut">
              <a:rPr lang="zh-CN" altLang="en-US"/>
              <a:t>2024/7/17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50B436F-CE5B-4FF2-AB0B-35E8E1D5B97B}" type="slidenum">
              <a:rPr lang="zh-CN" altLang="en-US"/>
              <a:t>‹#›</a:t>
            </a:fld>
            <a:endParaRPr lang="zh-CN" altLang="en-US"/>
          </a:p>
        </p:txBody>
      </p:sp>
    </p:spTree>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429C925-7710-4F84-8163-D919366505FD}" type="datetimeFigureOut">
              <a:rPr lang="zh-CN" altLang="en-US"/>
              <a:t>2024/7/17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2CFF394-B220-4582-A2E8-F127C713AA0A}" type="slidenum">
              <a:rPr lang="zh-CN" altLang="en-US"/>
              <a:t>‹#›</a:t>
            </a:fld>
            <a:endParaRPr lang="zh-CN" altLang="en-US"/>
          </a:p>
        </p:txBody>
      </p:sp>
    </p:spTree>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a:t>单击此处编辑母版标题样式</a:t>
            </a:r>
          </a:p>
        </p:txBody>
      </p:sp>
      <p:sp>
        <p:nvSpPr>
          <p:cNvPr id="3" name="文本占位符 2"/>
          <p:cNvSpPr>
            <a:spLocks noGrp="1"/>
          </p:cNvSpPr>
          <p:nvPr>
            <p:ph type="body" idx="1"/>
          </p:nvPr>
        </p:nvSpPr>
        <p:spPr>
          <a:xfrm>
            <a:off x="838200" y="1722120"/>
            <a:ext cx="10515600" cy="1102995"/>
          </a:xfrm>
        </p:spPr>
        <p:txBody>
          <a:bodyPr lIns="144145" anchor="b"/>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7699016-839F-4AF1-93FE-43872BF07B5A}" type="datetimeFigureOut">
              <a:rPr lang="zh-CN" altLang="en-US"/>
              <a:t>2024/7/17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2F5198B-EEDD-4863-9443-6BD2520C6B4E}" type="slidenum">
              <a:rPr lang="zh-CN" altLang="en-US"/>
              <a:t>‹#›</a:t>
            </a:fld>
            <a:endParaRPr lang="zh-CN" altLang="en-US"/>
          </a:p>
        </p:txBody>
      </p:sp>
    </p:spTree>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FB86E3A9-41F0-4EC0-8919-1581ADCCF4AD}" type="datetimeFigureOut">
              <a:rPr lang="zh-CN" altLang="en-US"/>
              <a:t>2024/7/17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DE5144F-C3C7-4103-8137-94180F2831BE}" type="slidenum">
              <a:rPr lang="zh-CN" altLang="en-US"/>
              <a:t>‹#›</a:t>
            </a:fld>
            <a:endParaRPr lang="zh-CN" altLang="en-US"/>
          </a:p>
        </p:txBody>
      </p:sp>
    </p:spTree>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0"/>
          <a:lstStyle>
            <a:lvl1pPr algn="ctr">
              <a:defRPr/>
            </a:lvl1pPr>
          </a:lstStyle>
          <a:p>
            <a:r>
              <a:rPr lang="zh-CN" altLang="en-US"/>
              <a:t>单击此处编辑母版标题样式</a:t>
            </a:r>
          </a:p>
        </p:txBody>
      </p:sp>
      <p:sp>
        <p:nvSpPr>
          <p:cNvPr id="3" name="文本占位符 2"/>
          <p:cNvSpPr>
            <a:spLocks noGrp="1"/>
          </p:cNvSpPr>
          <p:nvPr>
            <p:ph type="body" idx="1"/>
          </p:nvPr>
        </p:nvSpPr>
        <p:spPr>
          <a:xfrm>
            <a:off x="839470" y="1482090"/>
            <a:ext cx="5220970" cy="823595"/>
          </a:xfrm>
        </p:spPr>
        <p:txBody>
          <a:bodyPr anchor="ctr"/>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655" y="1482090"/>
            <a:ext cx="5097145" cy="823595"/>
          </a:xfrm>
        </p:spPr>
        <p:txBody>
          <a:bodyPr anchor="ctr"/>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78D22C5C-650B-4EED-9551-C80A7BCD287A}" type="datetimeFigureOut">
              <a:rPr lang="zh-CN" altLang="en-US"/>
              <a:t>2024/7/17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22D1AA9-9C99-4067-B621-08FEC4ADDD6D}" type="slidenum">
              <a:rPr lang="zh-CN" altLang="en-US"/>
              <a:t>‹#›</a:t>
            </a:fld>
            <a:endParaRPr lang="zh-CN" altLang="en-US"/>
          </a:p>
        </p:txBody>
      </p:sp>
    </p:spTree>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ABCF27AD-169D-43F5-88C8-AAC5D0A1159A}" type="datetimeFigureOut">
              <a:rPr lang="zh-CN" altLang="en-US"/>
              <a:t>2024/7/17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7ECCFB7-0814-421E-AA39-4E442BCE4099}" type="slidenum">
              <a:rPr lang="zh-CN" altLang="en-US"/>
              <a:t>‹#›</a:t>
            </a:fld>
            <a:endParaRPr lang="zh-CN" altLang="en-US"/>
          </a:p>
        </p:txBody>
      </p:sp>
    </p:spTree>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rtlCol="0">
            <a:normAutofit/>
          </a:bodyPr>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315C6AB-ADB3-4A8A-82C5-78AF1CBC8561}" type="datetimeFigureOut">
              <a:rPr lang="zh-CN" altLang="en-US"/>
              <a:t>2024/7/17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7665A73-8CC9-48D8-8C7B-3ED1D8542A22}" type="slidenum">
              <a:rPr lang="zh-CN" altLang="en-US"/>
              <a:t>‹#›</a:t>
            </a:fld>
            <a:endParaRPr lang="zh-CN" altLang="en-US"/>
          </a:p>
        </p:txBody>
      </p:sp>
    </p:spTree>
  </p:cSld>
  <p:clrMapOvr>
    <a:masterClrMapping/>
  </p:clrMapOvr>
  <p:transition spd="slow"/>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rtlCol="0">
            <a:normAutofit/>
          </a:bodyPr>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B76FFC8-F468-4226-B2BC-5166B6D100B4}" type="datetimeFigureOut">
              <a:rPr lang="zh-CN" altLang="en-US"/>
              <a:t>2024/7/17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8261F5F-DEB2-4725-BEE7-384BF2588DA2}" type="slidenum">
              <a:rPr lang="zh-CN" altLang="en-US"/>
              <a:t>‹#›</a:t>
            </a:fld>
            <a:endParaRPr lang="zh-CN" altLang="en-US"/>
          </a:p>
        </p:txBody>
      </p:sp>
    </p:spTree>
  </p:cSld>
  <p:clrMapOvr>
    <a:masterClrMapping/>
  </p:clrMapOvr>
  <p:transition spd="slow"/>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3"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702157B-7615-4880-8F78-BF4A4B6CF375}" type="datetimeFigureOut">
              <a:rPr lang="zh-CN" altLang="en-US"/>
              <a:t>2024/7/17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4304136-1E08-483C-AF57-7B359CAFDE44}" type="slidenum">
              <a:rPr lang="zh-CN" altLang="en-US"/>
              <a:t>‹#›</a:t>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A9ED189-7269-4A21-AFAF-EA29A7A41E08}" type="datetimeFigureOut">
              <a:rPr lang="zh-CN" altLang="en-US"/>
              <a:t>2024/7/17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07A8AF4-EB71-4732-A6BE-24AFA6CCE7FA}" type="slidenum">
              <a:rPr lang="zh-CN" altLang="en-US"/>
              <a:t>‹#›</a:t>
            </a:fld>
            <a:endParaRPr lang="zh-CN" altLang="en-US"/>
          </a:p>
        </p:txBody>
      </p:sp>
    </p:spTree>
  </p:cSld>
  <p:clrMapOvr>
    <a:masterClrMapping/>
  </p:clrMapOvr>
  <p:transition spd="slow"/>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72B7D3A-1D42-46F2-9640-D81B5B047397}" type="datetimeFigureOut">
              <a:rPr lang="zh-CN" altLang="en-US"/>
              <a:t>2024/7/17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BD0EE09-864D-4446-81A2-BA9276E336D6}" type="slidenum">
              <a:rPr lang="zh-CN" altLang="en-US"/>
              <a:t>‹#›</a:t>
            </a:fld>
            <a:endParaRPr lang="zh-CN" altLang="en-US"/>
          </a:p>
        </p:txBody>
      </p:sp>
    </p:spTree>
  </p:cSld>
  <p:clrMapOvr>
    <a:masterClrMapping/>
  </p:clrMapOvr>
  <p:transition spd="slow"/>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3ED392AE-2803-4F65-B4B4-B6E5EB7F163E}" type="datetimeFigureOut">
              <a:rPr lang="zh-CN" altLang="en-US"/>
              <a:t>2024/7/17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F24A4A1-7DFF-4069-B906-3B2D5B7B5661}" type="slidenum">
              <a:rPr lang="zh-CN" altLang="en-US"/>
              <a:t>‹#›</a:t>
            </a:fld>
            <a:endParaRPr lang="zh-CN" altLang="en-US"/>
          </a:p>
        </p:txBody>
      </p:sp>
    </p:spTree>
  </p:cSld>
  <p:clrMapOvr>
    <a:masterClrMapping/>
  </p:clrMapOvr>
  <p:transition spd="slow"/>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5" name="页脚占位符 4"/>
          <p:cNvSpPr>
            <a:spLocks noGrp="1"/>
          </p:cNvSpPr>
          <p:nvPr>
            <p:ph type="ftr" sz="quarter" idx="11"/>
          </p:nvPr>
        </p:nvSpPr>
        <p:spPr/>
        <p:txBody>
          <a:bodyPr/>
          <a:lstStyle/>
          <a:p>
            <a:pPr fontAlgn="auto">
              <a:defRPr/>
            </a:pPr>
            <a:endParaRPr lang="zh-CN" altLang="en-US" strike="noStrike" noProof="1"/>
          </a:p>
        </p:txBody>
      </p:sp>
      <p:sp>
        <p:nvSpPr>
          <p:cNvPr id="6" name="灯片编号占位符 5"/>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5" name="页脚占位符 4"/>
          <p:cNvSpPr>
            <a:spLocks noGrp="1"/>
          </p:cNvSpPr>
          <p:nvPr>
            <p:ph type="ftr" sz="quarter" idx="11"/>
          </p:nvPr>
        </p:nvSpPr>
        <p:spPr/>
        <p:txBody>
          <a:bodyPr/>
          <a:lstStyle/>
          <a:p>
            <a:pPr fontAlgn="auto">
              <a:defRPr/>
            </a:pPr>
            <a:endParaRPr lang="zh-CN" altLang="en-US" strike="noStrike" noProof="1"/>
          </a:p>
        </p:txBody>
      </p:sp>
      <p:sp>
        <p:nvSpPr>
          <p:cNvPr id="6" name="灯片编号占位符 5"/>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5" name="页脚占位符 4"/>
          <p:cNvSpPr>
            <a:spLocks noGrp="1"/>
          </p:cNvSpPr>
          <p:nvPr>
            <p:ph type="ftr" sz="quarter" idx="11"/>
          </p:nvPr>
        </p:nvSpPr>
        <p:spPr/>
        <p:txBody>
          <a:bodyPr/>
          <a:lstStyle/>
          <a:p>
            <a:pPr fontAlgn="auto">
              <a:defRPr/>
            </a:pPr>
            <a:endParaRPr lang="zh-CN" altLang="en-US" strike="noStrike" noProof="1"/>
          </a:p>
        </p:txBody>
      </p:sp>
      <p:sp>
        <p:nvSpPr>
          <p:cNvPr id="6" name="灯片编号占位符 5"/>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6" name="页脚占位符 5"/>
          <p:cNvSpPr>
            <a:spLocks noGrp="1"/>
          </p:cNvSpPr>
          <p:nvPr>
            <p:ph type="ftr" sz="quarter" idx="11"/>
          </p:nvPr>
        </p:nvSpPr>
        <p:spPr/>
        <p:txBody>
          <a:bodyPr/>
          <a:lstStyle/>
          <a:p>
            <a:pPr fontAlgn="auto">
              <a:defRPr/>
            </a:pPr>
            <a:endParaRPr lang="zh-CN" altLang="en-US" strike="noStrike" noProof="1"/>
          </a:p>
        </p:txBody>
      </p:sp>
      <p:sp>
        <p:nvSpPr>
          <p:cNvPr id="7" name="灯片编号占位符 6"/>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8" name="页脚占位符 7"/>
          <p:cNvSpPr>
            <a:spLocks noGrp="1"/>
          </p:cNvSpPr>
          <p:nvPr>
            <p:ph type="ftr" sz="quarter" idx="11"/>
          </p:nvPr>
        </p:nvSpPr>
        <p:spPr/>
        <p:txBody>
          <a:bodyPr/>
          <a:lstStyle/>
          <a:p>
            <a:pPr fontAlgn="auto">
              <a:defRPr/>
            </a:pPr>
            <a:endParaRPr lang="zh-CN" altLang="en-US" strike="noStrike" noProof="1"/>
          </a:p>
        </p:txBody>
      </p:sp>
      <p:sp>
        <p:nvSpPr>
          <p:cNvPr id="9" name="灯片编号占位符 8"/>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4" name="页脚占位符 3"/>
          <p:cNvSpPr>
            <a:spLocks noGrp="1"/>
          </p:cNvSpPr>
          <p:nvPr>
            <p:ph type="ftr" sz="quarter" idx="11"/>
          </p:nvPr>
        </p:nvSpPr>
        <p:spPr/>
        <p:txBody>
          <a:bodyPr/>
          <a:lstStyle/>
          <a:p>
            <a:pPr fontAlgn="auto">
              <a:defRPr/>
            </a:pPr>
            <a:endParaRPr lang="zh-CN" altLang="en-US" strike="noStrike" noProof="1"/>
          </a:p>
        </p:txBody>
      </p:sp>
      <p:sp>
        <p:nvSpPr>
          <p:cNvPr id="5" name="灯片编号占位符 4"/>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3" name="页脚占位符 2"/>
          <p:cNvSpPr>
            <a:spLocks noGrp="1"/>
          </p:cNvSpPr>
          <p:nvPr>
            <p:ph type="ftr" sz="quarter" idx="11"/>
          </p:nvPr>
        </p:nvSpPr>
        <p:spPr/>
        <p:txBody>
          <a:bodyPr/>
          <a:lstStyle/>
          <a:p>
            <a:pPr fontAlgn="auto">
              <a:defRPr/>
            </a:pPr>
            <a:endParaRPr lang="zh-CN" altLang="en-US" strike="noStrike" noProof="1"/>
          </a:p>
        </p:txBody>
      </p:sp>
      <p:sp>
        <p:nvSpPr>
          <p:cNvPr id="4" name="灯片编号占位符 3"/>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6" name="页脚占位符 5"/>
          <p:cNvSpPr>
            <a:spLocks noGrp="1"/>
          </p:cNvSpPr>
          <p:nvPr>
            <p:ph type="ftr" sz="quarter" idx="11"/>
          </p:nvPr>
        </p:nvSpPr>
        <p:spPr/>
        <p:txBody>
          <a:bodyPr/>
          <a:lstStyle/>
          <a:p>
            <a:pPr fontAlgn="auto">
              <a:defRPr/>
            </a:pPr>
            <a:endParaRPr lang="zh-CN" altLang="en-US" strike="noStrike" noProof="1"/>
          </a:p>
        </p:txBody>
      </p:sp>
      <p:sp>
        <p:nvSpPr>
          <p:cNvPr id="7" name="灯片编号占位符 6"/>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fontAlgn="base"/>
            <a:endParaRPr lang="zh-CN" altLang="en-US" strike="noStrike"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6" name="页脚占位符 5"/>
          <p:cNvSpPr>
            <a:spLocks noGrp="1"/>
          </p:cNvSpPr>
          <p:nvPr>
            <p:ph type="ftr" sz="quarter" idx="11"/>
          </p:nvPr>
        </p:nvSpPr>
        <p:spPr/>
        <p:txBody>
          <a:bodyPr/>
          <a:lstStyle/>
          <a:p>
            <a:pPr fontAlgn="auto">
              <a:defRPr/>
            </a:pPr>
            <a:endParaRPr lang="zh-CN" altLang="en-US" strike="noStrike" noProof="1"/>
          </a:p>
        </p:txBody>
      </p:sp>
      <p:sp>
        <p:nvSpPr>
          <p:cNvPr id="7" name="灯片编号占位符 6"/>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5" name="页脚占位符 4"/>
          <p:cNvSpPr>
            <a:spLocks noGrp="1"/>
          </p:cNvSpPr>
          <p:nvPr>
            <p:ph type="ftr" sz="quarter" idx="11"/>
          </p:nvPr>
        </p:nvSpPr>
        <p:spPr/>
        <p:txBody>
          <a:bodyPr/>
          <a:lstStyle/>
          <a:p>
            <a:pPr fontAlgn="auto">
              <a:defRPr/>
            </a:pPr>
            <a:endParaRPr lang="zh-CN" altLang="en-US" strike="noStrike" noProof="1"/>
          </a:p>
        </p:txBody>
      </p:sp>
      <p:sp>
        <p:nvSpPr>
          <p:cNvPr id="6" name="灯片编号占位符 5"/>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5" name="页脚占位符 4"/>
          <p:cNvSpPr>
            <a:spLocks noGrp="1"/>
          </p:cNvSpPr>
          <p:nvPr>
            <p:ph type="ftr" sz="quarter" idx="11"/>
          </p:nvPr>
        </p:nvSpPr>
        <p:spPr/>
        <p:txBody>
          <a:bodyPr/>
          <a:lstStyle/>
          <a:p>
            <a:pPr fontAlgn="auto">
              <a:defRPr/>
            </a:pPr>
            <a:endParaRPr lang="zh-CN" altLang="en-US" strike="noStrike" noProof="1"/>
          </a:p>
        </p:txBody>
      </p:sp>
      <p:sp>
        <p:nvSpPr>
          <p:cNvPr id="6" name="灯片编号占位符 5"/>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3" name="页脚占位符 2"/>
          <p:cNvSpPr>
            <a:spLocks noGrp="1"/>
          </p:cNvSpPr>
          <p:nvPr>
            <p:ph type="ftr" sz="quarter" idx="11"/>
          </p:nvPr>
        </p:nvSpPr>
        <p:spPr/>
        <p:txBody>
          <a:bodyPr/>
          <a:lstStyle/>
          <a:p>
            <a:pPr fontAlgn="auto">
              <a:defRPr/>
            </a:pPr>
            <a:endParaRPr lang="zh-CN" altLang="en-US" strike="noStrike" noProof="1"/>
          </a:p>
        </p:txBody>
      </p:sp>
      <p:sp>
        <p:nvSpPr>
          <p:cNvPr id="4" name="灯片编号占位符 3"/>
          <p:cNvSpPr>
            <a:spLocks noGrp="1"/>
          </p:cNvSpPr>
          <p:nvPr>
            <p:ph type="sldNum" sz="quarter" idx="12"/>
          </p:nvPr>
        </p:nvSpPr>
        <p:spPr/>
        <p:txBody>
          <a:body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9_Title Sl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144086" y="877958"/>
            <a:ext cx="5955078" cy="5355086"/>
          </a:xfrm>
          <a:custGeom>
            <a:avLst/>
            <a:gdLst>
              <a:gd name="connsiteX0" fmla="*/ 3392238 w 5955078"/>
              <a:gd name="connsiteY0" fmla="*/ 4534948 h 5355086"/>
              <a:gd name="connsiteX1" fmla="*/ 3427419 w 5955078"/>
              <a:gd name="connsiteY1" fmla="*/ 4536240 h 5355086"/>
              <a:gd name="connsiteX2" fmla="*/ 3460769 w 5955078"/>
              <a:gd name="connsiteY2" fmla="*/ 4540701 h 5355086"/>
              <a:gd name="connsiteX3" fmla="*/ 3492959 w 5955078"/>
              <a:gd name="connsiteY3" fmla="*/ 4550833 h 5355086"/>
              <a:gd name="connsiteX4" fmla="*/ 3524570 w 5955078"/>
              <a:gd name="connsiteY4" fmla="*/ 4563800 h 5355086"/>
              <a:gd name="connsiteX5" fmla="*/ 3550600 w 5955078"/>
              <a:gd name="connsiteY5" fmla="*/ 4580942 h 5355086"/>
              <a:gd name="connsiteX6" fmla="*/ 3560780 w 5955078"/>
              <a:gd name="connsiteY6" fmla="*/ 4588932 h 5355086"/>
              <a:gd name="connsiteX7" fmla="*/ 3570044 w 5955078"/>
              <a:gd name="connsiteY7" fmla="*/ 4598508 h 5355086"/>
              <a:gd name="connsiteX8" fmla="*/ 3579644 w 5955078"/>
              <a:gd name="connsiteY8" fmla="*/ 4609333 h 5355086"/>
              <a:gd name="connsiteX9" fmla="*/ 3586408 w 5955078"/>
              <a:gd name="connsiteY9" fmla="*/ 4619579 h 5355086"/>
              <a:gd name="connsiteX10" fmla="*/ 3590427 w 5955078"/>
              <a:gd name="connsiteY10" fmla="*/ 4634580 h 5355086"/>
              <a:gd name="connsiteX11" fmla="*/ 3593442 w 5955078"/>
              <a:gd name="connsiteY11" fmla="*/ 4645830 h 5355086"/>
              <a:gd name="connsiteX12" fmla="*/ 3595877 w 5955078"/>
              <a:gd name="connsiteY12" fmla="*/ 4659916 h 5355086"/>
              <a:gd name="connsiteX13" fmla="*/ 3594896 w 5955078"/>
              <a:gd name="connsiteY13" fmla="*/ 4676256 h 5355086"/>
              <a:gd name="connsiteX14" fmla="*/ 3593915 w 5955078"/>
              <a:gd name="connsiteY14" fmla="*/ 4692596 h 5355086"/>
              <a:gd name="connsiteX15" fmla="*/ 3593939 w 5955078"/>
              <a:gd name="connsiteY15" fmla="*/ 4712686 h 5355086"/>
              <a:gd name="connsiteX16" fmla="*/ 3597378 w 5955078"/>
              <a:gd name="connsiteY16" fmla="*/ 4730522 h 5355086"/>
              <a:gd name="connsiteX17" fmla="*/ 3602983 w 5955078"/>
              <a:gd name="connsiteY17" fmla="*/ 4746438 h 5355086"/>
              <a:gd name="connsiteX18" fmla="*/ 3609837 w 5955078"/>
              <a:gd name="connsiteY18" fmla="*/ 4762018 h 5355086"/>
              <a:gd name="connsiteX19" fmla="*/ 3617027 w 5955078"/>
              <a:gd name="connsiteY19" fmla="*/ 4778849 h 5355086"/>
              <a:gd name="connsiteX20" fmla="*/ 3636405 w 5955078"/>
              <a:gd name="connsiteY20" fmla="*/ 4811170 h 5355086"/>
              <a:gd name="connsiteX21" fmla="*/ 3712312 w 5955078"/>
              <a:gd name="connsiteY21" fmla="*/ 4919451 h 5355086"/>
              <a:gd name="connsiteX22" fmla="*/ 3785719 w 5955078"/>
              <a:gd name="connsiteY22" fmla="*/ 5028403 h 5355086"/>
              <a:gd name="connsiteX23" fmla="*/ 3801837 w 5955078"/>
              <a:gd name="connsiteY23" fmla="*/ 5053559 h 5355086"/>
              <a:gd name="connsiteX24" fmla="*/ 3812622 w 5955078"/>
              <a:gd name="connsiteY24" fmla="*/ 5078806 h 5355086"/>
              <a:gd name="connsiteX25" fmla="*/ 3818651 w 5955078"/>
              <a:gd name="connsiteY25" fmla="*/ 5101306 h 5355086"/>
              <a:gd name="connsiteX26" fmla="*/ 3818831 w 5955078"/>
              <a:gd name="connsiteY26" fmla="*/ 5111976 h 5355086"/>
              <a:gd name="connsiteX27" fmla="*/ 3817760 w 5955078"/>
              <a:gd name="connsiteY27" fmla="*/ 5122982 h 5355086"/>
              <a:gd name="connsiteX28" fmla="*/ 3816020 w 5955078"/>
              <a:gd name="connsiteY28" fmla="*/ 5131487 h 5355086"/>
              <a:gd name="connsiteX29" fmla="*/ 3812448 w 5955078"/>
              <a:gd name="connsiteY29" fmla="*/ 5143162 h 5355086"/>
              <a:gd name="connsiteX30" fmla="*/ 3803053 w 5955078"/>
              <a:gd name="connsiteY30" fmla="*/ 5163096 h 5355086"/>
              <a:gd name="connsiteX31" fmla="*/ 3787406 w 5955078"/>
              <a:gd name="connsiteY31" fmla="*/ 5184706 h 5355086"/>
              <a:gd name="connsiteX32" fmla="*/ 3768344 w 5955078"/>
              <a:gd name="connsiteY32" fmla="*/ 5208571 h 5355086"/>
              <a:gd name="connsiteX33" fmla="*/ 3749193 w 5955078"/>
              <a:gd name="connsiteY33" fmla="*/ 5227101 h 5355086"/>
              <a:gd name="connsiteX34" fmla="*/ 3730622 w 5955078"/>
              <a:gd name="connsiteY34" fmla="*/ 5242795 h 5355086"/>
              <a:gd name="connsiteX35" fmla="*/ 3713301 w 5955078"/>
              <a:gd name="connsiteY35" fmla="*/ 5258155 h 5355086"/>
              <a:gd name="connsiteX36" fmla="*/ 3693725 w 5955078"/>
              <a:gd name="connsiteY36" fmla="*/ 5270099 h 5355086"/>
              <a:gd name="connsiteX37" fmla="*/ 3677564 w 5955078"/>
              <a:gd name="connsiteY37" fmla="*/ 5279788 h 5355086"/>
              <a:gd name="connsiteX38" fmla="*/ 3660733 w 5955078"/>
              <a:gd name="connsiteY38" fmla="*/ 5286978 h 5355086"/>
              <a:gd name="connsiteX39" fmla="*/ 3644483 w 5955078"/>
              <a:gd name="connsiteY39" fmla="*/ 5291332 h 5355086"/>
              <a:gd name="connsiteX40" fmla="*/ 3627562 w 5955078"/>
              <a:gd name="connsiteY40" fmla="*/ 5293186 h 5355086"/>
              <a:gd name="connsiteX41" fmla="*/ 3610307 w 5955078"/>
              <a:gd name="connsiteY41" fmla="*/ 5293790 h 5355086"/>
              <a:gd name="connsiteX42" fmla="*/ 3594881 w 5955078"/>
              <a:gd name="connsiteY42" fmla="*/ 5291224 h 5355086"/>
              <a:gd name="connsiteX43" fmla="*/ 3579121 w 5955078"/>
              <a:gd name="connsiteY43" fmla="*/ 5287409 h 5355086"/>
              <a:gd name="connsiteX44" fmla="*/ 3563941 w 5955078"/>
              <a:gd name="connsiteY44" fmla="*/ 5280758 h 5355086"/>
              <a:gd name="connsiteX45" fmla="*/ 3549341 w 5955078"/>
              <a:gd name="connsiteY45" fmla="*/ 5271272 h 5355086"/>
              <a:gd name="connsiteX46" fmla="*/ 3532821 w 5955078"/>
              <a:gd name="connsiteY46" fmla="*/ 5259621 h 5355086"/>
              <a:gd name="connsiteX47" fmla="*/ 3515297 w 5955078"/>
              <a:gd name="connsiteY47" fmla="*/ 5244220 h 5355086"/>
              <a:gd name="connsiteX48" fmla="*/ 3500607 w 5955078"/>
              <a:gd name="connsiteY48" fmla="*/ 5229399 h 5355086"/>
              <a:gd name="connsiteX49" fmla="*/ 3483327 w 5955078"/>
              <a:gd name="connsiteY49" fmla="*/ 5209913 h 5355086"/>
              <a:gd name="connsiteX50" fmla="*/ 3462788 w 5955078"/>
              <a:gd name="connsiteY50" fmla="*/ 5183261 h 5355086"/>
              <a:gd name="connsiteX51" fmla="*/ 3445419 w 5955078"/>
              <a:gd name="connsiteY51" fmla="*/ 5158440 h 5355086"/>
              <a:gd name="connsiteX52" fmla="*/ 3429880 w 5955078"/>
              <a:gd name="connsiteY52" fmla="*/ 5130449 h 5355086"/>
              <a:gd name="connsiteX53" fmla="*/ 3413091 w 5955078"/>
              <a:gd name="connsiteY53" fmla="*/ 5102792 h 5355086"/>
              <a:gd name="connsiteX54" fmla="*/ 3401302 w 5955078"/>
              <a:gd name="connsiteY54" fmla="*/ 5073796 h 5355086"/>
              <a:gd name="connsiteX55" fmla="*/ 3389513 w 5955078"/>
              <a:gd name="connsiteY55" fmla="*/ 5044799 h 5355086"/>
              <a:gd name="connsiteX56" fmla="*/ 3378975 w 5955078"/>
              <a:gd name="connsiteY56" fmla="*/ 5015469 h 5355086"/>
              <a:gd name="connsiteX57" fmla="*/ 3369016 w 5955078"/>
              <a:gd name="connsiteY57" fmla="*/ 4983302 h 5355086"/>
              <a:gd name="connsiteX58" fmla="*/ 3359972 w 5955078"/>
              <a:gd name="connsiteY58" fmla="*/ 4949551 h 5355086"/>
              <a:gd name="connsiteX59" fmla="*/ 3352448 w 5955078"/>
              <a:gd name="connsiteY59" fmla="*/ 4931471 h 5355086"/>
              <a:gd name="connsiteX60" fmla="*/ 3344009 w 5955078"/>
              <a:gd name="connsiteY60" fmla="*/ 4914975 h 5355086"/>
              <a:gd name="connsiteX61" fmla="*/ 3330903 w 5955078"/>
              <a:gd name="connsiteY61" fmla="*/ 4901068 h 5355086"/>
              <a:gd name="connsiteX62" fmla="*/ 3315299 w 5955078"/>
              <a:gd name="connsiteY62" fmla="*/ 4887832 h 5355086"/>
              <a:gd name="connsiteX63" fmla="*/ 3297864 w 5955078"/>
              <a:gd name="connsiteY63" fmla="*/ 4877766 h 5355086"/>
              <a:gd name="connsiteX64" fmla="*/ 3274514 w 5955078"/>
              <a:gd name="connsiteY64" fmla="*/ 4870625 h 5355086"/>
              <a:gd name="connsiteX65" fmla="*/ 3402799 w 5955078"/>
              <a:gd name="connsiteY65" fmla="*/ 5349392 h 5355086"/>
              <a:gd name="connsiteX66" fmla="*/ 3381549 w 5955078"/>
              <a:gd name="connsiteY66" fmla="*/ 5355086 h 5355086"/>
              <a:gd name="connsiteX67" fmla="*/ 3347856 w 5955078"/>
              <a:gd name="connsiteY67" fmla="*/ 5274348 h 5355086"/>
              <a:gd name="connsiteX68" fmla="*/ 3316665 w 5955078"/>
              <a:gd name="connsiteY68" fmla="*/ 5192940 h 5355086"/>
              <a:gd name="connsiteX69" fmla="*/ 3301526 w 5955078"/>
              <a:gd name="connsiteY69" fmla="*/ 5151443 h 5355086"/>
              <a:gd name="connsiteX70" fmla="*/ 3290138 w 5955078"/>
              <a:gd name="connsiteY70" fmla="*/ 5108941 h 5355086"/>
              <a:gd name="connsiteX71" fmla="*/ 3277835 w 5955078"/>
              <a:gd name="connsiteY71" fmla="*/ 5068024 h 5355086"/>
              <a:gd name="connsiteX72" fmla="*/ 3268366 w 5955078"/>
              <a:gd name="connsiteY72" fmla="*/ 5027688 h 5355086"/>
              <a:gd name="connsiteX73" fmla="*/ 3259478 w 5955078"/>
              <a:gd name="connsiteY73" fmla="*/ 4984517 h 5355086"/>
              <a:gd name="connsiteX74" fmla="*/ 3251840 w 5955078"/>
              <a:gd name="connsiteY74" fmla="*/ 4941010 h 5355086"/>
              <a:gd name="connsiteX75" fmla="*/ 3247037 w 5955078"/>
              <a:gd name="connsiteY75" fmla="*/ 4898085 h 5355086"/>
              <a:gd name="connsiteX76" fmla="*/ 3242569 w 5955078"/>
              <a:gd name="connsiteY76" fmla="*/ 4856409 h 5355086"/>
              <a:gd name="connsiteX77" fmla="*/ 3241181 w 5955078"/>
              <a:gd name="connsiteY77" fmla="*/ 4811227 h 5355086"/>
              <a:gd name="connsiteX78" fmla="*/ 3239793 w 5955078"/>
              <a:gd name="connsiteY78" fmla="*/ 4766046 h 5355086"/>
              <a:gd name="connsiteX79" fmla="*/ 3240325 w 5955078"/>
              <a:gd name="connsiteY79" fmla="*/ 4723030 h 5355086"/>
              <a:gd name="connsiteX80" fmla="*/ 3244607 w 5955078"/>
              <a:gd name="connsiteY80" fmla="*/ 4679009 h 5355086"/>
              <a:gd name="connsiteX81" fmla="*/ 3248489 w 5955078"/>
              <a:gd name="connsiteY81" fmla="*/ 4648494 h 5355086"/>
              <a:gd name="connsiteX82" fmla="*/ 3254960 w 5955078"/>
              <a:gd name="connsiteY82" fmla="*/ 4622644 h 5355086"/>
              <a:gd name="connsiteX83" fmla="*/ 3266521 w 5955078"/>
              <a:gd name="connsiteY83" fmla="*/ 4600789 h 5355086"/>
              <a:gd name="connsiteX84" fmla="*/ 3280338 w 5955078"/>
              <a:gd name="connsiteY84" fmla="*/ 4582349 h 5355086"/>
              <a:gd name="connsiteX85" fmla="*/ 3294489 w 5955078"/>
              <a:gd name="connsiteY85" fmla="*/ 4565159 h 5355086"/>
              <a:gd name="connsiteX86" fmla="*/ 3315315 w 5955078"/>
              <a:gd name="connsiteY86" fmla="*/ 4552880 h 5355086"/>
              <a:gd name="connsiteX87" fmla="*/ 3336811 w 5955078"/>
              <a:gd name="connsiteY87" fmla="*/ 4543100 h 5355086"/>
              <a:gd name="connsiteX88" fmla="*/ 3358062 w 5955078"/>
              <a:gd name="connsiteY88" fmla="*/ 4537406 h 5355086"/>
              <a:gd name="connsiteX89" fmla="*/ 3374982 w 5955078"/>
              <a:gd name="connsiteY89" fmla="*/ 4535552 h 5355086"/>
              <a:gd name="connsiteX90" fmla="*/ 2203886 w 5955078"/>
              <a:gd name="connsiteY90" fmla="*/ 4525116 h 5355086"/>
              <a:gd name="connsiteX91" fmla="*/ 2211901 w 5955078"/>
              <a:gd name="connsiteY91" fmla="*/ 4535027 h 5355086"/>
              <a:gd name="connsiteX92" fmla="*/ 2213241 w 5955078"/>
              <a:gd name="connsiteY92" fmla="*/ 4540027 h 5355086"/>
              <a:gd name="connsiteX93" fmla="*/ 2210802 w 5955078"/>
              <a:gd name="connsiteY93" fmla="*/ 4730932 h 5355086"/>
              <a:gd name="connsiteX94" fmla="*/ 2203697 w 5955078"/>
              <a:gd name="connsiteY94" fmla="*/ 4924426 h 5355086"/>
              <a:gd name="connsiteX95" fmla="*/ 2202561 w 5955078"/>
              <a:gd name="connsiteY95" fmla="*/ 4950187 h 5355086"/>
              <a:gd name="connsiteX96" fmla="*/ 2196424 w 5955078"/>
              <a:gd name="connsiteY96" fmla="*/ 4977287 h 5355086"/>
              <a:gd name="connsiteX97" fmla="*/ 2188703 w 5955078"/>
              <a:gd name="connsiteY97" fmla="*/ 5003472 h 5355086"/>
              <a:gd name="connsiteX98" fmla="*/ 2180646 w 5955078"/>
              <a:gd name="connsiteY98" fmla="*/ 5028407 h 5355086"/>
              <a:gd name="connsiteX99" fmla="*/ 2173326 w 5955078"/>
              <a:gd name="connsiteY99" fmla="*/ 5041087 h 5355086"/>
              <a:gd name="connsiteX100" fmla="*/ 2163170 w 5955078"/>
              <a:gd name="connsiteY100" fmla="*/ 5053187 h 5355086"/>
              <a:gd name="connsiteX101" fmla="*/ 2148594 w 5955078"/>
              <a:gd name="connsiteY101" fmla="*/ 5063791 h 5355086"/>
              <a:gd name="connsiteX102" fmla="*/ 2134933 w 5955078"/>
              <a:gd name="connsiteY102" fmla="*/ 5072811 h 5355086"/>
              <a:gd name="connsiteX103" fmla="*/ 2130890 w 5955078"/>
              <a:gd name="connsiteY103" fmla="*/ 5037720 h 5355086"/>
              <a:gd name="connsiteX104" fmla="*/ 2131266 w 5955078"/>
              <a:gd name="connsiteY104" fmla="*/ 5004124 h 5355086"/>
              <a:gd name="connsiteX105" fmla="*/ 2132558 w 5955078"/>
              <a:gd name="connsiteY105" fmla="*/ 4968944 h 5355086"/>
              <a:gd name="connsiteX106" fmla="*/ 2133850 w 5955078"/>
              <a:gd name="connsiteY106" fmla="*/ 4933763 h 5355086"/>
              <a:gd name="connsiteX107" fmla="*/ 2143689 w 5955078"/>
              <a:gd name="connsiteY107" fmla="*/ 4865477 h 5355086"/>
              <a:gd name="connsiteX108" fmla="*/ 2152612 w 5955078"/>
              <a:gd name="connsiteY108" fmla="*/ 4798775 h 5355086"/>
              <a:gd name="connsiteX109" fmla="*/ 2179209 w 5955078"/>
              <a:gd name="connsiteY109" fmla="*/ 4663028 h 5355086"/>
              <a:gd name="connsiteX110" fmla="*/ 2192798 w 5955078"/>
              <a:gd name="connsiteY110" fmla="*/ 4593738 h 5355086"/>
              <a:gd name="connsiteX111" fmla="*/ 932528 w 5955078"/>
              <a:gd name="connsiteY111" fmla="*/ 4395508 h 5355086"/>
              <a:gd name="connsiteX112" fmla="*/ 938198 w 5955078"/>
              <a:gd name="connsiteY112" fmla="*/ 4396669 h 5355086"/>
              <a:gd name="connsiteX113" fmla="*/ 939784 w 5955078"/>
              <a:gd name="connsiteY113" fmla="*/ 4397583 h 5355086"/>
              <a:gd name="connsiteX114" fmla="*/ 948714 w 5955078"/>
              <a:gd name="connsiteY114" fmla="*/ 4405909 h 5355086"/>
              <a:gd name="connsiteX115" fmla="*/ 971998 w 5955078"/>
              <a:gd name="connsiteY115" fmla="*/ 4427806 h 5355086"/>
              <a:gd name="connsiteX116" fmla="*/ 877533 w 5955078"/>
              <a:gd name="connsiteY116" fmla="*/ 4485273 h 5355086"/>
              <a:gd name="connsiteX117" fmla="*/ 903611 w 5955078"/>
              <a:gd name="connsiteY117" fmla="*/ 4542595 h 5355086"/>
              <a:gd name="connsiteX118" fmla="*/ 735154 w 5955078"/>
              <a:gd name="connsiteY118" fmla="*/ 4698937 h 5355086"/>
              <a:gd name="connsiteX119" fmla="*/ 659745 w 5955078"/>
              <a:gd name="connsiteY119" fmla="*/ 4657512 h 5355086"/>
              <a:gd name="connsiteX120" fmla="*/ 750526 w 5955078"/>
              <a:gd name="connsiteY120" fmla="*/ 4586294 h 5355086"/>
              <a:gd name="connsiteX121" fmla="*/ 839386 w 5955078"/>
              <a:gd name="connsiteY121" fmla="*/ 4512911 h 5355086"/>
              <a:gd name="connsiteX122" fmla="*/ 847711 w 5955078"/>
              <a:gd name="connsiteY122" fmla="*/ 4503982 h 5355086"/>
              <a:gd name="connsiteX123" fmla="*/ 854452 w 5955078"/>
              <a:gd name="connsiteY123" fmla="*/ 4494137 h 5355086"/>
              <a:gd name="connsiteX124" fmla="*/ 866929 w 5955078"/>
              <a:gd name="connsiteY124" fmla="*/ 4470697 h 5355086"/>
              <a:gd name="connsiteX125" fmla="*/ 842173 w 5955078"/>
              <a:gd name="connsiteY125" fmla="*/ 4473311 h 5355086"/>
              <a:gd name="connsiteX126" fmla="*/ 817752 w 5955078"/>
              <a:gd name="connsiteY126" fmla="*/ 4477175 h 5355086"/>
              <a:gd name="connsiteX127" fmla="*/ 804672 w 5955078"/>
              <a:gd name="connsiteY127" fmla="*/ 4483359 h 5355086"/>
              <a:gd name="connsiteX128" fmla="*/ 795921 w 5955078"/>
              <a:gd name="connsiteY128" fmla="*/ 4485704 h 5355086"/>
              <a:gd name="connsiteX129" fmla="*/ 788421 w 5955078"/>
              <a:gd name="connsiteY129" fmla="*/ 4487714 h 5355086"/>
              <a:gd name="connsiteX130" fmla="*/ 802572 w 5955078"/>
              <a:gd name="connsiteY130" fmla="*/ 4470524 h 5355086"/>
              <a:gd name="connsiteX131" fmla="*/ 818643 w 5955078"/>
              <a:gd name="connsiteY131" fmla="*/ 4455499 h 5355086"/>
              <a:gd name="connsiteX132" fmla="*/ 835964 w 5955078"/>
              <a:gd name="connsiteY132" fmla="*/ 4440140 h 5355086"/>
              <a:gd name="connsiteX133" fmla="*/ 852125 w 5955078"/>
              <a:gd name="connsiteY133" fmla="*/ 4430450 h 5355086"/>
              <a:gd name="connsiteX134" fmla="*/ 870451 w 5955078"/>
              <a:gd name="connsiteY134" fmla="*/ 4418840 h 5355086"/>
              <a:gd name="connsiteX135" fmla="*/ 891947 w 5955078"/>
              <a:gd name="connsiteY135" fmla="*/ 4409062 h 5355086"/>
              <a:gd name="connsiteX136" fmla="*/ 911278 w 5955078"/>
              <a:gd name="connsiteY136" fmla="*/ 4401202 h 5355086"/>
              <a:gd name="connsiteX137" fmla="*/ 3000171 w 5955078"/>
              <a:gd name="connsiteY137" fmla="*/ 4386781 h 5355086"/>
              <a:gd name="connsiteX138" fmla="*/ 3014346 w 5955078"/>
              <a:gd name="connsiteY138" fmla="*/ 4389682 h 5355086"/>
              <a:gd name="connsiteX139" fmla="*/ 3027271 w 5955078"/>
              <a:gd name="connsiteY139" fmla="*/ 4392917 h 5355086"/>
              <a:gd name="connsiteX140" fmla="*/ 3035531 w 5955078"/>
              <a:gd name="connsiteY140" fmla="*/ 4398743 h 5355086"/>
              <a:gd name="connsiteX141" fmla="*/ 3040041 w 5955078"/>
              <a:gd name="connsiteY141" fmla="*/ 4405573 h 5355086"/>
              <a:gd name="connsiteX142" fmla="*/ 3039886 w 5955078"/>
              <a:gd name="connsiteY142" fmla="*/ 4414994 h 5355086"/>
              <a:gd name="connsiteX143" fmla="*/ 3038324 w 5955078"/>
              <a:gd name="connsiteY143" fmla="*/ 4434169 h 5355086"/>
              <a:gd name="connsiteX144" fmla="*/ 3036919 w 5955078"/>
              <a:gd name="connsiteY144" fmla="*/ 4443924 h 5355086"/>
              <a:gd name="connsiteX145" fmla="*/ 3038348 w 5955078"/>
              <a:gd name="connsiteY145" fmla="*/ 4454259 h 5355086"/>
              <a:gd name="connsiteX146" fmla="*/ 3039042 w 5955078"/>
              <a:gd name="connsiteY146" fmla="*/ 4476850 h 5355086"/>
              <a:gd name="connsiteX147" fmla="*/ 3043152 w 5955078"/>
              <a:gd name="connsiteY147" fmla="*/ 4497186 h 5355086"/>
              <a:gd name="connsiteX148" fmla="*/ 3049181 w 5955078"/>
              <a:gd name="connsiteY148" fmla="*/ 4519687 h 5355086"/>
              <a:gd name="connsiteX149" fmla="*/ 3058290 w 5955078"/>
              <a:gd name="connsiteY149" fmla="*/ 4538682 h 5355086"/>
              <a:gd name="connsiteX150" fmla="*/ 3069230 w 5955078"/>
              <a:gd name="connsiteY150" fmla="*/ 4554508 h 5355086"/>
              <a:gd name="connsiteX151" fmla="*/ 3074834 w 5955078"/>
              <a:gd name="connsiteY151" fmla="*/ 4570424 h 5355086"/>
              <a:gd name="connsiteX152" fmla="*/ 3082693 w 5955078"/>
              <a:gd name="connsiteY152" fmla="*/ 4589754 h 5355086"/>
              <a:gd name="connsiteX153" fmla="*/ 3087717 w 5955078"/>
              <a:gd name="connsiteY153" fmla="*/ 4608506 h 5355086"/>
              <a:gd name="connsiteX154" fmla="*/ 3090576 w 5955078"/>
              <a:gd name="connsiteY154" fmla="*/ 4629176 h 5355086"/>
              <a:gd name="connsiteX155" fmla="*/ 3092521 w 5955078"/>
              <a:gd name="connsiteY155" fmla="*/ 4651431 h 5355086"/>
              <a:gd name="connsiteX156" fmla="*/ 3094129 w 5955078"/>
              <a:gd name="connsiteY156" fmla="*/ 4672437 h 5355086"/>
              <a:gd name="connsiteX157" fmla="*/ 3093239 w 5955078"/>
              <a:gd name="connsiteY157" fmla="*/ 4694112 h 5355086"/>
              <a:gd name="connsiteX158" fmla="*/ 3092012 w 5955078"/>
              <a:gd name="connsiteY158" fmla="*/ 4714538 h 5355086"/>
              <a:gd name="connsiteX159" fmla="*/ 3089871 w 5955078"/>
              <a:gd name="connsiteY159" fmla="*/ 4736549 h 5355086"/>
              <a:gd name="connsiteX160" fmla="*/ 3084560 w 5955078"/>
              <a:gd name="connsiteY160" fmla="*/ 4756729 h 5355086"/>
              <a:gd name="connsiteX161" fmla="*/ 3078914 w 5955078"/>
              <a:gd name="connsiteY161" fmla="*/ 4775658 h 5355086"/>
              <a:gd name="connsiteX162" fmla="*/ 3073268 w 5955078"/>
              <a:gd name="connsiteY162" fmla="*/ 4794589 h 5355086"/>
              <a:gd name="connsiteX163" fmla="*/ 3063202 w 5955078"/>
              <a:gd name="connsiteY163" fmla="*/ 4812023 h 5355086"/>
              <a:gd name="connsiteX164" fmla="*/ 3053382 w 5955078"/>
              <a:gd name="connsiteY164" fmla="*/ 4825373 h 5355086"/>
              <a:gd name="connsiteX165" fmla="*/ 3042310 w 5955078"/>
              <a:gd name="connsiteY165" fmla="*/ 4839058 h 5355086"/>
              <a:gd name="connsiteX166" fmla="*/ 3033315 w 5955078"/>
              <a:gd name="connsiteY166" fmla="*/ 4845488 h 5355086"/>
              <a:gd name="connsiteX167" fmla="*/ 3024319 w 5955078"/>
              <a:gd name="connsiteY167" fmla="*/ 4851917 h 5355086"/>
              <a:gd name="connsiteX168" fmla="*/ 3003158 w 5955078"/>
              <a:gd name="connsiteY168" fmla="*/ 4862947 h 5355086"/>
              <a:gd name="connsiteX169" fmla="*/ 2991907 w 5955078"/>
              <a:gd name="connsiteY169" fmla="*/ 4865962 h 5355086"/>
              <a:gd name="connsiteX170" fmla="*/ 2979407 w 5955078"/>
              <a:gd name="connsiteY170" fmla="*/ 4869311 h 5355086"/>
              <a:gd name="connsiteX171" fmla="*/ 2970567 w 5955078"/>
              <a:gd name="connsiteY171" fmla="*/ 4866320 h 5355086"/>
              <a:gd name="connsiteX172" fmla="*/ 2960812 w 5955078"/>
              <a:gd name="connsiteY172" fmla="*/ 4864915 h 5355086"/>
              <a:gd name="connsiteX173" fmla="*/ 2948802 w 5955078"/>
              <a:gd name="connsiteY173" fmla="*/ 4860095 h 5355086"/>
              <a:gd name="connsiteX174" fmla="*/ 2937953 w 5955078"/>
              <a:gd name="connsiteY174" fmla="*/ 4849604 h 5355086"/>
              <a:gd name="connsiteX175" fmla="*/ 2917838 w 5955078"/>
              <a:gd name="connsiteY175" fmla="*/ 4829537 h 5355086"/>
              <a:gd name="connsiteX176" fmla="*/ 2895803 w 5955078"/>
              <a:gd name="connsiteY176" fmla="*/ 4807306 h 5355086"/>
              <a:gd name="connsiteX177" fmla="*/ 2874684 w 5955078"/>
              <a:gd name="connsiteY177" fmla="*/ 4783489 h 5355086"/>
              <a:gd name="connsiteX178" fmla="*/ 2883248 w 5955078"/>
              <a:gd name="connsiteY178" fmla="*/ 4695448 h 5355086"/>
              <a:gd name="connsiteX179" fmla="*/ 2886615 w 5955078"/>
              <a:gd name="connsiteY179" fmla="*/ 4653012 h 5355086"/>
              <a:gd name="connsiteX180" fmla="*/ 2893153 w 5955078"/>
              <a:gd name="connsiteY180" fmla="*/ 4612406 h 5355086"/>
              <a:gd name="connsiteX181" fmla="*/ 2904935 w 5955078"/>
              <a:gd name="connsiteY181" fmla="*/ 4566376 h 5355086"/>
              <a:gd name="connsiteX182" fmla="*/ 2918637 w 5955078"/>
              <a:gd name="connsiteY182" fmla="*/ 4522511 h 5355086"/>
              <a:gd name="connsiteX183" fmla="*/ 2932005 w 5955078"/>
              <a:gd name="connsiteY183" fmla="*/ 4477394 h 5355086"/>
              <a:gd name="connsiteX184" fmla="*/ 2944457 w 5955078"/>
              <a:gd name="connsiteY184" fmla="*/ 4433864 h 5355086"/>
              <a:gd name="connsiteX185" fmla="*/ 2949278 w 5955078"/>
              <a:gd name="connsiteY185" fmla="*/ 4421854 h 5355086"/>
              <a:gd name="connsiteX186" fmla="*/ 2955349 w 5955078"/>
              <a:gd name="connsiteY186" fmla="*/ 4409509 h 5355086"/>
              <a:gd name="connsiteX187" fmla="*/ 2961175 w 5955078"/>
              <a:gd name="connsiteY187" fmla="*/ 4401250 h 5355086"/>
              <a:gd name="connsiteX188" fmla="*/ 2968920 w 5955078"/>
              <a:gd name="connsiteY188" fmla="*/ 4395154 h 5355086"/>
              <a:gd name="connsiteX189" fmla="*/ 2978250 w 5955078"/>
              <a:gd name="connsiteY189" fmla="*/ 4389975 h 5355086"/>
              <a:gd name="connsiteX190" fmla="*/ 2988250 w 5955078"/>
              <a:gd name="connsiteY190" fmla="*/ 4387295 h 5355086"/>
              <a:gd name="connsiteX191" fmla="*/ 1916344 w 5955078"/>
              <a:gd name="connsiteY191" fmla="*/ 4227021 h 5355086"/>
              <a:gd name="connsiteX192" fmla="*/ 1944030 w 5955078"/>
              <a:gd name="connsiteY192" fmla="*/ 4305349 h 5355086"/>
              <a:gd name="connsiteX193" fmla="*/ 1978068 w 5955078"/>
              <a:gd name="connsiteY193" fmla="*/ 4257374 h 5355086"/>
              <a:gd name="connsiteX194" fmla="*/ 1982823 w 5955078"/>
              <a:gd name="connsiteY194" fmla="*/ 4260120 h 5355086"/>
              <a:gd name="connsiteX195" fmla="*/ 1988583 w 5955078"/>
              <a:gd name="connsiteY195" fmla="*/ 4266615 h 5355086"/>
              <a:gd name="connsiteX196" fmla="*/ 1990928 w 5955078"/>
              <a:gd name="connsiteY196" fmla="*/ 4275365 h 5355086"/>
              <a:gd name="connsiteX197" fmla="*/ 1992937 w 5955078"/>
              <a:gd name="connsiteY197" fmla="*/ 4282865 h 5355086"/>
              <a:gd name="connsiteX198" fmla="*/ 1997716 w 5955078"/>
              <a:gd name="connsiteY198" fmla="*/ 4305701 h 5355086"/>
              <a:gd name="connsiteX199" fmla="*/ 1996000 w 5955078"/>
              <a:gd name="connsiteY199" fmla="*/ 4334297 h 5355086"/>
              <a:gd name="connsiteX200" fmla="*/ 1992118 w 5955078"/>
              <a:gd name="connsiteY200" fmla="*/ 4364813 h 5355086"/>
              <a:gd name="connsiteX201" fmla="*/ 1986407 w 5955078"/>
              <a:gd name="connsiteY201" fmla="*/ 4398498 h 5355086"/>
              <a:gd name="connsiteX202" fmla="*/ 1978865 w 5955078"/>
              <a:gd name="connsiteY202" fmla="*/ 4435354 h 5355086"/>
              <a:gd name="connsiteX203" fmla="*/ 1967238 w 5955078"/>
              <a:gd name="connsiteY203" fmla="*/ 4471965 h 5355086"/>
              <a:gd name="connsiteX204" fmla="*/ 1953446 w 5955078"/>
              <a:gd name="connsiteY204" fmla="*/ 4510495 h 5355086"/>
              <a:gd name="connsiteX205" fmla="*/ 1938984 w 5955078"/>
              <a:gd name="connsiteY205" fmla="*/ 4546525 h 5355086"/>
              <a:gd name="connsiteX206" fmla="*/ 1923272 w 5955078"/>
              <a:gd name="connsiteY206" fmla="*/ 4582889 h 5355086"/>
              <a:gd name="connsiteX207" fmla="*/ 1909390 w 5955078"/>
              <a:gd name="connsiteY207" fmla="*/ 4616085 h 5355086"/>
              <a:gd name="connsiteX208" fmla="*/ 1890418 w 5955078"/>
              <a:gd name="connsiteY208" fmla="*/ 4645285 h 5355086"/>
              <a:gd name="connsiteX209" fmla="*/ 1872026 w 5955078"/>
              <a:gd name="connsiteY209" fmla="*/ 4671649 h 5355086"/>
              <a:gd name="connsiteX210" fmla="*/ 1855710 w 5955078"/>
              <a:gd name="connsiteY210" fmla="*/ 4690759 h 5355086"/>
              <a:gd name="connsiteX211" fmla="*/ 1846134 w 5955078"/>
              <a:gd name="connsiteY211" fmla="*/ 4700024 h 5355086"/>
              <a:gd name="connsiteX212" fmla="*/ 1835889 w 5955078"/>
              <a:gd name="connsiteY212" fmla="*/ 4706788 h 5355086"/>
              <a:gd name="connsiteX213" fmla="*/ 1832515 w 5955078"/>
              <a:gd name="connsiteY213" fmla="*/ 4674198 h 5355086"/>
              <a:gd name="connsiteX214" fmla="*/ 1831061 w 5955078"/>
              <a:gd name="connsiteY214" fmla="*/ 4643771 h 5355086"/>
              <a:gd name="connsiteX215" fmla="*/ 1828694 w 5955078"/>
              <a:gd name="connsiteY215" fmla="*/ 4614930 h 5355086"/>
              <a:gd name="connsiteX216" fmla="*/ 1829740 w 5955078"/>
              <a:gd name="connsiteY216" fmla="*/ 4583835 h 5355086"/>
              <a:gd name="connsiteX217" fmla="*/ 1832371 w 5955078"/>
              <a:gd name="connsiteY217" fmla="*/ 4553655 h 5355086"/>
              <a:gd name="connsiteX218" fmla="*/ 1835337 w 5955078"/>
              <a:gd name="connsiteY218" fmla="*/ 4524724 h 5355086"/>
              <a:gd name="connsiteX219" fmla="*/ 1845356 w 5955078"/>
              <a:gd name="connsiteY219" fmla="*/ 4467107 h 5355086"/>
              <a:gd name="connsiteX220" fmla="*/ 1861289 w 5955078"/>
              <a:gd name="connsiteY220" fmla="*/ 4406567 h 5355086"/>
              <a:gd name="connsiteX221" fmla="*/ 1877891 w 5955078"/>
              <a:gd name="connsiteY221" fmla="*/ 4348527 h 5355086"/>
              <a:gd name="connsiteX222" fmla="*/ 3667185 w 5955078"/>
              <a:gd name="connsiteY222" fmla="*/ 3991008 h 5355086"/>
              <a:gd name="connsiteX223" fmla="*/ 3705961 w 5955078"/>
              <a:gd name="connsiteY223" fmla="*/ 4000716 h 5355086"/>
              <a:gd name="connsiteX224" fmla="*/ 3740651 w 5955078"/>
              <a:gd name="connsiteY224" fmla="*/ 4010177 h 5355086"/>
              <a:gd name="connsiteX225" fmla="*/ 3776011 w 5955078"/>
              <a:gd name="connsiteY225" fmla="*/ 4022140 h 5355086"/>
              <a:gd name="connsiteX226" fmla="*/ 3808291 w 5955078"/>
              <a:gd name="connsiteY226" fmla="*/ 4037607 h 5355086"/>
              <a:gd name="connsiteX227" fmla="*/ 3837736 w 5955078"/>
              <a:gd name="connsiteY227" fmla="*/ 4052493 h 5355086"/>
              <a:gd name="connsiteX228" fmla="*/ 3868766 w 5955078"/>
              <a:gd name="connsiteY228" fmla="*/ 4068295 h 5355086"/>
              <a:gd name="connsiteX229" fmla="*/ 3895801 w 5955078"/>
              <a:gd name="connsiteY229" fmla="*/ 4089187 h 5355086"/>
              <a:gd name="connsiteX230" fmla="*/ 3919665 w 5955078"/>
              <a:gd name="connsiteY230" fmla="*/ 4108248 h 5355086"/>
              <a:gd name="connsiteX231" fmla="*/ 3945450 w 5955078"/>
              <a:gd name="connsiteY231" fmla="*/ 4129475 h 5355086"/>
              <a:gd name="connsiteX232" fmla="*/ 3967820 w 5955078"/>
              <a:gd name="connsiteY232" fmla="*/ 4152956 h 5355086"/>
              <a:gd name="connsiteX233" fmla="*/ 3989854 w 5955078"/>
              <a:gd name="connsiteY233" fmla="*/ 4175187 h 5355086"/>
              <a:gd name="connsiteX234" fmla="*/ 4010973 w 5955078"/>
              <a:gd name="connsiteY234" fmla="*/ 4199004 h 5355086"/>
              <a:gd name="connsiteX235" fmla="*/ 4050467 w 5955078"/>
              <a:gd name="connsiteY235" fmla="*/ 4251393 h 5355086"/>
              <a:gd name="connsiteX236" fmla="*/ 4089045 w 5955078"/>
              <a:gd name="connsiteY236" fmla="*/ 4305366 h 5355086"/>
              <a:gd name="connsiteX237" fmla="*/ 4091970 w 5955078"/>
              <a:gd name="connsiteY237" fmla="*/ 4311281 h 5355086"/>
              <a:gd name="connsiteX238" fmla="*/ 4093979 w 5955078"/>
              <a:gd name="connsiteY238" fmla="*/ 4318781 h 5355086"/>
              <a:gd name="connsiteX239" fmla="*/ 4094584 w 5955078"/>
              <a:gd name="connsiteY239" fmla="*/ 4336037 h 5355086"/>
              <a:gd name="connsiteX240" fmla="*/ 4090768 w 5955078"/>
              <a:gd name="connsiteY240" fmla="*/ 4351796 h 5355086"/>
              <a:gd name="connsiteX241" fmla="*/ 4087443 w 5955078"/>
              <a:gd name="connsiteY241" fmla="*/ 4359387 h 5355086"/>
              <a:gd name="connsiteX242" fmla="*/ 4084362 w 5955078"/>
              <a:gd name="connsiteY242" fmla="*/ 4362892 h 5355086"/>
              <a:gd name="connsiteX243" fmla="*/ 4069117 w 5955078"/>
              <a:gd name="connsiteY243" fmla="*/ 4370996 h 5355086"/>
              <a:gd name="connsiteX244" fmla="*/ 4051616 w 5955078"/>
              <a:gd name="connsiteY244" fmla="*/ 4375685 h 5355086"/>
              <a:gd name="connsiteX245" fmla="*/ 4033111 w 5955078"/>
              <a:gd name="connsiteY245" fmla="*/ 4376625 h 5355086"/>
              <a:gd name="connsiteX246" fmla="*/ 4023690 w 5955078"/>
              <a:gd name="connsiteY246" fmla="*/ 4376469 h 5355086"/>
              <a:gd name="connsiteX247" fmla="*/ 4018936 w 5955078"/>
              <a:gd name="connsiteY247" fmla="*/ 4373724 h 5355086"/>
              <a:gd name="connsiteX248" fmla="*/ 3989401 w 5955078"/>
              <a:gd name="connsiteY248" fmla="*/ 4353502 h 5355086"/>
              <a:gd name="connsiteX249" fmla="*/ 3964196 w 5955078"/>
              <a:gd name="connsiteY249" fmla="*/ 4329440 h 5355086"/>
              <a:gd name="connsiteX250" fmla="*/ 3938076 w 5955078"/>
              <a:gd name="connsiteY250" fmla="*/ 4306963 h 5355086"/>
              <a:gd name="connsiteX251" fmla="*/ 3915037 w 5955078"/>
              <a:gd name="connsiteY251" fmla="*/ 4280981 h 5355086"/>
              <a:gd name="connsiteX252" fmla="*/ 3796916 w 5955078"/>
              <a:gd name="connsiteY252" fmla="*/ 4145158 h 5355086"/>
              <a:gd name="connsiteX253" fmla="*/ 921590 w 5955078"/>
              <a:gd name="connsiteY253" fmla="*/ 3614660 h 5355086"/>
              <a:gd name="connsiteX254" fmla="*/ 937685 w 5955078"/>
              <a:gd name="connsiteY254" fmla="*/ 3619725 h 5355086"/>
              <a:gd name="connsiteX255" fmla="*/ 954451 w 5955078"/>
              <a:gd name="connsiteY255" fmla="*/ 3627291 h 5355086"/>
              <a:gd name="connsiteX256" fmla="*/ 968470 w 5955078"/>
              <a:gd name="connsiteY256" fmla="*/ 3639612 h 5355086"/>
              <a:gd name="connsiteX257" fmla="*/ 981910 w 5955078"/>
              <a:gd name="connsiteY257" fmla="*/ 3654768 h 5355086"/>
              <a:gd name="connsiteX258" fmla="*/ 990349 w 5955078"/>
              <a:gd name="connsiteY258" fmla="*/ 3671264 h 5355086"/>
              <a:gd name="connsiteX259" fmla="*/ 996958 w 5955078"/>
              <a:gd name="connsiteY259" fmla="*/ 3690930 h 5355086"/>
              <a:gd name="connsiteX260" fmla="*/ 1000733 w 5955078"/>
              <a:gd name="connsiteY260" fmla="*/ 3710015 h 5355086"/>
              <a:gd name="connsiteX261" fmla="*/ 998837 w 5955078"/>
              <a:gd name="connsiteY261" fmla="*/ 3727941 h 5355086"/>
              <a:gd name="connsiteX262" fmla="*/ 996941 w 5955078"/>
              <a:gd name="connsiteY262" fmla="*/ 3745866 h 5355086"/>
              <a:gd name="connsiteX263" fmla="*/ 989955 w 5955078"/>
              <a:gd name="connsiteY263" fmla="*/ 3759796 h 5355086"/>
              <a:gd name="connsiteX264" fmla="*/ 981384 w 5955078"/>
              <a:gd name="connsiteY264" fmla="*/ 3772811 h 5355086"/>
              <a:gd name="connsiteX265" fmla="*/ 966808 w 5955078"/>
              <a:gd name="connsiteY265" fmla="*/ 3783415 h 5355086"/>
              <a:gd name="connsiteX266" fmla="*/ 951563 w 5955078"/>
              <a:gd name="connsiteY266" fmla="*/ 3791520 h 5355086"/>
              <a:gd name="connsiteX267" fmla="*/ 934732 w 5955078"/>
              <a:gd name="connsiteY267" fmla="*/ 3798709 h 5355086"/>
              <a:gd name="connsiteX268" fmla="*/ 914976 w 5955078"/>
              <a:gd name="connsiteY268" fmla="*/ 3799983 h 5355086"/>
              <a:gd name="connsiteX269" fmla="*/ 897051 w 5955078"/>
              <a:gd name="connsiteY269" fmla="*/ 3798088 h 5355086"/>
              <a:gd name="connsiteX270" fmla="*/ 878120 w 5955078"/>
              <a:gd name="connsiteY270" fmla="*/ 3792442 h 5355086"/>
              <a:gd name="connsiteX271" fmla="*/ 861021 w 5955078"/>
              <a:gd name="connsiteY271" fmla="*/ 3783626 h 5355086"/>
              <a:gd name="connsiteX272" fmla="*/ 846666 w 5955078"/>
              <a:gd name="connsiteY272" fmla="*/ 3770054 h 5355086"/>
              <a:gd name="connsiteX273" fmla="*/ 835145 w 5955078"/>
              <a:gd name="connsiteY273" fmla="*/ 3757064 h 5355086"/>
              <a:gd name="connsiteX274" fmla="*/ 825702 w 5955078"/>
              <a:gd name="connsiteY274" fmla="*/ 3736818 h 5355086"/>
              <a:gd name="connsiteX275" fmla="*/ 817842 w 5955078"/>
              <a:gd name="connsiteY275" fmla="*/ 3717487 h 5355086"/>
              <a:gd name="connsiteX276" fmla="*/ 816323 w 5955078"/>
              <a:gd name="connsiteY276" fmla="*/ 3701817 h 5355086"/>
              <a:gd name="connsiteX277" fmla="*/ 816969 w 5955078"/>
              <a:gd name="connsiteY277" fmla="*/ 3684226 h 5355086"/>
              <a:gd name="connsiteX278" fmla="*/ 822035 w 5955078"/>
              <a:gd name="connsiteY278" fmla="*/ 3668131 h 5355086"/>
              <a:gd name="connsiteX279" fmla="*/ 829356 w 5955078"/>
              <a:gd name="connsiteY279" fmla="*/ 3655451 h 5355086"/>
              <a:gd name="connsiteX280" fmla="*/ 837927 w 5955078"/>
              <a:gd name="connsiteY280" fmla="*/ 3642436 h 5355086"/>
              <a:gd name="connsiteX281" fmla="*/ 851252 w 5955078"/>
              <a:gd name="connsiteY281" fmla="*/ 3632166 h 5355086"/>
              <a:gd name="connsiteX282" fmla="*/ 866498 w 5955078"/>
              <a:gd name="connsiteY282" fmla="*/ 3624062 h 5355086"/>
              <a:gd name="connsiteX283" fmla="*/ 883329 w 5955078"/>
              <a:gd name="connsiteY283" fmla="*/ 3616873 h 5355086"/>
              <a:gd name="connsiteX284" fmla="*/ 901500 w 5955078"/>
              <a:gd name="connsiteY284" fmla="*/ 3614684 h 5355086"/>
              <a:gd name="connsiteX285" fmla="*/ 478839 w 5955078"/>
              <a:gd name="connsiteY285" fmla="*/ 3607354 h 5355086"/>
              <a:gd name="connsiteX286" fmla="*/ 489845 w 5955078"/>
              <a:gd name="connsiteY286" fmla="*/ 3608424 h 5355086"/>
              <a:gd name="connsiteX287" fmla="*/ 503350 w 5955078"/>
              <a:gd name="connsiteY287" fmla="*/ 3608825 h 5355086"/>
              <a:gd name="connsiteX288" fmla="*/ 526700 w 5955078"/>
              <a:gd name="connsiteY288" fmla="*/ 3615966 h 5355086"/>
              <a:gd name="connsiteX289" fmla="*/ 548556 w 5955078"/>
              <a:gd name="connsiteY289" fmla="*/ 3627527 h 5355086"/>
              <a:gd name="connsiteX290" fmla="*/ 569495 w 5955078"/>
              <a:gd name="connsiteY290" fmla="*/ 3640673 h 5355086"/>
              <a:gd name="connsiteX291" fmla="*/ 585525 w 5955078"/>
              <a:gd name="connsiteY291" fmla="*/ 3660495 h 5355086"/>
              <a:gd name="connsiteX292" fmla="*/ 600639 w 5955078"/>
              <a:gd name="connsiteY292" fmla="*/ 3681901 h 5355086"/>
              <a:gd name="connsiteX293" fmla="*/ 605573 w 5955078"/>
              <a:gd name="connsiteY293" fmla="*/ 3695316 h 5355086"/>
              <a:gd name="connsiteX294" fmla="*/ 611423 w 5955078"/>
              <a:gd name="connsiteY294" fmla="*/ 3707147 h 5355086"/>
              <a:gd name="connsiteX295" fmla="*/ 615287 w 5955078"/>
              <a:gd name="connsiteY295" fmla="*/ 3731568 h 5355086"/>
              <a:gd name="connsiteX296" fmla="*/ 614396 w 5955078"/>
              <a:gd name="connsiteY296" fmla="*/ 3753244 h 5355086"/>
              <a:gd name="connsiteX297" fmla="*/ 612256 w 5955078"/>
              <a:gd name="connsiteY297" fmla="*/ 3775254 h 5355086"/>
              <a:gd name="connsiteX298" fmla="*/ 606609 w 5955078"/>
              <a:gd name="connsiteY298" fmla="*/ 3794184 h 5355086"/>
              <a:gd name="connsiteX299" fmla="*/ 596543 w 5955078"/>
              <a:gd name="connsiteY299" fmla="*/ 3811619 h 5355086"/>
              <a:gd name="connsiteX300" fmla="*/ 582972 w 5955078"/>
              <a:gd name="connsiteY300" fmla="*/ 3825974 h 5355086"/>
              <a:gd name="connsiteX301" fmla="*/ 564645 w 5955078"/>
              <a:gd name="connsiteY301" fmla="*/ 3837583 h 5355086"/>
              <a:gd name="connsiteX302" fmla="*/ 545650 w 5955078"/>
              <a:gd name="connsiteY302" fmla="*/ 3846692 h 5355086"/>
              <a:gd name="connsiteX303" fmla="*/ 533149 w 5955078"/>
              <a:gd name="connsiteY303" fmla="*/ 3850042 h 5355086"/>
              <a:gd name="connsiteX304" fmla="*/ 521564 w 5955078"/>
              <a:gd name="connsiteY304" fmla="*/ 3851806 h 5355086"/>
              <a:gd name="connsiteX305" fmla="*/ 507724 w 5955078"/>
              <a:gd name="connsiteY305" fmla="*/ 3850155 h 5355086"/>
              <a:gd name="connsiteX306" fmla="*/ 494219 w 5955078"/>
              <a:gd name="connsiteY306" fmla="*/ 3849755 h 5355086"/>
              <a:gd name="connsiteX307" fmla="*/ 469618 w 5955078"/>
              <a:gd name="connsiteY307" fmla="*/ 3842949 h 5355086"/>
              <a:gd name="connsiteX308" fmla="*/ 445598 w 5955078"/>
              <a:gd name="connsiteY308" fmla="*/ 3833307 h 5355086"/>
              <a:gd name="connsiteX309" fmla="*/ 423988 w 5955078"/>
              <a:gd name="connsiteY309" fmla="*/ 3817661 h 5355086"/>
              <a:gd name="connsiteX310" fmla="*/ 405459 w 5955078"/>
              <a:gd name="connsiteY310" fmla="*/ 3798509 h 5355086"/>
              <a:gd name="connsiteX311" fmla="*/ 397779 w 5955078"/>
              <a:gd name="connsiteY311" fmla="*/ 3789849 h 5355086"/>
              <a:gd name="connsiteX312" fmla="*/ 389430 w 5955078"/>
              <a:gd name="connsiteY312" fmla="*/ 3778688 h 5355086"/>
              <a:gd name="connsiteX313" fmla="*/ 385165 w 5955078"/>
              <a:gd name="connsiteY313" fmla="*/ 3767773 h 5355086"/>
              <a:gd name="connsiteX314" fmla="*/ 381480 w 5955078"/>
              <a:gd name="connsiteY314" fmla="*/ 3754022 h 5355086"/>
              <a:gd name="connsiteX315" fmla="*/ 377372 w 5955078"/>
              <a:gd name="connsiteY315" fmla="*/ 3733687 h 5355086"/>
              <a:gd name="connsiteX316" fmla="*/ 377592 w 5955078"/>
              <a:gd name="connsiteY316" fmla="*/ 3709511 h 5355086"/>
              <a:gd name="connsiteX317" fmla="*/ 382904 w 5955078"/>
              <a:gd name="connsiteY317" fmla="*/ 3689331 h 5355086"/>
              <a:gd name="connsiteX318" fmla="*/ 391630 w 5955078"/>
              <a:gd name="connsiteY318" fmla="*/ 3666896 h 5355086"/>
              <a:gd name="connsiteX319" fmla="*/ 404196 w 5955078"/>
              <a:gd name="connsiteY319" fmla="*/ 3648791 h 5355086"/>
              <a:gd name="connsiteX320" fmla="*/ 417097 w 5955078"/>
              <a:gd name="connsiteY320" fmla="*/ 3631936 h 5355086"/>
              <a:gd name="connsiteX321" fmla="*/ 435088 w 5955078"/>
              <a:gd name="connsiteY321" fmla="*/ 3619077 h 5355086"/>
              <a:gd name="connsiteX322" fmla="*/ 444419 w 5955078"/>
              <a:gd name="connsiteY322" fmla="*/ 3613897 h 5355086"/>
              <a:gd name="connsiteX323" fmla="*/ 454419 w 5955078"/>
              <a:gd name="connsiteY323" fmla="*/ 3611218 h 5355086"/>
              <a:gd name="connsiteX324" fmla="*/ 466920 w 5955078"/>
              <a:gd name="connsiteY324" fmla="*/ 3607868 h 5355086"/>
              <a:gd name="connsiteX325" fmla="*/ 4779108 w 5955078"/>
              <a:gd name="connsiteY325" fmla="*/ 3525595 h 5355086"/>
              <a:gd name="connsiteX326" fmla="*/ 4797703 w 5955078"/>
              <a:gd name="connsiteY326" fmla="*/ 3529991 h 5355086"/>
              <a:gd name="connsiteX327" fmla="*/ 4812883 w 5955078"/>
              <a:gd name="connsiteY327" fmla="*/ 3536642 h 5355086"/>
              <a:gd name="connsiteX328" fmla="*/ 4825563 w 5955078"/>
              <a:gd name="connsiteY328" fmla="*/ 3543963 h 5355086"/>
              <a:gd name="connsiteX329" fmla="*/ 4834582 w 5955078"/>
              <a:gd name="connsiteY329" fmla="*/ 3557624 h 5355086"/>
              <a:gd name="connsiteX330" fmla="*/ 4843936 w 5955078"/>
              <a:gd name="connsiteY330" fmla="*/ 3572534 h 5355086"/>
              <a:gd name="connsiteX331" fmla="*/ 4848961 w 5955078"/>
              <a:gd name="connsiteY331" fmla="*/ 3591285 h 5355086"/>
              <a:gd name="connsiteX332" fmla="*/ 4851150 w 5955078"/>
              <a:gd name="connsiteY332" fmla="*/ 3609456 h 5355086"/>
              <a:gd name="connsiteX333" fmla="*/ 4849590 w 5955078"/>
              <a:gd name="connsiteY333" fmla="*/ 3628631 h 5355086"/>
              <a:gd name="connsiteX334" fmla="*/ 4843609 w 5955078"/>
              <a:gd name="connsiteY334" fmla="*/ 3646311 h 5355086"/>
              <a:gd name="connsiteX335" fmla="*/ 4836623 w 5955078"/>
              <a:gd name="connsiteY335" fmla="*/ 3660242 h 5355086"/>
              <a:gd name="connsiteX336" fmla="*/ 4826221 w 5955078"/>
              <a:gd name="connsiteY336" fmla="*/ 3676426 h 5355086"/>
              <a:gd name="connsiteX337" fmla="*/ 4814146 w 5955078"/>
              <a:gd name="connsiteY337" fmla="*/ 3686362 h 5355086"/>
              <a:gd name="connsiteX338" fmla="*/ 4797070 w 5955078"/>
              <a:gd name="connsiteY338" fmla="*/ 3697636 h 5355086"/>
              <a:gd name="connsiteX339" fmla="*/ 4779569 w 5955078"/>
              <a:gd name="connsiteY339" fmla="*/ 3702325 h 5355086"/>
              <a:gd name="connsiteX340" fmla="*/ 4760148 w 5955078"/>
              <a:gd name="connsiteY340" fmla="*/ 3704849 h 5355086"/>
              <a:gd name="connsiteX341" fmla="*/ 4740973 w 5955078"/>
              <a:gd name="connsiteY341" fmla="*/ 3703289 h 5355086"/>
              <a:gd name="connsiteX342" fmla="*/ 4720792 w 5955078"/>
              <a:gd name="connsiteY342" fmla="*/ 3697977 h 5355086"/>
              <a:gd name="connsiteX343" fmla="*/ 4702777 w 5955078"/>
              <a:gd name="connsiteY343" fmla="*/ 3690746 h 5355086"/>
              <a:gd name="connsiteX344" fmla="*/ 4685008 w 5955078"/>
              <a:gd name="connsiteY344" fmla="*/ 3679430 h 5355086"/>
              <a:gd name="connsiteX345" fmla="*/ 4673153 w 5955078"/>
              <a:gd name="connsiteY345" fmla="*/ 3665189 h 5355086"/>
              <a:gd name="connsiteX346" fmla="*/ 4660383 w 5955078"/>
              <a:gd name="connsiteY346" fmla="*/ 3652533 h 5355086"/>
              <a:gd name="connsiteX347" fmla="*/ 4656029 w 5955078"/>
              <a:gd name="connsiteY347" fmla="*/ 3636282 h 5355086"/>
              <a:gd name="connsiteX348" fmla="*/ 4653505 w 5955078"/>
              <a:gd name="connsiteY348" fmla="*/ 3616862 h 5355086"/>
              <a:gd name="connsiteX349" fmla="*/ 4655736 w 5955078"/>
              <a:gd name="connsiteY349" fmla="*/ 3600186 h 5355086"/>
              <a:gd name="connsiteX350" fmla="*/ 4659887 w 5955078"/>
              <a:gd name="connsiteY350" fmla="*/ 3585676 h 5355086"/>
              <a:gd name="connsiteX351" fmla="*/ 4669038 w 5955078"/>
              <a:gd name="connsiteY351" fmla="*/ 3569826 h 5355086"/>
              <a:gd name="connsiteX352" fmla="*/ 4683278 w 5955078"/>
              <a:gd name="connsiteY352" fmla="*/ 3557972 h 5355086"/>
              <a:gd name="connsiteX353" fmla="*/ 4696269 w 5955078"/>
              <a:gd name="connsiteY353" fmla="*/ 3546452 h 5355086"/>
              <a:gd name="connsiteX354" fmla="*/ 4715600 w 5955078"/>
              <a:gd name="connsiteY354" fmla="*/ 3538593 h 5355086"/>
              <a:gd name="connsiteX355" fmla="*/ 4737432 w 5955078"/>
              <a:gd name="connsiteY355" fmla="*/ 3530063 h 5355086"/>
              <a:gd name="connsiteX356" fmla="*/ 4760602 w 5955078"/>
              <a:gd name="connsiteY356" fmla="*/ 3526534 h 5355086"/>
              <a:gd name="connsiteX357" fmla="*/ 757804 w 5955078"/>
              <a:gd name="connsiteY357" fmla="*/ 2798399 h 5355086"/>
              <a:gd name="connsiteX358" fmla="*/ 779815 w 5955078"/>
              <a:gd name="connsiteY358" fmla="*/ 2800540 h 5355086"/>
              <a:gd name="connsiteX359" fmla="*/ 802160 w 5955078"/>
              <a:gd name="connsiteY359" fmla="*/ 2803931 h 5355086"/>
              <a:gd name="connsiteX360" fmla="*/ 810020 w 5955078"/>
              <a:gd name="connsiteY360" fmla="*/ 2823263 h 5355086"/>
              <a:gd name="connsiteX361" fmla="*/ 762028 w 5955078"/>
              <a:gd name="connsiteY361" fmla="*/ 2844161 h 5355086"/>
              <a:gd name="connsiteX362" fmla="*/ 738947 w 5955078"/>
              <a:gd name="connsiteY362" fmla="*/ 2853024 h 5355086"/>
              <a:gd name="connsiteX363" fmla="*/ 714526 w 5955078"/>
              <a:gd name="connsiteY363" fmla="*/ 2856889 h 5355086"/>
              <a:gd name="connsiteX364" fmla="*/ 689190 w 5955078"/>
              <a:gd name="connsiteY364" fmla="*/ 2862337 h 5355086"/>
              <a:gd name="connsiteX365" fmla="*/ 667939 w 5955078"/>
              <a:gd name="connsiteY365" fmla="*/ 2868032 h 5355086"/>
              <a:gd name="connsiteX366" fmla="*/ 642939 w 5955078"/>
              <a:gd name="connsiteY366" fmla="*/ 2874730 h 5355086"/>
              <a:gd name="connsiteX367" fmla="*/ 622692 w 5955078"/>
              <a:gd name="connsiteY367" fmla="*/ 2884174 h 5355086"/>
              <a:gd name="connsiteX368" fmla="*/ 601196 w 5955078"/>
              <a:gd name="connsiteY368" fmla="*/ 2893953 h 5355086"/>
              <a:gd name="connsiteX369" fmla="*/ 581621 w 5955078"/>
              <a:gd name="connsiteY369" fmla="*/ 2905898 h 5355086"/>
              <a:gd name="connsiteX370" fmla="*/ 563630 w 5955078"/>
              <a:gd name="connsiteY370" fmla="*/ 2918757 h 5355086"/>
              <a:gd name="connsiteX371" fmla="*/ 543808 w 5955078"/>
              <a:gd name="connsiteY371" fmla="*/ 2934787 h 5355086"/>
              <a:gd name="connsiteX372" fmla="*/ 529232 w 5955078"/>
              <a:gd name="connsiteY372" fmla="*/ 2945392 h 5355086"/>
              <a:gd name="connsiteX373" fmla="*/ 513986 w 5955078"/>
              <a:gd name="connsiteY373" fmla="*/ 2953496 h 5355086"/>
              <a:gd name="connsiteX374" fmla="*/ 497826 w 5955078"/>
              <a:gd name="connsiteY374" fmla="*/ 2963186 h 5355086"/>
              <a:gd name="connsiteX375" fmla="*/ 481910 w 5955078"/>
              <a:gd name="connsiteY375" fmla="*/ 2968790 h 5355086"/>
              <a:gd name="connsiteX376" fmla="*/ 448159 w 5955078"/>
              <a:gd name="connsiteY376" fmla="*/ 2977834 h 5355086"/>
              <a:gd name="connsiteX377" fmla="*/ 413403 w 5955078"/>
              <a:gd name="connsiteY377" fmla="*/ 2983128 h 5355086"/>
              <a:gd name="connsiteX378" fmla="*/ 403982 w 5955078"/>
              <a:gd name="connsiteY378" fmla="*/ 2982971 h 5355086"/>
              <a:gd name="connsiteX379" fmla="*/ 392642 w 5955078"/>
              <a:gd name="connsiteY379" fmla="*/ 2980651 h 5355086"/>
              <a:gd name="connsiteX380" fmla="*/ 382797 w 5955078"/>
              <a:gd name="connsiteY380" fmla="*/ 2973911 h 5355086"/>
              <a:gd name="connsiteX381" fmla="*/ 371368 w 5955078"/>
              <a:gd name="connsiteY381" fmla="*/ 2966255 h 5355086"/>
              <a:gd name="connsiteX382" fmla="*/ 360853 w 5955078"/>
              <a:gd name="connsiteY382" fmla="*/ 2957013 h 5355086"/>
              <a:gd name="connsiteX383" fmla="*/ 351253 w 5955078"/>
              <a:gd name="connsiteY383" fmla="*/ 2946189 h 5355086"/>
              <a:gd name="connsiteX384" fmla="*/ 344824 w 5955078"/>
              <a:gd name="connsiteY384" fmla="*/ 2937193 h 5355086"/>
              <a:gd name="connsiteX385" fmla="*/ 342144 w 5955078"/>
              <a:gd name="connsiteY385" fmla="*/ 2927192 h 5355086"/>
              <a:gd name="connsiteX386" fmla="*/ 339799 w 5955078"/>
              <a:gd name="connsiteY386" fmla="*/ 2918442 h 5355086"/>
              <a:gd name="connsiteX387" fmla="*/ 340870 w 5955078"/>
              <a:gd name="connsiteY387" fmla="*/ 2907437 h 5355086"/>
              <a:gd name="connsiteX388" fmla="*/ 346940 w 5955078"/>
              <a:gd name="connsiteY388" fmla="*/ 2895092 h 5355086"/>
              <a:gd name="connsiteX389" fmla="*/ 352431 w 5955078"/>
              <a:gd name="connsiteY389" fmla="*/ 2885582 h 5355086"/>
              <a:gd name="connsiteX390" fmla="*/ 360422 w 5955078"/>
              <a:gd name="connsiteY390" fmla="*/ 2875402 h 5355086"/>
              <a:gd name="connsiteX391" fmla="*/ 368078 w 5955078"/>
              <a:gd name="connsiteY391" fmla="*/ 2863973 h 5355086"/>
              <a:gd name="connsiteX392" fmla="*/ 376403 w 5955078"/>
              <a:gd name="connsiteY392" fmla="*/ 2855042 h 5355086"/>
              <a:gd name="connsiteX393" fmla="*/ 386069 w 5955078"/>
              <a:gd name="connsiteY393" fmla="*/ 2851112 h 5355086"/>
              <a:gd name="connsiteX394" fmla="*/ 428816 w 5955078"/>
              <a:gd name="connsiteY394" fmla="*/ 2835639 h 5355086"/>
              <a:gd name="connsiteX395" fmla="*/ 474397 w 5955078"/>
              <a:gd name="connsiteY395" fmla="*/ 2820746 h 5355086"/>
              <a:gd name="connsiteX396" fmla="*/ 518818 w 5955078"/>
              <a:gd name="connsiteY396" fmla="*/ 2811523 h 5355086"/>
              <a:gd name="connsiteX397" fmla="*/ 566410 w 5955078"/>
              <a:gd name="connsiteY397" fmla="*/ 2804130 h 5355086"/>
              <a:gd name="connsiteX398" fmla="*/ 615006 w 5955078"/>
              <a:gd name="connsiteY398" fmla="*/ 2800488 h 5355086"/>
              <a:gd name="connsiteX399" fmla="*/ 661437 w 5955078"/>
              <a:gd name="connsiteY399" fmla="*/ 2798765 h 5355086"/>
              <a:gd name="connsiteX400" fmla="*/ 5825664 w 5955078"/>
              <a:gd name="connsiteY400" fmla="*/ 2496227 h 5355086"/>
              <a:gd name="connsiteX401" fmla="*/ 5847340 w 5955078"/>
              <a:gd name="connsiteY401" fmla="*/ 2497118 h 5355086"/>
              <a:gd name="connsiteX402" fmla="*/ 5868770 w 5955078"/>
              <a:gd name="connsiteY402" fmla="*/ 2502094 h 5355086"/>
              <a:gd name="connsiteX403" fmla="*/ 5887120 w 5955078"/>
              <a:gd name="connsiteY403" fmla="*/ 2510575 h 5355086"/>
              <a:gd name="connsiteX404" fmla="*/ 5903640 w 5955078"/>
              <a:gd name="connsiteY404" fmla="*/ 2522227 h 5355086"/>
              <a:gd name="connsiteX405" fmla="*/ 5920495 w 5955078"/>
              <a:gd name="connsiteY405" fmla="*/ 2535127 h 5355086"/>
              <a:gd name="connsiteX406" fmla="*/ 5933354 w 5955078"/>
              <a:gd name="connsiteY406" fmla="*/ 2553118 h 5355086"/>
              <a:gd name="connsiteX407" fmla="*/ 5945634 w 5955078"/>
              <a:gd name="connsiteY407" fmla="*/ 2573944 h 5355086"/>
              <a:gd name="connsiteX408" fmla="*/ 5955078 w 5955078"/>
              <a:gd name="connsiteY408" fmla="*/ 2594191 h 5355086"/>
              <a:gd name="connsiteX409" fmla="*/ 5923672 w 5955078"/>
              <a:gd name="connsiteY409" fmla="*/ 2611984 h 5355086"/>
              <a:gd name="connsiteX410" fmla="*/ 5892175 w 5955078"/>
              <a:gd name="connsiteY410" fmla="*/ 2624443 h 5355086"/>
              <a:gd name="connsiteX411" fmla="*/ 5861594 w 5955078"/>
              <a:gd name="connsiteY411" fmla="*/ 2635317 h 5355086"/>
              <a:gd name="connsiteX412" fmla="*/ 5828423 w 5955078"/>
              <a:gd name="connsiteY412" fmla="*/ 2641526 h 5355086"/>
              <a:gd name="connsiteX413" fmla="*/ 5794917 w 5955078"/>
              <a:gd name="connsiteY413" fmla="*/ 2646483 h 5355086"/>
              <a:gd name="connsiteX414" fmla="*/ 5761321 w 5955078"/>
              <a:gd name="connsiteY414" fmla="*/ 2646107 h 5355086"/>
              <a:gd name="connsiteX415" fmla="*/ 5726810 w 5955078"/>
              <a:gd name="connsiteY415" fmla="*/ 2647316 h 5355086"/>
              <a:gd name="connsiteX416" fmla="*/ 5690960 w 5955078"/>
              <a:gd name="connsiteY416" fmla="*/ 2643524 h 5355086"/>
              <a:gd name="connsiteX417" fmla="*/ 5624259 w 5955078"/>
              <a:gd name="connsiteY417" fmla="*/ 2634600 h 5355086"/>
              <a:gd name="connsiteX418" fmla="*/ 5592738 w 5955078"/>
              <a:gd name="connsiteY418" fmla="*/ 2626969 h 5355086"/>
              <a:gd name="connsiteX419" fmla="*/ 5559968 w 5955078"/>
              <a:gd name="connsiteY419" fmla="*/ 2619672 h 5355086"/>
              <a:gd name="connsiteX420" fmla="*/ 5543538 w 5955078"/>
              <a:gd name="connsiteY420" fmla="*/ 2613356 h 5355086"/>
              <a:gd name="connsiteX421" fmla="*/ 5525768 w 5955078"/>
              <a:gd name="connsiteY421" fmla="*/ 2602040 h 5355086"/>
              <a:gd name="connsiteX422" fmla="*/ 5495228 w 5955078"/>
              <a:gd name="connsiteY422" fmla="*/ 2578068 h 5355086"/>
              <a:gd name="connsiteX423" fmla="*/ 5508464 w 5955078"/>
              <a:gd name="connsiteY423" fmla="*/ 2562463 h 5355086"/>
              <a:gd name="connsiteX424" fmla="*/ 5521365 w 5955078"/>
              <a:gd name="connsiteY424" fmla="*/ 2545609 h 5355086"/>
              <a:gd name="connsiteX425" fmla="*/ 5532436 w 5955078"/>
              <a:gd name="connsiteY425" fmla="*/ 2531924 h 5355086"/>
              <a:gd name="connsiteX426" fmla="*/ 5540851 w 5955078"/>
              <a:gd name="connsiteY426" fmla="*/ 2528329 h 5355086"/>
              <a:gd name="connsiteX427" fmla="*/ 5548352 w 5955078"/>
              <a:gd name="connsiteY427" fmla="*/ 2526320 h 5355086"/>
              <a:gd name="connsiteX428" fmla="*/ 5615943 w 5955078"/>
              <a:gd name="connsiteY428" fmla="*/ 2513568 h 5355086"/>
              <a:gd name="connsiteX429" fmla="*/ 5686126 w 5955078"/>
              <a:gd name="connsiteY429" fmla="*/ 2505481 h 5355086"/>
              <a:gd name="connsiteX430" fmla="*/ 5755728 w 5955078"/>
              <a:gd name="connsiteY430" fmla="*/ 2500229 h 5355086"/>
              <a:gd name="connsiteX431" fmla="*/ 5444434 w 5955078"/>
              <a:gd name="connsiteY431" fmla="*/ 2208497 h 5355086"/>
              <a:gd name="connsiteX432" fmla="*/ 5432203 w 5955078"/>
              <a:gd name="connsiteY432" fmla="*/ 2227853 h 5355086"/>
              <a:gd name="connsiteX433" fmla="*/ 5429793 w 5955078"/>
              <a:gd name="connsiteY433" fmla="*/ 2233857 h 5355086"/>
              <a:gd name="connsiteX434" fmla="*/ 5425128 w 5955078"/>
              <a:gd name="connsiteY434" fmla="*/ 2236448 h 5355086"/>
              <a:gd name="connsiteX435" fmla="*/ 5391801 w 5955078"/>
              <a:gd name="connsiteY435" fmla="*/ 2252076 h 5355086"/>
              <a:gd name="connsiteX436" fmla="*/ 5356555 w 5955078"/>
              <a:gd name="connsiteY436" fmla="*/ 2265540 h 5355086"/>
              <a:gd name="connsiteX437" fmla="*/ 5320304 w 5955078"/>
              <a:gd name="connsiteY437" fmla="*/ 2275253 h 5355086"/>
              <a:gd name="connsiteX438" fmla="*/ 5283048 w 5955078"/>
              <a:gd name="connsiteY438" fmla="*/ 2281216 h 5355086"/>
              <a:gd name="connsiteX439" fmla="*/ 5248292 w 5955078"/>
              <a:gd name="connsiteY439" fmla="*/ 2286510 h 5355086"/>
              <a:gd name="connsiteX440" fmla="*/ 5209361 w 5955078"/>
              <a:gd name="connsiteY440" fmla="*/ 2286223 h 5355086"/>
              <a:gd name="connsiteX441" fmla="*/ 5172930 w 5955078"/>
              <a:gd name="connsiteY441" fmla="*/ 2285267 h 5355086"/>
              <a:gd name="connsiteX442" fmla="*/ 5134580 w 5955078"/>
              <a:gd name="connsiteY442" fmla="*/ 2282145 h 5355086"/>
              <a:gd name="connsiteX443" fmla="*/ 5129824 w 5955078"/>
              <a:gd name="connsiteY443" fmla="*/ 2279399 h 5355086"/>
              <a:gd name="connsiteX444" fmla="*/ 5125069 w 5955078"/>
              <a:gd name="connsiteY444" fmla="*/ 2276654 h 5355086"/>
              <a:gd name="connsiteX445" fmla="*/ 5116139 w 5955078"/>
              <a:gd name="connsiteY445" fmla="*/ 2268329 h 5355086"/>
              <a:gd name="connsiteX446" fmla="*/ 5106540 w 5955078"/>
              <a:gd name="connsiteY446" fmla="*/ 2257503 h 5355086"/>
              <a:gd name="connsiteX447" fmla="*/ 5103525 w 5955078"/>
              <a:gd name="connsiteY447" fmla="*/ 2246252 h 5355086"/>
              <a:gd name="connsiteX448" fmla="*/ 5102855 w 5955078"/>
              <a:gd name="connsiteY448" fmla="*/ 2243752 h 5355086"/>
              <a:gd name="connsiteX449" fmla="*/ 5106850 w 5955078"/>
              <a:gd name="connsiteY449" fmla="*/ 2238662 h 5355086"/>
              <a:gd name="connsiteX450" fmla="*/ 5112006 w 5955078"/>
              <a:gd name="connsiteY450" fmla="*/ 2227902 h 5355086"/>
              <a:gd name="connsiteX451" fmla="*/ 5123502 w 5955078"/>
              <a:gd name="connsiteY451" fmla="*/ 2220802 h 5355086"/>
              <a:gd name="connsiteX452" fmla="*/ 5126917 w 5955078"/>
              <a:gd name="connsiteY452" fmla="*/ 2218547 h 5355086"/>
              <a:gd name="connsiteX453" fmla="*/ 5130667 w 5955078"/>
              <a:gd name="connsiteY453" fmla="*/ 2217543 h 5355086"/>
              <a:gd name="connsiteX454" fmla="*/ 5283466 w 5955078"/>
              <a:gd name="connsiteY454" fmla="*/ 2212776 h 5355086"/>
              <a:gd name="connsiteX455" fmla="*/ 3813936 w 5955078"/>
              <a:gd name="connsiteY455" fmla="*/ 883559 h 5355086"/>
              <a:gd name="connsiteX456" fmla="*/ 3824451 w 5955078"/>
              <a:gd name="connsiteY456" fmla="*/ 892801 h 5355086"/>
              <a:gd name="connsiteX457" fmla="*/ 3503394 w 5955078"/>
              <a:gd name="connsiteY457" fmla="*/ 1289659 h 5355086"/>
              <a:gd name="connsiteX458" fmla="*/ 3547582 w 5955078"/>
              <a:gd name="connsiteY458" fmla="*/ 1154558 h 5355086"/>
              <a:gd name="connsiteX459" fmla="*/ 3516600 w 5955078"/>
              <a:gd name="connsiteY459" fmla="*/ 1178938 h 5355086"/>
              <a:gd name="connsiteX460" fmla="*/ 3506420 w 5955078"/>
              <a:gd name="connsiteY460" fmla="*/ 1170947 h 5355086"/>
              <a:gd name="connsiteX461" fmla="*/ 3531552 w 5955078"/>
              <a:gd name="connsiteY461" fmla="*/ 1134737 h 5355086"/>
              <a:gd name="connsiteX462" fmla="*/ 3554185 w 5955078"/>
              <a:gd name="connsiteY462" fmla="*/ 1099197 h 5355086"/>
              <a:gd name="connsiteX463" fmla="*/ 3563916 w 5955078"/>
              <a:gd name="connsiteY463" fmla="*/ 1080512 h 5355086"/>
              <a:gd name="connsiteX464" fmla="*/ 3577487 w 5955078"/>
              <a:gd name="connsiteY464" fmla="*/ 1066158 h 5355086"/>
              <a:gd name="connsiteX465" fmla="*/ 3589808 w 5955078"/>
              <a:gd name="connsiteY465" fmla="*/ 1052138 h 5355086"/>
              <a:gd name="connsiteX466" fmla="*/ 3605054 w 5955078"/>
              <a:gd name="connsiteY466" fmla="*/ 1044033 h 5355086"/>
              <a:gd name="connsiteX467" fmla="*/ 3626550 w 5955078"/>
              <a:gd name="connsiteY467" fmla="*/ 1034254 h 5355086"/>
              <a:gd name="connsiteX468" fmla="*/ 3644206 w 5955078"/>
              <a:gd name="connsiteY468" fmla="*/ 1020144 h 5355086"/>
              <a:gd name="connsiteX469" fmla="*/ 3677687 w 5955078"/>
              <a:gd name="connsiteY469" fmla="*/ 995095 h 5355086"/>
              <a:gd name="connsiteX470" fmla="*/ 3709585 w 5955078"/>
              <a:gd name="connsiteY470" fmla="*/ 969132 h 5355086"/>
              <a:gd name="connsiteX471" fmla="*/ 3727241 w 5955078"/>
              <a:gd name="connsiteY471" fmla="*/ 955022 h 5355086"/>
              <a:gd name="connsiteX472" fmla="*/ 3743982 w 5955078"/>
              <a:gd name="connsiteY472" fmla="*/ 942497 h 5355086"/>
              <a:gd name="connsiteX473" fmla="*/ 3761973 w 5955078"/>
              <a:gd name="connsiteY473" fmla="*/ 929638 h 5355086"/>
              <a:gd name="connsiteX474" fmla="*/ 3779294 w 5955078"/>
              <a:gd name="connsiteY474" fmla="*/ 914278 h 5355086"/>
              <a:gd name="connsiteX475" fmla="*/ 4961538 w 5955078"/>
              <a:gd name="connsiteY475" fmla="*/ 766312 h 5355086"/>
              <a:gd name="connsiteX476" fmla="*/ 4984463 w 5955078"/>
              <a:gd name="connsiteY476" fmla="*/ 766869 h 5355086"/>
              <a:gd name="connsiteX477" fmla="*/ 5010224 w 5955078"/>
              <a:gd name="connsiteY477" fmla="*/ 768005 h 5355086"/>
              <a:gd name="connsiteX478" fmla="*/ 5007748 w 5955078"/>
              <a:gd name="connsiteY478" fmla="*/ 788765 h 5355086"/>
              <a:gd name="connsiteX479" fmla="*/ 5002437 w 5955078"/>
              <a:gd name="connsiteY479" fmla="*/ 808946 h 5355086"/>
              <a:gd name="connsiteX480" fmla="*/ 4994291 w 5955078"/>
              <a:gd name="connsiteY480" fmla="*/ 828545 h 5355086"/>
              <a:gd name="connsiteX481" fmla="*/ 4984895 w 5955078"/>
              <a:gd name="connsiteY481" fmla="*/ 848481 h 5355086"/>
              <a:gd name="connsiteX482" fmla="*/ 4972999 w 5955078"/>
              <a:gd name="connsiteY482" fmla="*/ 869085 h 5355086"/>
              <a:gd name="connsiteX483" fmla="*/ 4961683 w 5955078"/>
              <a:gd name="connsiteY483" fmla="*/ 886855 h 5355086"/>
              <a:gd name="connsiteX484" fmla="*/ 4945946 w 5955078"/>
              <a:gd name="connsiteY484" fmla="*/ 903130 h 5355086"/>
              <a:gd name="connsiteX485" fmla="*/ 4929295 w 5955078"/>
              <a:gd name="connsiteY485" fmla="*/ 920989 h 5355086"/>
              <a:gd name="connsiteX486" fmla="*/ 4911973 w 5955078"/>
              <a:gd name="connsiteY486" fmla="*/ 936349 h 5355086"/>
              <a:gd name="connsiteX487" fmla="*/ 4894652 w 5955078"/>
              <a:gd name="connsiteY487" fmla="*/ 951708 h 5355086"/>
              <a:gd name="connsiteX488" fmla="*/ 4876326 w 5955078"/>
              <a:gd name="connsiteY488" fmla="*/ 963318 h 5355086"/>
              <a:gd name="connsiteX489" fmla="*/ 4858001 w 5955078"/>
              <a:gd name="connsiteY489" fmla="*/ 974927 h 5355086"/>
              <a:gd name="connsiteX490" fmla="*/ 4839005 w 5955078"/>
              <a:gd name="connsiteY490" fmla="*/ 984037 h 5355086"/>
              <a:gd name="connsiteX491" fmla="*/ 4819004 w 5955078"/>
              <a:gd name="connsiteY491" fmla="*/ 989396 h 5355086"/>
              <a:gd name="connsiteX492" fmla="*/ 4799003 w 5955078"/>
              <a:gd name="connsiteY492" fmla="*/ 994755 h 5355086"/>
              <a:gd name="connsiteX493" fmla="*/ 4778333 w 5955078"/>
              <a:gd name="connsiteY493" fmla="*/ 997614 h 5355086"/>
              <a:gd name="connsiteX494" fmla="*/ 4763577 w 5955078"/>
              <a:gd name="connsiteY494" fmla="*/ 997548 h 5355086"/>
              <a:gd name="connsiteX495" fmla="*/ 4749403 w 5955078"/>
              <a:gd name="connsiteY495" fmla="*/ 994648 h 5355086"/>
              <a:gd name="connsiteX496" fmla="*/ 4739893 w 5955078"/>
              <a:gd name="connsiteY496" fmla="*/ 989157 h 5355086"/>
              <a:gd name="connsiteX497" fmla="*/ 4731297 w 5955078"/>
              <a:gd name="connsiteY497" fmla="*/ 982081 h 5355086"/>
              <a:gd name="connsiteX498" fmla="*/ 4726787 w 5955078"/>
              <a:gd name="connsiteY498" fmla="*/ 975251 h 5355086"/>
              <a:gd name="connsiteX499" fmla="*/ 4725938 w 5955078"/>
              <a:gd name="connsiteY499" fmla="*/ 962081 h 5355086"/>
              <a:gd name="connsiteX500" fmla="*/ 4727009 w 5955078"/>
              <a:gd name="connsiteY500" fmla="*/ 951075 h 5355086"/>
              <a:gd name="connsiteX501" fmla="*/ 4731495 w 5955078"/>
              <a:gd name="connsiteY501" fmla="*/ 937816 h 5355086"/>
              <a:gd name="connsiteX502" fmla="*/ 4750041 w 5955078"/>
              <a:gd name="connsiteY502" fmla="*/ 902030 h 5355086"/>
              <a:gd name="connsiteX503" fmla="*/ 4760778 w 5955078"/>
              <a:gd name="connsiteY503" fmla="*/ 887096 h 5355086"/>
              <a:gd name="connsiteX504" fmla="*/ 4772429 w 5955078"/>
              <a:gd name="connsiteY504" fmla="*/ 870576 h 5355086"/>
              <a:gd name="connsiteX505" fmla="*/ 4786915 w 5955078"/>
              <a:gd name="connsiteY505" fmla="*/ 854636 h 5355086"/>
              <a:gd name="connsiteX506" fmla="*/ 4800485 w 5955078"/>
              <a:gd name="connsiteY506" fmla="*/ 840281 h 5355086"/>
              <a:gd name="connsiteX507" fmla="*/ 4817807 w 5955078"/>
              <a:gd name="connsiteY507" fmla="*/ 824922 h 5355086"/>
              <a:gd name="connsiteX508" fmla="*/ 4832963 w 5955078"/>
              <a:gd name="connsiteY508" fmla="*/ 811483 h 5355086"/>
              <a:gd name="connsiteX509" fmla="*/ 4851288 w 5955078"/>
              <a:gd name="connsiteY509" fmla="*/ 799873 h 5355086"/>
              <a:gd name="connsiteX510" fmla="*/ 4872784 w 5955078"/>
              <a:gd name="connsiteY510" fmla="*/ 790093 h 5355086"/>
              <a:gd name="connsiteX511" fmla="*/ 4891780 w 5955078"/>
              <a:gd name="connsiteY511" fmla="*/ 780984 h 5355086"/>
              <a:gd name="connsiteX512" fmla="*/ 4914281 w 5955078"/>
              <a:gd name="connsiteY512" fmla="*/ 774955 h 5355086"/>
              <a:gd name="connsiteX513" fmla="*/ 4935533 w 5955078"/>
              <a:gd name="connsiteY513" fmla="*/ 769261 h 5355086"/>
              <a:gd name="connsiteX514" fmla="*/ 3448751 w 5955078"/>
              <a:gd name="connsiteY514" fmla="*/ 280700 h 5355086"/>
              <a:gd name="connsiteX515" fmla="*/ 3471611 w 5955078"/>
              <a:gd name="connsiteY515" fmla="*/ 296011 h 5355086"/>
              <a:gd name="connsiteX516" fmla="*/ 3032712 w 5955078"/>
              <a:gd name="connsiteY516" fmla="*/ 1208112 h 5355086"/>
              <a:gd name="connsiteX517" fmla="*/ 3021707 w 5955078"/>
              <a:gd name="connsiteY517" fmla="*/ 1207041 h 5355086"/>
              <a:gd name="connsiteX518" fmla="*/ 3026504 w 5955078"/>
              <a:gd name="connsiteY518" fmla="*/ 1174941 h 5355086"/>
              <a:gd name="connsiteX519" fmla="*/ 3029740 w 5955078"/>
              <a:gd name="connsiteY519" fmla="*/ 1162015 h 5355086"/>
              <a:gd name="connsiteX520" fmla="*/ 3033891 w 5955078"/>
              <a:gd name="connsiteY520" fmla="*/ 1147505 h 5355086"/>
              <a:gd name="connsiteX521" fmla="*/ 3179181 w 5955078"/>
              <a:gd name="connsiteY521" fmla="*/ 789704 h 5355086"/>
              <a:gd name="connsiteX522" fmla="*/ 3250575 w 5955078"/>
              <a:gd name="connsiteY522" fmla="*/ 611138 h 5355086"/>
              <a:gd name="connsiteX523" fmla="*/ 3325721 w 5955078"/>
              <a:gd name="connsiteY523" fmla="*/ 431567 h 5355086"/>
              <a:gd name="connsiteX524" fmla="*/ 3345673 w 5955078"/>
              <a:gd name="connsiteY524" fmla="*/ 386027 h 5355086"/>
              <a:gd name="connsiteX525" fmla="*/ 3357570 w 5955078"/>
              <a:gd name="connsiteY525" fmla="*/ 365422 h 5355086"/>
              <a:gd name="connsiteX526" fmla="*/ 3370716 w 5955078"/>
              <a:gd name="connsiteY526" fmla="*/ 344482 h 5355086"/>
              <a:gd name="connsiteX527" fmla="*/ 3387033 w 5955078"/>
              <a:gd name="connsiteY527" fmla="*/ 325372 h 5355086"/>
              <a:gd name="connsiteX528" fmla="*/ 3404354 w 5955078"/>
              <a:gd name="connsiteY528" fmla="*/ 310013 h 5355086"/>
              <a:gd name="connsiteX529" fmla="*/ 3425425 w 5955078"/>
              <a:gd name="connsiteY529" fmla="*/ 293649 h 5355086"/>
              <a:gd name="connsiteX530" fmla="*/ 1791241 w 5955078"/>
              <a:gd name="connsiteY530" fmla="*/ 0 h 5355086"/>
              <a:gd name="connsiteX531" fmla="*/ 1799746 w 5955078"/>
              <a:gd name="connsiteY531" fmla="*/ 1740 h 5355086"/>
              <a:gd name="connsiteX532" fmla="*/ 1807671 w 5955078"/>
              <a:gd name="connsiteY532" fmla="*/ 6316 h 5355086"/>
              <a:gd name="connsiteX533" fmla="*/ 1813431 w 5955078"/>
              <a:gd name="connsiteY533" fmla="*/ 12811 h 5355086"/>
              <a:gd name="connsiteX534" fmla="*/ 1819861 w 5955078"/>
              <a:gd name="connsiteY534" fmla="*/ 21807 h 5355086"/>
              <a:gd name="connsiteX535" fmla="*/ 1824705 w 5955078"/>
              <a:gd name="connsiteY535" fmla="*/ 29887 h 5355086"/>
              <a:gd name="connsiteX536" fmla="*/ 1867997 w 5955078"/>
              <a:gd name="connsiteY536" fmla="*/ 121451 h 5355086"/>
              <a:gd name="connsiteX537" fmla="*/ 1906624 w 5955078"/>
              <a:gd name="connsiteY537" fmla="*/ 215606 h 5355086"/>
              <a:gd name="connsiteX538" fmla="*/ 1960634 w 5955078"/>
              <a:gd name="connsiteY538" fmla="*/ 347171 h 5355086"/>
              <a:gd name="connsiteX539" fmla="*/ 1989056 w 5955078"/>
              <a:gd name="connsiteY539" fmla="*/ 413243 h 5355086"/>
              <a:gd name="connsiteX540" fmla="*/ 2021563 w 5955078"/>
              <a:gd name="connsiteY540" fmla="*/ 479561 h 5355086"/>
              <a:gd name="connsiteX541" fmla="*/ 2000168 w 5955078"/>
              <a:gd name="connsiteY541" fmla="*/ 364713 h 5355086"/>
              <a:gd name="connsiteX542" fmla="*/ 2016419 w 5955078"/>
              <a:gd name="connsiteY542" fmla="*/ 360358 h 5355086"/>
              <a:gd name="connsiteX543" fmla="*/ 2056140 w 5955078"/>
              <a:gd name="connsiteY543" fmla="*/ 463598 h 5355086"/>
              <a:gd name="connsiteX544" fmla="*/ 2074293 w 5955078"/>
              <a:gd name="connsiteY544" fmla="*/ 516345 h 5355086"/>
              <a:gd name="connsiteX545" fmla="*/ 2083827 w 5955078"/>
              <a:gd name="connsiteY545" fmla="*/ 541926 h 5355086"/>
              <a:gd name="connsiteX546" fmla="*/ 2088360 w 5955078"/>
              <a:gd name="connsiteY546" fmla="*/ 568847 h 5355086"/>
              <a:gd name="connsiteX547" fmla="*/ 2095150 w 5955078"/>
              <a:gd name="connsiteY547" fmla="*/ 599183 h 5355086"/>
              <a:gd name="connsiteX548" fmla="*/ 2100018 w 5955078"/>
              <a:gd name="connsiteY548" fmla="*/ 627353 h 5355086"/>
              <a:gd name="connsiteX549" fmla="*/ 2106095 w 5955078"/>
              <a:gd name="connsiteY549" fmla="*/ 690035 h 5355086"/>
              <a:gd name="connsiteX550" fmla="*/ 2111838 w 5955078"/>
              <a:gd name="connsiteY550" fmla="*/ 751467 h 5355086"/>
              <a:gd name="connsiteX551" fmla="*/ 2117956 w 5955078"/>
              <a:gd name="connsiteY551" fmla="*/ 779303 h 5355086"/>
              <a:gd name="connsiteX552" fmla="*/ 2123495 w 5955078"/>
              <a:gd name="connsiteY552" fmla="*/ 809974 h 5355086"/>
              <a:gd name="connsiteX553" fmla="*/ 2137898 w 5955078"/>
              <a:gd name="connsiteY553" fmla="*/ 863726 h 5355086"/>
              <a:gd name="connsiteX554" fmla="*/ 2158886 w 5955078"/>
              <a:gd name="connsiteY554" fmla="*/ 917053 h 5355086"/>
              <a:gd name="connsiteX555" fmla="*/ 2179539 w 5955078"/>
              <a:gd name="connsiteY555" fmla="*/ 969130 h 5355086"/>
              <a:gd name="connsiteX556" fmla="*/ 2202112 w 5955078"/>
              <a:gd name="connsiteY556" fmla="*/ 1023373 h 5355086"/>
              <a:gd name="connsiteX557" fmla="*/ 2216401 w 5955078"/>
              <a:gd name="connsiteY557" fmla="*/ 1051699 h 5355086"/>
              <a:gd name="connsiteX558" fmla="*/ 2234775 w 5955078"/>
              <a:gd name="connsiteY558" fmla="*/ 1080270 h 5355086"/>
              <a:gd name="connsiteX559" fmla="*/ 2271523 w 5955078"/>
              <a:gd name="connsiteY559" fmla="*/ 1137414 h 5355086"/>
              <a:gd name="connsiteX560" fmla="*/ 2285273 w 5955078"/>
              <a:gd name="connsiteY560" fmla="*/ 1133729 h 5355086"/>
              <a:gd name="connsiteX561" fmla="*/ 2297522 w 5955078"/>
              <a:gd name="connsiteY561" fmla="*/ 1059438 h 5355086"/>
              <a:gd name="connsiteX562" fmla="*/ 2312278 w 5955078"/>
              <a:gd name="connsiteY562" fmla="*/ 1059504 h 5355086"/>
              <a:gd name="connsiteX563" fmla="*/ 2316662 w 5955078"/>
              <a:gd name="connsiteY563" fmla="*/ 1170872 h 5355086"/>
              <a:gd name="connsiteX564" fmla="*/ 2318810 w 5955078"/>
              <a:gd name="connsiteY564" fmla="*/ 1223888 h 5355086"/>
              <a:gd name="connsiteX565" fmla="*/ 2313792 w 5955078"/>
              <a:gd name="connsiteY565" fmla="*/ 1280164 h 5355086"/>
              <a:gd name="connsiteX566" fmla="*/ 2311830 w 5955078"/>
              <a:gd name="connsiteY566" fmla="*/ 1312845 h 5355086"/>
              <a:gd name="connsiteX567" fmla="*/ 2311364 w 5955078"/>
              <a:gd name="connsiteY567" fmla="*/ 1341105 h 5355086"/>
              <a:gd name="connsiteX568" fmla="*/ 2312393 w 5955078"/>
              <a:gd name="connsiteY568" fmla="*/ 1364946 h 5355086"/>
              <a:gd name="connsiteX569" fmla="*/ 2315832 w 5955078"/>
              <a:gd name="connsiteY569" fmla="*/ 1382781 h 5355086"/>
              <a:gd name="connsiteX570" fmla="*/ 2324607 w 5955078"/>
              <a:gd name="connsiteY570" fmla="*/ 1400528 h 5355086"/>
              <a:gd name="connsiteX571" fmla="*/ 2335546 w 5955078"/>
              <a:gd name="connsiteY571" fmla="*/ 1416353 h 5355086"/>
              <a:gd name="connsiteX572" fmla="*/ 2352401 w 5955078"/>
              <a:gd name="connsiteY572" fmla="*/ 1429254 h 5355086"/>
              <a:gd name="connsiteX573" fmla="*/ 2371756 w 5955078"/>
              <a:gd name="connsiteY573" fmla="*/ 1441486 h 5355086"/>
              <a:gd name="connsiteX574" fmla="*/ 2480317 w 5955078"/>
              <a:gd name="connsiteY574" fmla="*/ 1251621 h 5355086"/>
              <a:gd name="connsiteX575" fmla="*/ 2510905 w 5955078"/>
              <a:gd name="connsiteY575" fmla="*/ 1315774 h 5355086"/>
              <a:gd name="connsiteX576" fmla="*/ 2555679 w 5955078"/>
              <a:gd name="connsiteY576" fmla="*/ 1252865 h 5355086"/>
              <a:gd name="connsiteX577" fmla="*/ 2606626 w 5955078"/>
              <a:gd name="connsiteY577" fmla="*/ 1333000 h 5355086"/>
              <a:gd name="connsiteX578" fmla="*/ 2620263 w 5955078"/>
              <a:gd name="connsiteY578" fmla="*/ 1303889 h 5355086"/>
              <a:gd name="connsiteX579" fmla="*/ 2626669 w 5955078"/>
              <a:gd name="connsiteY579" fmla="*/ 1292794 h 5355086"/>
              <a:gd name="connsiteX580" fmla="*/ 2628409 w 5955078"/>
              <a:gd name="connsiteY580" fmla="*/ 1284289 h 5355086"/>
              <a:gd name="connsiteX581" fmla="*/ 2627470 w 5955078"/>
              <a:gd name="connsiteY581" fmla="*/ 1265784 h 5355086"/>
              <a:gd name="connsiteX582" fmla="*/ 2628696 w 5955078"/>
              <a:gd name="connsiteY582" fmla="*/ 1245358 h 5355086"/>
              <a:gd name="connsiteX583" fmla="*/ 2632757 w 5955078"/>
              <a:gd name="connsiteY583" fmla="*/ 1225513 h 5355086"/>
              <a:gd name="connsiteX584" fmla="*/ 2635903 w 5955078"/>
              <a:gd name="connsiteY584" fmla="*/ 1207253 h 5355086"/>
              <a:gd name="connsiteX585" fmla="*/ 2647865 w 5955078"/>
              <a:gd name="connsiteY585" fmla="*/ 1171893 h 5355086"/>
              <a:gd name="connsiteX586" fmla="*/ 2662997 w 5955078"/>
              <a:gd name="connsiteY586" fmla="*/ 1138362 h 5355086"/>
              <a:gd name="connsiteX587" fmla="*/ 2698261 w 5955078"/>
              <a:gd name="connsiteY587" fmla="*/ 1069962 h 5355086"/>
              <a:gd name="connsiteX588" fmla="*/ 2714643 w 5955078"/>
              <a:gd name="connsiteY588" fmla="*/ 1036098 h 5355086"/>
              <a:gd name="connsiteX589" fmla="*/ 2726939 w 5955078"/>
              <a:gd name="connsiteY589" fmla="*/ 1001987 h 5355086"/>
              <a:gd name="connsiteX590" fmla="*/ 2734171 w 5955078"/>
              <a:gd name="connsiteY590" fmla="*/ 983972 h 5355086"/>
              <a:gd name="connsiteX591" fmla="*/ 2742652 w 5955078"/>
              <a:gd name="connsiteY591" fmla="*/ 965622 h 5355086"/>
              <a:gd name="connsiteX592" fmla="*/ 2761534 w 5955078"/>
              <a:gd name="connsiteY592" fmla="*/ 931087 h 5355086"/>
              <a:gd name="connsiteX593" fmla="*/ 2782001 w 5955078"/>
              <a:gd name="connsiteY593" fmla="*/ 897468 h 5355086"/>
              <a:gd name="connsiteX594" fmla="*/ 2807468 w 5955078"/>
              <a:gd name="connsiteY594" fmla="*/ 862508 h 5355086"/>
              <a:gd name="connsiteX595" fmla="*/ 2804705 w 5955078"/>
              <a:gd name="connsiteY595" fmla="*/ 922199 h 5355086"/>
              <a:gd name="connsiteX596" fmla="*/ 2800693 w 5955078"/>
              <a:gd name="connsiteY596" fmla="*/ 982225 h 5355086"/>
              <a:gd name="connsiteX597" fmla="*/ 2795430 w 5955078"/>
              <a:gd name="connsiteY597" fmla="*/ 1042586 h 5355086"/>
              <a:gd name="connsiteX598" fmla="*/ 2791213 w 5955078"/>
              <a:gd name="connsiteY598" fmla="*/ 1071851 h 5355086"/>
              <a:gd name="connsiteX599" fmla="*/ 2785076 w 5955078"/>
              <a:gd name="connsiteY599" fmla="*/ 1098952 h 5355086"/>
              <a:gd name="connsiteX600" fmla="*/ 2776040 w 5955078"/>
              <a:gd name="connsiteY600" fmla="*/ 1140228 h 5355086"/>
              <a:gd name="connsiteX601" fmla="*/ 2770083 w 5955078"/>
              <a:gd name="connsiteY601" fmla="*/ 1177998 h 5355086"/>
              <a:gd name="connsiteX602" fmla="*/ 2764796 w 5955078"/>
              <a:gd name="connsiteY602" fmla="*/ 1218269 h 5355086"/>
              <a:gd name="connsiteX603" fmla="*/ 2762923 w 5955078"/>
              <a:gd name="connsiteY603" fmla="*/ 1256285 h 5355086"/>
              <a:gd name="connsiteX604" fmla="*/ 2762636 w 5955078"/>
              <a:gd name="connsiteY604" fmla="*/ 1295216 h 5355086"/>
              <a:gd name="connsiteX605" fmla="*/ 2763020 w 5955078"/>
              <a:gd name="connsiteY605" fmla="*/ 1336647 h 5355086"/>
              <a:gd name="connsiteX606" fmla="*/ 2766818 w 5955078"/>
              <a:gd name="connsiteY606" fmla="*/ 1375823 h 5355086"/>
              <a:gd name="connsiteX607" fmla="*/ 2775036 w 5955078"/>
              <a:gd name="connsiteY607" fmla="*/ 1416494 h 5355086"/>
              <a:gd name="connsiteX608" fmla="*/ 2789702 w 5955078"/>
              <a:gd name="connsiteY608" fmla="*/ 1411224 h 5355086"/>
              <a:gd name="connsiteX609" fmla="*/ 2802112 w 5955078"/>
              <a:gd name="connsiteY609" fmla="*/ 1402540 h 5355086"/>
              <a:gd name="connsiteX610" fmla="*/ 2810773 w 5955078"/>
              <a:gd name="connsiteY610" fmla="*/ 1394860 h 5355086"/>
              <a:gd name="connsiteX611" fmla="*/ 2818429 w 5955078"/>
              <a:gd name="connsiteY611" fmla="*/ 1383430 h 5355086"/>
              <a:gd name="connsiteX612" fmla="*/ 2823249 w 5955078"/>
              <a:gd name="connsiteY612" fmla="*/ 1371420 h 5355086"/>
              <a:gd name="connsiteX613" fmla="*/ 2829321 w 5955078"/>
              <a:gd name="connsiteY613" fmla="*/ 1359076 h 5355086"/>
              <a:gd name="connsiteX614" fmla="*/ 2839877 w 5955078"/>
              <a:gd name="connsiteY614" fmla="*/ 1333470 h 5355086"/>
              <a:gd name="connsiteX615" fmla="*/ 2859740 w 5955078"/>
              <a:gd name="connsiteY615" fmla="*/ 1282595 h 5355086"/>
              <a:gd name="connsiteX616" fmla="*/ 2873131 w 5955078"/>
              <a:gd name="connsiteY616" fmla="*/ 1257570 h 5355086"/>
              <a:gd name="connsiteX617" fmla="*/ 2889358 w 5955078"/>
              <a:gd name="connsiteY617" fmla="*/ 1233125 h 5355086"/>
              <a:gd name="connsiteX618" fmla="*/ 2867599 w 5955078"/>
              <a:gd name="connsiteY618" fmla="*/ 1301926 h 5355086"/>
              <a:gd name="connsiteX619" fmla="*/ 2856217 w 5955078"/>
              <a:gd name="connsiteY619" fmla="*/ 1334451 h 5355086"/>
              <a:gd name="connsiteX620" fmla="*/ 2846755 w 5955078"/>
              <a:gd name="connsiteY620" fmla="*/ 1369141 h 5355086"/>
              <a:gd name="connsiteX621" fmla="*/ 2846934 w 5955078"/>
              <a:gd name="connsiteY621" fmla="*/ 1379811 h 5355086"/>
              <a:gd name="connsiteX622" fmla="*/ 2850284 w 5955078"/>
              <a:gd name="connsiteY622" fmla="*/ 1392312 h 5355086"/>
              <a:gd name="connsiteX623" fmla="*/ 2859148 w 5955078"/>
              <a:gd name="connsiteY623" fmla="*/ 1415393 h 5355086"/>
              <a:gd name="connsiteX624" fmla="*/ 2885399 w 5955078"/>
              <a:gd name="connsiteY624" fmla="*/ 1408359 h 5355086"/>
              <a:gd name="connsiteX625" fmla="*/ 2896314 w 5955078"/>
              <a:gd name="connsiteY625" fmla="*/ 1404094 h 5355086"/>
              <a:gd name="connsiteX626" fmla="*/ 2907475 w 5955078"/>
              <a:gd name="connsiteY626" fmla="*/ 1395745 h 5355086"/>
              <a:gd name="connsiteX627" fmla="*/ 2916961 w 5955078"/>
              <a:gd name="connsiteY627" fmla="*/ 1381145 h 5355086"/>
              <a:gd name="connsiteX628" fmla="*/ 2927362 w 5955078"/>
              <a:gd name="connsiteY628" fmla="*/ 1364960 h 5355086"/>
              <a:gd name="connsiteX629" fmla="*/ 2938098 w 5955078"/>
              <a:gd name="connsiteY629" fmla="*/ 1350025 h 5355086"/>
              <a:gd name="connsiteX630" fmla="*/ 2951669 w 5955078"/>
              <a:gd name="connsiteY630" fmla="*/ 1335670 h 5355086"/>
              <a:gd name="connsiteX631" fmla="*/ 2939707 w 5955078"/>
              <a:gd name="connsiteY631" fmla="*/ 1371030 h 5355086"/>
              <a:gd name="connsiteX632" fmla="*/ 2934976 w 5955078"/>
              <a:gd name="connsiteY632" fmla="*/ 1388376 h 5355086"/>
              <a:gd name="connsiteX633" fmla="*/ 2931830 w 5955078"/>
              <a:gd name="connsiteY633" fmla="*/ 1406636 h 5355086"/>
              <a:gd name="connsiteX634" fmla="*/ 2925359 w 5955078"/>
              <a:gd name="connsiteY634" fmla="*/ 1432487 h 5355086"/>
              <a:gd name="connsiteX635" fmla="*/ 2923038 w 5955078"/>
              <a:gd name="connsiteY635" fmla="*/ 1443827 h 5355086"/>
              <a:gd name="connsiteX636" fmla="*/ 2921052 w 5955078"/>
              <a:gd name="connsiteY636" fmla="*/ 1456417 h 5355086"/>
              <a:gd name="connsiteX637" fmla="*/ 2924402 w 5955078"/>
              <a:gd name="connsiteY637" fmla="*/ 1468917 h 5355086"/>
              <a:gd name="connsiteX638" fmla="*/ 2930252 w 5955078"/>
              <a:gd name="connsiteY638" fmla="*/ 1480748 h 5355086"/>
              <a:gd name="connsiteX639" fmla="*/ 2939181 w 5955078"/>
              <a:gd name="connsiteY639" fmla="*/ 1489073 h 5355086"/>
              <a:gd name="connsiteX640" fmla="*/ 2955946 w 5955078"/>
              <a:gd name="connsiteY640" fmla="*/ 1496640 h 5355086"/>
              <a:gd name="connsiteX641" fmla="*/ 2959116 w 5955078"/>
              <a:gd name="connsiteY641" fmla="*/ 1498470 h 5355086"/>
              <a:gd name="connsiteX642" fmla="*/ 2960121 w 5955078"/>
              <a:gd name="connsiteY642" fmla="*/ 1502220 h 5355086"/>
              <a:gd name="connsiteX643" fmla="*/ 2964051 w 5955078"/>
              <a:gd name="connsiteY643" fmla="*/ 1511885 h 5355086"/>
              <a:gd name="connsiteX644" fmla="*/ 2966330 w 5955078"/>
              <a:gd name="connsiteY644" fmla="*/ 1535391 h 5355086"/>
              <a:gd name="connsiteX645" fmla="*/ 2970619 w 5955078"/>
              <a:gd name="connsiteY645" fmla="*/ 1566396 h 5355086"/>
              <a:gd name="connsiteX646" fmla="*/ 2976313 w 5955078"/>
              <a:gd name="connsiteY646" fmla="*/ 1587647 h 5355086"/>
              <a:gd name="connsiteX647" fmla="*/ 2981917 w 5955078"/>
              <a:gd name="connsiteY647" fmla="*/ 1603562 h 5355086"/>
              <a:gd name="connsiteX648" fmla="*/ 2986091 w 5955078"/>
              <a:gd name="connsiteY648" fmla="*/ 1609142 h 5355086"/>
              <a:gd name="connsiteX649" fmla="*/ 2990847 w 5955078"/>
              <a:gd name="connsiteY649" fmla="*/ 1611888 h 5355086"/>
              <a:gd name="connsiteX650" fmla="*/ 2995601 w 5955078"/>
              <a:gd name="connsiteY650" fmla="*/ 1614633 h 5355086"/>
              <a:gd name="connsiteX651" fmla="*/ 3002522 w 5955078"/>
              <a:gd name="connsiteY651" fmla="*/ 1615459 h 5355086"/>
              <a:gd name="connsiteX652" fmla="*/ 3019442 w 5955078"/>
              <a:gd name="connsiteY652" fmla="*/ 1613604 h 5355086"/>
              <a:gd name="connsiteX653" fmla="*/ 3038774 w 5955078"/>
              <a:gd name="connsiteY653" fmla="*/ 1605745 h 5355086"/>
              <a:gd name="connsiteX654" fmla="*/ 3064020 w 5955078"/>
              <a:gd name="connsiteY654" fmla="*/ 1594961 h 5355086"/>
              <a:gd name="connsiteX655" fmla="*/ 3076520 w 5955078"/>
              <a:gd name="connsiteY655" fmla="*/ 1591612 h 5355086"/>
              <a:gd name="connsiteX656" fmla="*/ 3094021 w 5955078"/>
              <a:gd name="connsiteY656" fmla="*/ 1586923 h 5355086"/>
              <a:gd name="connsiteX657" fmla="*/ 3074248 w 5955078"/>
              <a:gd name="connsiteY657" fmla="*/ 1643133 h 5355086"/>
              <a:gd name="connsiteX658" fmla="*/ 3100882 w 5955078"/>
              <a:gd name="connsiteY658" fmla="*/ 1677530 h 5355086"/>
              <a:gd name="connsiteX659" fmla="*/ 3110816 w 5955078"/>
              <a:gd name="connsiteY659" fmla="*/ 1689606 h 5355086"/>
              <a:gd name="connsiteX660" fmla="*/ 3112491 w 5955078"/>
              <a:gd name="connsiteY660" fmla="*/ 1695856 h 5355086"/>
              <a:gd name="connsiteX661" fmla="*/ 3112826 w 5955078"/>
              <a:gd name="connsiteY661" fmla="*/ 1697106 h 5355086"/>
              <a:gd name="connsiteX662" fmla="*/ 3096844 w 5955078"/>
              <a:gd name="connsiteY662" fmla="*/ 1717466 h 5355086"/>
              <a:gd name="connsiteX663" fmla="*/ 3077358 w 5955078"/>
              <a:gd name="connsiteY663" fmla="*/ 1734746 h 5355086"/>
              <a:gd name="connsiteX664" fmla="*/ 3056287 w 5955078"/>
              <a:gd name="connsiteY664" fmla="*/ 1751110 h 5355086"/>
              <a:gd name="connsiteX665" fmla="*/ 3047291 w 5955078"/>
              <a:gd name="connsiteY665" fmla="*/ 1757540 h 5355086"/>
              <a:gd name="connsiteX666" fmla="*/ 3035460 w 5955078"/>
              <a:gd name="connsiteY666" fmla="*/ 1763389 h 5355086"/>
              <a:gd name="connsiteX667" fmla="*/ 3027960 w 5955078"/>
              <a:gd name="connsiteY667" fmla="*/ 1765399 h 5355086"/>
              <a:gd name="connsiteX668" fmla="*/ 3019790 w 5955078"/>
              <a:gd name="connsiteY668" fmla="*/ 1764908 h 5355086"/>
              <a:gd name="connsiteX669" fmla="*/ 2999030 w 5955078"/>
              <a:gd name="connsiteY669" fmla="*/ 1762432 h 5355086"/>
              <a:gd name="connsiteX670" fmla="*/ 2978850 w 5955078"/>
              <a:gd name="connsiteY670" fmla="*/ 1757121 h 5355086"/>
              <a:gd name="connsiteX671" fmla="*/ 2969429 w 5955078"/>
              <a:gd name="connsiteY671" fmla="*/ 1756966 h 5355086"/>
              <a:gd name="connsiteX672" fmla="*/ 2959094 w 5955078"/>
              <a:gd name="connsiteY672" fmla="*/ 1758396 h 5355086"/>
              <a:gd name="connsiteX673" fmla="*/ 2938423 w 5955078"/>
              <a:gd name="connsiteY673" fmla="*/ 1761254 h 5355086"/>
              <a:gd name="connsiteX674" fmla="*/ 2918423 w 5955078"/>
              <a:gd name="connsiteY674" fmla="*/ 1766613 h 5355086"/>
              <a:gd name="connsiteX675" fmla="*/ 2899427 w 5955078"/>
              <a:gd name="connsiteY675" fmla="*/ 1775723 h 5355086"/>
              <a:gd name="connsiteX676" fmla="*/ 2893266 w 5955078"/>
              <a:gd name="connsiteY676" fmla="*/ 1782733 h 5355086"/>
              <a:gd name="connsiteX677" fmla="*/ 2885521 w 5955078"/>
              <a:gd name="connsiteY677" fmla="*/ 1788828 h 5355086"/>
              <a:gd name="connsiteX678" fmla="*/ 2876950 w 5955078"/>
              <a:gd name="connsiteY678" fmla="*/ 1801843 h 5355086"/>
              <a:gd name="connsiteX679" fmla="*/ 2870880 w 5955078"/>
              <a:gd name="connsiteY679" fmla="*/ 1814188 h 5355086"/>
              <a:gd name="connsiteX680" fmla="*/ 2870814 w 5955078"/>
              <a:gd name="connsiteY680" fmla="*/ 1828943 h 5355086"/>
              <a:gd name="connsiteX681" fmla="*/ 2870748 w 5955078"/>
              <a:gd name="connsiteY681" fmla="*/ 1843698 h 5355086"/>
              <a:gd name="connsiteX682" fmla="*/ 2871933 w 5955078"/>
              <a:gd name="connsiteY682" fmla="*/ 1858119 h 5355086"/>
              <a:gd name="connsiteX683" fmla="*/ 2877782 w 5955078"/>
              <a:gd name="connsiteY683" fmla="*/ 1869950 h 5355086"/>
              <a:gd name="connsiteX684" fmla="*/ 2887382 w 5955078"/>
              <a:gd name="connsiteY684" fmla="*/ 1880775 h 5355086"/>
              <a:gd name="connsiteX685" fmla="*/ 2895642 w 5955078"/>
              <a:gd name="connsiteY685" fmla="*/ 1886600 h 5355086"/>
              <a:gd name="connsiteX686" fmla="*/ 2908902 w 5955078"/>
              <a:gd name="connsiteY686" fmla="*/ 1891086 h 5355086"/>
              <a:gd name="connsiteX687" fmla="*/ 2922742 w 5955078"/>
              <a:gd name="connsiteY687" fmla="*/ 1892736 h 5355086"/>
              <a:gd name="connsiteX688" fmla="*/ 2934327 w 5955078"/>
              <a:gd name="connsiteY688" fmla="*/ 1890972 h 5355086"/>
              <a:gd name="connsiteX689" fmla="*/ 2946828 w 5955078"/>
              <a:gd name="connsiteY689" fmla="*/ 1887622 h 5355086"/>
              <a:gd name="connsiteX690" fmla="*/ 2958323 w 5955078"/>
              <a:gd name="connsiteY690" fmla="*/ 1880523 h 5355086"/>
              <a:gd name="connsiteX691" fmla="*/ 2966649 w 5955078"/>
              <a:gd name="connsiteY691" fmla="*/ 1871593 h 5355086"/>
              <a:gd name="connsiteX692" fmla="*/ 2974640 w 5955078"/>
              <a:gd name="connsiteY692" fmla="*/ 1861414 h 5355086"/>
              <a:gd name="connsiteX693" fmla="*/ 2982296 w 5955078"/>
              <a:gd name="connsiteY693" fmla="*/ 1849984 h 5355086"/>
              <a:gd name="connsiteX694" fmla="*/ 2989281 w 5955078"/>
              <a:gd name="connsiteY694" fmla="*/ 1836054 h 5355086"/>
              <a:gd name="connsiteX695" fmla="*/ 2996937 w 5955078"/>
              <a:gd name="connsiteY695" fmla="*/ 1824624 h 5355086"/>
              <a:gd name="connsiteX696" fmla="*/ 3006177 w 5955078"/>
              <a:gd name="connsiteY696" fmla="*/ 1814109 h 5355086"/>
              <a:gd name="connsiteX697" fmla="*/ 3014503 w 5955078"/>
              <a:gd name="connsiteY697" fmla="*/ 1805179 h 5355086"/>
              <a:gd name="connsiteX698" fmla="*/ 3026669 w 5955078"/>
              <a:gd name="connsiteY698" fmla="*/ 1800580 h 5355086"/>
              <a:gd name="connsiteX699" fmla="*/ 3039504 w 5955078"/>
              <a:gd name="connsiteY699" fmla="*/ 1798480 h 5355086"/>
              <a:gd name="connsiteX700" fmla="*/ 3054930 w 5955078"/>
              <a:gd name="connsiteY700" fmla="*/ 1801046 h 5355086"/>
              <a:gd name="connsiteX701" fmla="*/ 3073190 w 5955078"/>
              <a:gd name="connsiteY701" fmla="*/ 1804192 h 5355086"/>
              <a:gd name="connsiteX702" fmla="*/ 2998103 w 5955078"/>
              <a:gd name="connsiteY702" fmla="*/ 1893980 h 5355086"/>
              <a:gd name="connsiteX703" fmla="*/ 3015694 w 5955078"/>
              <a:gd name="connsiteY703" fmla="*/ 1894626 h 5355086"/>
              <a:gd name="connsiteX704" fmla="*/ 3030784 w 5955078"/>
              <a:gd name="connsiteY704" fmla="*/ 1895942 h 5355086"/>
              <a:gd name="connsiteX705" fmla="*/ 3043285 w 5955078"/>
              <a:gd name="connsiteY705" fmla="*/ 1892592 h 5355086"/>
              <a:gd name="connsiteX706" fmla="*/ 3053865 w 5955078"/>
              <a:gd name="connsiteY706" fmla="*/ 1887077 h 5355086"/>
              <a:gd name="connsiteX707" fmla="*/ 3065361 w 5955078"/>
              <a:gd name="connsiteY707" fmla="*/ 1879978 h 5355086"/>
              <a:gd name="connsiteX708" fmla="*/ 3073687 w 5955078"/>
              <a:gd name="connsiteY708" fmla="*/ 1871048 h 5355086"/>
              <a:gd name="connsiteX709" fmla="*/ 3082012 w 5955078"/>
              <a:gd name="connsiteY709" fmla="*/ 1862118 h 5355086"/>
              <a:gd name="connsiteX710" fmla="*/ 3090003 w 5955078"/>
              <a:gd name="connsiteY710" fmla="*/ 1851938 h 5355086"/>
              <a:gd name="connsiteX711" fmla="*/ 3104645 w 5955078"/>
              <a:gd name="connsiteY711" fmla="*/ 1826579 h 5355086"/>
              <a:gd name="connsiteX712" fmla="*/ 3115536 w 5955078"/>
              <a:gd name="connsiteY712" fmla="*/ 1802224 h 5355086"/>
              <a:gd name="connsiteX713" fmla="*/ 3123927 w 5955078"/>
              <a:gd name="connsiteY713" fmla="*/ 1778539 h 5355086"/>
              <a:gd name="connsiteX714" fmla="*/ 3130399 w 5955078"/>
              <a:gd name="connsiteY714" fmla="*/ 1752689 h 5355086"/>
              <a:gd name="connsiteX715" fmla="*/ 3131535 w 5955078"/>
              <a:gd name="connsiteY715" fmla="*/ 1726928 h 5355086"/>
              <a:gd name="connsiteX716" fmla="*/ 3132671 w 5955078"/>
              <a:gd name="connsiteY716" fmla="*/ 1701167 h 5355086"/>
              <a:gd name="connsiteX717" fmla="*/ 3131888 w 5955078"/>
              <a:gd name="connsiteY717" fmla="*/ 1673241 h 5355086"/>
              <a:gd name="connsiteX718" fmla="*/ 3131104 w 5955078"/>
              <a:gd name="connsiteY718" fmla="*/ 1645316 h 5355086"/>
              <a:gd name="connsiteX719" fmla="*/ 3127820 w 5955078"/>
              <a:gd name="connsiteY719" fmla="*/ 1618060 h 5355086"/>
              <a:gd name="connsiteX720" fmla="*/ 3129536 w 5955078"/>
              <a:gd name="connsiteY720" fmla="*/ 1589464 h 5355086"/>
              <a:gd name="connsiteX721" fmla="*/ 3130134 w 5955078"/>
              <a:gd name="connsiteY721" fmla="*/ 1531693 h 5355086"/>
              <a:gd name="connsiteX722" fmla="*/ 3150560 w 5955078"/>
              <a:gd name="connsiteY722" fmla="*/ 1532919 h 5355086"/>
              <a:gd name="connsiteX723" fmla="*/ 3147934 w 5955078"/>
              <a:gd name="connsiteY723" fmla="*/ 1638126 h 5355086"/>
              <a:gd name="connsiteX724" fmla="*/ 3165525 w 5955078"/>
              <a:gd name="connsiteY724" fmla="*/ 1638772 h 5355086"/>
              <a:gd name="connsiteX725" fmla="*/ 3181105 w 5955078"/>
              <a:gd name="connsiteY725" fmla="*/ 1631918 h 5355086"/>
              <a:gd name="connsiteX726" fmla="*/ 3194186 w 5955078"/>
              <a:gd name="connsiteY726" fmla="*/ 1625733 h 5355086"/>
              <a:gd name="connsiteX727" fmla="*/ 3202847 w 5955078"/>
              <a:gd name="connsiteY727" fmla="*/ 1618053 h 5355086"/>
              <a:gd name="connsiteX728" fmla="*/ 3209252 w 5955078"/>
              <a:gd name="connsiteY728" fmla="*/ 1606959 h 5355086"/>
              <a:gd name="connsiteX729" fmla="*/ 3214073 w 5955078"/>
              <a:gd name="connsiteY729" fmla="*/ 1594949 h 5355086"/>
              <a:gd name="connsiteX730" fmla="*/ 3214809 w 5955078"/>
              <a:gd name="connsiteY730" fmla="*/ 1582694 h 5355086"/>
              <a:gd name="connsiteX731" fmla="*/ 3213959 w 5955078"/>
              <a:gd name="connsiteY731" fmla="*/ 1569522 h 5355086"/>
              <a:gd name="connsiteX732" fmla="*/ 3204981 w 5955078"/>
              <a:gd name="connsiteY732" fmla="*/ 1521017 h 5355086"/>
              <a:gd name="connsiteX733" fmla="*/ 3199174 w 5955078"/>
              <a:gd name="connsiteY733" fmla="*/ 1474340 h 5355086"/>
              <a:gd name="connsiteX734" fmla="*/ 3194951 w 5955078"/>
              <a:gd name="connsiteY734" fmla="*/ 1428579 h 5355086"/>
              <a:gd name="connsiteX735" fmla="*/ 3198228 w 5955078"/>
              <a:gd name="connsiteY735" fmla="*/ 1380807 h 5355086"/>
              <a:gd name="connsiteX736" fmla="*/ 3202510 w 5955078"/>
              <a:gd name="connsiteY736" fmla="*/ 1336788 h 5355086"/>
              <a:gd name="connsiteX737" fmla="*/ 3211793 w 5955078"/>
              <a:gd name="connsiteY737" fmla="*/ 1291427 h 5355086"/>
              <a:gd name="connsiteX738" fmla="*/ 3226075 w 5955078"/>
              <a:gd name="connsiteY738" fmla="*/ 1244727 h 5355086"/>
              <a:gd name="connsiteX739" fmla="*/ 3234801 w 5955078"/>
              <a:gd name="connsiteY739" fmla="*/ 1222291 h 5355086"/>
              <a:gd name="connsiteX740" fmla="*/ 3246363 w 5955078"/>
              <a:gd name="connsiteY740" fmla="*/ 1200436 h 5355086"/>
              <a:gd name="connsiteX741" fmla="*/ 3245938 w 5955078"/>
              <a:gd name="connsiteY741" fmla="*/ 1193851 h 5355086"/>
              <a:gd name="connsiteX742" fmla="*/ 3248014 w 5955078"/>
              <a:gd name="connsiteY742" fmla="*/ 1186596 h 5355086"/>
              <a:gd name="connsiteX743" fmla="*/ 3248660 w 5955078"/>
              <a:gd name="connsiteY743" fmla="*/ 1169006 h 5355086"/>
              <a:gd name="connsiteX744" fmla="*/ 3245890 w 5955078"/>
              <a:gd name="connsiteY744" fmla="*/ 1153670 h 5355086"/>
              <a:gd name="connsiteX745" fmla="*/ 3243366 w 5955078"/>
              <a:gd name="connsiteY745" fmla="*/ 1134249 h 5355086"/>
              <a:gd name="connsiteX746" fmla="*/ 3312142 w 5955078"/>
              <a:gd name="connsiteY746" fmla="*/ 1135918 h 5355086"/>
              <a:gd name="connsiteX747" fmla="*/ 3316784 w 5955078"/>
              <a:gd name="connsiteY747" fmla="*/ 1113238 h 5355086"/>
              <a:gd name="connsiteX748" fmla="*/ 3321425 w 5955078"/>
              <a:gd name="connsiteY748" fmla="*/ 1090557 h 5355086"/>
              <a:gd name="connsiteX749" fmla="*/ 3330151 w 5955078"/>
              <a:gd name="connsiteY749" fmla="*/ 1068122 h 5355086"/>
              <a:gd name="connsiteX750" fmla="*/ 3341467 w 5955078"/>
              <a:gd name="connsiteY750" fmla="*/ 1050353 h 5355086"/>
              <a:gd name="connsiteX751" fmla="*/ 3352113 w 5955078"/>
              <a:gd name="connsiteY751" fmla="*/ 1030082 h 5355086"/>
              <a:gd name="connsiteX752" fmla="*/ 3367180 w 5955078"/>
              <a:gd name="connsiteY752" fmla="*/ 1011308 h 5355086"/>
              <a:gd name="connsiteX753" fmla="*/ 3393896 w 5955078"/>
              <a:gd name="connsiteY753" fmla="*/ 976013 h 5355086"/>
              <a:gd name="connsiteX754" fmla="*/ 3423114 w 5955078"/>
              <a:gd name="connsiteY754" fmla="*/ 940049 h 5355086"/>
              <a:gd name="connsiteX755" fmla="*/ 3450166 w 5955078"/>
              <a:gd name="connsiteY755" fmla="*/ 906004 h 5355086"/>
              <a:gd name="connsiteX756" fmla="*/ 3462063 w 5955078"/>
              <a:gd name="connsiteY756" fmla="*/ 885399 h 5355086"/>
              <a:gd name="connsiteX757" fmla="*/ 3471459 w 5955078"/>
              <a:gd name="connsiteY757" fmla="*/ 865464 h 5355086"/>
              <a:gd name="connsiteX758" fmla="*/ 3480855 w 5955078"/>
              <a:gd name="connsiteY758" fmla="*/ 845529 h 5355086"/>
              <a:gd name="connsiteX759" fmla="*/ 3487996 w 5955078"/>
              <a:gd name="connsiteY759" fmla="*/ 822179 h 5355086"/>
              <a:gd name="connsiteX760" fmla="*/ 3503176 w 5955078"/>
              <a:gd name="connsiteY760" fmla="*/ 828830 h 5355086"/>
              <a:gd name="connsiteX761" fmla="*/ 3476351 w 5955078"/>
              <a:gd name="connsiteY761" fmla="*/ 913725 h 5355086"/>
              <a:gd name="connsiteX762" fmla="*/ 3462314 w 5955078"/>
              <a:gd name="connsiteY762" fmla="*/ 956341 h 5355086"/>
              <a:gd name="connsiteX763" fmla="*/ 3449862 w 5955078"/>
              <a:gd name="connsiteY763" fmla="*/ 999871 h 5355086"/>
              <a:gd name="connsiteX764" fmla="*/ 3443145 w 5955078"/>
              <a:gd name="connsiteY764" fmla="*/ 1029807 h 5355086"/>
              <a:gd name="connsiteX765" fmla="*/ 3440513 w 5955078"/>
              <a:gd name="connsiteY765" fmla="*/ 1059987 h 5355086"/>
              <a:gd name="connsiteX766" fmla="*/ 3435047 w 5955078"/>
              <a:gd name="connsiteY766" fmla="*/ 1089588 h 5355086"/>
              <a:gd name="connsiteX767" fmla="*/ 3429916 w 5955078"/>
              <a:gd name="connsiteY767" fmla="*/ 1120438 h 5355086"/>
              <a:gd name="connsiteX768" fmla="*/ 3420298 w 5955078"/>
              <a:gd name="connsiteY768" fmla="*/ 1164549 h 5355086"/>
              <a:gd name="connsiteX769" fmla="*/ 3414987 w 5955078"/>
              <a:gd name="connsiteY769" fmla="*/ 1184729 h 5355086"/>
              <a:gd name="connsiteX770" fmla="*/ 3408761 w 5955078"/>
              <a:gd name="connsiteY770" fmla="*/ 1206494 h 5355086"/>
              <a:gd name="connsiteX771" fmla="*/ 3397870 w 5955078"/>
              <a:gd name="connsiteY771" fmla="*/ 1230850 h 5355086"/>
              <a:gd name="connsiteX772" fmla="*/ 3386309 w 5955078"/>
              <a:gd name="connsiteY772" fmla="*/ 1252704 h 5355086"/>
              <a:gd name="connsiteX773" fmla="*/ 3359770 w 5955078"/>
              <a:gd name="connsiteY773" fmla="*/ 1298669 h 5355086"/>
              <a:gd name="connsiteX774" fmla="*/ 3279177 w 5955078"/>
              <a:gd name="connsiteY774" fmla="*/ 1452904 h 5355086"/>
              <a:gd name="connsiteX775" fmla="*/ 3271521 w 5955078"/>
              <a:gd name="connsiteY775" fmla="*/ 1464333 h 5355086"/>
              <a:gd name="connsiteX776" fmla="*/ 3263530 w 5955078"/>
              <a:gd name="connsiteY776" fmla="*/ 1474512 h 5355086"/>
              <a:gd name="connsiteX777" fmla="*/ 3247884 w 5955078"/>
              <a:gd name="connsiteY777" fmla="*/ 1496123 h 5355086"/>
              <a:gd name="connsiteX778" fmla="*/ 3243063 w 5955078"/>
              <a:gd name="connsiteY778" fmla="*/ 1508133 h 5355086"/>
              <a:gd name="connsiteX779" fmla="*/ 3240743 w 5955078"/>
              <a:gd name="connsiteY779" fmla="*/ 1519473 h 5355086"/>
              <a:gd name="connsiteX780" fmla="*/ 3240676 w 5955078"/>
              <a:gd name="connsiteY780" fmla="*/ 1534228 h 5355086"/>
              <a:gd name="connsiteX781" fmla="*/ 3247531 w 5955078"/>
              <a:gd name="connsiteY781" fmla="*/ 1549809 h 5355086"/>
              <a:gd name="connsiteX782" fmla="*/ 3265433 w 5955078"/>
              <a:gd name="connsiteY782" fmla="*/ 1531615 h 5355086"/>
              <a:gd name="connsiteX783" fmla="*/ 3288424 w 5955078"/>
              <a:gd name="connsiteY783" fmla="*/ 1517416 h 5355086"/>
              <a:gd name="connsiteX784" fmla="*/ 3305075 w 5955078"/>
              <a:gd name="connsiteY784" fmla="*/ 1499555 h 5355086"/>
              <a:gd name="connsiteX785" fmla="*/ 3313736 w 5955078"/>
              <a:gd name="connsiteY785" fmla="*/ 1491876 h 5355086"/>
              <a:gd name="connsiteX786" fmla="*/ 3321391 w 5955078"/>
              <a:gd name="connsiteY786" fmla="*/ 1480446 h 5355086"/>
              <a:gd name="connsiteX787" fmla="*/ 3350674 w 5955078"/>
              <a:gd name="connsiteY787" fmla="*/ 1429726 h 5355086"/>
              <a:gd name="connsiteX788" fmla="*/ 3379287 w 5955078"/>
              <a:gd name="connsiteY788" fmla="*/ 1376506 h 5355086"/>
              <a:gd name="connsiteX789" fmla="*/ 3408236 w 5955078"/>
              <a:gd name="connsiteY789" fmla="*/ 1324536 h 5355086"/>
              <a:gd name="connsiteX790" fmla="*/ 3436849 w 5955078"/>
              <a:gd name="connsiteY790" fmla="*/ 1271317 h 5355086"/>
              <a:gd name="connsiteX791" fmla="*/ 3366758 w 5955078"/>
              <a:gd name="connsiteY791" fmla="*/ 1564755 h 5355086"/>
              <a:gd name="connsiteX792" fmla="*/ 3440325 w 5955078"/>
              <a:gd name="connsiteY792" fmla="*/ 1459296 h 5355086"/>
              <a:gd name="connsiteX793" fmla="*/ 3456420 w 5955078"/>
              <a:gd name="connsiteY793" fmla="*/ 1464362 h 5355086"/>
              <a:gd name="connsiteX794" fmla="*/ 3478305 w 5955078"/>
              <a:gd name="connsiteY794" fmla="*/ 1571040 h 5355086"/>
              <a:gd name="connsiteX795" fmla="*/ 3527237 w 5955078"/>
              <a:gd name="connsiteY795" fmla="*/ 1568647 h 5355086"/>
              <a:gd name="connsiteX796" fmla="*/ 3573667 w 5955078"/>
              <a:gd name="connsiteY796" fmla="*/ 1566925 h 5355086"/>
              <a:gd name="connsiteX797" fmla="*/ 3620769 w 5955078"/>
              <a:gd name="connsiteY797" fmla="*/ 1567702 h 5355086"/>
              <a:gd name="connsiteX798" fmla="*/ 3642444 w 5955078"/>
              <a:gd name="connsiteY798" fmla="*/ 1568592 h 5355086"/>
              <a:gd name="connsiteX799" fmla="*/ 3665125 w 5955078"/>
              <a:gd name="connsiteY799" fmla="*/ 1573234 h 5355086"/>
              <a:gd name="connsiteX800" fmla="*/ 3686555 w 5955078"/>
              <a:gd name="connsiteY800" fmla="*/ 1578211 h 5355086"/>
              <a:gd name="connsiteX801" fmla="*/ 3707740 w 5955078"/>
              <a:gd name="connsiteY801" fmla="*/ 1587272 h 5355086"/>
              <a:gd name="connsiteX802" fmla="*/ 3749195 w 5955078"/>
              <a:gd name="connsiteY802" fmla="*/ 1606979 h 5355086"/>
              <a:gd name="connsiteX803" fmla="*/ 3792570 w 5955078"/>
              <a:gd name="connsiteY803" fmla="*/ 1628851 h 5355086"/>
              <a:gd name="connsiteX804" fmla="*/ 3837529 w 5955078"/>
              <a:gd name="connsiteY804" fmla="*/ 1651639 h 5355086"/>
              <a:gd name="connsiteX805" fmla="*/ 3831500 w 5955078"/>
              <a:gd name="connsiteY805" fmla="*/ 1629138 h 5355086"/>
              <a:gd name="connsiteX806" fmla="*/ 3826141 w 5955078"/>
              <a:gd name="connsiteY806" fmla="*/ 1609137 h 5355086"/>
              <a:gd name="connsiteX807" fmla="*/ 3822703 w 5955078"/>
              <a:gd name="connsiteY807" fmla="*/ 1591303 h 5355086"/>
              <a:gd name="connsiteX808" fmla="*/ 3822858 w 5955078"/>
              <a:gd name="connsiteY808" fmla="*/ 1581883 h 5355086"/>
              <a:gd name="connsiteX809" fmla="*/ 3824598 w 5955078"/>
              <a:gd name="connsiteY809" fmla="*/ 1573377 h 5355086"/>
              <a:gd name="connsiteX810" fmla="*/ 3826674 w 5955078"/>
              <a:gd name="connsiteY810" fmla="*/ 1566122 h 5355086"/>
              <a:gd name="connsiteX811" fmla="*/ 3831249 w 5955078"/>
              <a:gd name="connsiteY811" fmla="*/ 1558197 h 5355086"/>
              <a:gd name="connsiteX812" fmla="*/ 3846070 w 5955078"/>
              <a:gd name="connsiteY812" fmla="*/ 1543507 h 5355086"/>
              <a:gd name="connsiteX813" fmla="*/ 3862811 w 5955078"/>
              <a:gd name="connsiteY813" fmla="*/ 1530983 h 5355086"/>
              <a:gd name="connsiteX814" fmla="*/ 3880712 w 5955078"/>
              <a:gd name="connsiteY814" fmla="*/ 1512788 h 5355086"/>
              <a:gd name="connsiteX815" fmla="*/ 3882746 w 5955078"/>
              <a:gd name="connsiteY815" fmla="*/ 1540379 h 5355086"/>
              <a:gd name="connsiteX816" fmla="*/ 3884780 w 5955078"/>
              <a:gd name="connsiteY816" fmla="*/ 1567970 h 5355086"/>
              <a:gd name="connsiteX817" fmla="*/ 3887394 w 5955078"/>
              <a:gd name="connsiteY817" fmla="*/ 1592725 h 5355086"/>
              <a:gd name="connsiteX818" fmla="*/ 3887507 w 5955078"/>
              <a:gd name="connsiteY818" fmla="*/ 1618151 h 5355086"/>
              <a:gd name="connsiteX819" fmla="*/ 3886437 w 5955078"/>
              <a:gd name="connsiteY819" fmla="*/ 1629156 h 5355086"/>
              <a:gd name="connsiteX820" fmla="*/ 3882866 w 5955078"/>
              <a:gd name="connsiteY820" fmla="*/ 1640831 h 5355086"/>
              <a:gd name="connsiteX821" fmla="*/ 3880210 w 5955078"/>
              <a:gd name="connsiteY821" fmla="*/ 1650921 h 5355086"/>
              <a:gd name="connsiteX822" fmla="*/ 3872890 w 5955078"/>
              <a:gd name="connsiteY822" fmla="*/ 1663601 h 5355086"/>
              <a:gd name="connsiteX823" fmla="*/ 3864564 w 5955078"/>
              <a:gd name="connsiteY823" fmla="*/ 1672531 h 5355086"/>
              <a:gd name="connsiteX824" fmla="*/ 3850903 w 5955078"/>
              <a:gd name="connsiteY824" fmla="*/ 1681551 h 5355086"/>
              <a:gd name="connsiteX825" fmla="*/ 3837243 w 5955078"/>
              <a:gd name="connsiteY825" fmla="*/ 1690571 h 5355086"/>
              <a:gd name="connsiteX826" fmla="*/ 3819497 w 5955078"/>
              <a:gd name="connsiteY826" fmla="*/ 1699344 h 5355086"/>
              <a:gd name="connsiteX827" fmla="*/ 3851508 w 5955078"/>
              <a:gd name="connsiteY827" fmla="*/ 1698806 h 5355086"/>
              <a:gd name="connsiteX828" fmla="*/ 3881933 w 5955078"/>
              <a:gd name="connsiteY828" fmla="*/ 1697352 h 5355086"/>
              <a:gd name="connsiteX829" fmla="*/ 3907939 w 5955078"/>
              <a:gd name="connsiteY829" fmla="*/ 1694404 h 5355086"/>
              <a:gd name="connsiteX830" fmla="*/ 3933855 w 5955078"/>
              <a:gd name="connsiteY830" fmla="*/ 1686119 h 5355086"/>
              <a:gd name="connsiteX831" fmla="*/ 3958186 w 5955078"/>
              <a:gd name="connsiteY831" fmla="*/ 1676920 h 5355086"/>
              <a:gd name="connsiteX832" fmla="*/ 3979927 w 5955078"/>
              <a:gd name="connsiteY832" fmla="*/ 1663056 h 5355086"/>
              <a:gd name="connsiteX833" fmla="*/ 3998499 w 5955078"/>
              <a:gd name="connsiteY833" fmla="*/ 1647362 h 5355086"/>
              <a:gd name="connsiteX834" fmla="*/ 4016645 w 5955078"/>
              <a:gd name="connsiteY834" fmla="*/ 1625082 h 5355086"/>
              <a:gd name="connsiteX835" fmla="*/ 4024971 w 5955078"/>
              <a:gd name="connsiteY835" fmla="*/ 1616152 h 5355086"/>
              <a:gd name="connsiteX836" fmla="*/ 4033296 w 5955078"/>
              <a:gd name="connsiteY836" fmla="*/ 1607222 h 5355086"/>
              <a:gd name="connsiteX837" fmla="*/ 4055037 w 5955078"/>
              <a:gd name="connsiteY837" fmla="*/ 1593358 h 5355086"/>
              <a:gd name="connsiteX838" fmla="*/ 4078119 w 5955078"/>
              <a:gd name="connsiteY838" fmla="*/ 1584494 h 5355086"/>
              <a:gd name="connsiteX839" fmla="*/ 4103120 w 5955078"/>
              <a:gd name="connsiteY839" fmla="*/ 1577795 h 5355086"/>
              <a:gd name="connsiteX840" fmla="*/ 4113790 w 5955078"/>
              <a:gd name="connsiteY840" fmla="*/ 1577616 h 5355086"/>
              <a:gd name="connsiteX841" fmla="*/ 4121625 w 5955078"/>
              <a:gd name="connsiteY841" fmla="*/ 1576856 h 5355086"/>
              <a:gd name="connsiteX842" fmla="*/ 4132050 w 5955078"/>
              <a:gd name="connsiteY842" fmla="*/ 1580761 h 5355086"/>
              <a:gd name="connsiteX843" fmla="*/ 4137475 w 5955078"/>
              <a:gd name="connsiteY843" fmla="*/ 1586007 h 5355086"/>
              <a:gd name="connsiteX844" fmla="*/ 4141404 w 5955078"/>
              <a:gd name="connsiteY844" fmla="*/ 1595672 h 5355086"/>
              <a:gd name="connsiteX845" fmla="*/ 4142164 w 5955078"/>
              <a:gd name="connsiteY845" fmla="*/ 1603508 h 5355086"/>
              <a:gd name="connsiteX846" fmla="*/ 4141763 w 5955078"/>
              <a:gd name="connsiteY846" fmla="*/ 1617012 h 5355086"/>
              <a:gd name="connsiteX847" fmla="*/ 4135112 w 5955078"/>
              <a:gd name="connsiteY847" fmla="*/ 1632192 h 5355086"/>
              <a:gd name="connsiteX848" fmla="*/ 4125471 w 5955078"/>
              <a:gd name="connsiteY848" fmla="*/ 1656213 h 5355086"/>
              <a:gd name="connsiteX849" fmla="*/ 4121255 w 5955078"/>
              <a:gd name="connsiteY849" fmla="*/ 1685478 h 5355086"/>
              <a:gd name="connsiteX850" fmla="*/ 4109407 w 5955078"/>
              <a:gd name="connsiteY850" fmla="*/ 1746264 h 5355086"/>
              <a:gd name="connsiteX851" fmla="*/ 4166909 w 5955078"/>
              <a:gd name="connsiteY851" fmla="*/ 1730857 h 5355086"/>
              <a:gd name="connsiteX852" fmla="*/ 4194990 w 5955078"/>
              <a:gd name="connsiteY852" fmla="*/ 1720652 h 5355086"/>
              <a:gd name="connsiteX853" fmla="*/ 4215235 w 5955078"/>
              <a:gd name="connsiteY853" fmla="*/ 1711208 h 5355086"/>
              <a:gd name="connsiteX854" fmla="*/ 4229476 w 5955078"/>
              <a:gd name="connsiteY854" fmla="*/ 1699354 h 5355086"/>
              <a:gd name="connsiteX855" fmla="*/ 4236552 w 5955078"/>
              <a:gd name="connsiteY855" fmla="*/ 1690760 h 5355086"/>
              <a:gd name="connsiteX856" fmla="*/ 4239877 w 5955078"/>
              <a:gd name="connsiteY856" fmla="*/ 1683169 h 5355086"/>
              <a:gd name="connsiteX857" fmla="*/ 4243203 w 5955078"/>
              <a:gd name="connsiteY857" fmla="*/ 1675578 h 5355086"/>
              <a:gd name="connsiteX858" fmla="*/ 4244944 w 5955078"/>
              <a:gd name="connsiteY858" fmla="*/ 1667075 h 5355086"/>
              <a:gd name="connsiteX859" fmla="*/ 4243849 w 5955078"/>
              <a:gd name="connsiteY859" fmla="*/ 1657989 h 5355086"/>
              <a:gd name="connsiteX860" fmla="*/ 4243669 w 5955078"/>
              <a:gd name="connsiteY860" fmla="*/ 1647318 h 5355086"/>
              <a:gd name="connsiteX861" fmla="*/ 4237975 w 5955078"/>
              <a:gd name="connsiteY861" fmla="*/ 1626068 h 5355086"/>
              <a:gd name="connsiteX862" fmla="*/ 4226521 w 5955078"/>
              <a:gd name="connsiteY862" fmla="*/ 1598321 h 5355086"/>
              <a:gd name="connsiteX863" fmla="*/ 4218417 w 5955078"/>
              <a:gd name="connsiteY863" fmla="*/ 1583076 h 5355086"/>
              <a:gd name="connsiteX864" fmla="*/ 4214397 w 5955078"/>
              <a:gd name="connsiteY864" fmla="*/ 1568075 h 5355086"/>
              <a:gd name="connsiteX865" fmla="*/ 4210043 w 5955078"/>
              <a:gd name="connsiteY865" fmla="*/ 1551825 h 5355086"/>
              <a:gd name="connsiteX866" fmla="*/ 4206359 w 5955078"/>
              <a:gd name="connsiteY866" fmla="*/ 1538074 h 5355086"/>
              <a:gd name="connsiteX867" fmla="*/ 4203254 w 5955078"/>
              <a:gd name="connsiteY867" fmla="*/ 1521488 h 5355086"/>
              <a:gd name="connsiteX868" fmla="*/ 4203320 w 5955078"/>
              <a:gd name="connsiteY868" fmla="*/ 1506734 h 5355086"/>
              <a:gd name="connsiteX869" fmla="*/ 4206221 w 5955078"/>
              <a:gd name="connsiteY869" fmla="*/ 1492558 h 5355086"/>
              <a:gd name="connsiteX870" fmla="*/ 4208787 w 5955078"/>
              <a:gd name="connsiteY870" fmla="*/ 1477133 h 5355086"/>
              <a:gd name="connsiteX871" fmla="*/ 4211688 w 5955078"/>
              <a:gd name="connsiteY871" fmla="*/ 1462958 h 5355086"/>
              <a:gd name="connsiteX872" fmla="*/ 4218673 w 5955078"/>
              <a:gd name="connsiteY872" fmla="*/ 1449028 h 5355086"/>
              <a:gd name="connsiteX873" fmla="*/ 4223494 w 5955078"/>
              <a:gd name="connsiteY873" fmla="*/ 1437018 h 5355086"/>
              <a:gd name="connsiteX874" fmla="*/ 4233315 w 5955078"/>
              <a:gd name="connsiteY874" fmla="*/ 1423668 h 5355086"/>
              <a:gd name="connsiteX875" fmla="*/ 4243136 w 5955078"/>
              <a:gd name="connsiteY875" fmla="*/ 1410318 h 5355086"/>
              <a:gd name="connsiteX876" fmla="*/ 4254541 w 5955078"/>
              <a:gd name="connsiteY876" fmla="*/ 1397884 h 5355086"/>
              <a:gd name="connsiteX877" fmla="*/ 4266282 w 5955078"/>
              <a:gd name="connsiteY877" fmla="*/ 1386698 h 5355086"/>
              <a:gd name="connsiteX878" fmla="*/ 4280858 w 5955078"/>
              <a:gd name="connsiteY878" fmla="*/ 1376094 h 5355086"/>
              <a:gd name="connsiteX879" fmla="*/ 4304429 w 5955078"/>
              <a:gd name="connsiteY879" fmla="*/ 1359060 h 5355086"/>
              <a:gd name="connsiteX880" fmla="*/ 4327086 w 5955078"/>
              <a:gd name="connsiteY880" fmla="*/ 1343610 h 5355086"/>
              <a:gd name="connsiteX881" fmla="*/ 4352331 w 5955078"/>
              <a:gd name="connsiteY881" fmla="*/ 1332826 h 5355086"/>
              <a:gd name="connsiteX882" fmla="*/ 4378248 w 5955078"/>
              <a:gd name="connsiteY882" fmla="*/ 1324542 h 5355086"/>
              <a:gd name="connsiteX883" fmla="*/ 4404498 w 5955078"/>
              <a:gd name="connsiteY883" fmla="*/ 1317508 h 5355086"/>
              <a:gd name="connsiteX884" fmla="*/ 4431085 w 5955078"/>
              <a:gd name="connsiteY884" fmla="*/ 1311724 h 5355086"/>
              <a:gd name="connsiteX885" fmla="*/ 4458340 w 5955078"/>
              <a:gd name="connsiteY885" fmla="*/ 1308441 h 5355086"/>
              <a:gd name="connsiteX886" fmla="*/ 4485016 w 5955078"/>
              <a:gd name="connsiteY886" fmla="*/ 1307992 h 5355086"/>
              <a:gd name="connsiteX887" fmla="*/ 4512696 w 5955078"/>
              <a:gd name="connsiteY887" fmla="*/ 1311294 h 5355086"/>
              <a:gd name="connsiteX888" fmla="*/ 4539127 w 5955078"/>
              <a:gd name="connsiteY888" fmla="*/ 1314930 h 5355086"/>
              <a:gd name="connsiteX889" fmla="*/ 4565647 w 5955078"/>
              <a:gd name="connsiteY889" fmla="*/ 1323902 h 5355086"/>
              <a:gd name="connsiteX890" fmla="*/ 4590582 w 5955078"/>
              <a:gd name="connsiteY890" fmla="*/ 1331958 h 5355086"/>
              <a:gd name="connsiteX891" fmla="*/ 4615272 w 5955078"/>
              <a:gd name="connsiteY891" fmla="*/ 1344100 h 5355086"/>
              <a:gd name="connsiteX892" fmla="*/ 4639047 w 5955078"/>
              <a:gd name="connsiteY892" fmla="*/ 1357827 h 5355086"/>
              <a:gd name="connsiteX893" fmla="*/ 4662242 w 5955078"/>
              <a:gd name="connsiteY893" fmla="*/ 1374387 h 5355086"/>
              <a:gd name="connsiteX894" fmla="*/ 4684521 w 5955078"/>
              <a:gd name="connsiteY894" fmla="*/ 1392533 h 5355086"/>
              <a:gd name="connsiteX895" fmla="*/ 4707806 w 5955078"/>
              <a:gd name="connsiteY895" fmla="*/ 1414429 h 5355086"/>
              <a:gd name="connsiteX896" fmla="*/ 4730175 w 5955078"/>
              <a:gd name="connsiteY896" fmla="*/ 1437911 h 5355086"/>
              <a:gd name="connsiteX897" fmla="*/ 4750044 w 5955078"/>
              <a:gd name="connsiteY897" fmla="*/ 1462063 h 5355086"/>
              <a:gd name="connsiteX898" fmla="*/ 4767748 w 5955078"/>
              <a:gd name="connsiteY898" fmla="*/ 1488134 h 5355086"/>
              <a:gd name="connsiteX899" fmla="*/ 4785117 w 5955078"/>
              <a:gd name="connsiteY899" fmla="*/ 1512956 h 5355086"/>
              <a:gd name="connsiteX900" fmla="*/ 4799407 w 5955078"/>
              <a:gd name="connsiteY900" fmla="*/ 1541282 h 5355086"/>
              <a:gd name="connsiteX901" fmla="*/ 4811865 w 5955078"/>
              <a:gd name="connsiteY901" fmla="*/ 1572778 h 5355086"/>
              <a:gd name="connsiteX902" fmla="*/ 4819904 w 5955078"/>
              <a:gd name="connsiteY902" fmla="*/ 1602780 h 5355086"/>
              <a:gd name="connsiteX903" fmla="*/ 4827363 w 5955078"/>
              <a:gd name="connsiteY903" fmla="*/ 1635616 h 5355086"/>
              <a:gd name="connsiteX904" fmla="*/ 4829062 w 5955078"/>
              <a:gd name="connsiteY904" fmla="*/ 1661956 h 5355086"/>
              <a:gd name="connsiteX905" fmla="*/ 4828660 w 5955078"/>
              <a:gd name="connsiteY905" fmla="*/ 1675462 h 5355086"/>
              <a:gd name="connsiteX906" fmla="*/ 4825090 w 5955078"/>
              <a:gd name="connsiteY906" fmla="*/ 1687137 h 5355086"/>
              <a:gd name="connsiteX907" fmla="*/ 4821520 w 5955078"/>
              <a:gd name="connsiteY907" fmla="*/ 1698812 h 5355086"/>
              <a:gd name="connsiteX908" fmla="*/ 4816699 w 5955078"/>
              <a:gd name="connsiteY908" fmla="*/ 1710822 h 5355086"/>
              <a:gd name="connsiteX909" fmla="*/ 4811209 w 5955078"/>
              <a:gd name="connsiteY909" fmla="*/ 1720331 h 5355086"/>
              <a:gd name="connsiteX910" fmla="*/ 4804803 w 5955078"/>
              <a:gd name="connsiteY910" fmla="*/ 1731427 h 5355086"/>
              <a:gd name="connsiteX911" fmla="*/ 4786902 w 5955078"/>
              <a:gd name="connsiteY911" fmla="*/ 1749622 h 5355086"/>
              <a:gd name="connsiteX912" fmla="*/ 4763330 w 5955078"/>
              <a:gd name="connsiteY912" fmla="*/ 1766656 h 5355086"/>
              <a:gd name="connsiteX913" fmla="*/ 4734669 w 5955078"/>
              <a:gd name="connsiteY913" fmla="*/ 1779695 h 5355086"/>
              <a:gd name="connsiteX914" fmla="*/ 4722258 w 5955078"/>
              <a:gd name="connsiteY914" fmla="*/ 1788379 h 5355086"/>
              <a:gd name="connsiteX915" fmla="*/ 4708598 w 5955078"/>
              <a:gd name="connsiteY915" fmla="*/ 1797399 h 5355086"/>
              <a:gd name="connsiteX916" fmla="*/ 4699022 w 5955078"/>
              <a:gd name="connsiteY916" fmla="*/ 1806663 h 5355086"/>
              <a:gd name="connsiteX917" fmla="*/ 4688866 w 5955078"/>
              <a:gd name="connsiteY917" fmla="*/ 1818763 h 5355086"/>
              <a:gd name="connsiteX918" fmla="*/ 4678375 w 5955078"/>
              <a:gd name="connsiteY918" fmla="*/ 1829613 h 5355086"/>
              <a:gd name="connsiteX919" fmla="*/ 4668800 w 5955078"/>
              <a:gd name="connsiteY919" fmla="*/ 1838877 h 5355086"/>
              <a:gd name="connsiteX920" fmla="*/ 4643063 w 5955078"/>
              <a:gd name="connsiteY920" fmla="*/ 1857832 h 5355086"/>
              <a:gd name="connsiteX921" fmla="*/ 4614157 w 5955078"/>
              <a:gd name="connsiteY921" fmla="*/ 1874956 h 5355086"/>
              <a:gd name="connsiteX922" fmla="*/ 4581410 w 5955078"/>
              <a:gd name="connsiteY922" fmla="*/ 1887750 h 5355086"/>
              <a:gd name="connsiteX923" fmla="*/ 4547079 w 5955078"/>
              <a:gd name="connsiteY923" fmla="*/ 1899629 h 5355086"/>
              <a:gd name="connsiteX924" fmla="*/ 4515158 w 5955078"/>
              <a:gd name="connsiteY924" fmla="*/ 1905502 h 5355086"/>
              <a:gd name="connsiteX925" fmla="*/ 4499153 w 5955078"/>
              <a:gd name="connsiteY925" fmla="*/ 1905771 h 5355086"/>
              <a:gd name="connsiteX926" fmla="*/ 4486897 w 5955078"/>
              <a:gd name="connsiteY926" fmla="*/ 1905035 h 5355086"/>
              <a:gd name="connsiteX927" fmla="*/ 4472722 w 5955078"/>
              <a:gd name="connsiteY927" fmla="*/ 1902135 h 5355086"/>
              <a:gd name="connsiteX928" fmla="*/ 4461047 w 5955078"/>
              <a:gd name="connsiteY928" fmla="*/ 1898565 h 5355086"/>
              <a:gd name="connsiteX929" fmla="*/ 4428432 w 5955078"/>
              <a:gd name="connsiteY929" fmla="*/ 1881847 h 5355086"/>
              <a:gd name="connsiteX930" fmla="*/ 4399322 w 5955078"/>
              <a:gd name="connsiteY930" fmla="*/ 1868211 h 5355086"/>
              <a:gd name="connsiteX931" fmla="*/ 4383227 w 5955078"/>
              <a:gd name="connsiteY931" fmla="*/ 1863144 h 5355086"/>
              <a:gd name="connsiteX932" fmla="*/ 4367467 w 5955078"/>
              <a:gd name="connsiteY932" fmla="*/ 1859329 h 5355086"/>
              <a:gd name="connsiteX933" fmla="*/ 4350212 w 5955078"/>
              <a:gd name="connsiteY933" fmla="*/ 1859933 h 5355086"/>
              <a:gd name="connsiteX934" fmla="*/ 4330456 w 5955078"/>
              <a:gd name="connsiteY934" fmla="*/ 1861207 h 5355086"/>
              <a:gd name="connsiteX935" fmla="*/ 4305455 w 5955078"/>
              <a:gd name="connsiteY935" fmla="*/ 1867907 h 5355086"/>
              <a:gd name="connsiteX936" fmla="*/ 4272954 w 5955078"/>
              <a:gd name="connsiteY936" fmla="*/ 1876615 h 5355086"/>
              <a:gd name="connsiteX937" fmla="*/ 4287644 w 5955078"/>
              <a:gd name="connsiteY937" fmla="*/ 1891436 h 5355086"/>
              <a:gd name="connsiteX938" fmla="*/ 4301998 w 5955078"/>
              <a:gd name="connsiteY938" fmla="*/ 1905008 h 5355086"/>
              <a:gd name="connsiteX939" fmla="*/ 4318183 w 5955078"/>
              <a:gd name="connsiteY939" fmla="*/ 1915407 h 5355086"/>
              <a:gd name="connsiteX940" fmla="*/ 4332113 w 5955078"/>
              <a:gd name="connsiteY940" fmla="*/ 1922394 h 5355086"/>
              <a:gd name="connsiteX941" fmla="*/ 4350373 w 5955078"/>
              <a:gd name="connsiteY941" fmla="*/ 1925539 h 5355086"/>
              <a:gd name="connsiteX942" fmla="*/ 4366469 w 5955078"/>
              <a:gd name="connsiteY942" fmla="*/ 1930605 h 5355086"/>
              <a:gd name="connsiteX943" fmla="*/ 4383724 w 5955078"/>
              <a:gd name="connsiteY943" fmla="*/ 1930001 h 5355086"/>
              <a:gd name="connsiteX944" fmla="*/ 4403480 w 5955078"/>
              <a:gd name="connsiteY944" fmla="*/ 1928727 h 5355086"/>
              <a:gd name="connsiteX945" fmla="*/ 4429575 w 5955078"/>
              <a:gd name="connsiteY945" fmla="*/ 1931114 h 5355086"/>
              <a:gd name="connsiteX946" fmla="*/ 4455336 w 5955078"/>
              <a:gd name="connsiteY946" fmla="*/ 1932249 h 5355086"/>
              <a:gd name="connsiteX947" fmla="*/ 4481766 w 5955078"/>
              <a:gd name="connsiteY947" fmla="*/ 1935887 h 5355086"/>
              <a:gd name="connsiteX948" fmla="*/ 4507527 w 5955078"/>
              <a:gd name="connsiteY948" fmla="*/ 1937022 h 5355086"/>
              <a:gd name="connsiteX949" fmla="*/ 4557127 w 5955078"/>
              <a:gd name="connsiteY949" fmla="*/ 1937129 h 5355086"/>
              <a:gd name="connsiteX950" fmla="*/ 4603804 w 5955078"/>
              <a:gd name="connsiteY950" fmla="*/ 1931323 h 5355086"/>
              <a:gd name="connsiteX951" fmla="*/ 4624140 w 5955078"/>
              <a:gd name="connsiteY951" fmla="*/ 1927213 h 5355086"/>
              <a:gd name="connsiteX952" fmla="*/ 4641640 w 5955078"/>
              <a:gd name="connsiteY952" fmla="*/ 1922524 h 5355086"/>
              <a:gd name="connsiteX953" fmla="*/ 4679141 w 5955078"/>
              <a:gd name="connsiteY953" fmla="*/ 1912475 h 5355086"/>
              <a:gd name="connsiteX954" fmla="*/ 4688161 w 5955078"/>
              <a:gd name="connsiteY954" fmla="*/ 1926136 h 5355086"/>
              <a:gd name="connsiteX955" fmla="*/ 4591286 w 5955078"/>
              <a:gd name="connsiteY955" fmla="*/ 1989608 h 5355086"/>
              <a:gd name="connsiteX956" fmla="*/ 4610216 w 5955078"/>
              <a:gd name="connsiteY956" fmla="*/ 1995253 h 5355086"/>
              <a:gd name="connsiteX957" fmla="*/ 4625641 w 5955078"/>
              <a:gd name="connsiteY957" fmla="*/ 1997819 h 5355086"/>
              <a:gd name="connsiteX958" fmla="*/ 4642562 w 5955078"/>
              <a:gd name="connsiteY958" fmla="*/ 1995965 h 5355086"/>
              <a:gd name="connsiteX959" fmla="*/ 4656892 w 5955078"/>
              <a:gd name="connsiteY959" fmla="*/ 1989445 h 5355086"/>
              <a:gd name="connsiteX960" fmla="*/ 4673968 w 5955078"/>
              <a:gd name="connsiteY960" fmla="*/ 1978171 h 5355086"/>
              <a:gd name="connsiteX961" fmla="*/ 4693209 w 5955078"/>
              <a:gd name="connsiteY961" fmla="*/ 1964977 h 5355086"/>
              <a:gd name="connsiteX962" fmla="*/ 4749168 w 5955078"/>
              <a:gd name="connsiteY962" fmla="*/ 1913808 h 5355086"/>
              <a:gd name="connsiteX963" fmla="*/ 4750574 w 5955078"/>
              <a:gd name="connsiteY963" fmla="*/ 1904052 h 5355086"/>
              <a:gd name="connsiteX964" fmla="*/ 4748785 w 5955078"/>
              <a:gd name="connsiteY964" fmla="*/ 1872377 h 5355086"/>
              <a:gd name="connsiteX965" fmla="*/ 4748851 w 5955078"/>
              <a:gd name="connsiteY965" fmla="*/ 1857622 h 5355086"/>
              <a:gd name="connsiteX966" fmla="*/ 4752087 w 5955078"/>
              <a:gd name="connsiteY966" fmla="*/ 1844697 h 5355086"/>
              <a:gd name="connsiteX967" fmla="*/ 4752667 w 5955078"/>
              <a:gd name="connsiteY967" fmla="*/ 1841862 h 5355086"/>
              <a:gd name="connsiteX968" fmla="*/ 4757667 w 5955078"/>
              <a:gd name="connsiteY968" fmla="*/ 1840522 h 5355086"/>
              <a:gd name="connsiteX969" fmla="*/ 4769587 w 5955078"/>
              <a:gd name="connsiteY969" fmla="*/ 1840008 h 5355086"/>
              <a:gd name="connsiteX970" fmla="*/ 4783673 w 5955078"/>
              <a:gd name="connsiteY970" fmla="*/ 1837573 h 5355086"/>
              <a:gd name="connsiteX971" fmla="*/ 4789343 w 5955078"/>
              <a:gd name="connsiteY971" fmla="*/ 1838733 h 5355086"/>
              <a:gd name="connsiteX972" fmla="*/ 4789678 w 5955078"/>
              <a:gd name="connsiteY972" fmla="*/ 1839983 h 5355086"/>
              <a:gd name="connsiteX973" fmla="*/ 4798452 w 5955078"/>
              <a:gd name="connsiteY973" fmla="*/ 1857729 h 5355086"/>
              <a:gd name="connsiteX974" fmla="*/ 4802806 w 5955078"/>
              <a:gd name="connsiteY974" fmla="*/ 1873979 h 5355086"/>
              <a:gd name="connsiteX975" fmla="*/ 4804325 w 5955078"/>
              <a:gd name="connsiteY975" fmla="*/ 1889650 h 5355086"/>
              <a:gd name="connsiteX976" fmla="*/ 4805421 w 5955078"/>
              <a:gd name="connsiteY976" fmla="*/ 1898735 h 5355086"/>
              <a:gd name="connsiteX977" fmla="*/ 4804595 w 5955078"/>
              <a:gd name="connsiteY977" fmla="*/ 1905655 h 5355086"/>
              <a:gd name="connsiteX978" fmla="*/ 4800354 w 5955078"/>
              <a:gd name="connsiteY978" fmla="*/ 1914831 h 5355086"/>
              <a:gd name="connsiteX979" fmla="*/ 4795779 w 5955078"/>
              <a:gd name="connsiteY979" fmla="*/ 1922755 h 5355086"/>
              <a:gd name="connsiteX980" fmla="*/ 4785043 w 5955078"/>
              <a:gd name="connsiteY980" fmla="*/ 1937691 h 5355086"/>
              <a:gd name="connsiteX981" fmla="*/ 4761070 w 5955078"/>
              <a:gd name="connsiteY981" fmla="*/ 1968230 h 5355086"/>
              <a:gd name="connsiteX982" fmla="*/ 4705471 w 5955078"/>
              <a:gd name="connsiteY982" fmla="*/ 2040739 h 5355086"/>
              <a:gd name="connsiteX983" fmla="*/ 4733576 w 5955078"/>
              <a:gd name="connsiteY983" fmla="*/ 2050625 h 5355086"/>
              <a:gd name="connsiteX984" fmla="*/ 4761927 w 5955078"/>
              <a:gd name="connsiteY984" fmla="*/ 2056428 h 5355086"/>
              <a:gd name="connsiteX985" fmla="*/ 4787687 w 5955078"/>
              <a:gd name="connsiteY985" fmla="*/ 2057563 h 5355086"/>
              <a:gd name="connsiteX986" fmla="*/ 4813113 w 5955078"/>
              <a:gd name="connsiteY986" fmla="*/ 2057449 h 5355086"/>
              <a:gd name="connsiteX987" fmla="*/ 4837533 w 5955078"/>
              <a:gd name="connsiteY987" fmla="*/ 2053585 h 5355086"/>
              <a:gd name="connsiteX988" fmla="*/ 4863785 w 5955078"/>
              <a:gd name="connsiteY988" fmla="*/ 2046551 h 5355086"/>
              <a:gd name="connsiteX989" fmla="*/ 4886865 w 5955078"/>
              <a:gd name="connsiteY989" fmla="*/ 2037688 h 5355086"/>
              <a:gd name="connsiteX990" fmla="*/ 4909611 w 5955078"/>
              <a:gd name="connsiteY990" fmla="*/ 2027572 h 5355086"/>
              <a:gd name="connsiteX991" fmla="*/ 5332945 w 5955078"/>
              <a:gd name="connsiteY991" fmla="*/ 1832414 h 5355086"/>
              <a:gd name="connsiteX992" fmla="*/ 5755029 w 5955078"/>
              <a:gd name="connsiteY992" fmla="*/ 1637589 h 5355086"/>
              <a:gd name="connsiteX993" fmla="*/ 5771860 w 5955078"/>
              <a:gd name="connsiteY993" fmla="*/ 1630400 h 5355086"/>
              <a:gd name="connsiteX994" fmla="*/ 5791525 w 5955078"/>
              <a:gd name="connsiteY994" fmla="*/ 1623791 h 5355086"/>
              <a:gd name="connsiteX995" fmla="*/ 5831527 w 5955078"/>
              <a:gd name="connsiteY995" fmla="*/ 1613072 h 5355086"/>
              <a:gd name="connsiteX996" fmla="*/ 5870612 w 5955078"/>
              <a:gd name="connsiteY996" fmla="*/ 1603939 h 5355086"/>
              <a:gd name="connsiteX997" fmla="*/ 5910614 w 5955078"/>
              <a:gd name="connsiteY997" fmla="*/ 1593221 h 5355086"/>
              <a:gd name="connsiteX998" fmla="*/ 5918384 w 5955078"/>
              <a:gd name="connsiteY998" fmla="*/ 1607216 h 5355086"/>
              <a:gd name="connsiteX999" fmla="*/ 5892402 w 5955078"/>
              <a:gd name="connsiteY999" fmla="*/ 1630256 h 5355086"/>
              <a:gd name="connsiteX1000" fmla="*/ 5878497 w 5955078"/>
              <a:gd name="connsiteY1000" fmla="*/ 1643361 h 5355086"/>
              <a:gd name="connsiteX1001" fmla="*/ 5863920 w 5955078"/>
              <a:gd name="connsiteY1001" fmla="*/ 1653965 h 5355086"/>
              <a:gd name="connsiteX1002" fmla="*/ 5385280 w 5955078"/>
              <a:gd name="connsiteY1002" fmla="*/ 1957728 h 5355086"/>
              <a:gd name="connsiteX1003" fmla="*/ 5361039 w 5955078"/>
              <a:gd name="connsiteY1003" fmla="*/ 1972263 h 5355086"/>
              <a:gd name="connsiteX1004" fmla="*/ 5351463 w 5955078"/>
              <a:gd name="connsiteY1004" fmla="*/ 1981527 h 5355086"/>
              <a:gd name="connsiteX1005" fmla="*/ 5341307 w 5955078"/>
              <a:gd name="connsiteY1005" fmla="*/ 1993627 h 5355086"/>
              <a:gd name="connsiteX1006" fmla="*/ 5319500 w 5955078"/>
              <a:gd name="connsiteY1006" fmla="*/ 2022246 h 5355086"/>
              <a:gd name="connsiteX1007" fmla="*/ 5296779 w 5955078"/>
              <a:gd name="connsiteY1007" fmla="*/ 2052451 h 5355086"/>
              <a:gd name="connsiteX1008" fmla="*/ 5270217 w 5955078"/>
              <a:gd name="connsiteY1008" fmla="*/ 2078325 h 5355086"/>
              <a:gd name="connsiteX1009" fmla="*/ 5242070 w 5955078"/>
              <a:gd name="connsiteY1009" fmla="*/ 2103285 h 5355086"/>
              <a:gd name="connsiteX1010" fmla="*/ 5212918 w 5955078"/>
              <a:gd name="connsiteY1010" fmla="*/ 2124494 h 5355086"/>
              <a:gd name="connsiteX1011" fmla="*/ 5185351 w 5955078"/>
              <a:gd name="connsiteY1011" fmla="*/ 2146618 h 5355086"/>
              <a:gd name="connsiteX1012" fmla="*/ 5153029 w 5955078"/>
              <a:gd name="connsiteY1012" fmla="*/ 2165997 h 5355086"/>
              <a:gd name="connsiteX1013" fmla="*/ 5119458 w 5955078"/>
              <a:gd name="connsiteY1013" fmla="*/ 2185711 h 5355086"/>
              <a:gd name="connsiteX1014" fmla="*/ 5105462 w 5955078"/>
              <a:gd name="connsiteY1014" fmla="*/ 2193481 h 5355086"/>
              <a:gd name="connsiteX1015" fmla="*/ 5090887 w 5955078"/>
              <a:gd name="connsiteY1015" fmla="*/ 2204085 h 5355086"/>
              <a:gd name="connsiteX1016" fmla="*/ 5076646 w 5955078"/>
              <a:gd name="connsiteY1016" fmla="*/ 2215939 h 5355086"/>
              <a:gd name="connsiteX1017" fmla="*/ 5065241 w 5955078"/>
              <a:gd name="connsiteY1017" fmla="*/ 2228374 h 5355086"/>
              <a:gd name="connsiteX1018" fmla="*/ 5054169 w 5955078"/>
              <a:gd name="connsiteY1018" fmla="*/ 2242059 h 5355086"/>
              <a:gd name="connsiteX1019" fmla="*/ 5044683 w 5955078"/>
              <a:gd name="connsiteY1019" fmla="*/ 2256659 h 5355086"/>
              <a:gd name="connsiteX1020" fmla="*/ 5036202 w 5955078"/>
              <a:gd name="connsiteY1020" fmla="*/ 2275009 h 5355086"/>
              <a:gd name="connsiteX1021" fmla="*/ 5033391 w 5955078"/>
              <a:gd name="connsiteY1021" fmla="*/ 2294519 h 5355086"/>
              <a:gd name="connsiteX1022" fmla="*/ 5028815 w 5955078"/>
              <a:gd name="connsiteY1022" fmla="*/ 2302445 h 5355086"/>
              <a:gd name="connsiteX1023" fmla="*/ 5024575 w 5955078"/>
              <a:gd name="connsiteY1023" fmla="*/ 2311619 h 5355086"/>
              <a:gd name="connsiteX1024" fmla="*/ 5012924 w 5955078"/>
              <a:gd name="connsiteY1024" fmla="*/ 2328139 h 5355086"/>
              <a:gd name="connsiteX1025" fmla="*/ 4994688 w 5955078"/>
              <a:gd name="connsiteY1025" fmla="*/ 2345083 h 5355086"/>
              <a:gd name="connsiteX1026" fmla="*/ 4977792 w 5955078"/>
              <a:gd name="connsiteY1026" fmla="*/ 2367029 h 5355086"/>
              <a:gd name="connsiteX1027" fmla="*/ 5090295 w 5955078"/>
              <a:gd name="connsiteY1027" fmla="*/ 2336883 h 5355086"/>
              <a:gd name="connsiteX1028" fmla="*/ 5092975 w 5955078"/>
              <a:gd name="connsiteY1028" fmla="*/ 2346883 h 5355086"/>
              <a:gd name="connsiteX1029" fmla="*/ 4811715 w 5955078"/>
              <a:gd name="connsiteY1029" fmla="*/ 2422247 h 5355086"/>
              <a:gd name="connsiteX1030" fmla="*/ 4807565 w 5955078"/>
              <a:gd name="connsiteY1030" fmla="*/ 2436757 h 5355086"/>
              <a:gd name="connsiteX1031" fmla="*/ 4834599 w 5955078"/>
              <a:gd name="connsiteY1031" fmla="*/ 2457648 h 5355086"/>
              <a:gd name="connsiteX1032" fmla="*/ 4849534 w 5955078"/>
              <a:gd name="connsiteY1032" fmla="*/ 2468385 h 5355086"/>
              <a:gd name="connsiteX1033" fmla="*/ 4856789 w 5955078"/>
              <a:gd name="connsiteY1033" fmla="*/ 2470460 h 5355086"/>
              <a:gd name="connsiteX1034" fmla="*/ 4864044 w 5955078"/>
              <a:gd name="connsiteY1034" fmla="*/ 2472535 h 5355086"/>
              <a:gd name="connsiteX1035" fmla="*/ 4910899 w 5955078"/>
              <a:gd name="connsiteY1035" fmla="*/ 2477398 h 5355086"/>
              <a:gd name="connsiteX1036" fmla="*/ 4955255 w 5955078"/>
              <a:gd name="connsiteY1036" fmla="*/ 2482930 h 5355086"/>
              <a:gd name="connsiteX1037" fmla="*/ 5000191 w 5955078"/>
              <a:gd name="connsiteY1037" fmla="*/ 2485627 h 5355086"/>
              <a:gd name="connsiteX1038" fmla="*/ 5046377 w 5955078"/>
              <a:gd name="connsiteY1038" fmla="*/ 2487990 h 5355086"/>
              <a:gd name="connsiteX1039" fmla="*/ 5094148 w 5955078"/>
              <a:gd name="connsiteY1039" fmla="*/ 2491267 h 5355086"/>
              <a:gd name="connsiteX1040" fmla="*/ 5114909 w 5955078"/>
              <a:gd name="connsiteY1040" fmla="*/ 2493743 h 5355086"/>
              <a:gd name="connsiteX1041" fmla="*/ 5134419 w 5955078"/>
              <a:gd name="connsiteY1041" fmla="*/ 2496554 h 5355086"/>
              <a:gd name="connsiteX1042" fmla="*/ 5155849 w 5955078"/>
              <a:gd name="connsiteY1042" fmla="*/ 2501530 h 5355086"/>
              <a:gd name="connsiteX1043" fmla="*/ 5172280 w 5955078"/>
              <a:gd name="connsiteY1043" fmla="*/ 2507846 h 5355086"/>
              <a:gd name="connsiteX1044" fmla="*/ 5188709 w 5955078"/>
              <a:gd name="connsiteY1044" fmla="*/ 2514162 h 5355086"/>
              <a:gd name="connsiteX1045" fmla="*/ 5202059 w 5955078"/>
              <a:gd name="connsiteY1045" fmla="*/ 2523983 h 5355086"/>
              <a:gd name="connsiteX1046" fmla="*/ 5215744 w 5955078"/>
              <a:gd name="connsiteY1046" fmla="*/ 2535053 h 5355086"/>
              <a:gd name="connsiteX1047" fmla="*/ 5229429 w 5955078"/>
              <a:gd name="connsiteY1047" fmla="*/ 2546124 h 5355086"/>
              <a:gd name="connsiteX1048" fmla="*/ 5240034 w 5955078"/>
              <a:gd name="connsiteY1048" fmla="*/ 2560700 h 5355086"/>
              <a:gd name="connsiteX1049" fmla="*/ 5251307 w 5955078"/>
              <a:gd name="connsiteY1049" fmla="*/ 2577776 h 5355086"/>
              <a:gd name="connsiteX1050" fmla="*/ 5259747 w 5955078"/>
              <a:gd name="connsiteY1050" fmla="*/ 2594272 h 5355086"/>
              <a:gd name="connsiteX1051" fmla="*/ 5267606 w 5955078"/>
              <a:gd name="connsiteY1051" fmla="*/ 2613603 h 5355086"/>
              <a:gd name="connsiteX1052" fmla="*/ 5274885 w 5955078"/>
              <a:gd name="connsiteY1052" fmla="*/ 2635769 h 5355086"/>
              <a:gd name="connsiteX1053" fmla="*/ 5281249 w 5955078"/>
              <a:gd name="connsiteY1053" fmla="*/ 2659519 h 5355086"/>
              <a:gd name="connsiteX1054" fmla="*/ 5288104 w 5955078"/>
              <a:gd name="connsiteY1054" fmla="*/ 2675100 h 5355086"/>
              <a:gd name="connsiteX1055" fmla="*/ 5293708 w 5955078"/>
              <a:gd name="connsiteY1055" fmla="*/ 2691016 h 5355086"/>
              <a:gd name="connsiteX1056" fmla="*/ 5301723 w 5955078"/>
              <a:gd name="connsiteY1056" fmla="*/ 2700927 h 5355086"/>
              <a:gd name="connsiteX1057" fmla="*/ 5309402 w 5955078"/>
              <a:gd name="connsiteY1057" fmla="*/ 2709587 h 5355086"/>
              <a:gd name="connsiteX1058" fmla="*/ 5318333 w 5955078"/>
              <a:gd name="connsiteY1058" fmla="*/ 2717913 h 5355086"/>
              <a:gd name="connsiteX1059" fmla="*/ 5331013 w 5955078"/>
              <a:gd name="connsiteY1059" fmla="*/ 2725233 h 5355086"/>
              <a:gd name="connsiteX1060" fmla="*/ 5354787 w 5955078"/>
              <a:gd name="connsiteY1060" fmla="*/ 2738960 h 5355086"/>
              <a:gd name="connsiteX1061" fmla="*/ 5419437 w 5955078"/>
              <a:gd name="connsiteY1061" fmla="*/ 2775228 h 5355086"/>
              <a:gd name="connsiteX1062" fmla="*/ 5452722 w 5955078"/>
              <a:gd name="connsiteY1062" fmla="*/ 2794446 h 5355086"/>
              <a:gd name="connsiteX1063" fmla="*/ 5483842 w 5955078"/>
              <a:gd name="connsiteY1063" fmla="*/ 2815583 h 5355086"/>
              <a:gd name="connsiteX1064" fmla="*/ 5352736 w 5955078"/>
              <a:gd name="connsiteY1064" fmla="*/ 2766305 h 5355086"/>
              <a:gd name="connsiteX1065" fmla="*/ 5350326 w 5955078"/>
              <a:gd name="connsiteY1065" fmla="*/ 2772310 h 5355086"/>
              <a:gd name="connsiteX1066" fmla="*/ 5430268 w 5955078"/>
              <a:gd name="connsiteY1066" fmla="*/ 2840656 h 5355086"/>
              <a:gd name="connsiteX1067" fmla="*/ 5470408 w 5955078"/>
              <a:gd name="connsiteY1067" fmla="*/ 2875453 h 5355086"/>
              <a:gd name="connsiteX1068" fmla="*/ 5511128 w 5955078"/>
              <a:gd name="connsiteY1068" fmla="*/ 2907416 h 5355086"/>
              <a:gd name="connsiteX1069" fmla="*/ 5530573 w 5955078"/>
              <a:gd name="connsiteY1069" fmla="*/ 2924982 h 5355086"/>
              <a:gd name="connsiteX1070" fmla="*/ 5537002 w 5955078"/>
              <a:gd name="connsiteY1070" fmla="*/ 2933977 h 5355086"/>
              <a:gd name="connsiteX1071" fmla="*/ 5541847 w 5955078"/>
              <a:gd name="connsiteY1071" fmla="*/ 2942058 h 5355086"/>
              <a:gd name="connsiteX1072" fmla="*/ 5544526 w 5955078"/>
              <a:gd name="connsiteY1072" fmla="*/ 2952059 h 5355086"/>
              <a:gd name="connsiteX1073" fmla="*/ 5542785 w 5955078"/>
              <a:gd name="connsiteY1073" fmla="*/ 2960564 h 5355086"/>
              <a:gd name="connsiteX1074" fmla="*/ 5535465 w 5955078"/>
              <a:gd name="connsiteY1074" fmla="*/ 2973244 h 5355086"/>
              <a:gd name="connsiteX1075" fmla="*/ 5525645 w 5955078"/>
              <a:gd name="connsiteY1075" fmla="*/ 2986593 h 5355086"/>
              <a:gd name="connsiteX1076" fmla="*/ 5516739 w 5955078"/>
              <a:gd name="connsiteY1076" fmla="*/ 2998358 h 5355086"/>
              <a:gd name="connsiteX1077" fmla="*/ 5513167 w 5955078"/>
              <a:gd name="connsiteY1077" fmla="*/ 3010033 h 5355086"/>
              <a:gd name="connsiteX1078" fmla="*/ 5510847 w 5955078"/>
              <a:gd name="connsiteY1078" fmla="*/ 3021373 h 5355086"/>
              <a:gd name="connsiteX1079" fmla="*/ 5512612 w 5955078"/>
              <a:gd name="connsiteY1079" fmla="*/ 3032959 h 5355086"/>
              <a:gd name="connsiteX1080" fmla="*/ 5515961 w 5955078"/>
              <a:gd name="connsiteY1080" fmla="*/ 3045459 h 5355086"/>
              <a:gd name="connsiteX1081" fmla="*/ 5522391 w 5955078"/>
              <a:gd name="connsiteY1081" fmla="*/ 3054455 h 5355086"/>
              <a:gd name="connsiteX1082" fmla="*/ 5529156 w 5955078"/>
              <a:gd name="connsiteY1082" fmla="*/ 3064700 h 5355086"/>
              <a:gd name="connsiteX1083" fmla="*/ 5538086 w 5955078"/>
              <a:gd name="connsiteY1083" fmla="*/ 3073026 h 5355086"/>
              <a:gd name="connsiteX1084" fmla="*/ 5578471 w 5955078"/>
              <a:gd name="connsiteY1084" fmla="*/ 3103739 h 5355086"/>
              <a:gd name="connsiteX1085" fmla="*/ 5618185 w 5955078"/>
              <a:gd name="connsiteY1085" fmla="*/ 3131951 h 5355086"/>
              <a:gd name="connsiteX1086" fmla="*/ 5699443 w 5955078"/>
              <a:gd name="connsiteY1086" fmla="*/ 3185206 h 5355086"/>
              <a:gd name="connsiteX1087" fmla="*/ 5720384 w 5955078"/>
              <a:gd name="connsiteY1087" fmla="*/ 3198352 h 5355086"/>
              <a:gd name="connsiteX1088" fmla="*/ 5730229 w 5955078"/>
              <a:gd name="connsiteY1088" fmla="*/ 3205093 h 5355086"/>
              <a:gd name="connsiteX1089" fmla="*/ 5736659 w 5955078"/>
              <a:gd name="connsiteY1089" fmla="*/ 3214089 h 5355086"/>
              <a:gd name="connsiteX1090" fmla="*/ 5743088 w 5955078"/>
              <a:gd name="connsiteY1090" fmla="*/ 3223084 h 5355086"/>
              <a:gd name="connsiteX1091" fmla="*/ 5745768 w 5955078"/>
              <a:gd name="connsiteY1091" fmla="*/ 3233085 h 5355086"/>
              <a:gd name="connsiteX1092" fmla="*/ 5745033 w 5955078"/>
              <a:gd name="connsiteY1092" fmla="*/ 3245339 h 5355086"/>
              <a:gd name="connsiteX1093" fmla="*/ 5740881 w 5955078"/>
              <a:gd name="connsiteY1093" fmla="*/ 3259850 h 5355086"/>
              <a:gd name="connsiteX1094" fmla="*/ 5731820 w 5955078"/>
              <a:gd name="connsiteY1094" fmla="*/ 3281035 h 5355086"/>
              <a:gd name="connsiteX1095" fmla="*/ 5727244 w 5955078"/>
              <a:gd name="connsiteY1095" fmla="*/ 3288960 h 5355086"/>
              <a:gd name="connsiteX1096" fmla="*/ 5719499 w 5955078"/>
              <a:gd name="connsiteY1096" fmla="*/ 3295054 h 5355086"/>
              <a:gd name="connsiteX1097" fmla="*/ 5712669 w 5955078"/>
              <a:gd name="connsiteY1097" fmla="*/ 3299564 h 5355086"/>
              <a:gd name="connsiteX1098" fmla="*/ 5701999 w 5955078"/>
              <a:gd name="connsiteY1098" fmla="*/ 3299744 h 5355086"/>
              <a:gd name="connsiteX1099" fmla="*/ 5691663 w 5955078"/>
              <a:gd name="connsiteY1099" fmla="*/ 3301173 h 5355086"/>
              <a:gd name="connsiteX1100" fmla="*/ 5677488 w 5955078"/>
              <a:gd name="connsiteY1100" fmla="*/ 3298272 h 5355086"/>
              <a:gd name="connsiteX1101" fmla="*/ 5652552 w 5955078"/>
              <a:gd name="connsiteY1101" fmla="*/ 3290217 h 5355086"/>
              <a:gd name="connsiteX1102" fmla="*/ 5638713 w 5955078"/>
              <a:gd name="connsiteY1102" fmla="*/ 3288566 h 5355086"/>
              <a:gd name="connsiteX1103" fmla="*/ 5627708 w 5955078"/>
              <a:gd name="connsiteY1103" fmla="*/ 3287495 h 5355086"/>
              <a:gd name="connsiteX1104" fmla="*/ 5616122 w 5955078"/>
              <a:gd name="connsiteY1104" fmla="*/ 3289260 h 5355086"/>
              <a:gd name="connsiteX1105" fmla="*/ 5603621 w 5955078"/>
              <a:gd name="connsiteY1105" fmla="*/ 3292609 h 5355086"/>
              <a:gd name="connsiteX1106" fmla="*/ 5591210 w 5955078"/>
              <a:gd name="connsiteY1106" fmla="*/ 3301294 h 5355086"/>
              <a:gd name="connsiteX1107" fmla="*/ 5581055 w 5955078"/>
              <a:gd name="connsiteY1107" fmla="*/ 3313393 h 5355086"/>
              <a:gd name="connsiteX1108" fmla="*/ 5575140 w 5955078"/>
              <a:gd name="connsiteY1108" fmla="*/ 3316318 h 5355086"/>
              <a:gd name="connsiteX1109" fmla="*/ 5568554 w 5955078"/>
              <a:gd name="connsiteY1109" fmla="*/ 3316743 h 5355086"/>
              <a:gd name="connsiteX1110" fmla="*/ 5550049 w 5955078"/>
              <a:gd name="connsiteY1110" fmla="*/ 3317682 h 5355086"/>
              <a:gd name="connsiteX1111" fmla="*/ 5499867 w 5955078"/>
              <a:gd name="connsiteY1111" fmla="*/ 3320410 h 5355086"/>
              <a:gd name="connsiteX1112" fmla="*/ 5473527 w 5955078"/>
              <a:gd name="connsiteY1112" fmla="*/ 3322109 h 5355086"/>
              <a:gd name="connsiteX1113" fmla="*/ 5447521 w 5955078"/>
              <a:gd name="connsiteY1113" fmla="*/ 3325057 h 5355086"/>
              <a:gd name="connsiteX1114" fmla="*/ 5415936 w 5955078"/>
              <a:gd name="connsiteY1114" fmla="*/ 3332181 h 5355086"/>
              <a:gd name="connsiteX1115" fmla="*/ 5392184 w 5955078"/>
              <a:gd name="connsiteY1115" fmla="*/ 3338546 h 5355086"/>
              <a:gd name="connsiteX1116" fmla="*/ 5373188 w 5955078"/>
              <a:gd name="connsiteY1116" fmla="*/ 3347654 h 5355086"/>
              <a:gd name="connsiteX1117" fmla="*/ 5357698 w 5955078"/>
              <a:gd name="connsiteY1117" fmla="*/ 3359844 h 5355086"/>
              <a:gd name="connsiteX1118" fmla="*/ 5347297 w 5955078"/>
              <a:gd name="connsiteY1118" fmla="*/ 3376029 h 5355086"/>
              <a:gd name="connsiteX1119" fmla="*/ 5339151 w 5955078"/>
              <a:gd name="connsiteY1119" fmla="*/ 3395629 h 5355086"/>
              <a:gd name="connsiteX1120" fmla="*/ 5332344 w 5955078"/>
              <a:gd name="connsiteY1120" fmla="*/ 3420229 h 5355086"/>
              <a:gd name="connsiteX1121" fmla="*/ 5328128 w 5955078"/>
              <a:gd name="connsiteY1121" fmla="*/ 3449495 h 5355086"/>
              <a:gd name="connsiteX1122" fmla="*/ 5325742 w 5955078"/>
              <a:gd name="connsiteY1122" fmla="*/ 3475590 h 5355086"/>
              <a:gd name="connsiteX1123" fmla="*/ 5324271 w 5955078"/>
              <a:gd name="connsiteY1123" fmla="*/ 3500101 h 5355086"/>
              <a:gd name="connsiteX1124" fmla="*/ 5324049 w 5955078"/>
              <a:gd name="connsiteY1124" fmla="*/ 3524276 h 5355086"/>
              <a:gd name="connsiteX1125" fmla="*/ 5329163 w 5955078"/>
              <a:gd name="connsiteY1125" fmla="*/ 3548362 h 5355086"/>
              <a:gd name="connsiteX1126" fmla="*/ 5334858 w 5955078"/>
              <a:gd name="connsiteY1126" fmla="*/ 3569613 h 5355086"/>
              <a:gd name="connsiteX1127" fmla="*/ 5346557 w 5955078"/>
              <a:gd name="connsiteY1127" fmla="*/ 3593274 h 5355086"/>
              <a:gd name="connsiteX1128" fmla="*/ 5362921 w 5955078"/>
              <a:gd name="connsiteY1128" fmla="*/ 3614345 h 5355086"/>
              <a:gd name="connsiteX1129" fmla="*/ 5384286 w 5955078"/>
              <a:gd name="connsiteY1129" fmla="*/ 3634077 h 5355086"/>
              <a:gd name="connsiteX1130" fmla="*/ 5395135 w 5955078"/>
              <a:gd name="connsiteY1130" fmla="*/ 3644568 h 5355086"/>
              <a:gd name="connsiteX1131" fmla="*/ 5405070 w 5955078"/>
              <a:gd name="connsiteY1131" fmla="*/ 3656643 h 5355086"/>
              <a:gd name="connsiteX1132" fmla="*/ 5415004 w 5955078"/>
              <a:gd name="connsiteY1132" fmla="*/ 3668719 h 5355086"/>
              <a:gd name="connsiteX1133" fmla="*/ 5419939 w 5955078"/>
              <a:gd name="connsiteY1133" fmla="*/ 3682134 h 5355086"/>
              <a:gd name="connsiteX1134" fmla="*/ 5424293 w 5955078"/>
              <a:gd name="connsiteY1134" fmla="*/ 3698386 h 5355086"/>
              <a:gd name="connsiteX1135" fmla="*/ 5427977 w 5955078"/>
              <a:gd name="connsiteY1135" fmla="*/ 3712136 h 5355086"/>
              <a:gd name="connsiteX1136" fmla="*/ 5431082 w 5955078"/>
              <a:gd name="connsiteY1136" fmla="*/ 3728721 h 5355086"/>
              <a:gd name="connsiteX1137" fmla="*/ 5429766 w 5955078"/>
              <a:gd name="connsiteY1137" fmla="*/ 3743811 h 5355086"/>
              <a:gd name="connsiteX1138" fmla="*/ 5430035 w 5955078"/>
              <a:gd name="connsiteY1138" fmla="*/ 3759817 h 5355086"/>
              <a:gd name="connsiteX1139" fmla="*/ 5427470 w 5955078"/>
              <a:gd name="connsiteY1139" fmla="*/ 3775242 h 5355086"/>
              <a:gd name="connsiteX1140" fmla="*/ 5423654 w 5955078"/>
              <a:gd name="connsiteY1140" fmla="*/ 3791002 h 5355086"/>
              <a:gd name="connsiteX1141" fmla="*/ 5419503 w 5955078"/>
              <a:gd name="connsiteY1141" fmla="*/ 3805512 h 5355086"/>
              <a:gd name="connsiteX1142" fmla="*/ 5412182 w 5955078"/>
              <a:gd name="connsiteY1142" fmla="*/ 3818192 h 5355086"/>
              <a:gd name="connsiteX1143" fmla="*/ 5404862 w 5955078"/>
              <a:gd name="connsiteY1143" fmla="*/ 3830872 h 5355086"/>
              <a:gd name="connsiteX1144" fmla="*/ 5395041 w 5955078"/>
              <a:gd name="connsiteY1144" fmla="*/ 3844222 h 5355086"/>
              <a:gd name="connsiteX1145" fmla="*/ 5383880 w 5955078"/>
              <a:gd name="connsiteY1145" fmla="*/ 3852572 h 5355086"/>
              <a:gd name="connsiteX1146" fmla="*/ 5374305 w 5955078"/>
              <a:gd name="connsiteY1146" fmla="*/ 3861836 h 5355086"/>
              <a:gd name="connsiteX1147" fmla="*/ 5360979 w 5955078"/>
              <a:gd name="connsiteY1147" fmla="*/ 3872106 h 5355086"/>
              <a:gd name="connsiteX1148" fmla="*/ 5346649 w 5955078"/>
              <a:gd name="connsiteY1148" fmla="*/ 3878625 h 5355086"/>
              <a:gd name="connsiteX1149" fmla="*/ 5331648 w 5955078"/>
              <a:gd name="connsiteY1149" fmla="*/ 3882645 h 5355086"/>
              <a:gd name="connsiteX1150" fmla="*/ 5316647 w 5955078"/>
              <a:gd name="connsiteY1150" fmla="*/ 3886664 h 5355086"/>
              <a:gd name="connsiteX1151" fmla="*/ 5300977 w 5955078"/>
              <a:gd name="connsiteY1151" fmla="*/ 3888183 h 5355086"/>
              <a:gd name="connsiteX1152" fmla="*/ 5284972 w 5955078"/>
              <a:gd name="connsiteY1152" fmla="*/ 3888453 h 5355086"/>
              <a:gd name="connsiteX1153" fmla="*/ 5268966 w 5955078"/>
              <a:gd name="connsiteY1153" fmla="*/ 3888722 h 5355086"/>
              <a:gd name="connsiteX1154" fmla="*/ 5252291 w 5955078"/>
              <a:gd name="connsiteY1154" fmla="*/ 3886492 h 5355086"/>
              <a:gd name="connsiteX1155" fmla="*/ 5234946 w 5955078"/>
              <a:gd name="connsiteY1155" fmla="*/ 3881760 h 5355086"/>
              <a:gd name="connsiteX1156" fmla="*/ 5219185 w 5955078"/>
              <a:gd name="connsiteY1156" fmla="*/ 3877944 h 5355086"/>
              <a:gd name="connsiteX1157" fmla="*/ 5204005 w 5955078"/>
              <a:gd name="connsiteY1157" fmla="*/ 3871294 h 5355086"/>
              <a:gd name="connsiteX1158" fmla="*/ 5189406 w 5955078"/>
              <a:gd name="connsiteY1158" fmla="*/ 3861807 h 5355086"/>
              <a:gd name="connsiteX1159" fmla="*/ 5176391 w 5955078"/>
              <a:gd name="connsiteY1159" fmla="*/ 3853237 h 5355086"/>
              <a:gd name="connsiteX1160" fmla="*/ 5163041 w 5955078"/>
              <a:gd name="connsiteY1160" fmla="*/ 3843417 h 5355086"/>
              <a:gd name="connsiteX1161" fmla="*/ 5150606 w 5955078"/>
              <a:gd name="connsiteY1161" fmla="*/ 3832010 h 5355086"/>
              <a:gd name="connsiteX1162" fmla="*/ 5131652 w 5955078"/>
              <a:gd name="connsiteY1162" fmla="*/ 3806274 h 5355086"/>
              <a:gd name="connsiteX1163" fmla="*/ 5116537 w 5955078"/>
              <a:gd name="connsiteY1163" fmla="*/ 3784868 h 5355086"/>
              <a:gd name="connsiteX1164" fmla="*/ 5112273 w 5955078"/>
              <a:gd name="connsiteY1164" fmla="*/ 3773952 h 5355086"/>
              <a:gd name="connsiteX1165" fmla="*/ 5109594 w 5955078"/>
              <a:gd name="connsiteY1165" fmla="*/ 3763952 h 5355086"/>
              <a:gd name="connsiteX1166" fmla="*/ 5107494 w 5955078"/>
              <a:gd name="connsiteY1166" fmla="*/ 3751117 h 5355086"/>
              <a:gd name="connsiteX1167" fmla="*/ 5106644 w 5955078"/>
              <a:gd name="connsiteY1167" fmla="*/ 3737946 h 5355086"/>
              <a:gd name="connsiteX1168" fmla="*/ 5107715 w 5955078"/>
              <a:gd name="connsiteY1168" fmla="*/ 3726941 h 5355086"/>
              <a:gd name="connsiteX1169" fmla="*/ 5110951 w 5955078"/>
              <a:gd name="connsiteY1169" fmla="*/ 3714016 h 5355086"/>
              <a:gd name="connsiteX1170" fmla="*/ 5120838 w 5955078"/>
              <a:gd name="connsiteY1170" fmla="*/ 3685911 h 5355086"/>
              <a:gd name="connsiteX1171" fmla="*/ 5134140 w 5955078"/>
              <a:gd name="connsiteY1171" fmla="*/ 3655550 h 5355086"/>
              <a:gd name="connsiteX1172" fmla="*/ 5154272 w 5955078"/>
              <a:gd name="connsiteY1172" fmla="*/ 3620681 h 5355086"/>
              <a:gd name="connsiteX1173" fmla="*/ 5068975 w 5955078"/>
              <a:gd name="connsiteY1173" fmla="*/ 3607361 h 5355086"/>
              <a:gd name="connsiteX1174" fmla="*/ 5098013 w 5955078"/>
              <a:gd name="connsiteY1174" fmla="*/ 3560726 h 5355086"/>
              <a:gd name="connsiteX1175" fmla="*/ 5072988 w 5955078"/>
              <a:gd name="connsiteY1175" fmla="*/ 3547335 h 5355086"/>
              <a:gd name="connsiteX1176" fmla="*/ 5057808 w 5955078"/>
              <a:gd name="connsiteY1176" fmla="*/ 3540684 h 5355086"/>
              <a:gd name="connsiteX1177" fmla="*/ 5046468 w 5955078"/>
              <a:gd name="connsiteY1177" fmla="*/ 3538363 h 5355086"/>
              <a:gd name="connsiteX1178" fmla="*/ 5026288 w 5955078"/>
              <a:gd name="connsiteY1178" fmla="*/ 3533052 h 5355086"/>
              <a:gd name="connsiteX1179" fmla="*/ 5004187 w 5955078"/>
              <a:gd name="connsiteY1179" fmla="*/ 3525576 h 5355086"/>
              <a:gd name="connsiteX1180" fmla="*/ 4987087 w 5955078"/>
              <a:gd name="connsiteY1180" fmla="*/ 3516760 h 5355086"/>
              <a:gd name="connsiteX1181" fmla="*/ 4969652 w 5955078"/>
              <a:gd name="connsiteY1181" fmla="*/ 3506694 h 5355086"/>
              <a:gd name="connsiteX1182" fmla="*/ 4953467 w 5955078"/>
              <a:gd name="connsiteY1182" fmla="*/ 3496293 h 5355086"/>
              <a:gd name="connsiteX1183" fmla="*/ 4939782 w 5955078"/>
              <a:gd name="connsiteY1183" fmla="*/ 3485222 h 5355086"/>
              <a:gd name="connsiteX1184" fmla="*/ 4926098 w 5955078"/>
              <a:gd name="connsiteY1184" fmla="*/ 3474151 h 5355086"/>
              <a:gd name="connsiteX1185" fmla="*/ 4914243 w 5955078"/>
              <a:gd name="connsiteY1185" fmla="*/ 3459910 h 5355086"/>
              <a:gd name="connsiteX1186" fmla="*/ 4891449 w 5955078"/>
              <a:gd name="connsiteY1186" fmla="*/ 3429844 h 5355086"/>
              <a:gd name="connsiteX1187" fmla="*/ 4869235 w 5955078"/>
              <a:gd name="connsiteY1187" fmla="*/ 3396942 h 5355086"/>
              <a:gd name="connsiteX1188" fmla="*/ 4852022 w 5955078"/>
              <a:gd name="connsiteY1188" fmla="*/ 3362700 h 5355086"/>
              <a:gd name="connsiteX1189" fmla="*/ 4835387 w 5955078"/>
              <a:gd name="connsiteY1189" fmla="*/ 3325623 h 5355086"/>
              <a:gd name="connsiteX1190" fmla="*/ 4824449 w 5955078"/>
              <a:gd name="connsiteY1190" fmla="*/ 3309797 h 5355086"/>
              <a:gd name="connsiteX1191" fmla="*/ 4813264 w 5955078"/>
              <a:gd name="connsiteY1191" fmla="*/ 3298057 h 5355086"/>
              <a:gd name="connsiteX1192" fmla="*/ 4799579 w 5955078"/>
              <a:gd name="connsiteY1192" fmla="*/ 3286985 h 5355086"/>
              <a:gd name="connsiteX1193" fmla="*/ 4783729 w 5955078"/>
              <a:gd name="connsiteY1193" fmla="*/ 3277835 h 5355086"/>
              <a:gd name="connsiteX1194" fmla="*/ 4767968 w 5955078"/>
              <a:gd name="connsiteY1194" fmla="*/ 3274019 h 5355086"/>
              <a:gd name="connsiteX1195" fmla="*/ 4750378 w 5955078"/>
              <a:gd name="connsiteY1195" fmla="*/ 3273373 h 5355086"/>
              <a:gd name="connsiteX1196" fmla="*/ 4732543 w 5955078"/>
              <a:gd name="connsiteY1196" fmla="*/ 3276812 h 5355086"/>
              <a:gd name="connsiteX1197" fmla="*/ 4714797 w 5955078"/>
              <a:gd name="connsiteY1197" fmla="*/ 3285587 h 5355086"/>
              <a:gd name="connsiteX1198" fmla="*/ 4679975 w 5955078"/>
              <a:gd name="connsiteY1198" fmla="*/ 3305635 h 5355086"/>
              <a:gd name="connsiteX1199" fmla="*/ 4663234 w 5955078"/>
              <a:gd name="connsiteY1199" fmla="*/ 3318160 h 5355086"/>
              <a:gd name="connsiteX1200" fmla="*/ 4648078 w 5955078"/>
              <a:gd name="connsiteY1200" fmla="*/ 3331600 h 5355086"/>
              <a:gd name="connsiteX1201" fmla="*/ 4634507 w 5955078"/>
              <a:gd name="connsiteY1201" fmla="*/ 3345955 h 5355086"/>
              <a:gd name="connsiteX1202" fmla="*/ 4621941 w 5955078"/>
              <a:gd name="connsiteY1202" fmla="*/ 3364059 h 5355086"/>
              <a:gd name="connsiteX1203" fmla="*/ 4615045 w 5955078"/>
              <a:gd name="connsiteY1203" fmla="*/ 3383325 h 5355086"/>
              <a:gd name="connsiteX1204" fmla="*/ 4607904 w 5955078"/>
              <a:gd name="connsiteY1204" fmla="*/ 3406675 h 5355086"/>
              <a:gd name="connsiteX1205" fmla="*/ 4603418 w 5955078"/>
              <a:gd name="connsiteY1205" fmla="*/ 3419934 h 5355086"/>
              <a:gd name="connsiteX1206" fmla="*/ 4595517 w 5955078"/>
              <a:gd name="connsiteY1206" fmla="*/ 3435449 h 5355086"/>
              <a:gd name="connsiteX1207" fmla="*/ 4586276 w 5955078"/>
              <a:gd name="connsiteY1207" fmla="*/ 3445964 h 5355086"/>
              <a:gd name="connsiteX1208" fmla="*/ 4576120 w 5955078"/>
              <a:gd name="connsiteY1208" fmla="*/ 3458064 h 5355086"/>
              <a:gd name="connsiteX1209" fmla="*/ 4564045 w 5955078"/>
              <a:gd name="connsiteY1209" fmla="*/ 3467999 h 5355086"/>
              <a:gd name="connsiteX1210" fmla="*/ 4548799 w 5955078"/>
              <a:gd name="connsiteY1210" fmla="*/ 3476103 h 5355086"/>
              <a:gd name="connsiteX1211" fmla="*/ 4533553 w 5955078"/>
              <a:gd name="connsiteY1211" fmla="*/ 3484207 h 5355086"/>
              <a:gd name="connsiteX1212" fmla="*/ 4519223 w 5955078"/>
              <a:gd name="connsiteY1212" fmla="*/ 3490727 h 5355086"/>
              <a:gd name="connsiteX1213" fmla="*/ 4502972 w 5955078"/>
              <a:gd name="connsiteY1213" fmla="*/ 3495082 h 5355086"/>
              <a:gd name="connsiteX1214" fmla="*/ 4483552 w 5955078"/>
              <a:gd name="connsiteY1214" fmla="*/ 3497605 h 5355086"/>
              <a:gd name="connsiteX1215" fmla="*/ 4467881 w 5955078"/>
              <a:gd name="connsiteY1215" fmla="*/ 3499125 h 5355086"/>
              <a:gd name="connsiteX1216" fmla="*/ 4450291 w 5955078"/>
              <a:gd name="connsiteY1216" fmla="*/ 3498479 h 5355086"/>
              <a:gd name="connsiteX1217" fmla="*/ 4433950 w 5955078"/>
              <a:gd name="connsiteY1217" fmla="*/ 3497498 h 5355086"/>
              <a:gd name="connsiteX1218" fmla="*/ 4418190 w 5955078"/>
              <a:gd name="connsiteY1218" fmla="*/ 3493682 h 5355086"/>
              <a:gd name="connsiteX1219" fmla="*/ 4402430 w 5955078"/>
              <a:gd name="connsiteY1219" fmla="*/ 3489866 h 5355086"/>
              <a:gd name="connsiteX1220" fmla="*/ 4389750 w 5955078"/>
              <a:gd name="connsiteY1220" fmla="*/ 3482546 h 5355086"/>
              <a:gd name="connsiteX1221" fmla="*/ 4368230 w 5955078"/>
              <a:gd name="connsiteY1221" fmla="*/ 3472235 h 5355086"/>
              <a:gd name="connsiteX1222" fmla="*/ 4346465 w 5955078"/>
              <a:gd name="connsiteY1222" fmla="*/ 3466009 h 5355086"/>
              <a:gd name="connsiteX1223" fmla="*/ 4325615 w 5955078"/>
              <a:gd name="connsiteY1223" fmla="*/ 3458198 h 5355086"/>
              <a:gd name="connsiteX1224" fmla="*/ 4303179 w 5955078"/>
              <a:gd name="connsiteY1224" fmla="*/ 3449471 h 5355086"/>
              <a:gd name="connsiteX1225" fmla="*/ 4281994 w 5955078"/>
              <a:gd name="connsiteY1225" fmla="*/ 3440410 h 5355086"/>
              <a:gd name="connsiteX1226" fmla="*/ 4263890 w 5955078"/>
              <a:gd name="connsiteY1226" fmla="*/ 3427843 h 5355086"/>
              <a:gd name="connsiteX1227" fmla="*/ 4254960 w 5955078"/>
              <a:gd name="connsiteY1227" fmla="*/ 3419518 h 5355086"/>
              <a:gd name="connsiteX1228" fmla="*/ 4247861 w 5955078"/>
              <a:gd name="connsiteY1228" fmla="*/ 3408022 h 5355086"/>
              <a:gd name="connsiteX1229" fmla="*/ 4242346 w 5955078"/>
              <a:gd name="connsiteY1229" fmla="*/ 3397442 h 5355086"/>
              <a:gd name="connsiteX1230" fmla="*/ 4236497 w 5955078"/>
              <a:gd name="connsiteY1230" fmla="*/ 3385612 h 5355086"/>
              <a:gd name="connsiteX1231" fmla="*/ 4072848 w 5955078"/>
              <a:gd name="connsiteY1231" fmla="*/ 3379888 h 5355086"/>
              <a:gd name="connsiteX1232" fmla="*/ 4104195 w 5955078"/>
              <a:gd name="connsiteY1232" fmla="*/ 3451876 h 5355086"/>
              <a:gd name="connsiteX1233" fmla="*/ 4112880 w 5955078"/>
              <a:gd name="connsiteY1233" fmla="*/ 3464287 h 5355086"/>
              <a:gd name="connsiteX1234" fmla="*/ 4115804 w 5955078"/>
              <a:gd name="connsiteY1234" fmla="*/ 3470202 h 5355086"/>
              <a:gd name="connsiteX1235" fmla="*/ 4119890 w 5955078"/>
              <a:gd name="connsiteY1235" fmla="*/ 3470448 h 5355086"/>
              <a:gd name="connsiteX1236" fmla="*/ 4130560 w 5955078"/>
              <a:gd name="connsiteY1236" fmla="*/ 3470269 h 5355086"/>
              <a:gd name="connsiteX1237" fmla="*/ 4139310 w 5955078"/>
              <a:gd name="connsiteY1237" fmla="*/ 3467924 h 5355086"/>
              <a:gd name="connsiteX1238" fmla="*/ 4147815 w 5955078"/>
              <a:gd name="connsiteY1238" fmla="*/ 3469664 h 5355086"/>
              <a:gd name="connsiteX1239" fmla="*/ 4155071 w 5955078"/>
              <a:gd name="connsiteY1239" fmla="*/ 3471740 h 5355086"/>
              <a:gd name="connsiteX1240" fmla="*/ 4159825 w 5955078"/>
              <a:gd name="connsiteY1240" fmla="*/ 3474485 h 5355086"/>
              <a:gd name="connsiteX1241" fmla="*/ 4164915 w 5955078"/>
              <a:gd name="connsiteY1241" fmla="*/ 3478480 h 5355086"/>
              <a:gd name="connsiteX1242" fmla="*/ 4172930 w 5955078"/>
              <a:gd name="connsiteY1242" fmla="*/ 3488391 h 5355086"/>
              <a:gd name="connsiteX1243" fmla="*/ 4177864 w 5955078"/>
              <a:gd name="connsiteY1243" fmla="*/ 3501806 h 5355086"/>
              <a:gd name="connsiteX1244" fmla="*/ 4181884 w 5955078"/>
              <a:gd name="connsiteY1244" fmla="*/ 3516807 h 5355086"/>
              <a:gd name="connsiteX1245" fmla="*/ 4187398 w 5955078"/>
              <a:gd name="connsiteY1245" fmla="*/ 3527388 h 5355086"/>
              <a:gd name="connsiteX1246" fmla="*/ 4194498 w 5955078"/>
              <a:gd name="connsiteY1246" fmla="*/ 3538883 h 5355086"/>
              <a:gd name="connsiteX1247" fmla="*/ 4205437 w 5955078"/>
              <a:gd name="connsiteY1247" fmla="*/ 3554709 h 5355086"/>
              <a:gd name="connsiteX1248" fmla="*/ 4219792 w 5955078"/>
              <a:gd name="connsiteY1248" fmla="*/ 3568280 h 5355086"/>
              <a:gd name="connsiteX1249" fmla="*/ 4234147 w 5955078"/>
              <a:gd name="connsiteY1249" fmla="*/ 3581851 h 5355086"/>
              <a:gd name="connsiteX1250" fmla="*/ 4245087 w 5955078"/>
              <a:gd name="connsiteY1250" fmla="*/ 3597677 h 5355086"/>
              <a:gd name="connsiteX1251" fmla="*/ 4249016 w 5955078"/>
              <a:gd name="connsiteY1251" fmla="*/ 3607342 h 5355086"/>
              <a:gd name="connsiteX1252" fmla="*/ 4252365 w 5955078"/>
              <a:gd name="connsiteY1252" fmla="*/ 3619843 h 5355086"/>
              <a:gd name="connsiteX1253" fmla="*/ 4258729 w 5955078"/>
              <a:gd name="connsiteY1253" fmla="*/ 3643593 h 5355086"/>
              <a:gd name="connsiteX1254" fmla="*/ 4237144 w 5955078"/>
              <a:gd name="connsiteY1254" fmla="*/ 3648038 h 5355086"/>
              <a:gd name="connsiteX1255" fmla="*/ 4223974 w 5955078"/>
              <a:gd name="connsiteY1255" fmla="*/ 3648887 h 5355086"/>
              <a:gd name="connsiteX1256" fmla="*/ 4215469 w 5955078"/>
              <a:gd name="connsiteY1256" fmla="*/ 3647146 h 5355086"/>
              <a:gd name="connsiteX1257" fmla="*/ 4186604 w 5955078"/>
              <a:gd name="connsiteY1257" fmla="*/ 3629425 h 5355086"/>
              <a:gd name="connsiteX1258" fmla="*/ 4155819 w 5955078"/>
              <a:gd name="connsiteY1258" fmla="*/ 3609538 h 5355086"/>
              <a:gd name="connsiteX1259" fmla="*/ 4097419 w 5955078"/>
              <a:gd name="connsiteY1259" fmla="*/ 3571594 h 5355086"/>
              <a:gd name="connsiteX1260" fmla="*/ 4070140 w 5955078"/>
              <a:gd name="connsiteY1260" fmla="*/ 3554787 h 5355086"/>
              <a:gd name="connsiteX1261" fmla="*/ 4056790 w 5955078"/>
              <a:gd name="connsiteY1261" fmla="*/ 3544966 h 5355086"/>
              <a:gd name="connsiteX1262" fmla="*/ 4042280 w 5955078"/>
              <a:gd name="connsiteY1262" fmla="*/ 3540816 h 5355086"/>
              <a:gd name="connsiteX1263" fmla="*/ 4026519 w 5955078"/>
              <a:gd name="connsiteY1263" fmla="*/ 3537000 h 5355086"/>
              <a:gd name="connsiteX1264" fmla="*/ 4008929 w 5955078"/>
              <a:gd name="connsiteY1264" fmla="*/ 3536354 h 5355086"/>
              <a:gd name="connsiteX1265" fmla="*/ 3988594 w 5955078"/>
              <a:gd name="connsiteY1265" fmla="*/ 3540463 h 5355086"/>
              <a:gd name="connsiteX1266" fmla="*/ 3968347 w 5955078"/>
              <a:gd name="connsiteY1266" fmla="*/ 3549907 h 5355086"/>
              <a:gd name="connsiteX1267" fmla="*/ 4134336 w 5955078"/>
              <a:gd name="connsiteY1267" fmla="*/ 3769371 h 5355086"/>
              <a:gd name="connsiteX1268" fmla="*/ 3819485 w 5955078"/>
              <a:gd name="connsiteY1268" fmla="*/ 3639368 h 5355086"/>
              <a:gd name="connsiteX1269" fmla="*/ 3889369 w 5955078"/>
              <a:gd name="connsiteY1269" fmla="*/ 3800175 h 5355086"/>
              <a:gd name="connsiteX1270" fmla="*/ 3875038 w 5955078"/>
              <a:gd name="connsiteY1270" fmla="*/ 3806694 h 5355086"/>
              <a:gd name="connsiteX1271" fmla="*/ 3864009 w 5955078"/>
              <a:gd name="connsiteY1271" fmla="*/ 3785533 h 5355086"/>
              <a:gd name="connsiteX1272" fmla="*/ 3853315 w 5955078"/>
              <a:gd name="connsiteY1272" fmla="*/ 3765622 h 5355086"/>
              <a:gd name="connsiteX1273" fmla="*/ 3836591 w 5955078"/>
              <a:gd name="connsiteY1273" fmla="*/ 3723210 h 5355086"/>
              <a:gd name="connsiteX1274" fmla="*/ 3823642 w 5955078"/>
              <a:gd name="connsiteY1274" fmla="*/ 3699884 h 5355086"/>
              <a:gd name="connsiteX1275" fmla="*/ 3808282 w 5955078"/>
              <a:gd name="connsiteY1275" fmla="*/ 3682563 h 5355086"/>
              <a:gd name="connsiteX1276" fmla="*/ 3796853 w 5955078"/>
              <a:gd name="connsiteY1276" fmla="*/ 3674907 h 5355086"/>
              <a:gd name="connsiteX1277" fmla="*/ 3786673 w 5955078"/>
              <a:gd name="connsiteY1277" fmla="*/ 3666917 h 5355086"/>
              <a:gd name="connsiteX1278" fmla="*/ 3773993 w 5955078"/>
              <a:gd name="connsiteY1278" fmla="*/ 3659596 h 5355086"/>
              <a:gd name="connsiteX1279" fmla="*/ 3758813 w 5955078"/>
              <a:gd name="connsiteY1279" fmla="*/ 3652945 h 5355086"/>
              <a:gd name="connsiteX1280" fmla="*/ 3792356 w 5955078"/>
              <a:gd name="connsiteY1280" fmla="*/ 3818130 h 5355086"/>
              <a:gd name="connsiteX1281" fmla="*/ 3778557 w 5955078"/>
              <a:gd name="connsiteY1281" fmla="*/ 3781634 h 5355086"/>
              <a:gd name="connsiteX1282" fmla="*/ 3765673 w 5955078"/>
              <a:gd name="connsiteY1282" fmla="*/ 3743552 h 5355086"/>
              <a:gd name="connsiteX1283" fmla="*/ 3754375 w 5955078"/>
              <a:gd name="connsiteY1283" fmla="*/ 3706386 h 5355086"/>
              <a:gd name="connsiteX1284" fmla="*/ 3741492 w 5955078"/>
              <a:gd name="connsiteY1284" fmla="*/ 3668305 h 5355086"/>
              <a:gd name="connsiteX1285" fmla="*/ 3725528 w 5955078"/>
              <a:gd name="connsiteY1285" fmla="*/ 3633728 h 5355086"/>
              <a:gd name="connsiteX1286" fmla="*/ 3707979 w 5955078"/>
              <a:gd name="connsiteY1286" fmla="*/ 3598236 h 5355086"/>
              <a:gd name="connsiteX1287" fmla="*/ 3697040 w 5955078"/>
              <a:gd name="connsiteY1287" fmla="*/ 3582410 h 5355086"/>
              <a:gd name="connsiteX1288" fmla="*/ 3685185 w 5955078"/>
              <a:gd name="connsiteY1288" fmla="*/ 3568170 h 5355086"/>
              <a:gd name="connsiteX1289" fmla="*/ 3670161 w 5955078"/>
              <a:gd name="connsiteY1289" fmla="*/ 3552098 h 5355086"/>
              <a:gd name="connsiteX1290" fmla="*/ 3655471 w 5955078"/>
              <a:gd name="connsiteY1290" fmla="*/ 3537277 h 5355086"/>
              <a:gd name="connsiteX1291" fmla="*/ 3647480 w 5955078"/>
              <a:gd name="connsiteY1291" fmla="*/ 3547457 h 5355086"/>
              <a:gd name="connsiteX1292" fmla="*/ 3640404 w 5955078"/>
              <a:gd name="connsiteY1292" fmla="*/ 3556052 h 5355086"/>
              <a:gd name="connsiteX1293" fmla="*/ 3632013 w 5955078"/>
              <a:gd name="connsiteY1293" fmla="*/ 3579737 h 5355086"/>
              <a:gd name="connsiteX1294" fmla="*/ 3626792 w 5955078"/>
              <a:gd name="connsiteY1294" fmla="*/ 3605253 h 5355086"/>
              <a:gd name="connsiteX1295" fmla="*/ 3623155 w 5955078"/>
              <a:gd name="connsiteY1295" fmla="*/ 3631683 h 5355086"/>
              <a:gd name="connsiteX1296" fmla="*/ 3625189 w 5955078"/>
              <a:gd name="connsiteY1296" fmla="*/ 3659274 h 5355086"/>
              <a:gd name="connsiteX1297" fmla="*/ 3631308 w 5955078"/>
              <a:gd name="connsiteY1297" fmla="*/ 3687110 h 5355086"/>
              <a:gd name="connsiteX1298" fmla="*/ 3640262 w 5955078"/>
              <a:gd name="connsiteY1298" fmla="*/ 3715526 h 5355086"/>
              <a:gd name="connsiteX1299" fmla="*/ 3656381 w 5955078"/>
              <a:gd name="connsiteY1299" fmla="*/ 3740682 h 5355086"/>
              <a:gd name="connsiteX1300" fmla="*/ 3664485 w 5955078"/>
              <a:gd name="connsiteY1300" fmla="*/ 3755928 h 5355086"/>
              <a:gd name="connsiteX1301" fmla="*/ 3666495 w 5955078"/>
              <a:gd name="connsiteY1301" fmla="*/ 3763428 h 5355086"/>
              <a:gd name="connsiteX1302" fmla="*/ 3668170 w 5955078"/>
              <a:gd name="connsiteY1302" fmla="*/ 3769678 h 5355086"/>
              <a:gd name="connsiteX1303" fmla="*/ 3667345 w 5955078"/>
              <a:gd name="connsiteY1303" fmla="*/ 3776599 h 5355086"/>
              <a:gd name="connsiteX1304" fmla="*/ 3665605 w 5955078"/>
              <a:gd name="connsiteY1304" fmla="*/ 3785104 h 5355086"/>
              <a:gd name="connsiteX1305" fmla="*/ 3663529 w 5955078"/>
              <a:gd name="connsiteY1305" fmla="*/ 3792358 h 5355086"/>
              <a:gd name="connsiteX1306" fmla="*/ 3658953 w 5955078"/>
              <a:gd name="connsiteY1306" fmla="*/ 3800284 h 5355086"/>
              <a:gd name="connsiteX1307" fmla="*/ 3641812 w 5955078"/>
              <a:gd name="connsiteY1307" fmla="*/ 3826313 h 5355086"/>
              <a:gd name="connsiteX1308" fmla="*/ 3625920 w 5955078"/>
              <a:gd name="connsiteY1308" fmla="*/ 3852008 h 5355086"/>
              <a:gd name="connsiteX1309" fmla="*/ 3608778 w 5955078"/>
              <a:gd name="connsiteY1309" fmla="*/ 3878038 h 5355086"/>
              <a:gd name="connsiteX1310" fmla="*/ 3589381 w 5955078"/>
              <a:gd name="connsiteY1310" fmla="*/ 3900652 h 5355086"/>
              <a:gd name="connsiteX1311" fmla="*/ 3571325 w 5955078"/>
              <a:gd name="connsiteY1311" fmla="*/ 3928268 h 5355086"/>
              <a:gd name="connsiteX1312" fmla="*/ 3557933 w 5955078"/>
              <a:gd name="connsiteY1312" fmla="*/ 3953292 h 5355086"/>
              <a:gd name="connsiteX1313" fmla="*/ 3549542 w 5955078"/>
              <a:gd name="connsiteY1313" fmla="*/ 3976978 h 5355086"/>
              <a:gd name="connsiteX1314" fmla="*/ 3545236 w 5955078"/>
              <a:gd name="connsiteY1314" fmla="*/ 4000908 h 5355086"/>
              <a:gd name="connsiteX1315" fmla="*/ 3546845 w 5955078"/>
              <a:gd name="connsiteY1315" fmla="*/ 4021913 h 5355086"/>
              <a:gd name="connsiteX1316" fmla="*/ 3549034 w 5955078"/>
              <a:gd name="connsiteY1316" fmla="*/ 4040085 h 5355086"/>
              <a:gd name="connsiteX1317" fmla="*/ 3553723 w 5955078"/>
              <a:gd name="connsiteY1317" fmla="*/ 4057585 h 5355086"/>
              <a:gd name="connsiteX1318" fmla="*/ 3561248 w 5955078"/>
              <a:gd name="connsiteY1318" fmla="*/ 4075665 h 5355086"/>
              <a:gd name="connsiteX1319" fmla="*/ 3577792 w 5955078"/>
              <a:gd name="connsiteY1319" fmla="*/ 4107408 h 5355086"/>
              <a:gd name="connsiteX1320" fmla="*/ 3596501 w 5955078"/>
              <a:gd name="connsiteY1320" fmla="*/ 4137229 h 5355086"/>
              <a:gd name="connsiteX1321" fmla="*/ 3605520 w 5955078"/>
              <a:gd name="connsiteY1321" fmla="*/ 4150890 h 5355086"/>
              <a:gd name="connsiteX1322" fmla="*/ 3610790 w 5955078"/>
              <a:gd name="connsiteY1322" fmla="*/ 4165555 h 5355086"/>
              <a:gd name="connsiteX1323" fmla="*/ 3614474 w 5955078"/>
              <a:gd name="connsiteY1323" fmla="*/ 4179305 h 5355086"/>
              <a:gd name="connsiteX1324" fmla="*/ 3616238 w 5955078"/>
              <a:gd name="connsiteY1324" fmla="*/ 4190891 h 5355086"/>
              <a:gd name="connsiteX1325" fmla="*/ 3602578 w 5955078"/>
              <a:gd name="connsiteY1325" fmla="*/ 4199911 h 5355086"/>
              <a:gd name="connsiteX1326" fmla="*/ 3591663 w 5955078"/>
              <a:gd name="connsiteY1326" fmla="*/ 4204175 h 5355086"/>
              <a:gd name="connsiteX1327" fmla="*/ 3562911 w 5955078"/>
              <a:gd name="connsiteY1327" fmla="*/ 4211879 h 5355086"/>
              <a:gd name="connsiteX1328" fmla="*/ 3532575 w 5955078"/>
              <a:gd name="connsiteY1328" fmla="*/ 4218668 h 5355086"/>
              <a:gd name="connsiteX1329" fmla="*/ 3500899 w 5955078"/>
              <a:gd name="connsiteY1329" fmla="*/ 4220456 h 5355086"/>
              <a:gd name="connsiteX1330" fmla="*/ 3466969 w 5955078"/>
              <a:gd name="connsiteY1330" fmla="*/ 4218829 h 5355086"/>
              <a:gd name="connsiteX1331" fmla="*/ 3431788 w 5955078"/>
              <a:gd name="connsiteY1331" fmla="*/ 4217538 h 5355086"/>
              <a:gd name="connsiteX1332" fmla="*/ 3359506 w 5955078"/>
              <a:gd name="connsiteY1332" fmla="*/ 4212789 h 5355086"/>
              <a:gd name="connsiteX1333" fmla="*/ 3324326 w 5955078"/>
              <a:gd name="connsiteY1333" fmla="*/ 4211497 h 5355086"/>
              <a:gd name="connsiteX1334" fmla="*/ 3290395 w 5955078"/>
              <a:gd name="connsiteY1334" fmla="*/ 4209871 h 5355086"/>
              <a:gd name="connsiteX1335" fmla="*/ 3255885 w 5955078"/>
              <a:gd name="connsiteY1335" fmla="*/ 4211079 h 5355086"/>
              <a:gd name="connsiteX1336" fmla="*/ 3224879 w 5955078"/>
              <a:gd name="connsiteY1336" fmla="*/ 4215368 h 5355086"/>
              <a:gd name="connsiteX1337" fmla="*/ 3196708 w 5955078"/>
              <a:gd name="connsiteY1337" fmla="*/ 4220237 h 5355086"/>
              <a:gd name="connsiteX1338" fmla="*/ 3182377 w 5955078"/>
              <a:gd name="connsiteY1338" fmla="*/ 4226756 h 5355086"/>
              <a:gd name="connsiteX1339" fmla="*/ 3171461 w 5955078"/>
              <a:gd name="connsiteY1339" fmla="*/ 4231021 h 5355086"/>
              <a:gd name="connsiteX1340" fmla="*/ 3159966 w 5955078"/>
              <a:gd name="connsiteY1340" fmla="*/ 4238121 h 5355086"/>
              <a:gd name="connsiteX1341" fmla="*/ 3150056 w 5955078"/>
              <a:gd name="connsiteY1341" fmla="*/ 4246135 h 5355086"/>
              <a:gd name="connsiteX1342" fmla="*/ 3138895 w 5955078"/>
              <a:gd name="connsiteY1342" fmla="*/ 4254485 h 5355086"/>
              <a:gd name="connsiteX1343" fmla="*/ 3131239 w 5955078"/>
              <a:gd name="connsiteY1343" fmla="*/ 4265914 h 5355086"/>
              <a:gd name="connsiteX1344" fmla="*/ 3121418 w 5955078"/>
              <a:gd name="connsiteY1344" fmla="*/ 4279264 h 5355086"/>
              <a:gd name="connsiteX1345" fmla="*/ 3111842 w 5955078"/>
              <a:gd name="connsiteY1345" fmla="*/ 4288530 h 5355086"/>
              <a:gd name="connsiteX1346" fmla="*/ 3100347 w 5955078"/>
              <a:gd name="connsiteY1346" fmla="*/ 4295629 h 5355086"/>
              <a:gd name="connsiteX1347" fmla="*/ 3088181 w 5955078"/>
              <a:gd name="connsiteY1347" fmla="*/ 4300229 h 5355086"/>
              <a:gd name="connsiteX1348" fmla="*/ 3075101 w 5955078"/>
              <a:gd name="connsiteY1348" fmla="*/ 4306413 h 5355086"/>
              <a:gd name="connsiteX1349" fmla="*/ 3063180 w 5955078"/>
              <a:gd name="connsiteY1349" fmla="*/ 4306928 h 5355086"/>
              <a:gd name="connsiteX1350" fmla="*/ 3047175 w 5955078"/>
              <a:gd name="connsiteY1350" fmla="*/ 4307196 h 5355086"/>
              <a:gd name="connsiteX1351" fmla="*/ 3032420 w 5955078"/>
              <a:gd name="connsiteY1351" fmla="*/ 4307131 h 5355086"/>
              <a:gd name="connsiteX1352" fmla="*/ 2995989 w 5955078"/>
              <a:gd name="connsiteY1352" fmla="*/ 4306175 h 5355086"/>
              <a:gd name="connsiteX1353" fmla="*/ 2978734 w 5955078"/>
              <a:gd name="connsiteY1353" fmla="*/ 4306778 h 5355086"/>
              <a:gd name="connsiteX1354" fmla="*/ 2960563 w 5955078"/>
              <a:gd name="connsiteY1354" fmla="*/ 4308967 h 5355086"/>
              <a:gd name="connsiteX1355" fmla="*/ 2944982 w 5955078"/>
              <a:gd name="connsiteY1355" fmla="*/ 4315822 h 5355086"/>
              <a:gd name="connsiteX1356" fmla="*/ 2930407 w 5955078"/>
              <a:gd name="connsiteY1356" fmla="*/ 4326427 h 5355086"/>
              <a:gd name="connsiteX1357" fmla="*/ 2925161 w 5955078"/>
              <a:gd name="connsiteY1357" fmla="*/ 4331851 h 5355086"/>
              <a:gd name="connsiteX1358" fmla="*/ 2919335 w 5955078"/>
              <a:gd name="connsiteY1358" fmla="*/ 4340112 h 5355086"/>
              <a:gd name="connsiteX1359" fmla="*/ 2911925 w 5955078"/>
              <a:gd name="connsiteY1359" fmla="*/ 4347456 h 5355086"/>
              <a:gd name="connsiteX1360" fmla="*/ 2909605 w 5955078"/>
              <a:gd name="connsiteY1360" fmla="*/ 4358796 h 5355086"/>
              <a:gd name="connsiteX1361" fmla="*/ 2906704 w 5955078"/>
              <a:gd name="connsiteY1361" fmla="*/ 4372972 h 5355086"/>
              <a:gd name="connsiteX1362" fmla="*/ 2903803 w 5955078"/>
              <a:gd name="connsiteY1362" fmla="*/ 4387147 h 5355086"/>
              <a:gd name="connsiteX1363" fmla="*/ 2903337 w 5955078"/>
              <a:gd name="connsiteY1363" fmla="*/ 4415407 h 5355086"/>
              <a:gd name="connsiteX1364" fmla="*/ 2899275 w 5955078"/>
              <a:gd name="connsiteY1364" fmla="*/ 4435253 h 5355086"/>
              <a:gd name="connsiteX1365" fmla="*/ 2893629 w 5955078"/>
              <a:gd name="connsiteY1365" fmla="*/ 4454183 h 5355086"/>
              <a:gd name="connsiteX1366" fmla="*/ 2885394 w 5955078"/>
              <a:gd name="connsiteY1366" fmla="*/ 4468447 h 5355086"/>
              <a:gd name="connsiteX1367" fmla="*/ 2872068 w 5955078"/>
              <a:gd name="connsiteY1367" fmla="*/ 4478717 h 5355086"/>
              <a:gd name="connsiteX1368" fmla="*/ 2857737 w 5955078"/>
              <a:gd name="connsiteY1368" fmla="*/ 4485237 h 5355086"/>
              <a:gd name="connsiteX1369" fmla="*/ 2838316 w 5955078"/>
              <a:gd name="connsiteY1369" fmla="*/ 4487761 h 5355086"/>
              <a:gd name="connsiteX1370" fmla="*/ 2819141 w 5955078"/>
              <a:gd name="connsiteY1370" fmla="*/ 4486200 h 5355086"/>
              <a:gd name="connsiteX1371" fmla="*/ 2797376 w 5955078"/>
              <a:gd name="connsiteY1371" fmla="*/ 4479974 h 5355086"/>
              <a:gd name="connsiteX1372" fmla="*/ 2784451 w 5955078"/>
              <a:gd name="connsiteY1372" fmla="*/ 4476738 h 5355086"/>
              <a:gd name="connsiteX1373" fmla="*/ 2768445 w 5955078"/>
              <a:gd name="connsiteY1373" fmla="*/ 4477008 h 5355086"/>
              <a:gd name="connsiteX1374" fmla="*/ 2737439 w 5955078"/>
              <a:gd name="connsiteY1374" fmla="*/ 4481296 h 5355086"/>
              <a:gd name="connsiteX1375" fmla="*/ 2733690 w 5955078"/>
              <a:gd name="connsiteY1375" fmla="*/ 4482300 h 5355086"/>
              <a:gd name="connsiteX1376" fmla="*/ 2727439 w 5955078"/>
              <a:gd name="connsiteY1376" fmla="*/ 4483975 h 5355086"/>
              <a:gd name="connsiteX1377" fmla="*/ 2724024 w 5955078"/>
              <a:gd name="connsiteY1377" fmla="*/ 4486230 h 5355086"/>
              <a:gd name="connsiteX1378" fmla="*/ 2720274 w 5955078"/>
              <a:gd name="connsiteY1378" fmla="*/ 4487235 h 5355086"/>
              <a:gd name="connsiteX1379" fmla="*/ 2700094 w 5955078"/>
              <a:gd name="connsiteY1379" fmla="*/ 4481924 h 5355086"/>
              <a:gd name="connsiteX1380" fmla="*/ 2680338 w 5955078"/>
              <a:gd name="connsiteY1380" fmla="*/ 4483198 h 5355086"/>
              <a:gd name="connsiteX1381" fmla="*/ 2664087 w 5955078"/>
              <a:gd name="connsiteY1381" fmla="*/ 4487552 h 5355086"/>
              <a:gd name="connsiteX1382" fmla="*/ 2649757 w 5955078"/>
              <a:gd name="connsiteY1382" fmla="*/ 4494072 h 5355086"/>
              <a:gd name="connsiteX1383" fmla="*/ 2634846 w 5955078"/>
              <a:gd name="connsiteY1383" fmla="*/ 4503426 h 5355086"/>
              <a:gd name="connsiteX1384" fmla="*/ 2620270 w 5955078"/>
              <a:gd name="connsiteY1384" fmla="*/ 4514031 h 5355086"/>
              <a:gd name="connsiteX1385" fmla="*/ 2591454 w 5955078"/>
              <a:gd name="connsiteY1385" fmla="*/ 4536490 h 5355086"/>
              <a:gd name="connsiteX1386" fmla="*/ 2570383 w 5955078"/>
              <a:gd name="connsiteY1386" fmla="*/ 4552854 h 5355086"/>
              <a:gd name="connsiteX1387" fmla="*/ 2559222 w 5955078"/>
              <a:gd name="connsiteY1387" fmla="*/ 4561204 h 5355086"/>
              <a:gd name="connsiteX1388" fmla="*/ 2548306 w 5955078"/>
              <a:gd name="connsiteY1388" fmla="*/ 4565469 h 5355086"/>
              <a:gd name="connsiteX1389" fmla="*/ 2538306 w 5955078"/>
              <a:gd name="connsiteY1389" fmla="*/ 4568149 h 5355086"/>
              <a:gd name="connsiteX1390" fmla="*/ 2525470 w 5955078"/>
              <a:gd name="connsiteY1390" fmla="*/ 4570248 h 5355086"/>
              <a:gd name="connsiteX1391" fmla="*/ 2513795 w 5955078"/>
              <a:gd name="connsiteY1391" fmla="*/ 4566677 h 5355086"/>
              <a:gd name="connsiteX1392" fmla="*/ 2500446 w 5955078"/>
              <a:gd name="connsiteY1392" fmla="*/ 4556857 h 5355086"/>
              <a:gd name="connsiteX1393" fmla="*/ 2486761 w 5955078"/>
              <a:gd name="connsiteY1393" fmla="*/ 4545786 h 5355086"/>
              <a:gd name="connsiteX1394" fmla="*/ 2479661 w 5955078"/>
              <a:gd name="connsiteY1394" fmla="*/ 4534290 h 5355086"/>
              <a:gd name="connsiteX1395" fmla="*/ 2472226 w 5955078"/>
              <a:gd name="connsiteY1395" fmla="*/ 4521544 h 5355086"/>
              <a:gd name="connsiteX1396" fmla="*/ 2468542 w 5955078"/>
              <a:gd name="connsiteY1396" fmla="*/ 4507794 h 5355086"/>
              <a:gd name="connsiteX1397" fmla="*/ 2466108 w 5955078"/>
              <a:gd name="connsiteY1397" fmla="*/ 4493708 h 5355086"/>
              <a:gd name="connsiteX1398" fmla="*/ 2466508 w 5955078"/>
              <a:gd name="connsiteY1398" fmla="*/ 4480203 h 5355086"/>
              <a:gd name="connsiteX1399" fmla="*/ 2471575 w 5955078"/>
              <a:gd name="connsiteY1399" fmla="*/ 4464108 h 5355086"/>
              <a:gd name="connsiteX1400" fmla="*/ 2475725 w 5955078"/>
              <a:gd name="connsiteY1400" fmla="*/ 4449598 h 5355086"/>
              <a:gd name="connsiteX1401" fmla="*/ 2495678 w 5955078"/>
              <a:gd name="connsiteY1401" fmla="*/ 4404057 h 5355086"/>
              <a:gd name="connsiteX1402" fmla="*/ 2518466 w 5955078"/>
              <a:gd name="connsiteY1402" fmla="*/ 4359098 h 5355086"/>
              <a:gd name="connsiteX1403" fmla="*/ 2526612 w 5955078"/>
              <a:gd name="connsiteY1403" fmla="*/ 4339497 h 5355086"/>
              <a:gd name="connsiteX1404" fmla="*/ 2525182 w 5955078"/>
              <a:gd name="connsiteY1404" fmla="*/ 4329162 h 5355086"/>
              <a:gd name="connsiteX1405" fmla="*/ 2525672 w 5955078"/>
              <a:gd name="connsiteY1405" fmla="*/ 4320992 h 5355086"/>
              <a:gd name="connsiteX1406" fmla="*/ 2524243 w 5955078"/>
              <a:gd name="connsiteY1406" fmla="*/ 4310657 h 5355086"/>
              <a:gd name="connsiteX1407" fmla="*/ 2518148 w 5955078"/>
              <a:gd name="connsiteY1407" fmla="*/ 4302912 h 5355086"/>
              <a:gd name="connsiteX1408" fmla="*/ 2511718 w 5955078"/>
              <a:gd name="connsiteY1408" fmla="*/ 4293915 h 5355086"/>
              <a:gd name="connsiteX1409" fmla="*/ 2502208 w 5955078"/>
              <a:gd name="connsiteY1409" fmla="*/ 4288424 h 5355086"/>
              <a:gd name="connsiteX1410" fmla="*/ 2488524 w 5955078"/>
              <a:gd name="connsiteY1410" fmla="*/ 4277354 h 5355086"/>
              <a:gd name="connsiteX1411" fmla="*/ 2475754 w 5955078"/>
              <a:gd name="connsiteY1411" fmla="*/ 4264699 h 5355086"/>
              <a:gd name="connsiteX1412" fmla="*/ 2465485 w 5955078"/>
              <a:gd name="connsiteY1412" fmla="*/ 4251372 h 5355086"/>
              <a:gd name="connsiteX1413" fmla="*/ 2457380 w 5955078"/>
              <a:gd name="connsiteY1413" fmla="*/ 4236127 h 5355086"/>
              <a:gd name="connsiteX1414" fmla="*/ 2444921 w 5955078"/>
              <a:gd name="connsiteY1414" fmla="*/ 4204630 h 5355086"/>
              <a:gd name="connsiteX1415" fmla="*/ 2434047 w 5955078"/>
              <a:gd name="connsiteY1415" fmla="*/ 4174049 h 5355086"/>
              <a:gd name="connsiteX1416" fmla="*/ 2423418 w 5955078"/>
              <a:gd name="connsiteY1416" fmla="*/ 4139383 h 5355086"/>
              <a:gd name="connsiteX1417" fmla="*/ 2416229 w 5955078"/>
              <a:gd name="connsiteY1417" fmla="*/ 4122552 h 5355086"/>
              <a:gd name="connsiteX1418" fmla="*/ 2410290 w 5955078"/>
              <a:gd name="connsiteY1418" fmla="*/ 4105387 h 5355086"/>
              <a:gd name="connsiteX1419" fmla="*/ 2400020 w 5955078"/>
              <a:gd name="connsiteY1419" fmla="*/ 4092061 h 5355086"/>
              <a:gd name="connsiteX1420" fmla="*/ 2387586 w 5955078"/>
              <a:gd name="connsiteY1420" fmla="*/ 4080654 h 5355086"/>
              <a:gd name="connsiteX1421" fmla="*/ 2380911 w 5955078"/>
              <a:gd name="connsiteY1421" fmla="*/ 4075744 h 5355086"/>
              <a:gd name="connsiteX1422" fmla="*/ 2373320 w 5955078"/>
              <a:gd name="connsiteY1422" fmla="*/ 4072419 h 5355086"/>
              <a:gd name="connsiteX1423" fmla="*/ 2361980 w 5955078"/>
              <a:gd name="connsiteY1423" fmla="*/ 4070099 h 5355086"/>
              <a:gd name="connsiteX1424" fmla="*/ 2350975 w 5955078"/>
              <a:gd name="connsiteY1424" fmla="*/ 4069028 h 5355086"/>
              <a:gd name="connsiteX1425" fmla="*/ 2340305 w 5955078"/>
              <a:gd name="connsiteY1425" fmla="*/ 4069207 h 5355086"/>
              <a:gd name="connsiteX1426" fmla="*/ 2329970 w 5955078"/>
              <a:gd name="connsiteY1426" fmla="*/ 4070637 h 5355086"/>
              <a:gd name="connsiteX1427" fmla="*/ 2321220 w 5955078"/>
              <a:gd name="connsiteY1427" fmla="*/ 4072982 h 5355086"/>
              <a:gd name="connsiteX1428" fmla="*/ 2313719 w 5955078"/>
              <a:gd name="connsiteY1428" fmla="*/ 4074991 h 5355086"/>
              <a:gd name="connsiteX1429" fmla="*/ 2299143 w 5955078"/>
              <a:gd name="connsiteY1429" fmla="*/ 4085596 h 5355086"/>
              <a:gd name="connsiteX1430" fmla="*/ 2287403 w 5955078"/>
              <a:gd name="connsiteY1430" fmla="*/ 4096780 h 5355086"/>
              <a:gd name="connsiteX1431" fmla="*/ 2278252 w 5955078"/>
              <a:gd name="connsiteY1431" fmla="*/ 4112630 h 5355086"/>
              <a:gd name="connsiteX1432" fmla="*/ 2270685 w 5955078"/>
              <a:gd name="connsiteY1432" fmla="*/ 4129395 h 5355086"/>
              <a:gd name="connsiteX1433" fmla="*/ 2258723 w 5955078"/>
              <a:gd name="connsiteY1433" fmla="*/ 4164756 h 5355086"/>
              <a:gd name="connsiteX1434" fmla="*/ 2249752 w 5955078"/>
              <a:gd name="connsiteY1434" fmla="*/ 4191276 h 5355086"/>
              <a:gd name="connsiteX1435" fmla="*/ 2239441 w 5955078"/>
              <a:gd name="connsiteY1435" fmla="*/ 4212796 h 5355086"/>
              <a:gd name="connsiteX1436" fmla="*/ 2228125 w 5955078"/>
              <a:gd name="connsiteY1436" fmla="*/ 4230566 h 5355086"/>
              <a:gd name="connsiteX1437" fmla="*/ 2219129 w 5955078"/>
              <a:gd name="connsiteY1437" fmla="*/ 4236995 h 5355086"/>
              <a:gd name="connsiteX1438" fmla="*/ 2212969 w 5955078"/>
              <a:gd name="connsiteY1438" fmla="*/ 4244006 h 5355086"/>
              <a:gd name="connsiteX1439" fmla="*/ 2191473 w 5955078"/>
              <a:gd name="connsiteY1439" fmla="*/ 4253784 h 5355086"/>
              <a:gd name="connsiteX1440" fmla="*/ 2167722 w 5955078"/>
              <a:gd name="connsiteY1440" fmla="*/ 4260148 h 5355086"/>
              <a:gd name="connsiteX1441" fmla="*/ 2137051 w 5955078"/>
              <a:gd name="connsiteY1441" fmla="*/ 4265687 h 5355086"/>
              <a:gd name="connsiteX1442" fmla="*/ 2099125 w 5955078"/>
              <a:gd name="connsiteY1442" fmla="*/ 4269150 h 5355086"/>
              <a:gd name="connsiteX1443" fmla="*/ 2093425 w 5955078"/>
              <a:gd name="connsiteY1443" fmla="*/ 4172873 h 5355086"/>
              <a:gd name="connsiteX1444" fmla="*/ 2088532 w 5955078"/>
              <a:gd name="connsiteY1444" fmla="*/ 4124612 h 5355086"/>
              <a:gd name="connsiteX1445" fmla="*/ 2086809 w 5955078"/>
              <a:gd name="connsiteY1445" fmla="*/ 4078180 h 5355086"/>
              <a:gd name="connsiteX1446" fmla="*/ 2087275 w 5955078"/>
              <a:gd name="connsiteY1446" fmla="*/ 4049920 h 5355086"/>
              <a:gd name="connsiteX1447" fmla="*/ 2083926 w 5955078"/>
              <a:gd name="connsiteY1447" fmla="*/ 4037420 h 5355086"/>
              <a:gd name="connsiteX1448" fmla="*/ 2081246 w 5955078"/>
              <a:gd name="connsiteY1448" fmla="*/ 4027419 h 5355086"/>
              <a:gd name="connsiteX1449" fmla="*/ 2077316 w 5955078"/>
              <a:gd name="connsiteY1449" fmla="*/ 4017754 h 5355086"/>
              <a:gd name="connsiteX1450" fmla="*/ 2069057 w 5955078"/>
              <a:gd name="connsiteY1450" fmla="*/ 4011928 h 5355086"/>
              <a:gd name="connsiteX1451" fmla="*/ 2056712 w 5955078"/>
              <a:gd name="connsiteY1451" fmla="*/ 4005857 h 5355086"/>
              <a:gd name="connsiteX1452" fmla="*/ 2040951 w 5955078"/>
              <a:gd name="connsiteY1452" fmla="*/ 4002041 h 5355086"/>
              <a:gd name="connsiteX1453" fmla="*/ 2036531 w 5955078"/>
              <a:gd name="connsiteY1453" fmla="*/ 4000546 h 5355086"/>
              <a:gd name="connsiteX1454" fmla="*/ 2030527 w 5955078"/>
              <a:gd name="connsiteY1454" fmla="*/ 3998136 h 5355086"/>
              <a:gd name="connsiteX1455" fmla="*/ 2022847 w 5955078"/>
              <a:gd name="connsiteY1455" fmla="*/ 3989475 h 5355086"/>
              <a:gd name="connsiteX1456" fmla="*/ 2014832 w 5955078"/>
              <a:gd name="connsiteY1456" fmla="*/ 3979565 h 5355086"/>
              <a:gd name="connsiteX1457" fmla="*/ 2012152 w 5955078"/>
              <a:gd name="connsiteY1457" fmla="*/ 3969564 h 5355086"/>
              <a:gd name="connsiteX1458" fmla="*/ 2009293 w 5955078"/>
              <a:gd name="connsiteY1458" fmla="*/ 3948894 h 5355086"/>
              <a:gd name="connsiteX1459" fmla="*/ 2007684 w 5955078"/>
              <a:gd name="connsiteY1459" fmla="*/ 3927888 h 5355086"/>
              <a:gd name="connsiteX1460" fmla="*/ 2005291 w 5955078"/>
              <a:gd name="connsiteY1460" fmla="*/ 3878957 h 5355086"/>
              <a:gd name="connsiteX1461" fmla="*/ 1982881 w 5955078"/>
              <a:gd name="connsiteY1461" fmla="*/ 3890321 h 5355086"/>
              <a:gd name="connsiteX1462" fmla="*/ 1965224 w 5955078"/>
              <a:gd name="connsiteY1462" fmla="*/ 3904430 h 5355086"/>
              <a:gd name="connsiteX1463" fmla="*/ 1947903 w 5955078"/>
              <a:gd name="connsiteY1463" fmla="*/ 3919790 h 5355086"/>
              <a:gd name="connsiteX1464" fmla="*/ 1934332 w 5955078"/>
              <a:gd name="connsiteY1464" fmla="*/ 3934145 h 5355086"/>
              <a:gd name="connsiteX1465" fmla="*/ 1921431 w 5955078"/>
              <a:gd name="connsiteY1465" fmla="*/ 3950999 h 5355086"/>
              <a:gd name="connsiteX1466" fmla="*/ 1911365 w 5955078"/>
              <a:gd name="connsiteY1466" fmla="*/ 3968435 h 5355086"/>
              <a:gd name="connsiteX1467" fmla="*/ 1901299 w 5955078"/>
              <a:gd name="connsiteY1467" fmla="*/ 3985869 h 5355086"/>
              <a:gd name="connsiteX1468" fmla="*/ 1893153 w 5955078"/>
              <a:gd name="connsiteY1468" fmla="*/ 4005470 h 5355086"/>
              <a:gd name="connsiteX1469" fmla="*/ 1882686 w 5955078"/>
              <a:gd name="connsiteY1469" fmla="*/ 4036410 h 5355086"/>
              <a:gd name="connsiteX1470" fmla="*/ 1876304 w 5955078"/>
              <a:gd name="connsiteY1470" fmla="*/ 4067595 h 5355086"/>
              <a:gd name="connsiteX1471" fmla="*/ 1868673 w 5955078"/>
              <a:gd name="connsiteY1471" fmla="*/ 4099116 h 5355086"/>
              <a:gd name="connsiteX1472" fmla="*/ 1861376 w 5955078"/>
              <a:gd name="connsiteY1472" fmla="*/ 4131886 h 5355086"/>
              <a:gd name="connsiteX1473" fmla="*/ 1855306 w 5955078"/>
              <a:gd name="connsiteY1473" fmla="*/ 4144231 h 5355086"/>
              <a:gd name="connsiteX1474" fmla="*/ 1845485 w 5955078"/>
              <a:gd name="connsiteY1474" fmla="*/ 4157581 h 5355086"/>
              <a:gd name="connsiteX1475" fmla="*/ 1825173 w 5955078"/>
              <a:gd name="connsiteY1475" fmla="*/ 4181781 h 5355086"/>
              <a:gd name="connsiteX1476" fmla="*/ 1805304 w 5955078"/>
              <a:gd name="connsiteY1476" fmla="*/ 4157629 h 5355086"/>
              <a:gd name="connsiteX1477" fmla="*/ 1798204 w 5955078"/>
              <a:gd name="connsiteY1477" fmla="*/ 4146134 h 5355086"/>
              <a:gd name="connsiteX1478" fmla="*/ 1796529 w 5955078"/>
              <a:gd name="connsiteY1478" fmla="*/ 4139883 h 5355086"/>
              <a:gd name="connsiteX1479" fmla="*/ 1794519 w 5955078"/>
              <a:gd name="connsiteY1479" fmla="*/ 4132383 h 5355086"/>
              <a:gd name="connsiteX1480" fmla="*/ 1789382 w 5955078"/>
              <a:gd name="connsiteY1480" fmla="*/ 4088206 h 5355086"/>
              <a:gd name="connsiteX1481" fmla="*/ 1785829 w 5955078"/>
              <a:gd name="connsiteY1481" fmla="*/ 4044946 h 5355086"/>
              <a:gd name="connsiteX1482" fmla="*/ 1780218 w 5955078"/>
              <a:gd name="connsiteY1482" fmla="*/ 3954003 h 5355086"/>
              <a:gd name="connsiteX1483" fmla="*/ 1779255 w 5955078"/>
              <a:gd name="connsiteY1483" fmla="*/ 3915407 h 5355086"/>
              <a:gd name="connsiteX1484" fmla="*/ 1780277 w 5955078"/>
              <a:gd name="connsiteY1484" fmla="*/ 3864221 h 5355086"/>
              <a:gd name="connsiteX1485" fmla="*/ 1743470 w 5955078"/>
              <a:gd name="connsiteY1485" fmla="*/ 3896860 h 5355086"/>
              <a:gd name="connsiteX1486" fmla="*/ 1717823 w 5955078"/>
              <a:gd name="connsiteY1486" fmla="*/ 3921150 h 5355086"/>
              <a:gd name="connsiteX1487" fmla="*/ 1692601 w 5955078"/>
              <a:gd name="connsiteY1487" fmla="*/ 3952024 h 5355086"/>
              <a:gd name="connsiteX1488" fmla="*/ 1679030 w 5955078"/>
              <a:gd name="connsiteY1488" fmla="*/ 3966379 h 5355086"/>
              <a:gd name="connsiteX1489" fmla="*/ 1665459 w 5955078"/>
              <a:gd name="connsiteY1489" fmla="*/ 3980733 h 5355086"/>
              <a:gd name="connsiteX1490" fmla="*/ 1653048 w 5955078"/>
              <a:gd name="connsiteY1490" fmla="*/ 3989418 h 5355086"/>
              <a:gd name="connsiteX1491" fmla="*/ 1641888 w 5955078"/>
              <a:gd name="connsiteY1491" fmla="*/ 3997768 h 5355086"/>
              <a:gd name="connsiteX1492" fmla="*/ 1628472 w 5955078"/>
              <a:gd name="connsiteY1492" fmla="*/ 4002702 h 5355086"/>
              <a:gd name="connsiteX1493" fmla="*/ 1616641 w 5955078"/>
              <a:gd name="connsiteY1493" fmla="*/ 4008551 h 5355086"/>
              <a:gd name="connsiteX1494" fmla="*/ 1606641 w 5955078"/>
              <a:gd name="connsiteY1494" fmla="*/ 4011231 h 5355086"/>
              <a:gd name="connsiteX1495" fmla="*/ 1594721 w 5955078"/>
              <a:gd name="connsiteY1495" fmla="*/ 4011745 h 5355086"/>
              <a:gd name="connsiteX1496" fmla="*/ 1583716 w 5955078"/>
              <a:gd name="connsiteY1496" fmla="*/ 4010675 h 5355086"/>
              <a:gd name="connsiteX1497" fmla="*/ 1573960 w 5955078"/>
              <a:gd name="connsiteY1497" fmla="*/ 4009269 h 5355086"/>
              <a:gd name="connsiteX1498" fmla="*/ 1564786 w 5955078"/>
              <a:gd name="connsiteY1498" fmla="*/ 4005029 h 5355086"/>
              <a:gd name="connsiteX1499" fmla="*/ 1555275 w 5955078"/>
              <a:gd name="connsiteY1499" fmla="*/ 3999539 h 5355086"/>
              <a:gd name="connsiteX1500" fmla="*/ 1546681 w 5955078"/>
              <a:gd name="connsiteY1500" fmla="*/ 3992463 h 5355086"/>
              <a:gd name="connsiteX1501" fmla="*/ 1537751 w 5955078"/>
              <a:gd name="connsiteY1501" fmla="*/ 3984137 h 5355086"/>
              <a:gd name="connsiteX1502" fmla="*/ 1531321 w 5955078"/>
              <a:gd name="connsiteY1502" fmla="*/ 3975141 h 5355086"/>
              <a:gd name="connsiteX1503" fmla="*/ 1525137 w 5955078"/>
              <a:gd name="connsiteY1503" fmla="*/ 3962061 h 5355086"/>
              <a:gd name="connsiteX1504" fmla="*/ 1518037 w 5955078"/>
              <a:gd name="connsiteY1504" fmla="*/ 3950566 h 5355086"/>
              <a:gd name="connsiteX1505" fmla="*/ 1514018 w 5955078"/>
              <a:gd name="connsiteY1505" fmla="*/ 3935565 h 5355086"/>
              <a:gd name="connsiteX1506" fmla="*/ 1499460 w 5955078"/>
              <a:gd name="connsiteY1506" fmla="*/ 3891233 h 5355086"/>
              <a:gd name="connsiteX1507" fmla="*/ 1482563 w 5955078"/>
              <a:gd name="connsiteY1507" fmla="*/ 3913178 h 5355086"/>
              <a:gd name="connsiteX1508" fmla="*/ 1475488 w 5955078"/>
              <a:gd name="connsiteY1508" fmla="*/ 3921773 h 5355086"/>
              <a:gd name="connsiteX1509" fmla="*/ 1469997 w 5955078"/>
              <a:gd name="connsiteY1509" fmla="*/ 3931283 h 5355086"/>
              <a:gd name="connsiteX1510" fmla="*/ 1445738 w 5955078"/>
              <a:gd name="connsiteY1510" fmla="*/ 4000753 h 5355086"/>
              <a:gd name="connsiteX1511" fmla="*/ 1433776 w 5955078"/>
              <a:gd name="connsiteY1511" fmla="*/ 4036113 h 5355086"/>
              <a:gd name="connsiteX1512" fmla="*/ 1423399 w 5955078"/>
              <a:gd name="connsiteY1512" fmla="*/ 4072389 h 5355086"/>
              <a:gd name="connsiteX1513" fmla="*/ 1419428 w 5955078"/>
              <a:gd name="connsiteY1513" fmla="*/ 4097569 h 5355086"/>
              <a:gd name="connsiteX1514" fmla="*/ 1420792 w 5955078"/>
              <a:gd name="connsiteY1514" fmla="*/ 4122660 h 5355086"/>
              <a:gd name="connsiteX1515" fmla="*/ 1421241 w 5955078"/>
              <a:gd name="connsiteY1515" fmla="*/ 4149335 h 5355086"/>
              <a:gd name="connsiteX1516" fmla="*/ 1425439 w 5955078"/>
              <a:gd name="connsiteY1516" fmla="*/ 4175006 h 5355086"/>
              <a:gd name="connsiteX1517" fmla="*/ 1444645 w 5955078"/>
              <a:gd name="connsiteY1517" fmla="*/ 4271684 h 5355086"/>
              <a:gd name="connsiteX1518" fmla="*/ 1456123 w 5955078"/>
              <a:gd name="connsiteY1518" fmla="*/ 4319521 h 5355086"/>
              <a:gd name="connsiteX1519" fmla="*/ 1468517 w 5955078"/>
              <a:gd name="connsiteY1519" fmla="*/ 4365773 h 5355086"/>
              <a:gd name="connsiteX1520" fmla="*/ 1478475 w 5955078"/>
              <a:gd name="connsiteY1520" fmla="*/ 4397939 h 5355086"/>
              <a:gd name="connsiteX1521" fmla="*/ 1492763 w 5955078"/>
              <a:gd name="connsiteY1521" fmla="*/ 4426265 h 5355086"/>
              <a:gd name="connsiteX1522" fmla="*/ 1525092 w 5955078"/>
              <a:gd name="connsiteY1522" fmla="*/ 4481913 h 5355086"/>
              <a:gd name="connsiteX1523" fmla="*/ 1552575 w 5955078"/>
              <a:gd name="connsiteY1523" fmla="*/ 4529480 h 5355086"/>
              <a:gd name="connsiteX1524" fmla="*/ 1587069 w 5955078"/>
              <a:gd name="connsiteY1524" fmla="*/ 4583209 h 5355086"/>
              <a:gd name="connsiteX1525" fmla="*/ 1563293 w 5955078"/>
              <a:gd name="connsiteY1525" fmla="*/ 4569482 h 5355086"/>
              <a:gd name="connsiteX1526" fmla="*/ 1540433 w 5955078"/>
              <a:gd name="connsiteY1526" fmla="*/ 4554170 h 5355086"/>
              <a:gd name="connsiteX1527" fmla="*/ 1518824 w 5955078"/>
              <a:gd name="connsiteY1527" fmla="*/ 4538524 h 5355086"/>
              <a:gd name="connsiteX1528" fmla="*/ 1500964 w 5955078"/>
              <a:gd name="connsiteY1528" fmla="*/ 4521873 h 5355086"/>
              <a:gd name="connsiteX1529" fmla="*/ 1484020 w 5955078"/>
              <a:gd name="connsiteY1529" fmla="*/ 4503637 h 5355086"/>
              <a:gd name="connsiteX1530" fmla="*/ 1468661 w 5955078"/>
              <a:gd name="connsiteY1530" fmla="*/ 4486316 h 5355086"/>
              <a:gd name="connsiteX1531" fmla="*/ 1454551 w 5955078"/>
              <a:gd name="connsiteY1531" fmla="*/ 4468660 h 5355086"/>
              <a:gd name="connsiteX1532" fmla="*/ 1443522 w 5955078"/>
              <a:gd name="connsiteY1532" fmla="*/ 4447499 h 5355086"/>
              <a:gd name="connsiteX1533" fmla="*/ 1432493 w 5955078"/>
              <a:gd name="connsiteY1533" fmla="*/ 4426338 h 5355086"/>
              <a:gd name="connsiteX1534" fmla="*/ 1425549 w 5955078"/>
              <a:gd name="connsiteY1534" fmla="*/ 4405421 h 5355086"/>
              <a:gd name="connsiteX1535" fmla="*/ 1417020 w 5955078"/>
              <a:gd name="connsiteY1535" fmla="*/ 4383590 h 5355086"/>
              <a:gd name="connsiteX1536" fmla="*/ 1413156 w 5955078"/>
              <a:gd name="connsiteY1536" fmla="*/ 4359170 h 5355086"/>
              <a:gd name="connsiteX1537" fmla="*/ 1408376 w 5955078"/>
              <a:gd name="connsiteY1537" fmla="*/ 4336334 h 5355086"/>
              <a:gd name="connsiteX1538" fmla="*/ 1407012 w 5955078"/>
              <a:gd name="connsiteY1538" fmla="*/ 4311243 h 5355086"/>
              <a:gd name="connsiteX1539" fmla="*/ 1405649 w 5955078"/>
              <a:gd name="connsiteY1539" fmla="*/ 4286153 h 5355086"/>
              <a:gd name="connsiteX1540" fmla="*/ 1408035 w 5955078"/>
              <a:gd name="connsiteY1540" fmla="*/ 4260057 h 5355086"/>
              <a:gd name="connsiteX1541" fmla="*/ 1393794 w 5955078"/>
              <a:gd name="connsiteY1541" fmla="*/ 4271912 h 5355086"/>
              <a:gd name="connsiteX1542" fmla="*/ 1383973 w 5955078"/>
              <a:gd name="connsiteY1542" fmla="*/ 4285262 h 5355086"/>
              <a:gd name="connsiteX1543" fmla="*/ 1365582 w 5955078"/>
              <a:gd name="connsiteY1543" fmla="*/ 4311626 h 5355086"/>
              <a:gd name="connsiteX1544" fmla="*/ 1351610 w 5955078"/>
              <a:gd name="connsiteY1544" fmla="*/ 4339486 h 5355086"/>
              <a:gd name="connsiteX1545" fmla="*/ 1340473 w 5955078"/>
              <a:gd name="connsiteY1545" fmla="*/ 4367927 h 5355086"/>
              <a:gd name="connsiteX1546" fmla="*/ 1331256 w 5955078"/>
              <a:gd name="connsiteY1546" fmla="*/ 4398532 h 5355086"/>
              <a:gd name="connsiteX1547" fmla="*/ 1324874 w 5955078"/>
              <a:gd name="connsiteY1547" fmla="*/ 4429717 h 5355086"/>
              <a:gd name="connsiteX1548" fmla="*/ 1316328 w 5955078"/>
              <a:gd name="connsiteY1548" fmla="*/ 4462823 h 5355086"/>
              <a:gd name="connsiteX1549" fmla="*/ 1306776 w 5955078"/>
              <a:gd name="connsiteY1549" fmla="*/ 4492178 h 5355086"/>
              <a:gd name="connsiteX1550" fmla="*/ 1295167 w 5955078"/>
              <a:gd name="connsiteY1550" fmla="*/ 4473852 h 5355086"/>
              <a:gd name="connsiteX1551" fmla="*/ 1289407 w 5955078"/>
              <a:gd name="connsiteY1551" fmla="*/ 4467357 h 5355086"/>
              <a:gd name="connsiteX1552" fmla="*/ 1290233 w 5955078"/>
              <a:gd name="connsiteY1552" fmla="*/ 4460436 h 5355086"/>
              <a:gd name="connsiteX1553" fmla="*/ 1289293 w 5955078"/>
              <a:gd name="connsiteY1553" fmla="*/ 4441931 h 5355086"/>
              <a:gd name="connsiteX1554" fmla="*/ 1285609 w 5955078"/>
              <a:gd name="connsiteY1554" fmla="*/ 4428181 h 5355086"/>
              <a:gd name="connsiteX1555" fmla="*/ 1278510 w 5955078"/>
              <a:gd name="connsiteY1555" fmla="*/ 4416685 h 5355086"/>
              <a:gd name="connsiteX1556" fmla="*/ 1270250 w 5955078"/>
              <a:gd name="connsiteY1556" fmla="*/ 4410860 h 5355086"/>
              <a:gd name="connsiteX1557" fmla="*/ 1257904 w 5955078"/>
              <a:gd name="connsiteY1557" fmla="*/ 4404788 h 5355086"/>
              <a:gd name="connsiteX1558" fmla="*/ 1244399 w 5955078"/>
              <a:gd name="connsiteY1558" fmla="*/ 4404388 h 5355086"/>
              <a:gd name="connsiteX1559" fmla="*/ 1229978 w 5955078"/>
              <a:gd name="connsiteY1559" fmla="*/ 4405573 h 5355086"/>
              <a:gd name="connsiteX1560" fmla="*/ 1213393 w 5955078"/>
              <a:gd name="connsiteY1560" fmla="*/ 4408676 h 5355086"/>
              <a:gd name="connsiteX1561" fmla="*/ 1164798 w 5955078"/>
              <a:gd name="connsiteY1561" fmla="*/ 4412320 h 5355086"/>
              <a:gd name="connsiteX1562" fmla="*/ 1139706 w 5955078"/>
              <a:gd name="connsiteY1562" fmla="*/ 4413683 h 5355086"/>
              <a:gd name="connsiteX1563" fmla="*/ 1114861 w 5955078"/>
              <a:gd name="connsiteY1563" fmla="*/ 4410962 h 5355086"/>
              <a:gd name="connsiteX1564" fmla="*/ 1101936 w 5955078"/>
              <a:gd name="connsiteY1564" fmla="*/ 4407727 h 5355086"/>
              <a:gd name="connsiteX1565" fmla="*/ 1091176 w 5955078"/>
              <a:gd name="connsiteY1565" fmla="*/ 4402571 h 5355086"/>
              <a:gd name="connsiteX1566" fmla="*/ 1081331 w 5955078"/>
              <a:gd name="connsiteY1566" fmla="*/ 4395830 h 5355086"/>
              <a:gd name="connsiteX1567" fmla="*/ 1076821 w 5955078"/>
              <a:gd name="connsiteY1567" fmla="*/ 4388999 h 5355086"/>
              <a:gd name="connsiteX1568" fmla="*/ 1072891 w 5955078"/>
              <a:gd name="connsiteY1568" fmla="*/ 4379334 h 5355086"/>
              <a:gd name="connsiteX1569" fmla="*/ 1071462 w 5955078"/>
              <a:gd name="connsiteY1569" fmla="*/ 4368999 h 5355086"/>
              <a:gd name="connsiteX1570" fmla="*/ 1077532 w 5955078"/>
              <a:gd name="connsiteY1570" fmla="*/ 4356654 h 5355086"/>
              <a:gd name="connsiteX1571" fmla="*/ 1084853 w 5955078"/>
              <a:gd name="connsiteY1571" fmla="*/ 4343974 h 5355086"/>
              <a:gd name="connsiteX1572" fmla="*/ 1122307 w 5955078"/>
              <a:gd name="connsiteY1572" fmla="*/ 4293744 h 5355086"/>
              <a:gd name="connsiteX1573" fmla="*/ 1161925 w 5955078"/>
              <a:gd name="connsiteY1573" fmla="*/ 4241596 h 5355086"/>
              <a:gd name="connsiteX1574" fmla="*/ 1204713 w 5955078"/>
              <a:gd name="connsiteY1574" fmla="*/ 4191276 h 5355086"/>
              <a:gd name="connsiteX1575" fmla="*/ 1226945 w 5955078"/>
              <a:gd name="connsiteY1575" fmla="*/ 4169242 h 5355086"/>
              <a:gd name="connsiteX1576" fmla="*/ 1250427 w 5955078"/>
              <a:gd name="connsiteY1576" fmla="*/ 4146872 h 5355086"/>
              <a:gd name="connsiteX1577" fmla="*/ 1278238 w 5955078"/>
              <a:gd name="connsiteY1577" fmla="*/ 4120663 h 5355086"/>
              <a:gd name="connsiteX1578" fmla="*/ 1289310 w 5955078"/>
              <a:gd name="connsiteY1578" fmla="*/ 4106978 h 5355086"/>
              <a:gd name="connsiteX1579" fmla="*/ 1300380 w 5955078"/>
              <a:gd name="connsiteY1579" fmla="*/ 4093293 h 5355086"/>
              <a:gd name="connsiteX1580" fmla="*/ 1310201 w 5955078"/>
              <a:gd name="connsiteY1580" fmla="*/ 4079943 h 5355086"/>
              <a:gd name="connsiteX1581" fmla="*/ 1316517 w 5955078"/>
              <a:gd name="connsiteY1581" fmla="*/ 4063514 h 5355086"/>
              <a:gd name="connsiteX1582" fmla="*/ 1322498 w 5955078"/>
              <a:gd name="connsiteY1582" fmla="*/ 4045834 h 5355086"/>
              <a:gd name="connsiteX1583" fmla="*/ 1326314 w 5955078"/>
              <a:gd name="connsiteY1583" fmla="*/ 4030073 h 5355086"/>
              <a:gd name="connsiteX1584" fmla="*/ 1347151 w 5955078"/>
              <a:gd name="connsiteY1584" fmla="*/ 3887831 h 5355086"/>
              <a:gd name="connsiteX1585" fmla="*/ 1364573 w 5955078"/>
              <a:gd name="connsiteY1585" fmla="*/ 3747844 h 5355086"/>
              <a:gd name="connsiteX1586" fmla="*/ 1372605 w 5955078"/>
              <a:gd name="connsiteY1586" fmla="*/ 3702818 h 5355086"/>
              <a:gd name="connsiteX1587" fmla="*/ 1381888 w 5955078"/>
              <a:gd name="connsiteY1587" fmla="*/ 3657458 h 5355086"/>
              <a:gd name="connsiteX1588" fmla="*/ 1393473 w 5955078"/>
              <a:gd name="connsiteY1588" fmla="*/ 3655693 h 5355086"/>
              <a:gd name="connsiteX1589" fmla="*/ 1461611 w 5955078"/>
              <a:gd name="connsiteY1589" fmla="*/ 3749978 h 5355086"/>
              <a:gd name="connsiteX1590" fmla="*/ 1480092 w 5955078"/>
              <a:gd name="connsiteY1590" fmla="*/ 3728948 h 5355086"/>
              <a:gd name="connsiteX1591" fmla="*/ 1492323 w 5955078"/>
              <a:gd name="connsiteY1591" fmla="*/ 3709594 h 5355086"/>
              <a:gd name="connsiteX1592" fmla="*/ 1499219 w 5955078"/>
              <a:gd name="connsiteY1592" fmla="*/ 3690329 h 5355086"/>
              <a:gd name="connsiteX1593" fmla="*/ 1501115 w 5955078"/>
              <a:gd name="connsiteY1593" fmla="*/ 3672403 h 5355086"/>
              <a:gd name="connsiteX1594" fmla="*/ 1498926 w 5955078"/>
              <a:gd name="connsiteY1594" fmla="*/ 3654233 h 5355086"/>
              <a:gd name="connsiteX1595" fmla="*/ 1491401 w 5955078"/>
              <a:gd name="connsiteY1595" fmla="*/ 3636152 h 5355086"/>
              <a:gd name="connsiteX1596" fmla="*/ 1479792 w 5955078"/>
              <a:gd name="connsiteY1596" fmla="*/ 3617827 h 5355086"/>
              <a:gd name="connsiteX1597" fmla="*/ 1462847 w 5955078"/>
              <a:gd name="connsiteY1597" fmla="*/ 3599590 h 5355086"/>
              <a:gd name="connsiteX1598" fmla="*/ 1448403 w 5955078"/>
              <a:gd name="connsiteY1598" fmla="*/ 3580684 h 5355086"/>
              <a:gd name="connsiteX1599" fmla="*/ 1434539 w 5955078"/>
              <a:gd name="connsiteY1599" fmla="*/ 3558942 h 5355086"/>
              <a:gd name="connsiteX1600" fmla="*/ 1414645 w 5955078"/>
              <a:gd name="connsiteY1600" fmla="*/ 3514701 h 5355086"/>
              <a:gd name="connsiteX1601" fmla="*/ 1397856 w 5955078"/>
              <a:gd name="connsiteY1601" fmla="*/ 3487044 h 5355086"/>
              <a:gd name="connsiteX1602" fmla="*/ 1384662 w 5955078"/>
              <a:gd name="connsiteY1602" fmla="*/ 3467803 h 5355086"/>
              <a:gd name="connsiteX1603" fmla="*/ 1376067 w 5955078"/>
              <a:gd name="connsiteY1603" fmla="*/ 3460728 h 5355086"/>
              <a:gd name="connsiteX1604" fmla="*/ 1370307 w 5955078"/>
              <a:gd name="connsiteY1604" fmla="*/ 3454232 h 5355086"/>
              <a:gd name="connsiteX1605" fmla="*/ 1360552 w 5955078"/>
              <a:gd name="connsiteY1605" fmla="*/ 3452826 h 5355086"/>
              <a:gd name="connsiteX1606" fmla="*/ 1354547 w 5955078"/>
              <a:gd name="connsiteY1606" fmla="*/ 3450417 h 5355086"/>
              <a:gd name="connsiteX1607" fmla="*/ 1344457 w 5955078"/>
              <a:gd name="connsiteY1607" fmla="*/ 3447761 h 5355086"/>
              <a:gd name="connsiteX1608" fmla="*/ 1336957 w 5955078"/>
              <a:gd name="connsiteY1608" fmla="*/ 3449771 h 5355086"/>
              <a:gd name="connsiteX1609" fmla="*/ 1326956 w 5955078"/>
              <a:gd name="connsiteY1609" fmla="*/ 3452450 h 5355086"/>
              <a:gd name="connsiteX1610" fmla="*/ 1317626 w 5955078"/>
              <a:gd name="connsiteY1610" fmla="*/ 3457630 h 5355086"/>
              <a:gd name="connsiteX1611" fmla="*/ 1297805 w 5955078"/>
              <a:gd name="connsiteY1611" fmla="*/ 3473659 h 5355086"/>
              <a:gd name="connsiteX1612" fmla="*/ 1275238 w 5955078"/>
              <a:gd name="connsiteY1612" fmla="*/ 3494444 h 5355086"/>
              <a:gd name="connsiteX1613" fmla="*/ 1265663 w 5955078"/>
              <a:gd name="connsiteY1613" fmla="*/ 3503709 h 5355086"/>
              <a:gd name="connsiteX1614" fmla="*/ 1234723 w 5955078"/>
              <a:gd name="connsiteY1614" fmla="*/ 3493242 h 5355086"/>
              <a:gd name="connsiteX1615" fmla="*/ 1222378 w 5955078"/>
              <a:gd name="connsiteY1615" fmla="*/ 3487171 h 5355086"/>
              <a:gd name="connsiteX1616" fmla="*/ 1209698 w 5955078"/>
              <a:gd name="connsiteY1616" fmla="*/ 3479850 h 5355086"/>
              <a:gd name="connsiteX1617" fmla="*/ 1188757 w 5955078"/>
              <a:gd name="connsiteY1617" fmla="*/ 3466704 h 5355086"/>
              <a:gd name="connsiteX1618" fmla="*/ 1177908 w 5955078"/>
              <a:gd name="connsiteY1618" fmla="*/ 3456213 h 5355086"/>
              <a:gd name="connsiteX1619" fmla="*/ 1172728 w 5955078"/>
              <a:gd name="connsiteY1619" fmla="*/ 3446883 h 5355086"/>
              <a:gd name="connsiteX1620" fmla="*/ 1169044 w 5955078"/>
              <a:gd name="connsiteY1620" fmla="*/ 3433133 h 5355086"/>
              <a:gd name="connsiteX1621" fmla="*/ 1167859 w 5955078"/>
              <a:gd name="connsiteY1621" fmla="*/ 3418712 h 5355086"/>
              <a:gd name="connsiteX1622" fmla="*/ 1165825 w 5955078"/>
              <a:gd name="connsiteY1622" fmla="*/ 3391121 h 5355086"/>
              <a:gd name="connsiteX1623" fmla="*/ 1163301 w 5955078"/>
              <a:gd name="connsiteY1623" fmla="*/ 3371701 h 5355086"/>
              <a:gd name="connsiteX1624" fmla="*/ 1160287 w 5955078"/>
              <a:gd name="connsiteY1624" fmla="*/ 3360450 h 5355086"/>
              <a:gd name="connsiteX1625" fmla="*/ 1153187 w 5955078"/>
              <a:gd name="connsiteY1625" fmla="*/ 3348955 h 5355086"/>
              <a:gd name="connsiteX1626" fmla="*/ 1144927 w 5955078"/>
              <a:gd name="connsiteY1626" fmla="*/ 3343129 h 5355086"/>
              <a:gd name="connsiteX1627" fmla="*/ 1135752 w 5955078"/>
              <a:gd name="connsiteY1627" fmla="*/ 3338888 h 5355086"/>
              <a:gd name="connsiteX1628" fmla="*/ 1122582 w 5955078"/>
              <a:gd name="connsiteY1628" fmla="*/ 3339738 h 5355086"/>
              <a:gd name="connsiteX1629" fmla="*/ 1108831 w 5955078"/>
              <a:gd name="connsiteY1629" fmla="*/ 3343422 h 5355086"/>
              <a:gd name="connsiteX1630" fmla="*/ 1093251 w 5955078"/>
              <a:gd name="connsiteY1630" fmla="*/ 3350277 h 5355086"/>
              <a:gd name="connsiteX1631" fmla="*/ 1071174 w 5955078"/>
              <a:gd name="connsiteY1631" fmla="*/ 3362891 h 5355086"/>
              <a:gd name="connsiteX1632" fmla="*/ 1046509 w 5955078"/>
              <a:gd name="connsiteY1632" fmla="*/ 3370840 h 5355086"/>
              <a:gd name="connsiteX1633" fmla="*/ 1022758 w 5955078"/>
              <a:gd name="connsiteY1633" fmla="*/ 3377204 h 5355086"/>
              <a:gd name="connsiteX1634" fmla="*/ 1002422 w 5955078"/>
              <a:gd name="connsiteY1634" fmla="*/ 3381313 h 5355086"/>
              <a:gd name="connsiteX1635" fmla="*/ 981417 w 5955078"/>
              <a:gd name="connsiteY1635" fmla="*/ 3382922 h 5355086"/>
              <a:gd name="connsiteX1636" fmla="*/ 961571 w 5955078"/>
              <a:gd name="connsiteY1636" fmla="*/ 3378861 h 5355086"/>
              <a:gd name="connsiteX1637" fmla="*/ 940811 w 5955078"/>
              <a:gd name="connsiteY1637" fmla="*/ 3376385 h 5355086"/>
              <a:gd name="connsiteX1638" fmla="*/ 924381 w 5955078"/>
              <a:gd name="connsiteY1638" fmla="*/ 3370069 h 5355086"/>
              <a:gd name="connsiteX1639" fmla="*/ 906946 w 5955078"/>
              <a:gd name="connsiteY1639" fmla="*/ 3360003 h 5355086"/>
              <a:gd name="connsiteX1640" fmla="*/ 890426 w 5955078"/>
              <a:gd name="connsiteY1640" fmla="*/ 3348352 h 5355086"/>
              <a:gd name="connsiteX1641" fmla="*/ 875737 w 5955078"/>
              <a:gd name="connsiteY1641" fmla="*/ 3333531 h 5355086"/>
              <a:gd name="connsiteX1642" fmla="*/ 863547 w 5955078"/>
              <a:gd name="connsiteY1642" fmla="*/ 3318040 h 5355086"/>
              <a:gd name="connsiteX1643" fmla="*/ 851938 w 5955078"/>
              <a:gd name="connsiteY1643" fmla="*/ 3299714 h 5355086"/>
              <a:gd name="connsiteX1644" fmla="*/ 841488 w 5955078"/>
              <a:gd name="connsiteY1644" fmla="*/ 3275718 h 5355086"/>
              <a:gd name="connsiteX1645" fmla="*/ 832625 w 5955078"/>
              <a:gd name="connsiteY1645" fmla="*/ 3252637 h 5355086"/>
              <a:gd name="connsiteX1646" fmla="*/ 826261 w 5955078"/>
              <a:gd name="connsiteY1646" fmla="*/ 3228886 h 5355086"/>
              <a:gd name="connsiteX1647" fmla="*/ 820051 w 5955078"/>
              <a:gd name="connsiteY1647" fmla="*/ 3195715 h 5355086"/>
              <a:gd name="connsiteX1648" fmla="*/ 820118 w 5955078"/>
              <a:gd name="connsiteY1648" fmla="*/ 3180960 h 5355086"/>
              <a:gd name="connsiteX1649" fmla="*/ 820183 w 5955078"/>
              <a:gd name="connsiteY1649" fmla="*/ 3166204 h 5355086"/>
              <a:gd name="connsiteX1650" fmla="*/ 820584 w 5955078"/>
              <a:gd name="connsiteY1650" fmla="*/ 3152700 h 5355086"/>
              <a:gd name="connsiteX1651" fmla="*/ 824155 w 5955078"/>
              <a:gd name="connsiteY1651" fmla="*/ 3141024 h 5355086"/>
              <a:gd name="connsiteX1652" fmla="*/ 829890 w 5955078"/>
              <a:gd name="connsiteY1652" fmla="*/ 3127430 h 5355086"/>
              <a:gd name="connsiteX1653" fmla="*/ 835046 w 5955078"/>
              <a:gd name="connsiteY1653" fmla="*/ 3116670 h 5355086"/>
              <a:gd name="connsiteX1654" fmla="*/ 842367 w 5955078"/>
              <a:gd name="connsiteY1654" fmla="*/ 3103991 h 5355086"/>
              <a:gd name="connsiteX1655" fmla="*/ 850358 w 5955078"/>
              <a:gd name="connsiteY1655" fmla="*/ 3093810 h 5355086"/>
              <a:gd name="connsiteX1656" fmla="*/ 858683 w 5955078"/>
              <a:gd name="connsiteY1656" fmla="*/ 3084880 h 5355086"/>
              <a:gd name="connsiteX1657" fmla="*/ 870758 w 5955078"/>
              <a:gd name="connsiteY1657" fmla="*/ 3074945 h 5355086"/>
              <a:gd name="connsiteX1658" fmla="*/ 884755 w 5955078"/>
              <a:gd name="connsiteY1658" fmla="*/ 3067175 h 5355086"/>
              <a:gd name="connsiteX1659" fmla="*/ 897500 w 5955078"/>
              <a:gd name="connsiteY1659" fmla="*/ 3059741 h 5355086"/>
              <a:gd name="connsiteX1660" fmla="*/ 927746 w 5955078"/>
              <a:gd name="connsiteY1660" fmla="*/ 3047618 h 5355086"/>
              <a:gd name="connsiteX1661" fmla="*/ 958908 w 5955078"/>
              <a:gd name="connsiteY1661" fmla="*/ 3033908 h 5355086"/>
              <a:gd name="connsiteX1662" fmla="*/ 985405 w 5955078"/>
              <a:gd name="connsiteY1662" fmla="*/ 3022790 h 5355086"/>
              <a:gd name="connsiteX1663" fmla="*/ 1013730 w 5955078"/>
              <a:gd name="connsiteY1663" fmla="*/ 3008501 h 5355086"/>
              <a:gd name="connsiteX1664" fmla="*/ 1040472 w 5955078"/>
              <a:gd name="connsiteY1664" fmla="*/ 2993297 h 5355086"/>
              <a:gd name="connsiteX1665" fmla="*/ 1064043 w 5955078"/>
              <a:gd name="connsiteY1665" fmla="*/ 2976263 h 5355086"/>
              <a:gd name="connsiteX1666" fmla="*/ 1084110 w 5955078"/>
              <a:gd name="connsiteY1666" fmla="*/ 2956148 h 5355086"/>
              <a:gd name="connsiteX1667" fmla="*/ 1102501 w 5955078"/>
              <a:gd name="connsiteY1667" fmla="*/ 2929783 h 5355086"/>
              <a:gd name="connsiteX1668" fmla="*/ 1120223 w 5955078"/>
              <a:gd name="connsiteY1668" fmla="*/ 2900919 h 5355086"/>
              <a:gd name="connsiteX1669" fmla="*/ 1124463 w 5955078"/>
              <a:gd name="connsiteY1669" fmla="*/ 2891743 h 5355086"/>
              <a:gd name="connsiteX1670" fmla="*/ 1131539 w 5955078"/>
              <a:gd name="connsiteY1670" fmla="*/ 2883149 h 5355086"/>
              <a:gd name="connsiteX1671" fmla="*/ 1138034 w 5955078"/>
              <a:gd name="connsiteY1671" fmla="*/ 2877389 h 5355086"/>
              <a:gd name="connsiteX1672" fmla="*/ 1144195 w 5955078"/>
              <a:gd name="connsiteY1672" fmla="*/ 2870379 h 5355086"/>
              <a:gd name="connsiteX1673" fmla="*/ 1159440 w 5955078"/>
              <a:gd name="connsiteY1673" fmla="*/ 2862275 h 5355086"/>
              <a:gd name="connsiteX1674" fmla="*/ 1175691 w 5955078"/>
              <a:gd name="connsiteY1674" fmla="*/ 2857920 h 5355086"/>
              <a:gd name="connsiteX1675" fmla="*/ 1193616 w 5955078"/>
              <a:gd name="connsiteY1675" fmla="*/ 2859816 h 5355086"/>
              <a:gd name="connsiteX1676" fmla="*/ 1211877 w 5955078"/>
              <a:gd name="connsiteY1676" fmla="*/ 2862963 h 5355086"/>
              <a:gd name="connsiteX1677" fmla="*/ 1232147 w 5955078"/>
              <a:gd name="connsiteY1677" fmla="*/ 2873609 h 5355086"/>
              <a:gd name="connsiteX1678" fmla="*/ 1247417 w 5955078"/>
              <a:gd name="connsiteY1678" fmla="*/ 2885595 h 5355086"/>
              <a:gd name="connsiteX1679" fmla="*/ 1285056 w 5955078"/>
              <a:gd name="connsiteY1679" fmla="*/ 2921062 h 5355086"/>
              <a:gd name="connsiteX1680" fmla="*/ 1304835 w 5955078"/>
              <a:gd name="connsiteY1680" fmla="*/ 2939878 h 5355086"/>
              <a:gd name="connsiteX1681" fmla="*/ 1325774 w 5955078"/>
              <a:gd name="connsiteY1681" fmla="*/ 2953023 h 5355086"/>
              <a:gd name="connsiteX1682" fmla="*/ 1333030 w 5955078"/>
              <a:gd name="connsiteY1682" fmla="*/ 2955100 h 5355086"/>
              <a:gd name="connsiteX1683" fmla="*/ 1340621 w 5955078"/>
              <a:gd name="connsiteY1683" fmla="*/ 2958425 h 5355086"/>
              <a:gd name="connsiteX1684" fmla="*/ 1355375 w 5955078"/>
              <a:gd name="connsiteY1684" fmla="*/ 2958491 h 5355086"/>
              <a:gd name="connsiteX1685" fmla="*/ 1373211 w 5955078"/>
              <a:gd name="connsiteY1685" fmla="*/ 2955051 h 5355086"/>
              <a:gd name="connsiteX1686" fmla="*/ 1390131 w 5955078"/>
              <a:gd name="connsiteY1686" fmla="*/ 2953197 h 5355086"/>
              <a:gd name="connsiteX1687" fmla="*/ 1389192 w 5955078"/>
              <a:gd name="connsiteY1687" fmla="*/ 2934692 h 5355086"/>
              <a:gd name="connsiteX1688" fmla="*/ 1388834 w 5955078"/>
              <a:gd name="connsiteY1688" fmla="*/ 2913352 h 5355086"/>
              <a:gd name="connsiteX1689" fmla="*/ 1387559 w 5955078"/>
              <a:gd name="connsiteY1689" fmla="*/ 2893596 h 5355086"/>
              <a:gd name="connsiteX1690" fmla="*/ 1383049 w 5955078"/>
              <a:gd name="connsiteY1690" fmla="*/ 2886765 h 5355086"/>
              <a:gd name="connsiteX1691" fmla="*/ 1380125 w 5955078"/>
              <a:gd name="connsiteY1691" fmla="*/ 2880851 h 5355086"/>
              <a:gd name="connsiteX1692" fmla="*/ 1350590 w 5955078"/>
              <a:gd name="connsiteY1692" fmla="*/ 2860629 h 5355086"/>
              <a:gd name="connsiteX1693" fmla="*/ 1320476 w 5955078"/>
              <a:gd name="connsiteY1693" fmla="*/ 2843242 h 5355086"/>
              <a:gd name="connsiteX1694" fmla="*/ 1285695 w 5955078"/>
              <a:gd name="connsiteY1694" fmla="*/ 2828445 h 5355086"/>
              <a:gd name="connsiteX1695" fmla="*/ 1252835 w 5955078"/>
              <a:gd name="connsiteY1695" fmla="*/ 2815813 h 5355086"/>
              <a:gd name="connsiteX1696" fmla="*/ 1207720 w 5955078"/>
              <a:gd name="connsiteY1696" fmla="*/ 2802445 h 5355086"/>
              <a:gd name="connsiteX1697" fmla="*/ 1164189 w 5955078"/>
              <a:gd name="connsiteY1697" fmla="*/ 2789994 h 5355086"/>
              <a:gd name="connsiteX1698" fmla="*/ 1119074 w 5955078"/>
              <a:gd name="connsiteY1698" fmla="*/ 2776626 h 5355086"/>
              <a:gd name="connsiteX1699" fmla="*/ 1074539 w 5955078"/>
              <a:gd name="connsiteY1699" fmla="*/ 2760424 h 5355086"/>
              <a:gd name="connsiteX1700" fmla="*/ 1162532 w 5955078"/>
              <a:gd name="connsiteY1700" fmla="*/ 2728807 h 5355086"/>
              <a:gd name="connsiteX1701" fmla="*/ 1162933 w 5955078"/>
              <a:gd name="connsiteY1701" fmla="*/ 2715301 h 5355086"/>
              <a:gd name="connsiteX1702" fmla="*/ 1099312 w 5955078"/>
              <a:gd name="connsiteY1702" fmla="*/ 2702874 h 5355086"/>
              <a:gd name="connsiteX1703" fmla="*/ 1068127 w 5955078"/>
              <a:gd name="connsiteY1703" fmla="*/ 2696492 h 5355086"/>
              <a:gd name="connsiteX1704" fmla="*/ 1037946 w 5955078"/>
              <a:gd name="connsiteY1704" fmla="*/ 2693860 h 5355086"/>
              <a:gd name="connsiteX1705" fmla="*/ 762905 w 5955078"/>
              <a:gd name="connsiteY1705" fmla="*/ 2672432 h 5355086"/>
              <a:gd name="connsiteX1706" fmla="*/ 492956 w 5955078"/>
              <a:gd name="connsiteY1706" fmla="*/ 2654999 h 5355086"/>
              <a:gd name="connsiteX1707" fmla="*/ 451524 w 5955078"/>
              <a:gd name="connsiteY1707" fmla="*/ 2655382 h 5355086"/>
              <a:gd name="connsiteX1708" fmla="*/ 412929 w 5955078"/>
              <a:gd name="connsiteY1708" fmla="*/ 2656344 h 5355086"/>
              <a:gd name="connsiteX1709" fmla="*/ 374422 w 5955078"/>
              <a:gd name="connsiteY1709" fmla="*/ 2662643 h 5355086"/>
              <a:gd name="connsiteX1710" fmla="*/ 337836 w 5955078"/>
              <a:gd name="connsiteY1710" fmla="*/ 2671107 h 5355086"/>
              <a:gd name="connsiteX1711" fmla="*/ 301919 w 5955078"/>
              <a:gd name="connsiteY1711" fmla="*/ 2682070 h 5355086"/>
              <a:gd name="connsiteX1712" fmla="*/ 266094 w 5955078"/>
              <a:gd name="connsiteY1712" fmla="*/ 2698369 h 5355086"/>
              <a:gd name="connsiteX1713" fmla="*/ 232186 w 5955078"/>
              <a:gd name="connsiteY1713" fmla="*/ 2716832 h 5355086"/>
              <a:gd name="connsiteX1714" fmla="*/ 196114 w 5955078"/>
              <a:gd name="connsiteY1714" fmla="*/ 2737216 h 5355086"/>
              <a:gd name="connsiteX1715" fmla="*/ 179954 w 5955078"/>
              <a:gd name="connsiteY1715" fmla="*/ 2746906 h 5355086"/>
              <a:gd name="connsiteX1716" fmla="*/ 163122 w 5955078"/>
              <a:gd name="connsiteY1716" fmla="*/ 2754095 h 5355086"/>
              <a:gd name="connsiteX1717" fmla="*/ 145042 w 5955078"/>
              <a:gd name="connsiteY1717" fmla="*/ 2761619 h 5355086"/>
              <a:gd name="connsiteX1718" fmla="*/ 126872 w 5955078"/>
              <a:gd name="connsiteY1718" fmla="*/ 2763808 h 5355086"/>
              <a:gd name="connsiteX1719" fmla="*/ 109951 w 5955078"/>
              <a:gd name="connsiteY1719" fmla="*/ 2765663 h 5355086"/>
              <a:gd name="connsiteX1720" fmla="*/ 91691 w 5955078"/>
              <a:gd name="connsiteY1720" fmla="*/ 2762517 h 5355086"/>
              <a:gd name="connsiteX1721" fmla="*/ 72761 w 5955078"/>
              <a:gd name="connsiteY1721" fmla="*/ 2756871 h 5355086"/>
              <a:gd name="connsiteX1722" fmla="*/ 55661 w 5955078"/>
              <a:gd name="connsiteY1722" fmla="*/ 2748055 h 5355086"/>
              <a:gd name="connsiteX1723" fmla="*/ 37556 w 5955078"/>
              <a:gd name="connsiteY1723" fmla="*/ 2735488 h 5355086"/>
              <a:gd name="connsiteX1724" fmla="*/ 24116 w 5955078"/>
              <a:gd name="connsiteY1724" fmla="*/ 2720332 h 5355086"/>
              <a:gd name="connsiteX1725" fmla="*/ 14762 w 5955078"/>
              <a:gd name="connsiteY1725" fmla="*/ 2705422 h 5355086"/>
              <a:gd name="connsiteX1726" fmla="*/ 7573 w 5955078"/>
              <a:gd name="connsiteY1726" fmla="*/ 2688591 h 5355086"/>
              <a:gd name="connsiteX1727" fmla="*/ 2549 w 5955078"/>
              <a:gd name="connsiteY1727" fmla="*/ 2669841 h 5355086"/>
              <a:gd name="connsiteX1728" fmla="*/ 1609 w 5955078"/>
              <a:gd name="connsiteY1728" fmla="*/ 2651336 h 5355086"/>
              <a:gd name="connsiteX1729" fmla="*/ 0 w 5955078"/>
              <a:gd name="connsiteY1729" fmla="*/ 2630330 h 5355086"/>
              <a:gd name="connsiteX1730" fmla="*/ 1561 w 5955078"/>
              <a:gd name="connsiteY1730" fmla="*/ 2611155 h 5355086"/>
              <a:gd name="connsiteX1731" fmla="*/ 2852 w 5955078"/>
              <a:gd name="connsiteY1731" fmla="*/ 2575974 h 5355086"/>
              <a:gd name="connsiteX1732" fmla="*/ 9570 w 5955078"/>
              <a:gd name="connsiteY1732" fmla="*/ 2546038 h 5355086"/>
              <a:gd name="connsiteX1733" fmla="*/ 19456 w 5955078"/>
              <a:gd name="connsiteY1733" fmla="*/ 2517933 h 5355086"/>
              <a:gd name="connsiteX1734" fmla="*/ 32178 w 5955078"/>
              <a:gd name="connsiteY1734" fmla="*/ 2490407 h 5355086"/>
              <a:gd name="connsiteX1735" fmla="*/ 47489 w 5955078"/>
              <a:gd name="connsiteY1735" fmla="*/ 2467548 h 5355086"/>
              <a:gd name="connsiteX1736" fmla="*/ 65056 w 5955078"/>
              <a:gd name="connsiteY1736" fmla="*/ 2448103 h 5355086"/>
              <a:gd name="connsiteX1737" fmla="*/ 84877 w 5955078"/>
              <a:gd name="connsiteY1737" fmla="*/ 2432074 h 5355086"/>
              <a:gd name="connsiteX1738" fmla="*/ 105702 w 5955078"/>
              <a:gd name="connsiteY1738" fmla="*/ 2419795 h 5355086"/>
              <a:gd name="connsiteX1739" fmla="*/ 128449 w 5955078"/>
              <a:gd name="connsiteY1739" fmla="*/ 2409681 h 5355086"/>
              <a:gd name="connsiteX1740" fmla="*/ 152199 w 5955078"/>
              <a:gd name="connsiteY1740" fmla="*/ 2403317 h 5355086"/>
              <a:gd name="connsiteX1741" fmla="*/ 179455 w 5955078"/>
              <a:gd name="connsiteY1741" fmla="*/ 2400032 h 5355086"/>
              <a:gd name="connsiteX1742" fmla="*/ 205216 w 5955078"/>
              <a:gd name="connsiteY1742" fmla="*/ 2401170 h 5355086"/>
              <a:gd name="connsiteX1743" fmla="*/ 232316 w 5955078"/>
              <a:gd name="connsiteY1743" fmla="*/ 2407306 h 5355086"/>
              <a:gd name="connsiteX1744" fmla="*/ 262921 w 5955078"/>
              <a:gd name="connsiteY1744" fmla="*/ 2416522 h 5355086"/>
              <a:gd name="connsiteX1745" fmla="*/ 291362 w 5955078"/>
              <a:gd name="connsiteY1745" fmla="*/ 2427659 h 5355086"/>
              <a:gd name="connsiteX1746" fmla="*/ 320226 w 5955078"/>
              <a:gd name="connsiteY1746" fmla="*/ 2445381 h 5355086"/>
              <a:gd name="connsiteX1747" fmla="*/ 356436 w 5955078"/>
              <a:gd name="connsiteY1747" fmla="*/ 2470513 h 5355086"/>
              <a:gd name="connsiteX1748" fmla="*/ 391730 w 5955078"/>
              <a:gd name="connsiteY1748" fmla="*/ 2497231 h 5355086"/>
              <a:gd name="connsiteX1749" fmla="*/ 460489 w 5955078"/>
              <a:gd name="connsiteY1749" fmla="*/ 2553835 h 5355086"/>
              <a:gd name="connsiteX1750" fmla="*/ 494779 w 5955078"/>
              <a:gd name="connsiteY1750" fmla="*/ 2576802 h 5355086"/>
              <a:gd name="connsiteX1751" fmla="*/ 530563 w 5955078"/>
              <a:gd name="connsiteY1751" fmla="*/ 2595349 h 5355086"/>
              <a:gd name="connsiteX1752" fmla="*/ 564428 w 5955078"/>
              <a:gd name="connsiteY1752" fmla="*/ 2611731 h 5355086"/>
              <a:gd name="connsiteX1753" fmla="*/ 599789 w 5955078"/>
              <a:gd name="connsiteY1753" fmla="*/ 2623693 h 5355086"/>
              <a:gd name="connsiteX1754" fmla="*/ 637895 w 5955078"/>
              <a:gd name="connsiteY1754" fmla="*/ 2630899 h 5355086"/>
              <a:gd name="connsiteX1755" fmla="*/ 676581 w 5955078"/>
              <a:gd name="connsiteY1755" fmla="*/ 2635272 h 5355086"/>
              <a:gd name="connsiteX1756" fmla="*/ 716761 w 5955078"/>
              <a:gd name="connsiteY1756" fmla="*/ 2635224 h 5355086"/>
              <a:gd name="connsiteX1757" fmla="*/ 758438 w 5955078"/>
              <a:gd name="connsiteY1757" fmla="*/ 2630756 h 5355086"/>
              <a:gd name="connsiteX1758" fmla="*/ 791944 w 5955078"/>
              <a:gd name="connsiteY1758" fmla="*/ 2625797 h 5355086"/>
              <a:gd name="connsiteX1759" fmla="*/ 823284 w 5955078"/>
              <a:gd name="connsiteY1759" fmla="*/ 2622758 h 5355086"/>
              <a:gd name="connsiteX1760" fmla="*/ 886971 w 5955078"/>
              <a:gd name="connsiteY1760" fmla="*/ 2620432 h 5355086"/>
              <a:gd name="connsiteX1761" fmla="*/ 953827 w 5955078"/>
              <a:gd name="connsiteY1761" fmla="*/ 2619935 h 5355086"/>
              <a:gd name="connsiteX1762" fmla="*/ 1019099 w 5955078"/>
              <a:gd name="connsiteY1762" fmla="*/ 2618523 h 5355086"/>
              <a:gd name="connsiteX1763" fmla="*/ 1007375 w 5955078"/>
              <a:gd name="connsiteY1763" fmla="*/ 2574771 h 5355086"/>
              <a:gd name="connsiteX1764" fmla="*/ 1045482 w 5955078"/>
              <a:gd name="connsiteY1764" fmla="*/ 2581978 h 5355086"/>
              <a:gd name="connsiteX1765" fmla="*/ 1063741 w 5955078"/>
              <a:gd name="connsiteY1765" fmla="*/ 2585124 h 5355086"/>
              <a:gd name="connsiteX1766" fmla="*/ 1079837 w 5955078"/>
              <a:gd name="connsiteY1766" fmla="*/ 2590189 h 5355086"/>
              <a:gd name="connsiteX1767" fmla="*/ 1108522 w 5955078"/>
              <a:gd name="connsiteY1767" fmla="*/ 2597241 h 5355086"/>
              <a:gd name="connsiteX1768" fmla="*/ 1131203 w 5955078"/>
              <a:gd name="connsiteY1768" fmla="*/ 2601883 h 5355086"/>
              <a:gd name="connsiteX1769" fmla="*/ 1149708 w 5955078"/>
              <a:gd name="connsiteY1769" fmla="*/ 2600943 h 5355086"/>
              <a:gd name="connsiteX1770" fmla="*/ 1158458 w 5955078"/>
              <a:gd name="connsiteY1770" fmla="*/ 2598598 h 5355086"/>
              <a:gd name="connsiteX1771" fmla="*/ 1163124 w 5955078"/>
              <a:gd name="connsiteY1771" fmla="*/ 2596009 h 5355086"/>
              <a:gd name="connsiteX1772" fmla="*/ 1168704 w 5955078"/>
              <a:gd name="connsiteY1772" fmla="*/ 2591834 h 5355086"/>
              <a:gd name="connsiteX1773" fmla="*/ 1173950 w 5955078"/>
              <a:gd name="connsiteY1773" fmla="*/ 2586409 h 5355086"/>
              <a:gd name="connsiteX1774" fmla="*/ 1176025 w 5955078"/>
              <a:gd name="connsiteY1774" fmla="*/ 2579154 h 5355086"/>
              <a:gd name="connsiteX1775" fmla="*/ 1180266 w 5955078"/>
              <a:gd name="connsiteY1775" fmla="*/ 2569979 h 5355086"/>
              <a:gd name="connsiteX1776" fmla="*/ 1181491 w 5955078"/>
              <a:gd name="connsiteY1776" fmla="*/ 2549554 h 5355086"/>
              <a:gd name="connsiteX1777" fmla="*/ 1181957 w 5955078"/>
              <a:gd name="connsiteY1777" fmla="*/ 2521293 h 5355086"/>
              <a:gd name="connsiteX1778" fmla="*/ 1181688 w 5955078"/>
              <a:gd name="connsiteY1778" fmla="*/ 2505288 h 5355086"/>
              <a:gd name="connsiteX1779" fmla="*/ 1183339 w 5955078"/>
              <a:gd name="connsiteY1779" fmla="*/ 2491447 h 5355086"/>
              <a:gd name="connsiteX1780" fmla="*/ 1186329 w 5955078"/>
              <a:gd name="connsiteY1780" fmla="*/ 2482607 h 5355086"/>
              <a:gd name="connsiteX1781" fmla="*/ 1193405 w 5955078"/>
              <a:gd name="connsiteY1781" fmla="*/ 2474013 h 5355086"/>
              <a:gd name="connsiteX1782" fmla="*/ 1199230 w 5955078"/>
              <a:gd name="connsiteY1782" fmla="*/ 2465753 h 5355086"/>
              <a:gd name="connsiteX1783" fmla="*/ 1210726 w 5955078"/>
              <a:gd name="connsiteY1783" fmla="*/ 2458653 h 5355086"/>
              <a:gd name="connsiteX1784" fmla="*/ 1230302 w 5955078"/>
              <a:gd name="connsiteY1784" fmla="*/ 2446709 h 5355086"/>
              <a:gd name="connsiteX1785" fmla="*/ 1030934 w 5955078"/>
              <a:gd name="connsiteY1785" fmla="*/ 2407684 h 5355086"/>
              <a:gd name="connsiteX1786" fmla="*/ 1033835 w 5955078"/>
              <a:gd name="connsiteY1786" fmla="*/ 2393508 h 5355086"/>
              <a:gd name="connsiteX1787" fmla="*/ 1270279 w 5955078"/>
              <a:gd name="connsiteY1787" fmla="*/ 2415900 h 5355086"/>
              <a:gd name="connsiteX1788" fmla="*/ 1263443 w 5955078"/>
              <a:gd name="connsiteY1788" fmla="*/ 2345383 h 5355086"/>
              <a:gd name="connsiteX1789" fmla="*/ 1213261 w 5955078"/>
              <a:gd name="connsiteY1789" fmla="*/ 2348111 h 5355086"/>
              <a:gd name="connsiteX1790" fmla="*/ 1189086 w 5955078"/>
              <a:gd name="connsiteY1790" fmla="*/ 2347889 h 5355086"/>
              <a:gd name="connsiteX1791" fmla="*/ 1166161 w 5955078"/>
              <a:gd name="connsiteY1791" fmla="*/ 2347334 h 5355086"/>
              <a:gd name="connsiteX1792" fmla="*/ 1133144 w 5955078"/>
              <a:gd name="connsiteY1792" fmla="*/ 2344122 h 5355086"/>
              <a:gd name="connsiteX1793" fmla="*/ 1104795 w 5955078"/>
              <a:gd name="connsiteY1793" fmla="*/ 2338320 h 5355086"/>
              <a:gd name="connsiteX1794" fmla="*/ 1081110 w 5955078"/>
              <a:gd name="connsiteY1794" fmla="*/ 2329929 h 5355086"/>
              <a:gd name="connsiteX1795" fmla="*/ 1062670 w 5955078"/>
              <a:gd name="connsiteY1795" fmla="*/ 2316114 h 5355086"/>
              <a:gd name="connsiteX1796" fmla="*/ 1054075 w 5955078"/>
              <a:gd name="connsiteY1796" fmla="*/ 2309038 h 5355086"/>
              <a:gd name="connsiteX1797" fmla="*/ 1046394 w 5955078"/>
              <a:gd name="connsiteY1797" fmla="*/ 2300377 h 5355086"/>
              <a:gd name="connsiteX1798" fmla="*/ 1034451 w 5955078"/>
              <a:gd name="connsiteY1798" fmla="*/ 2280801 h 5355086"/>
              <a:gd name="connsiteX1799" fmla="*/ 1025921 w 5955078"/>
              <a:gd name="connsiteY1799" fmla="*/ 2258970 h 5355086"/>
              <a:gd name="connsiteX1800" fmla="*/ 1020718 w 5955078"/>
              <a:gd name="connsiteY1800" fmla="*/ 2229549 h 5355086"/>
              <a:gd name="connsiteX1801" fmla="*/ 1018594 w 5955078"/>
              <a:gd name="connsiteY1801" fmla="*/ 2196623 h 5355086"/>
              <a:gd name="connsiteX1802" fmla="*/ 1019240 w 5955078"/>
              <a:gd name="connsiteY1802" fmla="*/ 2179033 h 5355086"/>
              <a:gd name="connsiteX1803" fmla="*/ 1021806 w 5955078"/>
              <a:gd name="connsiteY1803" fmla="*/ 2163607 h 5355086"/>
              <a:gd name="connsiteX1804" fmla="*/ 1024371 w 5955078"/>
              <a:gd name="connsiteY1804" fmla="*/ 2148182 h 5355086"/>
              <a:gd name="connsiteX1805" fmla="*/ 1027853 w 5955078"/>
              <a:gd name="connsiteY1805" fmla="*/ 2131172 h 5355086"/>
              <a:gd name="connsiteX1806" fmla="*/ 1034838 w 5955078"/>
              <a:gd name="connsiteY1806" fmla="*/ 2117241 h 5355086"/>
              <a:gd name="connsiteX1807" fmla="*/ 1040909 w 5955078"/>
              <a:gd name="connsiteY1807" fmla="*/ 2104897 h 5355086"/>
              <a:gd name="connsiteX1808" fmla="*/ 1049479 w 5955078"/>
              <a:gd name="connsiteY1808" fmla="*/ 2091882 h 5355086"/>
              <a:gd name="connsiteX1809" fmla="*/ 1056800 w 5955078"/>
              <a:gd name="connsiteY1809" fmla="*/ 2079202 h 5355086"/>
              <a:gd name="connsiteX1810" fmla="*/ 1066957 w 5955078"/>
              <a:gd name="connsiteY1810" fmla="*/ 2067102 h 5355086"/>
              <a:gd name="connsiteX1811" fmla="*/ 1078117 w 5955078"/>
              <a:gd name="connsiteY1811" fmla="*/ 2058752 h 5355086"/>
              <a:gd name="connsiteX1812" fmla="*/ 1090193 w 5955078"/>
              <a:gd name="connsiteY1812" fmla="*/ 2048818 h 5355086"/>
              <a:gd name="connsiteX1813" fmla="*/ 1102938 w 5955078"/>
              <a:gd name="connsiteY1813" fmla="*/ 2041383 h 5355086"/>
              <a:gd name="connsiteX1814" fmla="*/ 1116019 w 5955078"/>
              <a:gd name="connsiteY1814" fmla="*/ 2035199 h 5355086"/>
              <a:gd name="connsiteX1815" fmla="*/ 1131020 w 5955078"/>
              <a:gd name="connsiteY1815" fmla="*/ 2031179 h 5355086"/>
              <a:gd name="connsiteX1816" fmla="*/ 1164770 w 5955078"/>
              <a:gd name="connsiteY1816" fmla="*/ 2022136 h 5355086"/>
              <a:gd name="connsiteX1817" fmla="*/ 1199192 w 5955078"/>
              <a:gd name="connsiteY1817" fmla="*/ 2015592 h 5355086"/>
              <a:gd name="connsiteX1818" fmla="*/ 1270534 w 5955078"/>
              <a:gd name="connsiteY1818" fmla="*/ 2001835 h 5355086"/>
              <a:gd name="connsiteX1819" fmla="*/ 1241310 w 5955078"/>
              <a:gd name="connsiteY1819" fmla="*/ 1962773 h 5355086"/>
              <a:gd name="connsiteX1820" fmla="*/ 1323281 w 5955078"/>
              <a:gd name="connsiteY1820" fmla="*/ 1983683 h 5355086"/>
              <a:gd name="connsiteX1821" fmla="*/ 1403667 w 5955078"/>
              <a:gd name="connsiteY1821" fmla="*/ 2003678 h 5355086"/>
              <a:gd name="connsiteX1822" fmla="*/ 1370358 w 5955078"/>
              <a:gd name="connsiteY1822" fmla="*/ 1964370 h 5355086"/>
              <a:gd name="connsiteX1823" fmla="*/ 1408463 w 5955078"/>
              <a:gd name="connsiteY1823" fmla="*/ 1971576 h 5355086"/>
              <a:gd name="connsiteX1824" fmla="*/ 1130324 w 5955078"/>
              <a:gd name="connsiteY1824" fmla="*/ 1728573 h 5355086"/>
              <a:gd name="connsiteX1825" fmla="*/ 1138069 w 5955078"/>
              <a:gd name="connsiteY1825" fmla="*/ 1722478 h 5355086"/>
              <a:gd name="connsiteX1826" fmla="*/ 1519855 w 5955078"/>
              <a:gd name="connsiteY1826" fmla="*/ 1987281 h 5355086"/>
              <a:gd name="connsiteX1827" fmla="*/ 1526261 w 5955078"/>
              <a:gd name="connsiteY1827" fmla="*/ 1976187 h 5355086"/>
              <a:gd name="connsiteX1828" fmla="*/ 1529252 w 5955078"/>
              <a:gd name="connsiteY1828" fmla="*/ 1967347 h 5355086"/>
              <a:gd name="connsiteX1829" fmla="*/ 1532242 w 5955078"/>
              <a:gd name="connsiteY1829" fmla="*/ 1958507 h 5355086"/>
              <a:gd name="connsiteX1830" fmla="*/ 1534317 w 5955078"/>
              <a:gd name="connsiteY1830" fmla="*/ 1951252 h 5355086"/>
              <a:gd name="connsiteX1831" fmla="*/ 1532642 w 5955078"/>
              <a:gd name="connsiteY1831" fmla="*/ 1945002 h 5355086"/>
              <a:gd name="connsiteX1832" fmla="*/ 1530968 w 5955078"/>
              <a:gd name="connsiteY1832" fmla="*/ 1938751 h 5355086"/>
              <a:gd name="connsiteX1833" fmla="*/ 1524203 w 5955078"/>
              <a:gd name="connsiteY1833" fmla="*/ 1928506 h 5355086"/>
              <a:gd name="connsiteX1834" fmla="*/ 1512103 w 5955078"/>
              <a:gd name="connsiteY1834" fmla="*/ 1918351 h 5355086"/>
              <a:gd name="connsiteX1835" fmla="*/ 1498753 w 5955078"/>
              <a:gd name="connsiteY1835" fmla="*/ 1908530 h 5355086"/>
              <a:gd name="connsiteX1836" fmla="*/ 1484489 w 5955078"/>
              <a:gd name="connsiteY1836" fmla="*/ 1900293 h 5355086"/>
              <a:gd name="connsiteX1837" fmla="*/ 1467969 w 5955078"/>
              <a:gd name="connsiteY1837" fmla="*/ 1888642 h 5355086"/>
              <a:gd name="connsiteX1838" fmla="*/ 1543109 w 5955078"/>
              <a:gd name="connsiteY1838" fmla="*/ 1914062 h 5355086"/>
              <a:gd name="connsiteX1839" fmla="*/ 1553887 w 5955078"/>
              <a:gd name="connsiteY1839" fmla="*/ 1864281 h 5355086"/>
              <a:gd name="connsiteX1840" fmla="*/ 1538706 w 5955078"/>
              <a:gd name="connsiteY1840" fmla="*/ 1857629 h 5355086"/>
              <a:gd name="connsiteX1841" fmla="*/ 1526027 w 5955078"/>
              <a:gd name="connsiteY1841" fmla="*/ 1850310 h 5355086"/>
              <a:gd name="connsiteX1842" fmla="*/ 1513347 w 5955078"/>
              <a:gd name="connsiteY1842" fmla="*/ 1842989 h 5355086"/>
              <a:gd name="connsiteX1843" fmla="*/ 1502497 w 5955078"/>
              <a:gd name="connsiteY1843" fmla="*/ 1832498 h 5355086"/>
              <a:gd name="connsiteX1844" fmla="*/ 1493568 w 5955078"/>
              <a:gd name="connsiteY1844" fmla="*/ 1824173 h 5355086"/>
              <a:gd name="connsiteX1845" fmla="*/ 1484638 w 5955078"/>
              <a:gd name="connsiteY1845" fmla="*/ 1815847 h 5355086"/>
              <a:gd name="connsiteX1846" fmla="*/ 1480373 w 5955078"/>
              <a:gd name="connsiteY1846" fmla="*/ 1804931 h 5355086"/>
              <a:gd name="connsiteX1847" fmla="*/ 1475194 w 5955078"/>
              <a:gd name="connsiteY1847" fmla="*/ 1795601 h 5355086"/>
              <a:gd name="connsiteX1848" fmla="*/ 1472514 w 5955078"/>
              <a:gd name="connsiteY1848" fmla="*/ 1785601 h 5355086"/>
              <a:gd name="connsiteX1849" fmla="*/ 1472335 w 5955078"/>
              <a:gd name="connsiteY1849" fmla="*/ 1774930 h 5355086"/>
              <a:gd name="connsiteX1850" fmla="*/ 1473405 w 5955078"/>
              <a:gd name="connsiteY1850" fmla="*/ 1763925 h 5355086"/>
              <a:gd name="connsiteX1851" fmla="*/ 1474476 w 5955078"/>
              <a:gd name="connsiteY1851" fmla="*/ 1752920 h 5355086"/>
              <a:gd name="connsiteX1852" fmla="*/ 1478046 w 5955078"/>
              <a:gd name="connsiteY1852" fmla="*/ 1741245 h 5355086"/>
              <a:gd name="connsiteX1853" fmla="*/ 1483202 w 5955078"/>
              <a:gd name="connsiteY1853" fmla="*/ 1730485 h 5355086"/>
              <a:gd name="connsiteX1854" fmla="*/ 1491192 w 5955078"/>
              <a:gd name="connsiteY1854" fmla="*/ 1720306 h 5355086"/>
              <a:gd name="connsiteX1855" fmla="*/ 1501348 w 5955078"/>
              <a:gd name="connsiteY1855" fmla="*/ 1708205 h 5355086"/>
              <a:gd name="connsiteX1856" fmla="*/ 1500661 w 5955078"/>
              <a:gd name="connsiteY1856" fmla="*/ 1760642 h 5355086"/>
              <a:gd name="connsiteX1857" fmla="*/ 1543342 w 5955078"/>
              <a:gd name="connsiteY1857" fmla="*/ 1759924 h 5355086"/>
              <a:gd name="connsiteX1858" fmla="*/ 1565017 w 5955078"/>
              <a:gd name="connsiteY1858" fmla="*/ 1760814 h 5355086"/>
              <a:gd name="connsiteX1859" fmla="*/ 1587028 w 5955078"/>
              <a:gd name="connsiteY1859" fmla="*/ 1762955 h 5355086"/>
              <a:gd name="connsiteX1860" fmla="*/ 1609038 w 5955078"/>
              <a:gd name="connsiteY1860" fmla="*/ 1765097 h 5355086"/>
              <a:gd name="connsiteX1861" fmla="*/ 1628214 w 5955078"/>
              <a:gd name="connsiteY1861" fmla="*/ 1766658 h 5355086"/>
              <a:gd name="connsiteX1862" fmla="*/ 1641384 w 5955078"/>
              <a:gd name="connsiteY1862" fmla="*/ 1765809 h 5355086"/>
              <a:gd name="connsiteX1863" fmla="*/ 1646964 w 5955078"/>
              <a:gd name="connsiteY1863" fmla="*/ 1761634 h 5355086"/>
              <a:gd name="connsiteX1864" fmla="*/ 1650379 w 5955078"/>
              <a:gd name="connsiteY1864" fmla="*/ 1759378 h 5355086"/>
              <a:gd name="connsiteX1865" fmla="*/ 1653459 w 5955078"/>
              <a:gd name="connsiteY1865" fmla="*/ 1755874 h 5355086"/>
              <a:gd name="connsiteX1866" fmla="*/ 1656205 w 5955078"/>
              <a:gd name="connsiteY1866" fmla="*/ 1751119 h 5355086"/>
              <a:gd name="connsiteX1867" fmla="*/ 1658770 w 5955078"/>
              <a:gd name="connsiteY1867" fmla="*/ 1735693 h 5355086"/>
              <a:gd name="connsiteX1868" fmla="*/ 1657497 w 5955078"/>
              <a:gd name="connsiteY1868" fmla="*/ 1715938 h 5355086"/>
              <a:gd name="connsiteX1869" fmla="*/ 1654882 w 5955078"/>
              <a:gd name="connsiteY1869" fmla="*/ 1691182 h 5355086"/>
              <a:gd name="connsiteX1870" fmla="*/ 1520631 w 5955078"/>
              <a:gd name="connsiteY1870" fmla="*/ 1660165 h 5355086"/>
              <a:gd name="connsiteX1871" fmla="*/ 1676006 w 5955078"/>
              <a:gd name="connsiteY1871" fmla="*/ 1510009 h 5355086"/>
              <a:gd name="connsiteX1872" fmla="*/ 1657608 w 5955078"/>
              <a:gd name="connsiteY1872" fmla="*/ 1461347 h 5355086"/>
              <a:gd name="connsiteX1873" fmla="*/ 1669439 w 5955078"/>
              <a:gd name="connsiteY1873" fmla="*/ 1455498 h 5355086"/>
              <a:gd name="connsiteX1874" fmla="*/ 1679439 w 5955078"/>
              <a:gd name="connsiteY1874" fmla="*/ 1452818 h 5355086"/>
              <a:gd name="connsiteX1875" fmla="*/ 1688860 w 5955078"/>
              <a:gd name="connsiteY1875" fmla="*/ 1452973 h 5355086"/>
              <a:gd name="connsiteX1876" fmla="*/ 1696695 w 5955078"/>
              <a:gd name="connsiteY1876" fmla="*/ 1452214 h 5355086"/>
              <a:gd name="connsiteX1877" fmla="*/ 1703950 w 5955078"/>
              <a:gd name="connsiteY1877" fmla="*/ 1454290 h 5355086"/>
              <a:gd name="connsiteX1878" fmla="*/ 1711875 w 5955078"/>
              <a:gd name="connsiteY1878" fmla="*/ 1458864 h 5355086"/>
              <a:gd name="connsiteX1879" fmla="*/ 1726475 w 5955078"/>
              <a:gd name="connsiteY1879" fmla="*/ 1468350 h 5355086"/>
              <a:gd name="connsiteX1880" fmla="*/ 1752594 w 5955078"/>
              <a:gd name="connsiteY1880" fmla="*/ 1490827 h 5355086"/>
              <a:gd name="connsiteX1881" fmla="*/ 1767194 w 5955078"/>
              <a:gd name="connsiteY1881" fmla="*/ 1500313 h 5355086"/>
              <a:gd name="connsiteX1882" fmla="*/ 1774450 w 5955078"/>
              <a:gd name="connsiteY1882" fmla="*/ 1502389 h 5355086"/>
              <a:gd name="connsiteX1883" fmla="*/ 1782620 w 5955078"/>
              <a:gd name="connsiteY1883" fmla="*/ 1502879 h 5355086"/>
              <a:gd name="connsiteX1884" fmla="*/ 1785341 w 5955078"/>
              <a:gd name="connsiteY1884" fmla="*/ 1478034 h 5355086"/>
              <a:gd name="connsiteX1885" fmla="*/ 1786812 w 5955078"/>
              <a:gd name="connsiteY1885" fmla="*/ 1453523 h 5355086"/>
              <a:gd name="connsiteX1886" fmla="*/ 1789868 w 5955078"/>
              <a:gd name="connsiteY1886" fmla="*/ 1429927 h 5355086"/>
              <a:gd name="connsiteX1887" fmla="*/ 1788438 w 5955078"/>
              <a:gd name="connsiteY1887" fmla="*/ 1419592 h 5355086"/>
              <a:gd name="connsiteX1888" fmla="*/ 1785089 w 5955078"/>
              <a:gd name="connsiteY1888" fmla="*/ 1407092 h 5355086"/>
              <a:gd name="connsiteX1889" fmla="*/ 1779485 w 5955078"/>
              <a:gd name="connsiteY1889" fmla="*/ 1391176 h 5355086"/>
              <a:gd name="connsiteX1890" fmla="*/ 1770465 w 5955078"/>
              <a:gd name="connsiteY1890" fmla="*/ 1377516 h 5355086"/>
              <a:gd name="connsiteX1891" fmla="*/ 1761111 w 5955078"/>
              <a:gd name="connsiteY1891" fmla="*/ 1362604 h 5355086"/>
              <a:gd name="connsiteX1892" fmla="*/ 1748675 w 5955078"/>
              <a:gd name="connsiteY1892" fmla="*/ 1351198 h 5355086"/>
              <a:gd name="connsiteX1893" fmla="*/ 1735326 w 5955078"/>
              <a:gd name="connsiteY1893" fmla="*/ 1341379 h 5355086"/>
              <a:gd name="connsiteX1894" fmla="*/ 1721396 w 5955078"/>
              <a:gd name="connsiteY1894" fmla="*/ 1334391 h 5355086"/>
              <a:gd name="connsiteX1895" fmla="*/ 1702466 w 5955078"/>
              <a:gd name="connsiteY1895" fmla="*/ 1328746 h 5355086"/>
              <a:gd name="connsiteX1896" fmla="*/ 1684541 w 5955078"/>
              <a:gd name="connsiteY1896" fmla="*/ 1326850 h 5355086"/>
              <a:gd name="connsiteX1897" fmla="*/ 1669115 w 5955078"/>
              <a:gd name="connsiteY1897" fmla="*/ 1324284 h 5355086"/>
              <a:gd name="connsiteX1898" fmla="*/ 1658690 w 5955078"/>
              <a:gd name="connsiteY1898" fmla="*/ 1320379 h 5355086"/>
              <a:gd name="connsiteX1899" fmla="*/ 1653935 w 5955078"/>
              <a:gd name="connsiteY1899" fmla="*/ 1317633 h 5355086"/>
              <a:gd name="connsiteX1900" fmla="*/ 1645006 w 5955078"/>
              <a:gd name="connsiteY1900" fmla="*/ 1309308 h 5355086"/>
              <a:gd name="connsiteX1901" fmla="*/ 1638575 w 5955078"/>
              <a:gd name="connsiteY1901" fmla="*/ 1300312 h 5355086"/>
              <a:gd name="connsiteX1902" fmla="*/ 1622881 w 5955078"/>
              <a:gd name="connsiteY1902" fmla="*/ 1281741 h 5355086"/>
              <a:gd name="connsiteX1903" fmla="*/ 1646632 w 5955078"/>
              <a:gd name="connsiteY1903" fmla="*/ 1275377 h 5355086"/>
              <a:gd name="connsiteX1904" fmla="*/ 1659468 w 5955078"/>
              <a:gd name="connsiteY1904" fmla="*/ 1273278 h 5355086"/>
              <a:gd name="connsiteX1905" fmla="*/ 1663217 w 5955078"/>
              <a:gd name="connsiteY1905" fmla="*/ 1272273 h 5355086"/>
              <a:gd name="connsiteX1906" fmla="*/ 1667973 w 5955078"/>
              <a:gd name="connsiteY1906" fmla="*/ 1275018 h 5355086"/>
              <a:gd name="connsiteX1907" fmla="*/ 1700922 w 5955078"/>
              <a:gd name="connsiteY1907" fmla="*/ 1292985 h 5355086"/>
              <a:gd name="connsiteX1908" fmla="*/ 1736038 w 5955078"/>
              <a:gd name="connsiteY1908" fmla="*/ 1309032 h 5355086"/>
              <a:gd name="connsiteX1909" fmla="*/ 1800107 w 5955078"/>
              <a:gd name="connsiteY1909" fmla="*/ 1348136 h 5355086"/>
              <a:gd name="connsiteX1910" fmla="*/ 1817542 w 5955078"/>
              <a:gd name="connsiteY1910" fmla="*/ 1358202 h 5355086"/>
              <a:gd name="connsiteX1911" fmla="*/ 1833727 w 5955078"/>
              <a:gd name="connsiteY1911" fmla="*/ 1368604 h 5355086"/>
              <a:gd name="connsiteX1912" fmla="*/ 1842232 w 5955078"/>
              <a:gd name="connsiteY1912" fmla="*/ 1370344 h 5355086"/>
              <a:gd name="connsiteX1913" fmla="*/ 1850737 w 5955078"/>
              <a:gd name="connsiteY1913" fmla="*/ 1372084 h 5355086"/>
              <a:gd name="connsiteX1914" fmla="*/ 1860737 w 5955078"/>
              <a:gd name="connsiteY1914" fmla="*/ 1369404 h 5355086"/>
              <a:gd name="connsiteX1915" fmla="*/ 1875403 w 5955078"/>
              <a:gd name="connsiteY1915" fmla="*/ 1364135 h 5355086"/>
              <a:gd name="connsiteX1916" fmla="*/ 1879153 w 5955078"/>
              <a:gd name="connsiteY1916" fmla="*/ 1363130 h 5355086"/>
              <a:gd name="connsiteX1917" fmla="*/ 1883908 w 5955078"/>
              <a:gd name="connsiteY1917" fmla="*/ 1365876 h 5355086"/>
              <a:gd name="connsiteX1918" fmla="*/ 1898418 w 5955078"/>
              <a:gd name="connsiteY1918" fmla="*/ 1370027 h 5355086"/>
              <a:gd name="connsiteX1919" fmla="*/ 1916768 w 5955078"/>
              <a:gd name="connsiteY1919" fmla="*/ 1378508 h 5355086"/>
              <a:gd name="connsiteX1920" fmla="*/ 1936704 w 5955078"/>
              <a:gd name="connsiteY1920" fmla="*/ 1387903 h 5355086"/>
              <a:gd name="connsiteX1921" fmla="*/ 1936410 w 5955078"/>
              <a:gd name="connsiteY1921" fmla="*/ 1351808 h 5355086"/>
              <a:gd name="connsiteX1922" fmla="*/ 1935806 w 5955078"/>
              <a:gd name="connsiteY1922" fmla="*/ 1334552 h 5355086"/>
              <a:gd name="connsiteX1923" fmla="*/ 1932122 w 5955078"/>
              <a:gd name="connsiteY1923" fmla="*/ 1320802 h 5355086"/>
              <a:gd name="connsiteX1924" fmla="*/ 1879427 w 5955078"/>
              <a:gd name="connsiteY1924" fmla="*/ 1174146 h 5355086"/>
              <a:gd name="connsiteX1925" fmla="*/ 1851495 w 5955078"/>
              <a:gd name="connsiteY1925" fmla="*/ 1099903 h 5355086"/>
              <a:gd name="connsiteX1926" fmla="*/ 1827983 w 5955078"/>
              <a:gd name="connsiteY1926" fmla="*/ 1027155 h 5355086"/>
              <a:gd name="connsiteX1927" fmla="*/ 1814095 w 5955078"/>
              <a:gd name="connsiteY1927" fmla="*/ 985324 h 5355086"/>
              <a:gd name="connsiteX1928" fmla="*/ 1805876 w 5955078"/>
              <a:gd name="connsiteY1928" fmla="*/ 944653 h 5355086"/>
              <a:gd name="connsiteX1929" fmla="*/ 1795738 w 5955078"/>
              <a:gd name="connsiteY1929" fmla="*/ 901815 h 5355086"/>
              <a:gd name="connsiteX1930" fmla="*/ 1788770 w 5955078"/>
              <a:gd name="connsiteY1930" fmla="*/ 860809 h 5355086"/>
              <a:gd name="connsiteX1931" fmla="*/ 1789260 w 5955078"/>
              <a:gd name="connsiteY1931" fmla="*/ 852639 h 5355086"/>
              <a:gd name="connsiteX1932" fmla="*/ 1790666 w 5955078"/>
              <a:gd name="connsiteY1932" fmla="*/ 842884 h 5355086"/>
              <a:gd name="connsiteX1933" fmla="*/ 1796647 w 5955078"/>
              <a:gd name="connsiteY1933" fmla="*/ 825204 h 5355086"/>
              <a:gd name="connsiteX1934" fmla="*/ 1806043 w 5955078"/>
              <a:gd name="connsiteY1934" fmla="*/ 805269 h 5355086"/>
              <a:gd name="connsiteX1935" fmla="*/ 1811689 w 5955078"/>
              <a:gd name="connsiteY1935" fmla="*/ 786339 h 5355086"/>
              <a:gd name="connsiteX1936" fmla="*/ 1840620 w 5955078"/>
              <a:gd name="connsiteY1936" fmla="*/ 789305 h 5355086"/>
              <a:gd name="connsiteX1937" fmla="*/ 1850806 w 5955078"/>
              <a:gd name="connsiteY1937" fmla="*/ 872323 h 5355086"/>
              <a:gd name="connsiteX1938" fmla="*/ 1855274 w 5955078"/>
              <a:gd name="connsiteY1938" fmla="*/ 913999 h 5355086"/>
              <a:gd name="connsiteX1939" fmla="*/ 1856907 w 5955078"/>
              <a:gd name="connsiteY1939" fmla="*/ 955095 h 5355086"/>
              <a:gd name="connsiteX1940" fmla="*/ 1860526 w 5955078"/>
              <a:gd name="connsiteY1940" fmla="*/ 983601 h 5355086"/>
              <a:gd name="connsiteX1941" fmla="*/ 1864144 w 5955078"/>
              <a:gd name="connsiteY1941" fmla="*/ 1012106 h 5355086"/>
              <a:gd name="connsiteX1942" fmla="*/ 1867428 w 5955078"/>
              <a:gd name="connsiteY1942" fmla="*/ 1039362 h 5355086"/>
              <a:gd name="connsiteX1943" fmla="*/ 1874463 w 5955078"/>
              <a:gd name="connsiteY1943" fmla="*/ 1065614 h 5355086"/>
              <a:gd name="connsiteX1944" fmla="*/ 1881496 w 5955078"/>
              <a:gd name="connsiteY1944" fmla="*/ 1091864 h 5355086"/>
              <a:gd name="connsiteX1945" fmla="*/ 1890115 w 5955078"/>
              <a:gd name="connsiteY1945" fmla="*/ 1119030 h 5355086"/>
              <a:gd name="connsiteX1946" fmla="*/ 1910433 w 5955078"/>
              <a:gd name="connsiteY1946" fmla="*/ 1169857 h 5355086"/>
              <a:gd name="connsiteX1947" fmla="*/ 1934501 w 5955078"/>
              <a:gd name="connsiteY1947" fmla="*/ 1219679 h 5355086"/>
              <a:gd name="connsiteX1948" fmla="*/ 1960735 w 5955078"/>
              <a:gd name="connsiteY1948" fmla="*/ 1267582 h 5355086"/>
              <a:gd name="connsiteX1949" fmla="*/ 1987883 w 5955078"/>
              <a:gd name="connsiteY1949" fmla="*/ 1313900 h 5355086"/>
              <a:gd name="connsiteX1950" fmla="*/ 2018202 w 5955078"/>
              <a:gd name="connsiteY1950" fmla="*/ 1362047 h 5355086"/>
              <a:gd name="connsiteX1951" fmla="*/ 1997590 w 5955078"/>
              <a:gd name="connsiteY1951" fmla="*/ 1275124 h 5355086"/>
              <a:gd name="connsiteX1952" fmla="*/ 1975729 w 5955078"/>
              <a:gd name="connsiteY1952" fmla="*/ 1188536 h 5355086"/>
              <a:gd name="connsiteX1953" fmla="*/ 1952617 w 5955078"/>
              <a:gd name="connsiteY1953" fmla="*/ 1102283 h 5355086"/>
              <a:gd name="connsiteX1954" fmla="*/ 1939644 w 5955078"/>
              <a:gd name="connsiteY1954" fmla="*/ 1058866 h 5355086"/>
              <a:gd name="connsiteX1955" fmla="*/ 1923256 w 5955078"/>
              <a:gd name="connsiteY1955" fmla="*/ 1017704 h 5355086"/>
              <a:gd name="connsiteX1956" fmla="*/ 1906108 w 5955078"/>
              <a:gd name="connsiteY1956" fmla="*/ 968708 h 5355086"/>
              <a:gd name="connsiteX1957" fmla="*/ 1892709 w 5955078"/>
              <a:gd name="connsiteY1957" fmla="*/ 918705 h 5355086"/>
              <a:gd name="connsiteX1958" fmla="*/ 1881811 w 5955078"/>
              <a:gd name="connsiteY1958" fmla="*/ 868034 h 5355086"/>
              <a:gd name="connsiteX1959" fmla="*/ 1872834 w 5955078"/>
              <a:gd name="connsiteY1959" fmla="*/ 819527 h 5355086"/>
              <a:gd name="connsiteX1960" fmla="*/ 1866936 w 5955078"/>
              <a:gd name="connsiteY1960" fmla="*/ 767516 h 5355086"/>
              <a:gd name="connsiteX1961" fmla="*/ 1860123 w 5955078"/>
              <a:gd name="connsiteY1961" fmla="*/ 717090 h 5355086"/>
              <a:gd name="connsiteX1962" fmla="*/ 1854668 w 5955078"/>
              <a:gd name="connsiteY1962" fmla="*/ 616727 h 5355086"/>
              <a:gd name="connsiteX1963" fmla="*/ 1850600 w 5955078"/>
              <a:gd name="connsiteY1963" fmla="*/ 561546 h 5355086"/>
              <a:gd name="connsiteX1964" fmla="*/ 1845953 w 5955078"/>
              <a:gd name="connsiteY1964" fmla="*/ 509199 h 5355086"/>
              <a:gd name="connsiteX1965" fmla="*/ 1837555 w 5955078"/>
              <a:gd name="connsiteY1965" fmla="*/ 457858 h 5355086"/>
              <a:gd name="connsiteX1966" fmla="*/ 1828488 w 5955078"/>
              <a:gd name="connsiteY1966" fmla="*/ 404016 h 5355086"/>
              <a:gd name="connsiteX1967" fmla="*/ 1815090 w 5955078"/>
              <a:gd name="connsiteY1967" fmla="*/ 354014 h 5355086"/>
              <a:gd name="connsiteX1968" fmla="*/ 1796692 w 5955078"/>
              <a:gd name="connsiteY1968" fmla="*/ 305352 h 5355086"/>
              <a:gd name="connsiteX1969" fmla="*/ 1775124 w 5955078"/>
              <a:gd name="connsiteY1969" fmla="*/ 254860 h 5355086"/>
              <a:gd name="connsiteX1970" fmla="*/ 1762174 w 5955078"/>
              <a:gd name="connsiteY1970" fmla="*/ 231534 h 5355086"/>
              <a:gd name="connsiteX1971" fmla="*/ 1747975 w 5955078"/>
              <a:gd name="connsiteY1971" fmla="*/ 208543 h 5355086"/>
              <a:gd name="connsiteX1972" fmla="*/ 1737526 w 5955078"/>
              <a:gd name="connsiteY1972" fmla="*/ 184547 h 5355086"/>
              <a:gd name="connsiteX1973" fmla="*/ 1727992 w 5955078"/>
              <a:gd name="connsiteY1973" fmla="*/ 158965 h 5355086"/>
              <a:gd name="connsiteX1974" fmla="*/ 1725713 w 5955078"/>
              <a:gd name="connsiteY1974" fmla="*/ 135459 h 5355086"/>
              <a:gd name="connsiteX1975" fmla="*/ 1728434 w 5955078"/>
              <a:gd name="connsiteY1975" fmla="*/ 110614 h 5355086"/>
              <a:gd name="connsiteX1976" fmla="*/ 1732741 w 5955078"/>
              <a:gd name="connsiteY1976" fmla="*/ 86684 h 5355086"/>
              <a:gd name="connsiteX1977" fmla="*/ 1741132 w 5955078"/>
              <a:gd name="connsiteY1977" fmla="*/ 62999 h 5355086"/>
              <a:gd name="connsiteX1978" fmla="*/ 1752359 w 5955078"/>
              <a:gd name="connsiteY1978" fmla="*/ 39894 h 5355086"/>
              <a:gd name="connsiteX1979" fmla="*/ 1765170 w 5955078"/>
              <a:gd name="connsiteY1979" fmla="*/ 17704 h 5355086"/>
              <a:gd name="connsiteX1980" fmla="*/ 1775660 w 5955078"/>
              <a:gd name="connsiteY1980" fmla="*/ 6854 h 5355086"/>
              <a:gd name="connsiteX1981" fmla="*/ 1782491 w 5955078"/>
              <a:gd name="connsiteY1981" fmla="*/ 2345 h 535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Lst>
            <a:rect l="l" t="t" r="r" b="b"/>
            <a:pathLst>
              <a:path w="5955078" h="5355086">
                <a:moveTo>
                  <a:pt x="3392238" y="4534948"/>
                </a:moveTo>
                <a:lnTo>
                  <a:pt x="3427419" y="4536240"/>
                </a:lnTo>
                <a:lnTo>
                  <a:pt x="3460769" y="4540701"/>
                </a:lnTo>
                <a:lnTo>
                  <a:pt x="3492959" y="4550833"/>
                </a:lnTo>
                <a:lnTo>
                  <a:pt x="3524570" y="4563800"/>
                </a:lnTo>
                <a:lnTo>
                  <a:pt x="3550600" y="4580942"/>
                </a:lnTo>
                <a:lnTo>
                  <a:pt x="3560780" y="4588932"/>
                </a:lnTo>
                <a:lnTo>
                  <a:pt x="3570044" y="4598508"/>
                </a:lnTo>
                <a:lnTo>
                  <a:pt x="3579644" y="4609333"/>
                </a:lnTo>
                <a:lnTo>
                  <a:pt x="3586408" y="4619579"/>
                </a:lnTo>
                <a:lnTo>
                  <a:pt x="3590427" y="4634580"/>
                </a:lnTo>
                <a:lnTo>
                  <a:pt x="3593442" y="4645830"/>
                </a:lnTo>
                <a:lnTo>
                  <a:pt x="3595877" y="4659916"/>
                </a:lnTo>
                <a:lnTo>
                  <a:pt x="3594896" y="4676256"/>
                </a:lnTo>
                <a:lnTo>
                  <a:pt x="3593915" y="4692596"/>
                </a:lnTo>
                <a:lnTo>
                  <a:pt x="3593939" y="4712686"/>
                </a:lnTo>
                <a:lnTo>
                  <a:pt x="3597378" y="4730522"/>
                </a:lnTo>
                <a:lnTo>
                  <a:pt x="3602983" y="4746438"/>
                </a:lnTo>
                <a:lnTo>
                  <a:pt x="3609837" y="4762018"/>
                </a:lnTo>
                <a:lnTo>
                  <a:pt x="3617027" y="4778849"/>
                </a:lnTo>
                <a:lnTo>
                  <a:pt x="3636405" y="4811170"/>
                </a:lnTo>
                <a:lnTo>
                  <a:pt x="3712312" y="4919451"/>
                </a:lnTo>
                <a:lnTo>
                  <a:pt x="3785719" y="5028403"/>
                </a:lnTo>
                <a:lnTo>
                  <a:pt x="3801837" y="5053559"/>
                </a:lnTo>
                <a:lnTo>
                  <a:pt x="3812622" y="5078806"/>
                </a:lnTo>
                <a:lnTo>
                  <a:pt x="3818651" y="5101306"/>
                </a:lnTo>
                <a:lnTo>
                  <a:pt x="3818831" y="5111976"/>
                </a:lnTo>
                <a:lnTo>
                  <a:pt x="3817760" y="5122982"/>
                </a:lnTo>
                <a:lnTo>
                  <a:pt x="3816020" y="5131487"/>
                </a:lnTo>
                <a:lnTo>
                  <a:pt x="3812448" y="5143162"/>
                </a:lnTo>
                <a:lnTo>
                  <a:pt x="3803053" y="5163096"/>
                </a:lnTo>
                <a:lnTo>
                  <a:pt x="3787406" y="5184706"/>
                </a:lnTo>
                <a:lnTo>
                  <a:pt x="3768344" y="5208571"/>
                </a:lnTo>
                <a:lnTo>
                  <a:pt x="3749193" y="5227101"/>
                </a:lnTo>
                <a:lnTo>
                  <a:pt x="3730622" y="5242795"/>
                </a:lnTo>
                <a:lnTo>
                  <a:pt x="3713301" y="5258155"/>
                </a:lnTo>
                <a:lnTo>
                  <a:pt x="3693725" y="5270099"/>
                </a:lnTo>
                <a:lnTo>
                  <a:pt x="3677564" y="5279788"/>
                </a:lnTo>
                <a:lnTo>
                  <a:pt x="3660733" y="5286978"/>
                </a:lnTo>
                <a:lnTo>
                  <a:pt x="3644483" y="5291332"/>
                </a:lnTo>
                <a:lnTo>
                  <a:pt x="3627562" y="5293186"/>
                </a:lnTo>
                <a:lnTo>
                  <a:pt x="3610307" y="5293790"/>
                </a:lnTo>
                <a:lnTo>
                  <a:pt x="3594881" y="5291224"/>
                </a:lnTo>
                <a:lnTo>
                  <a:pt x="3579121" y="5287409"/>
                </a:lnTo>
                <a:lnTo>
                  <a:pt x="3563941" y="5280758"/>
                </a:lnTo>
                <a:lnTo>
                  <a:pt x="3549341" y="5271272"/>
                </a:lnTo>
                <a:lnTo>
                  <a:pt x="3532821" y="5259621"/>
                </a:lnTo>
                <a:lnTo>
                  <a:pt x="3515297" y="5244220"/>
                </a:lnTo>
                <a:lnTo>
                  <a:pt x="3500607" y="5229399"/>
                </a:lnTo>
                <a:lnTo>
                  <a:pt x="3483327" y="5209913"/>
                </a:lnTo>
                <a:lnTo>
                  <a:pt x="3462788" y="5183261"/>
                </a:lnTo>
                <a:lnTo>
                  <a:pt x="3445419" y="5158440"/>
                </a:lnTo>
                <a:lnTo>
                  <a:pt x="3429880" y="5130449"/>
                </a:lnTo>
                <a:lnTo>
                  <a:pt x="3413091" y="5102792"/>
                </a:lnTo>
                <a:lnTo>
                  <a:pt x="3401302" y="5073796"/>
                </a:lnTo>
                <a:lnTo>
                  <a:pt x="3389513" y="5044799"/>
                </a:lnTo>
                <a:lnTo>
                  <a:pt x="3378975" y="5015469"/>
                </a:lnTo>
                <a:lnTo>
                  <a:pt x="3369016" y="4983302"/>
                </a:lnTo>
                <a:lnTo>
                  <a:pt x="3359972" y="4949551"/>
                </a:lnTo>
                <a:lnTo>
                  <a:pt x="3352448" y="4931471"/>
                </a:lnTo>
                <a:lnTo>
                  <a:pt x="3344009" y="4914975"/>
                </a:lnTo>
                <a:lnTo>
                  <a:pt x="3330903" y="4901068"/>
                </a:lnTo>
                <a:lnTo>
                  <a:pt x="3315299" y="4887832"/>
                </a:lnTo>
                <a:lnTo>
                  <a:pt x="3297864" y="4877766"/>
                </a:lnTo>
                <a:lnTo>
                  <a:pt x="3274514" y="4870625"/>
                </a:lnTo>
                <a:lnTo>
                  <a:pt x="3402799" y="5349392"/>
                </a:lnTo>
                <a:lnTo>
                  <a:pt x="3381549" y="5355086"/>
                </a:lnTo>
                <a:lnTo>
                  <a:pt x="3347856" y="5274348"/>
                </a:lnTo>
                <a:lnTo>
                  <a:pt x="3316665" y="5192940"/>
                </a:lnTo>
                <a:lnTo>
                  <a:pt x="3301526" y="5151443"/>
                </a:lnTo>
                <a:lnTo>
                  <a:pt x="3290138" y="5108941"/>
                </a:lnTo>
                <a:lnTo>
                  <a:pt x="3277835" y="5068024"/>
                </a:lnTo>
                <a:lnTo>
                  <a:pt x="3268366" y="5027688"/>
                </a:lnTo>
                <a:lnTo>
                  <a:pt x="3259478" y="4984517"/>
                </a:lnTo>
                <a:lnTo>
                  <a:pt x="3251840" y="4941010"/>
                </a:lnTo>
                <a:lnTo>
                  <a:pt x="3247037" y="4898085"/>
                </a:lnTo>
                <a:lnTo>
                  <a:pt x="3242569" y="4856409"/>
                </a:lnTo>
                <a:lnTo>
                  <a:pt x="3241181" y="4811227"/>
                </a:lnTo>
                <a:lnTo>
                  <a:pt x="3239793" y="4766046"/>
                </a:lnTo>
                <a:lnTo>
                  <a:pt x="3240325" y="4723030"/>
                </a:lnTo>
                <a:lnTo>
                  <a:pt x="3244607" y="4679009"/>
                </a:lnTo>
                <a:lnTo>
                  <a:pt x="3248489" y="4648494"/>
                </a:lnTo>
                <a:lnTo>
                  <a:pt x="3254960" y="4622644"/>
                </a:lnTo>
                <a:lnTo>
                  <a:pt x="3266521" y="4600789"/>
                </a:lnTo>
                <a:lnTo>
                  <a:pt x="3280338" y="4582349"/>
                </a:lnTo>
                <a:lnTo>
                  <a:pt x="3294489" y="4565159"/>
                </a:lnTo>
                <a:lnTo>
                  <a:pt x="3315315" y="4552880"/>
                </a:lnTo>
                <a:lnTo>
                  <a:pt x="3336811" y="4543100"/>
                </a:lnTo>
                <a:lnTo>
                  <a:pt x="3358062" y="4537406"/>
                </a:lnTo>
                <a:lnTo>
                  <a:pt x="3374982" y="4535552"/>
                </a:lnTo>
                <a:close/>
                <a:moveTo>
                  <a:pt x="2203886" y="4525116"/>
                </a:moveTo>
                <a:lnTo>
                  <a:pt x="2211901" y="4535027"/>
                </a:lnTo>
                <a:lnTo>
                  <a:pt x="2213241" y="4540027"/>
                </a:lnTo>
                <a:lnTo>
                  <a:pt x="2210802" y="4730932"/>
                </a:lnTo>
                <a:lnTo>
                  <a:pt x="2203697" y="4924426"/>
                </a:lnTo>
                <a:lnTo>
                  <a:pt x="2202561" y="4950187"/>
                </a:lnTo>
                <a:lnTo>
                  <a:pt x="2196424" y="4977287"/>
                </a:lnTo>
                <a:lnTo>
                  <a:pt x="2188703" y="5003472"/>
                </a:lnTo>
                <a:lnTo>
                  <a:pt x="2180646" y="5028407"/>
                </a:lnTo>
                <a:lnTo>
                  <a:pt x="2173326" y="5041087"/>
                </a:lnTo>
                <a:lnTo>
                  <a:pt x="2163170" y="5053187"/>
                </a:lnTo>
                <a:lnTo>
                  <a:pt x="2148594" y="5063791"/>
                </a:lnTo>
                <a:lnTo>
                  <a:pt x="2134933" y="5072811"/>
                </a:lnTo>
                <a:lnTo>
                  <a:pt x="2130890" y="5037720"/>
                </a:lnTo>
                <a:lnTo>
                  <a:pt x="2131266" y="5004124"/>
                </a:lnTo>
                <a:lnTo>
                  <a:pt x="2132558" y="4968944"/>
                </a:lnTo>
                <a:lnTo>
                  <a:pt x="2133850" y="4933763"/>
                </a:lnTo>
                <a:lnTo>
                  <a:pt x="2143689" y="4865477"/>
                </a:lnTo>
                <a:lnTo>
                  <a:pt x="2152612" y="4798775"/>
                </a:lnTo>
                <a:lnTo>
                  <a:pt x="2179209" y="4663028"/>
                </a:lnTo>
                <a:lnTo>
                  <a:pt x="2192798" y="4593738"/>
                </a:lnTo>
                <a:close/>
                <a:moveTo>
                  <a:pt x="932528" y="4395508"/>
                </a:moveTo>
                <a:lnTo>
                  <a:pt x="938198" y="4396669"/>
                </a:lnTo>
                <a:lnTo>
                  <a:pt x="939784" y="4397583"/>
                </a:lnTo>
                <a:lnTo>
                  <a:pt x="948714" y="4405909"/>
                </a:lnTo>
                <a:lnTo>
                  <a:pt x="971998" y="4427806"/>
                </a:lnTo>
                <a:lnTo>
                  <a:pt x="877533" y="4485273"/>
                </a:lnTo>
                <a:lnTo>
                  <a:pt x="903611" y="4542595"/>
                </a:lnTo>
                <a:lnTo>
                  <a:pt x="735154" y="4698937"/>
                </a:lnTo>
                <a:lnTo>
                  <a:pt x="659745" y="4657512"/>
                </a:lnTo>
                <a:lnTo>
                  <a:pt x="750526" y="4586294"/>
                </a:lnTo>
                <a:lnTo>
                  <a:pt x="839386" y="4512911"/>
                </a:lnTo>
                <a:lnTo>
                  <a:pt x="847711" y="4503982"/>
                </a:lnTo>
                <a:lnTo>
                  <a:pt x="854452" y="4494137"/>
                </a:lnTo>
                <a:lnTo>
                  <a:pt x="866929" y="4470697"/>
                </a:lnTo>
                <a:lnTo>
                  <a:pt x="842173" y="4473311"/>
                </a:lnTo>
                <a:lnTo>
                  <a:pt x="817752" y="4477175"/>
                </a:lnTo>
                <a:lnTo>
                  <a:pt x="804672" y="4483359"/>
                </a:lnTo>
                <a:lnTo>
                  <a:pt x="795921" y="4485704"/>
                </a:lnTo>
                <a:lnTo>
                  <a:pt x="788421" y="4487714"/>
                </a:lnTo>
                <a:lnTo>
                  <a:pt x="802572" y="4470524"/>
                </a:lnTo>
                <a:lnTo>
                  <a:pt x="818643" y="4455499"/>
                </a:lnTo>
                <a:lnTo>
                  <a:pt x="835964" y="4440140"/>
                </a:lnTo>
                <a:lnTo>
                  <a:pt x="852125" y="4430450"/>
                </a:lnTo>
                <a:lnTo>
                  <a:pt x="870451" y="4418840"/>
                </a:lnTo>
                <a:lnTo>
                  <a:pt x="891947" y="4409062"/>
                </a:lnTo>
                <a:lnTo>
                  <a:pt x="911278" y="4401202"/>
                </a:lnTo>
                <a:close/>
                <a:moveTo>
                  <a:pt x="3000171" y="4386781"/>
                </a:moveTo>
                <a:lnTo>
                  <a:pt x="3014346" y="4389682"/>
                </a:lnTo>
                <a:lnTo>
                  <a:pt x="3027271" y="4392917"/>
                </a:lnTo>
                <a:lnTo>
                  <a:pt x="3035531" y="4398743"/>
                </a:lnTo>
                <a:lnTo>
                  <a:pt x="3040041" y="4405573"/>
                </a:lnTo>
                <a:lnTo>
                  <a:pt x="3039886" y="4414994"/>
                </a:lnTo>
                <a:lnTo>
                  <a:pt x="3038324" y="4434169"/>
                </a:lnTo>
                <a:lnTo>
                  <a:pt x="3036919" y="4443924"/>
                </a:lnTo>
                <a:lnTo>
                  <a:pt x="3038348" y="4454259"/>
                </a:lnTo>
                <a:lnTo>
                  <a:pt x="3039042" y="4476850"/>
                </a:lnTo>
                <a:lnTo>
                  <a:pt x="3043152" y="4497186"/>
                </a:lnTo>
                <a:lnTo>
                  <a:pt x="3049181" y="4519687"/>
                </a:lnTo>
                <a:lnTo>
                  <a:pt x="3058290" y="4538682"/>
                </a:lnTo>
                <a:lnTo>
                  <a:pt x="3069230" y="4554508"/>
                </a:lnTo>
                <a:lnTo>
                  <a:pt x="3074834" y="4570424"/>
                </a:lnTo>
                <a:lnTo>
                  <a:pt x="3082693" y="4589754"/>
                </a:lnTo>
                <a:lnTo>
                  <a:pt x="3087717" y="4608506"/>
                </a:lnTo>
                <a:lnTo>
                  <a:pt x="3090576" y="4629176"/>
                </a:lnTo>
                <a:lnTo>
                  <a:pt x="3092521" y="4651431"/>
                </a:lnTo>
                <a:lnTo>
                  <a:pt x="3094129" y="4672437"/>
                </a:lnTo>
                <a:lnTo>
                  <a:pt x="3093239" y="4694112"/>
                </a:lnTo>
                <a:lnTo>
                  <a:pt x="3092012" y="4714538"/>
                </a:lnTo>
                <a:lnTo>
                  <a:pt x="3089871" y="4736549"/>
                </a:lnTo>
                <a:lnTo>
                  <a:pt x="3084560" y="4756729"/>
                </a:lnTo>
                <a:lnTo>
                  <a:pt x="3078914" y="4775658"/>
                </a:lnTo>
                <a:lnTo>
                  <a:pt x="3073268" y="4794589"/>
                </a:lnTo>
                <a:lnTo>
                  <a:pt x="3063202" y="4812023"/>
                </a:lnTo>
                <a:lnTo>
                  <a:pt x="3053382" y="4825373"/>
                </a:lnTo>
                <a:lnTo>
                  <a:pt x="3042310" y="4839058"/>
                </a:lnTo>
                <a:lnTo>
                  <a:pt x="3033315" y="4845488"/>
                </a:lnTo>
                <a:lnTo>
                  <a:pt x="3024319" y="4851917"/>
                </a:lnTo>
                <a:lnTo>
                  <a:pt x="3003158" y="4862947"/>
                </a:lnTo>
                <a:lnTo>
                  <a:pt x="2991907" y="4865962"/>
                </a:lnTo>
                <a:lnTo>
                  <a:pt x="2979407" y="4869311"/>
                </a:lnTo>
                <a:lnTo>
                  <a:pt x="2970567" y="4866320"/>
                </a:lnTo>
                <a:lnTo>
                  <a:pt x="2960812" y="4864915"/>
                </a:lnTo>
                <a:lnTo>
                  <a:pt x="2948802" y="4860095"/>
                </a:lnTo>
                <a:lnTo>
                  <a:pt x="2937953" y="4849604"/>
                </a:lnTo>
                <a:lnTo>
                  <a:pt x="2917838" y="4829537"/>
                </a:lnTo>
                <a:lnTo>
                  <a:pt x="2895803" y="4807306"/>
                </a:lnTo>
                <a:lnTo>
                  <a:pt x="2874684" y="4783489"/>
                </a:lnTo>
                <a:lnTo>
                  <a:pt x="2883248" y="4695448"/>
                </a:lnTo>
                <a:lnTo>
                  <a:pt x="2886615" y="4653012"/>
                </a:lnTo>
                <a:lnTo>
                  <a:pt x="2893153" y="4612406"/>
                </a:lnTo>
                <a:lnTo>
                  <a:pt x="2904935" y="4566376"/>
                </a:lnTo>
                <a:lnTo>
                  <a:pt x="2918637" y="4522511"/>
                </a:lnTo>
                <a:lnTo>
                  <a:pt x="2932005" y="4477394"/>
                </a:lnTo>
                <a:lnTo>
                  <a:pt x="2944457" y="4433864"/>
                </a:lnTo>
                <a:lnTo>
                  <a:pt x="2949278" y="4421854"/>
                </a:lnTo>
                <a:lnTo>
                  <a:pt x="2955349" y="4409509"/>
                </a:lnTo>
                <a:lnTo>
                  <a:pt x="2961175" y="4401250"/>
                </a:lnTo>
                <a:lnTo>
                  <a:pt x="2968920" y="4395154"/>
                </a:lnTo>
                <a:lnTo>
                  <a:pt x="2978250" y="4389975"/>
                </a:lnTo>
                <a:lnTo>
                  <a:pt x="2988250" y="4387295"/>
                </a:lnTo>
                <a:close/>
                <a:moveTo>
                  <a:pt x="1916344" y="4227021"/>
                </a:moveTo>
                <a:lnTo>
                  <a:pt x="1944030" y="4305349"/>
                </a:lnTo>
                <a:lnTo>
                  <a:pt x="1978068" y="4257374"/>
                </a:lnTo>
                <a:lnTo>
                  <a:pt x="1982823" y="4260120"/>
                </a:lnTo>
                <a:lnTo>
                  <a:pt x="1988583" y="4266615"/>
                </a:lnTo>
                <a:lnTo>
                  <a:pt x="1990928" y="4275365"/>
                </a:lnTo>
                <a:lnTo>
                  <a:pt x="1992937" y="4282865"/>
                </a:lnTo>
                <a:lnTo>
                  <a:pt x="1997716" y="4305701"/>
                </a:lnTo>
                <a:lnTo>
                  <a:pt x="1996000" y="4334297"/>
                </a:lnTo>
                <a:lnTo>
                  <a:pt x="1992118" y="4364813"/>
                </a:lnTo>
                <a:lnTo>
                  <a:pt x="1986407" y="4398498"/>
                </a:lnTo>
                <a:lnTo>
                  <a:pt x="1978865" y="4435354"/>
                </a:lnTo>
                <a:lnTo>
                  <a:pt x="1967238" y="4471965"/>
                </a:lnTo>
                <a:lnTo>
                  <a:pt x="1953446" y="4510495"/>
                </a:lnTo>
                <a:lnTo>
                  <a:pt x="1938984" y="4546525"/>
                </a:lnTo>
                <a:lnTo>
                  <a:pt x="1923272" y="4582889"/>
                </a:lnTo>
                <a:lnTo>
                  <a:pt x="1909390" y="4616085"/>
                </a:lnTo>
                <a:lnTo>
                  <a:pt x="1890418" y="4645285"/>
                </a:lnTo>
                <a:lnTo>
                  <a:pt x="1872026" y="4671649"/>
                </a:lnTo>
                <a:lnTo>
                  <a:pt x="1855710" y="4690759"/>
                </a:lnTo>
                <a:lnTo>
                  <a:pt x="1846134" y="4700024"/>
                </a:lnTo>
                <a:lnTo>
                  <a:pt x="1835889" y="4706788"/>
                </a:lnTo>
                <a:lnTo>
                  <a:pt x="1832515" y="4674198"/>
                </a:lnTo>
                <a:lnTo>
                  <a:pt x="1831061" y="4643771"/>
                </a:lnTo>
                <a:lnTo>
                  <a:pt x="1828694" y="4614930"/>
                </a:lnTo>
                <a:lnTo>
                  <a:pt x="1829740" y="4583835"/>
                </a:lnTo>
                <a:lnTo>
                  <a:pt x="1832371" y="4553655"/>
                </a:lnTo>
                <a:lnTo>
                  <a:pt x="1835337" y="4524724"/>
                </a:lnTo>
                <a:lnTo>
                  <a:pt x="1845356" y="4467107"/>
                </a:lnTo>
                <a:lnTo>
                  <a:pt x="1861289" y="4406567"/>
                </a:lnTo>
                <a:lnTo>
                  <a:pt x="1877891" y="4348527"/>
                </a:lnTo>
                <a:close/>
                <a:moveTo>
                  <a:pt x="3667185" y="3991008"/>
                </a:moveTo>
                <a:lnTo>
                  <a:pt x="3705961" y="4000716"/>
                </a:lnTo>
                <a:lnTo>
                  <a:pt x="3740651" y="4010177"/>
                </a:lnTo>
                <a:lnTo>
                  <a:pt x="3776011" y="4022140"/>
                </a:lnTo>
                <a:lnTo>
                  <a:pt x="3808291" y="4037607"/>
                </a:lnTo>
                <a:lnTo>
                  <a:pt x="3837736" y="4052493"/>
                </a:lnTo>
                <a:lnTo>
                  <a:pt x="3868766" y="4068295"/>
                </a:lnTo>
                <a:lnTo>
                  <a:pt x="3895801" y="4089187"/>
                </a:lnTo>
                <a:lnTo>
                  <a:pt x="3919665" y="4108248"/>
                </a:lnTo>
                <a:lnTo>
                  <a:pt x="3945450" y="4129475"/>
                </a:lnTo>
                <a:lnTo>
                  <a:pt x="3967820" y="4152956"/>
                </a:lnTo>
                <a:lnTo>
                  <a:pt x="3989854" y="4175187"/>
                </a:lnTo>
                <a:lnTo>
                  <a:pt x="4010973" y="4199004"/>
                </a:lnTo>
                <a:lnTo>
                  <a:pt x="4050467" y="4251393"/>
                </a:lnTo>
                <a:lnTo>
                  <a:pt x="4089045" y="4305366"/>
                </a:lnTo>
                <a:lnTo>
                  <a:pt x="4091970" y="4311281"/>
                </a:lnTo>
                <a:lnTo>
                  <a:pt x="4093979" y="4318781"/>
                </a:lnTo>
                <a:lnTo>
                  <a:pt x="4094584" y="4336037"/>
                </a:lnTo>
                <a:lnTo>
                  <a:pt x="4090768" y="4351796"/>
                </a:lnTo>
                <a:lnTo>
                  <a:pt x="4087443" y="4359387"/>
                </a:lnTo>
                <a:lnTo>
                  <a:pt x="4084362" y="4362892"/>
                </a:lnTo>
                <a:lnTo>
                  <a:pt x="4069117" y="4370996"/>
                </a:lnTo>
                <a:lnTo>
                  <a:pt x="4051616" y="4375685"/>
                </a:lnTo>
                <a:lnTo>
                  <a:pt x="4033111" y="4376625"/>
                </a:lnTo>
                <a:lnTo>
                  <a:pt x="4023690" y="4376469"/>
                </a:lnTo>
                <a:lnTo>
                  <a:pt x="4018936" y="4373724"/>
                </a:lnTo>
                <a:lnTo>
                  <a:pt x="3989401" y="4353502"/>
                </a:lnTo>
                <a:lnTo>
                  <a:pt x="3964196" y="4329440"/>
                </a:lnTo>
                <a:lnTo>
                  <a:pt x="3938076" y="4306963"/>
                </a:lnTo>
                <a:lnTo>
                  <a:pt x="3915037" y="4280981"/>
                </a:lnTo>
                <a:lnTo>
                  <a:pt x="3796916" y="4145158"/>
                </a:lnTo>
                <a:close/>
                <a:moveTo>
                  <a:pt x="921590" y="3614660"/>
                </a:moveTo>
                <a:lnTo>
                  <a:pt x="937685" y="3619725"/>
                </a:lnTo>
                <a:lnTo>
                  <a:pt x="954451" y="3627291"/>
                </a:lnTo>
                <a:lnTo>
                  <a:pt x="968470" y="3639612"/>
                </a:lnTo>
                <a:lnTo>
                  <a:pt x="981910" y="3654768"/>
                </a:lnTo>
                <a:lnTo>
                  <a:pt x="990349" y="3671264"/>
                </a:lnTo>
                <a:lnTo>
                  <a:pt x="996958" y="3690930"/>
                </a:lnTo>
                <a:lnTo>
                  <a:pt x="1000733" y="3710015"/>
                </a:lnTo>
                <a:lnTo>
                  <a:pt x="998837" y="3727941"/>
                </a:lnTo>
                <a:lnTo>
                  <a:pt x="996941" y="3745866"/>
                </a:lnTo>
                <a:lnTo>
                  <a:pt x="989955" y="3759796"/>
                </a:lnTo>
                <a:lnTo>
                  <a:pt x="981384" y="3772811"/>
                </a:lnTo>
                <a:lnTo>
                  <a:pt x="966808" y="3783415"/>
                </a:lnTo>
                <a:lnTo>
                  <a:pt x="951563" y="3791520"/>
                </a:lnTo>
                <a:lnTo>
                  <a:pt x="934732" y="3798709"/>
                </a:lnTo>
                <a:lnTo>
                  <a:pt x="914976" y="3799983"/>
                </a:lnTo>
                <a:lnTo>
                  <a:pt x="897051" y="3798088"/>
                </a:lnTo>
                <a:lnTo>
                  <a:pt x="878120" y="3792442"/>
                </a:lnTo>
                <a:lnTo>
                  <a:pt x="861021" y="3783626"/>
                </a:lnTo>
                <a:lnTo>
                  <a:pt x="846666" y="3770054"/>
                </a:lnTo>
                <a:lnTo>
                  <a:pt x="835145" y="3757064"/>
                </a:lnTo>
                <a:lnTo>
                  <a:pt x="825702" y="3736818"/>
                </a:lnTo>
                <a:lnTo>
                  <a:pt x="817842" y="3717487"/>
                </a:lnTo>
                <a:lnTo>
                  <a:pt x="816323" y="3701817"/>
                </a:lnTo>
                <a:lnTo>
                  <a:pt x="816969" y="3684226"/>
                </a:lnTo>
                <a:lnTo>
                  <a:pt x="822035" y="3668131"/>
                </a:lnTo>
                <a:lnTo>
                  <a:pt x="829356" y="3655451"/>
                </a:lnTo>
                <a:lnTo>
                  <a:pt x="837927" y="3642436"/>
                </a:lnTo>
                <a:lnTo>
                  <a:pt x="851252" y="3632166"/>
                </a:lnTo>
                <a:lnTo>
                  <a:pt x="866498" y="3624062"/>
                </a:lnTo>
                <a:lnTo>
                  <a:pt x="883329" y="3616873"/>
                </a:lnTo>
                <a:lnTo>
                  <a:pt x="901500" y="3614684"/>
                </a:lnTo>
                <a:close/>
                <a:moveTo>
                  <a:pt x="478839" y="3607354"/>
                </a:moveTo>
                <a:lnTo>
                  <a:pt x="489845" y="3608424"/>
                </a:lnTo>
                <a:lnTo>
                  <a:pt x="503350" y="3608825"/>
                </a:lnTo>
                <a:lnTo>
                  <a:pt x="526700" y="3615966"/>
                </a:lnTo>
                <a:lnTo>
                  <a:pt x="548556" y="3627527"/>
                </a:lnTo>
                <a:lnTo>
                  <a:pt x="569495" y="3640673"/>
                </a:lnTo>
                <a:lnTo>
                  <a:pt x="585525" y="3660495"/>
                </a:lnTo>
                <a:lnTo>
                  <a:pt x="600639" y="3681901"/>
                </a:lnTo>
                <a:lnTo>
                  <a:pt x="605573" y="3695316"/>
                </a:lnTo>
                <a:lnTo>
                  <a:pt x="611423" y="3707147"/>
                </a:lnTo>
                <a:lnTo>
                  <a:pt x="615287" y="3731568"/>
                </a:lnTo>
                <a:lnTo>
                  <a:pt x="614396" y="3753244"/>
                </a:lnTo>
                <a:lnTo>
                  <a:pt x="612256" y="3775254"/>
                </a:lnTo>
                <a:lnTo>
                  <a:pt x="606609" y="3794184"/>
                </a:lnTo>
                <a:lnTo>
                  <a:pt x="596543" y="3811619"/>
                </a:lnTo>
                <a:lnTo>
                  <a:pt x="582972" y="3825974"/>
                </a:lnTo>
                <a:lnTo>
                  <a:pt x="564645" y="3837583"/>
                </a:lnTo>
                <a:lnTo>
                  <a:pt x="545650" y="3846692"/>
                </a:lnTo>
                <a:lnTo>
                  <a:pt x="533149" y="3850042"/>
                </a:lnTo>
                <a:lnTo>
                  <a:pt x="521564" y="3851806"/>
                </a:lnTo>
                <a:lnTo>
                  <a:pt x="507724" y="3850155"/>
                </a:lnTo>
                <a:lnTo>
                  <a:pt x="494219" y="3849755"/>
                </a:lnTo>
                <a:lnTo>
                  <a:pt x="469618" y="3842949"/>
                </a:lnTo>
                <a:lnTo>
                  <a:pt x="445598" y="3833307"/>
                </a:lnTo>
                <a:lnTo>
                  <a:pt x="423988" y="3817661"/>
                </a:lnTo>
                <a:lnTo>
                  <a:pt x="405459" y="3798509"/>
                </a:lnTo>
                <a:lnTo>
                  <a:pt x="397779" y="3789849"/>
                </a:lnTo>
                <a:lnTo>
                  <a:pt x="389430" y="3778688"/>
                </a:lnTo>
                <a:lnTo>
                  <a:pt x="385165" y="3767773"/>
                </a:lnTo>
                <a:lnTo>
                  <a:pt x="381480" y="3754022"/>
                </a:lnTo>
                <a:lnTo>
                  <a:pt x="377372" y="3733687"/>
                </a:lnTo>
                <a:lnTo>
                  <a:pt x="377592" y="3709511"/>
                </a:lnTo>
                <a:lnTo>
                  <a:pt x="382904" y="3689331"/>
                </a:lnTo>
                <a:lnTo>
                  <a:pt x="391630" y="3666896"/>
                </a:lnTo>
                <a:lnTo>
                  <a:pt x="404196" y="3648791"/>
                </a:lnTo>
                <a:lnTo>
                  <a:pt x="417097" y="3631936"/>
                </a:lnTo>
                <a:lnTo>
                  <a:pt x="435088" y="3619077"/>
                </a:lnTo>
                <a:lnTo>
                  <a:pt x="444419" y="3613897"/>
                </a:lnTo>
                <a:lnTo>
                  <a:pt x="454419" y="3611218"/>
                </a:lnTo>
                <a:lnTo>
                  <a:pt x="466920" y="3607868"/>
                </a:lnTo>
                <a:close/>
                <a:moveTo>
                  <a:pt x="4779108" y="3525595"/>
                </a:moveTo>
                <a:lnTo>
                  <a:pt x="4797703" y="3529991"/>
                </a:lnTo>
                <a:lnTo>
                  <a:pt x="4812883" y="3536642"/>
                </a:lnTo>
                <a:lnTo>
                  <a:pt x="4825563" y="3543963"/>
                </a:lnTo>
                <a:lnTo>
                  <a:pt x="4834582" y="3557624"/>
                </a:lnTo>
                <a:lnTo>
                  <a:pt x="4843936" y="3572534"/>
                </a:lnTo>
                <a:lnTo>
                  <a:pt x="4848961" y="3591285"/>
                </a:lnTo>
                <a:lnTo>
                  <a:pt x="4851150" y="3609456"/>
                </a:lnTo>
                <a:lnTo>
                  <a:pt x="4849590" y="3628631"/>
                </a:lnTo>
                <a:lnTo>
                  <a:pt x="4843609" y="3646311"/>
                </a:lnTo>
                <a:lnTo>
                  <a:pt x="4836623" y="3660242"/>
                </a:lnTo>
                <a:lnTo>
                  <a:pt x="4826221" y="3676426"/>
                </a:lnTo>
                <a:lnTo>
                  <a:pt x="4814146" y="3686362"/>
                </a:lnTo>
                <a:lnTo>
                  <a:pt x="4797070" y="3697636"/>
                </a:lnTo>
                <a:lnTo>
                  <a:pt x="4779569" y="3702325"/>
                </a:lnTo>
                <a:lnTo>
                  <a:pt x="4760148" y="3704849"/>
                </a:lnTo>
                <a:lnTo>
                  <a:pt x="4740973" y="3703289"/>
                </a:lnTo>
                <a:lnTo>
                  <a:pt x="4720792" y="3697977"/>
                </a:lnTo>
                <a:lnTo>
                  <a:pt x="4702777" y="3690746"/>
                </a:lnTo>
                <a:lnTo>
                  <a:pt x="4685008" y="3679430"/>
                </a:lnTo>
                <a:lnTo>
                  <a:pt x="4673153" y="3665189"/>
                </a:lnTo>
                <a:lnTo>
                  <a:pt x="4660383" y="3652533"/>
                </a:lnTo>
                <a:lnTo>
                  <a:pt x="4656029" y="3636282"/>
                </a:lnTo>
                <a:lnTo>
                  <a:pt x="4653505" y="3616862"/>
                </a:lnTo>
                <a:lnTo>
                  <a:pt x="4655736" y="3600186"/>
                </a:lnTo>
                <a:lnTo>
                  <a:pt x="4659887" y="3585676"/>
                </a:lnTo>
                <a:lnTo>
                  <a:pt x="4669038" y="3569826"/>
                </a:lnTo>
                <a:lnTo>
                  <a:pt x="4683278" y="3557972"/>
                </a:lnTo>
                <a:lnTo>
                  <a:pt x="4696269" y="3546452"/>
                </a:lnTo>
                <a:lnTo>
                  <a:pt x="4715600" y="3538593"/>
                </a:lnTo>
                <a:lnTo>
                  <a:pt x="4737432" y="3530063"/>
                </a:lnTo>
                <a:lnTo>
                  <a:pt x="4760602" y="3526534"/>
                </a:lnTo>
                <a:close/>
                <a:moveTo>
                  <a:pt x="757804" y="2798399"/>
                </a:moveTo>
                <a:lnTo>
                  <a:pt x="779815" y="2800540"/>
                </a:lnTo>
                <a:lnTo>
                  <a:pt x="802160" y="2803931"/>
                </a:lnTo>
                <a:lnTo>
                  <a:pt x="810020" y="2823263"/>
                </a:lnTo>
                <a:lnTo>
                  <a:pt x="762028" y="2844161"/>
                </a:lnTo>
                <a:lnTo>
                  <a:pt x="738947" y="2853024"/>
                </a:lnTo>
                <a:lnTo>
                  <a:pt x="714526" y="2856889"/>
                </a:lnTo>
                <a:lnTo>
                  <a:pt x="689190" y="2862337"/>
                </a:lnTo>
                <a:lnTo>
                  <a:pt x="667939" y="2868032"/>
                </a:lnTo>
                <a:lnTo>
                  <a:pt x="642939" y="2874730"/>
                </a:lnTo>
                <a:lnTo>
                  <a:pt x="622692" y="2884174"/>
                </a:lnTo>
                <a:lnTo>
                  <a:pt x="601196" y="2893953"/>
                </a:lnTo>
                <a:lnTo>
                  <a:pt x="581621" y="2905898"/>
                </a:lnTo>
                <a:lnTo>
                  <a:pt x="563630" y="2918757"/>
                </a:lnTo>
                <a:lnTo>
                  <a:pt x="543808" y="2934787"/>
                </a:lnTo>
                <a:lnTo>
                  <a:pt x="529232" y="2945392"/>
                </a:lnTo>
                <a:lnTo>
                  <a:pt x="513986" y="2953496"/>
                </a:lnTo>
                <a:lnTo>
                  <a:pt x="497826" y="2963186"/>
                </a:lnTo>
                <a:lnTo>
                  <a:pt x="481910" y="2968790"/>
                </a:lnTo>
                <a:lnTo>
                  <a:pt x="448159" y="2977834"/>
                </a:lnTo>
                <a:lnTo>
                  <a:pt x="413403" y="2983128"/>
                </a:lnTo>
                <a:lnTo>
                  <a:pt x="403982" y="2982971"/>
                </a:lnTo>
                <a:lnTo>
                  <a:pt x="392642" y="2980651"/>
                </a:lnTo>
                <a:lnTo>
                  <a:pt x="382797" y="2973911"/>
                </a:lnTo>
                <a:lnTo>
                  <a:pt x="371368" y="2966255"/>
                </a:lnTo>
                <a:lnTo>
                  <a:pt x="360853" y="2957013"/>
                </a:lnTo>
                <a:lnTo>
                  <a:pt x="351253" y="2946189"/>
                </a:lnTo>
                <a:lnTo>
                  <a:pt x="344824" y="2937193"/>
                </a:lnTo>
                <a:lnTo>
                  <a:pt x="342144" y="2927192"/>
                </a:lnTo>
                <a:lnTo>
                  <a:pt x="339799" y="2918442"/>
                </a:lnTo>
                <a:lnTo>
                  <a:pt x="340870" y="2907437"/>
                </a:lnTo>
                <a:lnTo>
                  <a:pt x="346940" y="2895092"/>
                </a:lnTo>
                <a:lnTo>
                  <a:pt x="352431" y="2885582"/>
                </a:lnTo>
                <a:lnTo>
                  <a:pt x="360422" y="2875402"/>
                </a:lnTo>
                <a:lnTo>
                  <a:pt x="368078" y="2863973"/>
                </a:lnTo>
                <a:lnTo>
                  <a:pt x="376403" y="2855042"/>
                </a:lnTo>
                <a:lnTo>
                  <a:pt x="386069" y="2851112"/>
                </a:lnTo>
                <a:lnTo>
                  <a:pt x="428816" y="2835639"/>
                </a:lnTo>
                <a:lnTo>
                  <a:pt x="474397" y="2820746"/>
                </a:lnTo>
                <a:lnTo>
                  <a:pt x="518818" y="2811523"/>
                </a:lnTo>
                <a:lnTo>
                  <a:pt x="566410" y="2804130"/>
                </a:lnTo>
                <a:lnTo>
                  <a:pt x="615006" y="2800488"/>
                </a:lnTo>
                <a:lnTo>
                  <a:pt x="661437" y="2798765"/>
                </a:lnTo>
                <a:close/>
                <a:moveTo>
                  <a:pt x="5825664" y="2496227"/>
                </a:moveTo>
                <a:lnTo>
                  <a:pt x="5847340" y="2497118"/>
                </a:lnTo>
                <a:lnTo>
                  <a:pt x="5868770" y="2502094"/>
                </a:lnTo>
                <a:lnTo>
                  <a:pt x="5887120" y="2510575"/>
                </a:lnTo>
                <a:lnTo>
                  <a:pt x="5903640" y="2522227"/>
                </a:lnTo>
                <a:lnTo>
                  <a:pt x="5920495" y="2535127"/>
                </a:lnTo>
                <a:lnTo>
                  <a:pt x="5933354" y="2553118"/>
                </a:lnTo>
                <a:lnTo>
                  <a:pt x="5945634" y="2573944"/>
                </a:lnTo>
                <a:lnTo>
                  <a:pt x="5955078" y="2594191"/>
                </a:lnTo>
                <a:lnTo>
                  <a:pt x="5923672" y="2611984"/>
                </a:lnTo>
                <a:lnTo>
                  <a:pt x="5892175" y="2624443"/>
                </a:lnTo>
                <a:lnTo>
                  <a:pt x="5861594" y="2635317"/>
                </a:lnTo>
                <a:lnTo>
                  <a:pt x="5828423" y="2641526"/>
                </a:lnTo>
                <a:lnTo>
                  <a:pt x="5794917" y="2646483"/>
                </a:lnTo>
                <a:lnTo>
                  <a:pt x="5761321" y="2646107"/>
                </a:lnTo>
                <a:lnTo>
                  <a:pt x="5726810" y="2647316"/>
                </a:lnTo>
                <a:lnTo>
                  <a:pt x="5690960" y="2643524"/>
                </a:lnTo>
                <a:lnTo>
                  <a:pt x="5624259" y="2634600"/>
                </a:lnTo>
                <a:lnTo>
                  <a:pt x="5592738" y="2626969"/>
                </a:lnTo>
                <a:lnTo>
                  <a:pt x="5559968" y="2619672"/>
                </a:lnTo>
                <a:lnTo>
                  <a:pt x="5543538" y="2613356"/>
                </a:lnTo>
                <a:lnTo>
                  <a:pt x="5525768" y="2602040"/>
                </a:lnTo>
                <a:lnTo>
                  <a:pt x="5495228" y="2578068"/>
                </a:lnTo>
                <a:lnTo>
                  <a:pt x="5508464" y="2562463"/>
                </a:lnTo>
                <a:lnTo>
                  <a:pt x="5521365" y="2545609"/>
                </a:lnTo>
                <a:lnTo>
                  <a:pt x="5532436" y="2531924"/>
                </a:lnTo>
                <a:lnTo>
                  <a:pt x="5540851" y="2528329"/>
                </a:lnTo>
                <a:lnTo>
                  <a:pt x="5548352" y="2526320"/>
                </a:lnTo>
                <a:lnTo>
                  <a:pt x="5615943" y="2513568"/>
                </a:lnTo>
                <a:lnTo>
                  <a:pt x="5686126" y="2505481"/>
                </a:lnTo>
                <a:lnTo>
                  <a:pt x="5755728" y="2500229"/>
                </a:lnTo>
                <a:close/>
                <a:moveTo>
                  <a:pt x="5444434" y="2208497"/>
                </a:moveTo>
                <a:lnTo>
                  <a:pt x="5432203" y="2227853"/>
                </a:lnTo>
                <a:lnTo>
                  <a:pt x="5429793" y="2233857"/>
                </a:lnTo>
                <a:lnTo>
                  <a:pt x="5425128" y="2236448"/>
                </a:lnTo>
                <a:lnTo>
                  <a:pt x="5391801" y="2252076"/>
                </a:lnTo>
                <a:lnTo>
                  <a:pt x="5356555" y="2265540"/>
                </a:lnTo>
                <a:lnTo>
                  <a:pt x="5320304" y="2275253"/>
                </a:lnTo>
                <a:lnTo>
                  <a:pt x="5283048" y="2281216"/>
                </a:lnTo>
                <a:lnTo>
                  <a:pt x="5248292" y="2286510"/>
                </a:lnTo>
                <a:lnTo>
                  <a:pt x="5209361" y="2286223"/>
                </a:lnTo>
                <a:lnTo>
                  <a:pt x="5172930" y="2285267"/>
                </a:lnTo>
                <a:lnTo>
                  <a:pt x="5134580" y="2282145"/>
                </a:lnTo>
                <a:lnTo>
                  <a:pt x="5129824" y="2279399"/>
                </a:lnTo>
                <a:lnTo>
                  <a:pt x="5125069" y="2276654"/>
                </a:lnTo>
                <a:lnTo>
                  <a:pt x="5116139" y="2268329"/>
                </a:lnTo>
                <a:lnTo>
                  <a:pt x="5106540" y="2257503"/>
                </a:lnTo>
                <a:lnTo>
                  <a:pt x="5103525" y="2246252"/>
                </a:lnTo>
                <a:lnTo>
                  <a:pt x="5102855" y="2243752"/>
                </a:lnTo>
                <a:lnTo>
                  <a:pt x="5106850" y="2238662"/>
                </a:lnTo>
                <a:lnTo>
                  <a:pt x="5112006" y="2227902"/>
                </a:lnTo>
                <a:lnTo>
                  <a:pt x="5123502" y="2220802"/>
                </a:lnTo>
                <a:lnTo>
                  <a:pt x="5126917" y="2218547"/>
                </a:lnTo>
                <a:lnTo>
                  <a:pt x="5130667" y="2217543"/>
                </a:lnTo>
                <a:lnTo>
                  <a:pt x="5283466" y="2212776"/>
                </a:lnTo>
                <a:close/>
                <a:moveTo>
                  <a:pt x="3813936" y="883559"/>
                </a:moveTo>
                <a:lnTo>
                  <a:pt x="3824451" y="892801"/>
                </a:lnTo>
                <a:lnTo>
                  <a:pt x="3503394" y="1289659"/>
                </a:lnTo>
                <a:lnTo>
                  <a:pt x="3547582" y="1154558"/>
                </a:lnTo>
                <a:lnTo>
                  <a:pt x="3516600" y="1178938"/>
                </a:lnTo>
                <a:lnTo>
                  <a:pt x="3506420" y="1170947"/>
                </a:lnTo>
                <a:lnTo>
                  <a:pt x="3531552" y="1134737"/>
                </a:lnTo>
                <a:lnTo>
                  <a:pt x="3554185" y="1099197"/>
                </a:lnTo>
                <a:lnTo>
                  <a:pt x="3563916" y="1080512"/>
                </a:lnTo>
                <a:lnTo>
                  <a:pt x="3577487" y="1066158"/>
                </a:lnTo>
                <a:lnTo>
                  <a:pt x="3589808" y="1052138"/>
                </a:lnTo>
                <a:lnTo>
                  <a:pt x="3605054" y="1044033"/>
                </a:lnTo>
                <a:lnTo>
                  <a:pt x="3626550" y="1034254"/>
                </a:lnTo>
                <a:lnTo>
                  <a:pt x="3644206" y="1020144"/>
                </a:lnTo>
                <a:lnTo>
                  <a:pt x="3677687" y="995095"/>
                </a:lnTo>
                <a:lnTo>
                  <a:pt x="3709585" y="969132"/>
                </a:lnTo>
                <a:lnTo>
                  <a:pt x="3727241" y="955022"/>
                </a:lnTo>
                <a:lnTo>
                  <a:pt x="3743982" y="942497"/>
                </a:lnTo>
                <a:lnTo>
                  <a:pt x="3761973" y="929638"/>
                </a:lnTo>
                <a:lnTo>
                  <a:pt x="3779294" y="914278"/>
                </a:lnTo>
                <a:close/>
                <a:moveTo>
                  <a:pt x="4961538" y="766312"/>
                </a:moveTo>
                <a:lnTo>
                  <a:pt x="4984463" y="766869"/>
                </a:lnTo>
                <a:lnTo>
                  <a:pt x="5010224" y="768005"/>
                </a:lnTo>
                <a:lnTo>
                  <a:pt x="5007748" y="788765"/>
                </a:lnTo>
                <a:lnTo>
                  <a:pt x="5002437" y="808946"/>
                </a:lnTo>
                <a:lnTo>
                  <a:pt x="4994291" y="828545"/>
                </a:lnTo>
                <a:lnTo>
                  <a:pt x="4984895" y="848481"/>
                </a:lnTo>
                <a:lnTo>
                  <a:pt x="4972999" y="869085"/>
                </a:lnTo>
                <a:lnTo>
                  <a:pt x="4961683" y="886855"/>
                </a:lnTo>
                <a:lnTo>
                  <a:pt x="4945946" y="903130"/>
                </a:lnTo>
                <a:lnTo>
                  <a:pt x="4929295" y="920989"/>
                </a:lnTo>
                <a:lnTo>
                  <a:pt x="4911973" y="936349"/>
                </a:lnTo>
                <a:lnTo>
                  <a:pt x="4894652" y="951708"/>
                </a:lnTo>
                <a:lnTo>
                  <a:pt x="4876326" y="963318"/>
                </a:lnTo>
                <a:lnTo>
                  <a:pt x="4858001" y="974927"/>
                </a:lnTo>
                <a:lnTo>
                  <a:pt x="4839005" y="984037"/>
                </a:lnTo>
                <a:lnTo>
                  <a:pt x="4819004" y="989396"/>
                </a:lnTo>
                <a:lnTo>
                  <a:pt x="4799003" y="994755"/>
                </a:lnTo>
                <a:lnTo>
                  <a:pt x="4778333" y="997614"/>
                </a:lnTo>
                <a:lnTo>
                  <a:pt x="4763577" y="997548"/>
                </a:lnTo>
                <a:lnTo>
                  <a:pt x="4749403" y="994648"/>
                </a:lnTo>
                <a:lnTo>
                  <a:pt x="4739893" y="989157"/>
                </a:lnTo>
                <a:lnTo>
                  <a:pt x="4731297" y="982081"/>
                </a:lnTo>
                <a:lnTo>
                  <a:pt x="4726787" y="975251"/>
                </a:lnTo>
                <a:lnTo>
                  <a:pt x="4725938" y="962081"/>
                </a:lnTo>
                <a:lnTo>
                  <a:pt x="4727009" y="951075"/>
                </a:lnTo>
                <a:lnTo>
                  <a:pt x="4731495" y="937816"/>
                </a:lnTo>
                <a:lnTo>
                  <a:pt x="4750041" y="902030"/>
                </a:lnTo>
                <a:lnTo>
                  <a:pt x="4760778" y="887096"/>
                </a:lnTo>
                <a:lnTo>
                  <a:pt x="4772429" y="870576"/>
                </a:lnTo>
                <a:lnTo>
                  <a:pt x="4786915" y="854636"/>
                </a:lnTo>
                <a:lnTo>
                  <a:pt x="4800485" y="840281"/>
                </a:lnTo>
                <a:lnTo>
                  <a:pt x="4817807" y="824922"/>
                </a:lnTo>
                <a:lnTo>
                  <a:pt x="4832963" y="811483"/>
                </a:lnTo>
                <a:lnTo>
                  <a:pt x="4851288" y="799873"/>
                </a:lnTo>
                <a:lnTo>
                  <a:pt x="4872784" y="790093"/>
                </a:lnTo>
                <a:lnTo>
                  <a:pt x="4891780" y="780984"/>
                </a:lnTo>
                <a:lnTo>
                  <a:pt x="4914281" y="774955"/>
                </a:lnTo>
                <a:lnTo>
                  <a:pt x="4935533" y="769261"/>
                </a:lnTo>
                <a:close/>
                <a:moveTo>
                  <a:pt x="3448751" y="280700"/>
                </a:moveTo>
                <a:lnTo>
                  <a:pt x="3471611" y="296011"/>
                </a:lnTo>
                <a:lnTo>
                  <a:pt x="3032712" y="1208112"/>
                </a:lnTo>
                <a:lnTo>
                  <a:pt x="3021707" y="1207041"/>
                </a:lnTo>
                <a:lnTo>
                  <a:pt x="3026504" y="1174941"/>
                </a:lnTo>
                <a:lnTo>
                  <a:pt x="3029740" y="1162015"/>
                </a:lnTo>
                <a:lnTo>
                  <a:pt x="3033891" y="1147505"/>
                </a:lnTo>
                <a:lnTo>
                  <a:pt x="3179181" y="789704"/>
                </a:lnTo>
                <a:lnTo>
                  <a:pt x="3250575" y="611138"/>
                </a:lnTo>
                <a:lnTo>
                  <a:pt x="3325721" y="431567"/>
                </a:lnTo>
                <a:lnTo>
                  <a:pt x="3345673" y="386027"/>
                </a:lnTo>
                <a:lnTo>
                  <a:pt x="3357570" y="365422"/>
                </a:lnTo>
                <a:lnTo>
                  <a:pt x="3370716" y="344482"/>
                </a:lnTo>
                <a:lnTo>
                  <a:pt x="3387033" y="325372"/>
                </a:lnTo>
                <a:lnTo>
                  <a:pt x="3404354" y="310013"/>
                </a:lnTo>
                <a:lnTo>
                  <a:pt x="3425425" y="293649"/>
                </a:lnTo>
                <a:close/>
                <a:moveTo>
                  <a:pt x="1791241" y="0"/>
                </a:moveTo>
                <a:lnTo>
                  <a:pt x="1799746" y="1740"/>
                </a:lnTo>
                <a:lnTo>
                  <a:pt x="1807671" y="6316"/>
                </a:lnTo>
                <a:lnTo>
                  <a:pt x="1813431" y="12811"/>
                </a:lnTo>
                <a:lnTo>
                  <a:pt x="1819861" y="21807"/>
                </a:lnTo>
                <a:lnTo>
                  <a:pt x="1824705" y="29887"/>
                </a:lnTo>
                <a:lnTo>
                  <a:pt x="1867997" y="121451"/>
                </a:lnTo>
                <a:lnTo>
                  <a:pt x="1906624" y="215606"/>
                </a:lnTo>
                <a:lnTo>
                  <a:pt x="1960634" y="347171"/>
                </a:lnTo>
                <a:lnTo>
                  <a:pt x="1989056" y="413243"/>
                </a:lnTo>
                <a:lnTo>
                  <a:pt x="2021563" y="479561"/>
                </a:lnTo>
                <a:lnTo>
                  <a:pt x="2000168" y="364713"/>
                </a:lnTo>
                <a:lnTo>
                  <a:pt x="2016419" y="360358"/>
                </a:lnTo>
                <a:lnTo>
                  <a:pt x="2056140" y="463598"/>
                </a:lnTo>
                <a:lnTo>
                  <a:pt x="2074293" y="516345"/>
                </a:lnTo>
                <a:lnTo>
                  <a:pt x="2083827" y="541926"/>
                </a:lnTo>
                <a:lnTo>
                  <a:pt x="2088360" y="568847"/>
                </a:lnTo>
                <a:lnTo>
                  <a:pt x="2095150" y="599183"/>
                </a:lnTo>
                <a:lnTo>
                  <a:pt x="2100018" y="627353"/>
                </a:lnTo>
                <a:lnTo>
                  <a:pt x="2106095" y="690035"/>
                </a:lnTo>
                <a:lnTo>
                  <a:pt x="2111838" y="751467"/>
                </a:lnTo>
                <a:lnTo>
                  <a:pt x="2117956" y="779303"/>
                </a:lnTo>
                <a:lnTo>
                  <a:pt x="2123495" y="809974"/>
                </a:lnTo>
                <a:lnTo>
                  <a:pt x="2137898" y="863726"/>
                </a:lnTo>
                <a:lnTo>
                  <a:pt x="2158886" y="917053"/>
                </a:lnTo>
                <a:lnTo>
                  <a:pt x="2179539" y="969130"/>
                </a:lnTo>
                <a:lnTo>
                  <a:pt x="2202112" y="1023373"/>
                </a:lnTo>
                <a:lnTo>
                  <a:pt x="2216401" y="1051699"/>
                </a:lnTo>
                <a:lnTo>
                  <a:pt x="2234775" y="1080270"/>
                </a:lnTo>
                <a:lnTo>
                  <a:pt x="2271523" y="1137414"/>
                </a:lnTo>
                <a:lnTo>
                  <a:pt x="2285273" y="1133729"/>
                </a:lnTo>
                <a:lnTo>
                  <a:pt x="2297522" y="1059438"/>
                </a:lnTo>
                <a:lnTo>
                  <a:pt x="2312278" y="1059504"/>
                </a:lnTo>
                <a:lnTo>
                  <a:pt x="2316662" y="1170872"/>
                </a:lnTo>
                <a:lnTo>
                  <a:pt x="2318810" y="1223888"/>
                </a:lnTo>
                <a:lnTo>
                  <a:pt x="2313792" y="1280164"/>
                </a:lnTo>
                <a:lnTo>
                  <a:pt x="2311830" y="1312845"/>
                </a:lnTo>
                <a:lnTo>
                  <a:pt x="2311364" y="1341105"/>
                </a:lnTo>
                <a:lnTo>
                  <a:pt x="2312393" y="1364946"/>
                </a:lnTo>
                <a:lnTo>
                  <a:pt x="2315832" y="1382781"/>
                </a:lnTo>
                <a:lnTo>
                  <a:pt x="2324607" y="1400528"/>
                </a:lnTo>
                <a:lnTo>
                  <a:pt x="2335546" y="1416353"/>
                </a:lnTo>
                <a:lnTo>
                  <a:pt x="2352401" y="1429254"/>
                </a:lnTo>
                <a:lnTo>
                  <a:pt x="2371756" y="1441486"/>
                </a:lnTo>
                <a:lnTo>
                  <a:pt x="2480317" y="1251621"/>
                </a:lnTo>
                <a:lnTo>
                  <a:pt x="2510905" y="1315774"/>
                </a:lnTo>
                <a:lnTo>
                  <a:pt x="2555679" y="1252865"/>
                </a:lnTo>
                <a:lnTo>
                  <a:pt x="2606626" y="1333000"/>
                </a:lnTo>
                <a:lnTo>
                  <a:pt x="2620263" y="1303889"/>
                </a:lnTo>
                <a:lnTo>
                  <a:pt x="2626669" y="1292794"/>
                </a:lnTo>
                <a:lnTo>
                  <a:pt x="2628409" y="1284289"/>
                </a:lnTo>
                <a:lnTo>
                  <a:pt x="2627470" y="1265784"/>
                </a:lnTo>
                <a:lnTo>
                  <a:pt x="2628696" y="1245358"/>
                </a:lnTo>
                <a:lnTo>
                  <a:pt x="2632757" y="1225513"/>
                </a:lnTo>
                <a:lnTo>
                  <a:pt x="2635903" y="1207253"/>
                </a:lnTo>
                <a:lnTo>
                  <a:pt x="2647865" y="1171893"/>
                </a:lnTo>
                <a:lnTo>
                  <a:pt x="2662997" y="1138362"/>
                </a:lnTo>
                <a:lnTo>
                  <a:pt x="2698261" y="1069962"/>
                </a:lnTo>
                <a:lnTo>
                  <a:pt x="2714643" y="1036098"/>
                </a:lnTo>
                <a:lnTo>
                  <a:pt x="2726939" y="1001987"/>
                </a:lnTo>
                <a:lnTo>
                  <a:pt x="2734171" y="983972"/>
                </a:lnTo>
                <a:lnTo>
                  <a:pt x="2742652" y="965622"/>
                </a:lnTo>
                <a:lnTo>
                  <a:pt x="2761534" y="931087"/>
                </a:lnTo>
                <a:lnTo>
                  <a:pt x="2782001" y="897468"/>
                </a:lnTo>
                <a:lnTo>
                  <a:pt x="2807468" y="862508"/>
                </a:lnTo>
                <a:lnTo>
                  <a:pt x="2804705" y="922199"/>
                </a:lnTo>
                <a:lnTo>
                  <a:pt x="2800693" y="982225"/>
                </a:lnTo>
                <a:lnTo>
                  <a:pt x="2795430" y="1042586"/>
                </a:lnTo>
                <a:lnTo>
                  <a:pt x="2791213" y="1071851"/>
                </a:lnTo>
                <a:lnTo>
                  <a:pt x="2785076" y="1098952"/>
                </a:lnTo>
                <a:lnTo>
                  <a:pt x="2776040" y="1140228"/>
                </a:lnTo>
                <a:lnTo>
                  <a:pt x="2770083" y="1177998"/>
                </a:lnTo>
                <a:lnTo>
                  <a:pt x="2764796" y="1218269"/>
                </a:lnTo>
                <a:lnTo>
                  <a:pt x="2762923" y="1256285"/>
                </a:lnTo>
                <a:lnTo>
                  <a:pt x="2762636" y="1295216"/>
                </a:lnTo>
                <a:lnTo>
                  <a:pt x="2763020" y="1336647"/>
                </a:lnTo>
                <a:lnTo>
                  <a:pt x="2766818" y="1375823"/>
                </a:lnTo>
                <a:lnTo>
                  <a:pt x="2775036" y="1416494"/>
                </a:lnTo>
                <a:lnTo>
                  <a:pt x="2789702" y="1411224"/>
                </a:lnTo>
                <a:lnTo>
                  <a:pt x="2802112" y="1402540"/>
                </a:lnTo>
                <a:lnTo>
                  <a:pt x="2810773" y="1394860"/>
                </a:lnTo>
                <a:lnTo>
                  <a:pt x="2818429" y="1383430"/>
                </a:lnTo>
                <a:lnTo>
                  <a:pt x="2823249" y="1371420"/>
                </a:lnTo>
                <a:lnTo>
                  <a:pt x="2829321" y="1359076"/>
                </a:lnTo>
                <a:lnTo>
                  <a:pt x="2839877" y="1333470"/>
                </a:lnTo>
                <a:lnTo>
                  <a:pt x="2859740" y="1282595"/>
                </a:lnTo>
                <a:lnTo>
                  <a:pt x="2873131" y="1257570"/>
                </a:lnTo>
                <a:lnTo>
                  <a:pt x="2889358" y="1233125"/>
                </a:lnTo>
                <a:lnTo>
                  <a:pt x="2867599" y="1301926"/>
                </a:lnTo>
                <a:lnTo>
                  <a:pt x="2856217" y="1334451"/>
                </a:lnTo>
                <a:lnTo>
                  <a:pt x="2846755" y="1369141"/>
                </a:lnTo>
                <a:lnTo>
                  <a:pt x="2846934" y="1379811"/>
                </a:lnTo>
                <a:lnTo>
                  <a:pt x="2850284" y="1392312"/>
                </a:lnTo>
                <a:lnTo>
                  <a:pt x="2859148" y="1415393"/>
                </a:lnTo>
                <a:lnTo>
                  <a:pt x="2885399" y="1408359"/>
                </a:lnTo>
                <a:lnTo>
                  <a:pt x="2896314" y="1404094"/>
                </a:lnTo>
                <a:lnTo>
                  <a:pt x="2907475" y="1395745"/>
                </a:lnTo>
                <a:lnTo>
                  <a:pt x="2916961" y="1381145"/>
                </a:lnTo>
                <a:lnTo>
                  <a:pt x="2927362" y="1364960"/>
                </a:lnTo>
                <a:lnTo>
                  <a:pt x="2938098" y="1350025"/>
                </a:lnTo>
                <a:lnTo>
                  <a:pt x="2951669" y="1335670"/>
                </a:lnTo>
                <a:lnTo>
                  <a:pt x="2939707" y="1371030"/>
                </a:lnTo>
                <a:lnTo>
                  <a:pt x="2934976" y="1388376"/>
                </a:lnTo>
                <a:lnTo>
                  <a:pt x="2931830" y="1406636"/>
                </a:lnTo>
                <a:lnTo>
                  <a:pt x="2925359" y="1432487"/>
                </a:lnTo>
                <a:lnTo>
                  <a:pt x="2923038" y="1443827"/>
                </a:lnTo>
                <a:lnTo>
                  <a:pt x="2921052" y="1456417"/>
                </a:lnTo>
                <a:lnTo>
                  <a:pt x="2924402" y="1468917"/>
                </a:lnTo>
                <a:lnTo>
                  <a:pt x="2930252" y="1480748"/>
                </a:lnTo>
                <a:lnTo>
                  <a:pt x="2939181" y="1489073"/>
                </a:lnTo>
                <a:lnTo>
                  <a:pt x="2955946" y="1496640"/>
                </a:lnTo>
                <a:lnTo>
                  <a:pt x="2959116" y="1498470"/>
                </a:lnTo>
                <a:lnTo>
                  <a:pt x="2960121" y="1502220"/>
                </a:lnTo>
                <a:lnTo>
                  <a:pt x="2964051" y="1511885"/>
                </a:lnTo>
                <a:lnTo>
                  <a:pt x="2966330" y="1535391"/>
                </a:lnTo>
                <a:lnTo>
                  <a:pt x="2970619" y="1566396"/>
                </a:lnTo>
                <a:lnTo>
                  <a:pt x="2976313" y="1587647"/>
                </a:lnTo>
                <a:lnTo>
                  <a:pt x="2981917" y="1603562"/>
                </a:lnTo>
                <a:lnTo>
                  <a:pt x="2986091" y="1609142"/>
                </a:lnTo>
                <a:lnTo>
                  <a:pt x="2990847" y="1611888"/>
                </a:lnTo>
                <a:lnTo>
                  <a:pt x="2995601" y="1614633"/>
                </a:lnTo>
                <a:lnTo>
                  <a:pt x="3002522" y="1615459"/>
                </a:lnTo>
                <a:lnTo>
                  <a:pt x="3019442" y="1613604"/>
                </a:lnTo>
                <a:lnTo>
                  <a:pt x="3038774" y="1605745"/>
                </a:lnTo>
                <a:lnTo>
                  <a:pt x="3064020" y="1594961"/>
                </a:lnTo>
                <a:lnTo>
                  <a:pt x="3076520" y="1591612"/>
                </a:lnTo>
                <a:lnTo>
                  <a:pt x="3094021" y="1586923"/>
                </a:lnTo>
                <a:lnTo>
                  <a:pt x="3074248" y="1643133"/>
                </a:lnTo>
                <a:lnTo>
                  <a:pt x="3100882" y="1677530"/>
                </a:lnTo>
                <a:lnTo>
                  <a:pt x="3110816" y="1689606"/>
                </a:lnTo>
                <a:lnTo>
                  <a:pt x="3112491" y="1695856"/>
                </a:lnTo>
                <a:lnTo>
                  <a:pt x="3112826" y="1697106"/>
                </a:lnTo>
                <a:lnTo>
                  <a:pt x="3096844" y="1717466"/>
                </a:lnTo>
                <a:lnTo>
                  <a:pt x="3077358" y="1734746"/>
                </a:lnTo>
                <a:lnTo>
                  <a:pt x="3056287" y="1751110"/>
                </a:lnTo>
                <a:lnTo>
                  <a:pt x="3047291" y="1757540"/>
                </a:lnTo>
                <a:lnTo>
                  <a:pt x="3035460" y="1763389"/>
                </a:lnTo>
                <a:lnTo>
                  <a:pt x="3027960" y="1765399"/>
                </a:lnTo>
                <a:lnTo>
                  <a:pt x="3019790" y="1764908"/>
                </a:lnTo>
                <a:lnTo>
                  <a:pt x="2999030" y="1762432"/>
                </a:lnTo>
                <a:lnTo>
                  <a:pt x="2978850" y="1757121"/>
                </a:lnTo>
                <a:lnTo>
                  <a:pt x="2969429" y="1756966"/>
                </a:lnTo>
                <a:lnTo>
                  <a:pt x="2959094" y="1758396"/>
                </a:lnTo>
                <a:lnTo>
                  <a:pt x="2938423" y="1761254"/>
                </a:lnTo>
                <a:lnTo>
                  <a:pt x="2918423" y="1766613"/>
                </a:lnTo>
                <a:lnTo>
                  <a:pt x="2899427" y="1775723"/>
                </a:lnTo>
                <a:lnTo>
                  <a:pt x="2893266" y="1782733"/>
                </a:lnTo>
                <a:lnTo>
                  <a:pt x="2885521" y="1788828"/>
                </a:lnTo>
                <a:lnTo>
                  <a:pt x="2876950" y="1801843"/>
                </a:lnTo>
                <a:lnTo>
                  <a:pt x="2870880" y="1814188"/>
                </a:lnTo>
                <a:lnTo>
                  <a:pt x="2870814" y="1828943"/>
                </a:lnTo>
                <a:lnTo>
                  <a:pt x="2870748" y="1843698"/>
                </a:lnTo>
                <a:lnTo>
                  <a:pt x="2871933" y="1858119"/>
                </a:lnTo>
                <a:lnTo>
                  <a:pt x="2877782" y="1869950"/>
                </a:lnTo>
                <a:lnTo>
                  <a:pt x="2887382" y="1880775"/>
                </a:lnTo>
                <a:lnTo>
                  <a:pt x="2895642" y="1886600"/>
                </a:lnTo>
                <a:lnTo>
                  <a:pt x="2908902" y="1891086"/>
                </a:lnTo>
                <a:lnTo>
                  <a:pt x="2922742" y="1892736"/>
                </a:lnTo>
                <a:lnTo>
                  <a:pt x="2934327" y="1890972"/>
                </a:lnTo>
                <a:lnTo>
                  <a:pt x="2946828" y="1887622"/>
                </a:lnTo>
                <a:lnTo>
                  <a:pt x="2958323" y="1880523"/>
                </a:lnTo>
                <a:lnTo>
                  <a:pt x="2966649" y="1871593"/>
                </a:lnTo>
                <a:lnTo>
                  <a:pt x="2974640" y="1861414"/>
                </a:lnTo>
                <a:lnTo>
                  <a:pt x="2982296" y="1849984"/>
                </a:lnTo>
                <a:lnTo>
                  <a:pt x="2989281" y="1836054"/>
                </a:lnTo>
                <a:lnTo>
                  <a:pt x="2996937" y="1824624"/>
                </a:lnTo>
                <a:lnTo>
                  <a:pt x="3006177" y="1814109"/>
                </a:lnTo>
                <a:lnTo>
                  <a:pt x="3014503" y="1805179"/>
                </a:lnTo>
                <a:lnTo>
                  <a:pt x="3026669" y="1800580"/>
                </a:lnTo>
                <a:lnTo>
                  <a:pt x="3039504" y="1798480"/>
                </a:lnTo>
                <a:lnTo>
                  <a:pt x="3054930" y="1801046"/>
                </a:lnTo>
                <a:lnTo>
                  <a:pt x="3073190" y="1804192"/>
                </a:lnTo>
                <a:lnTo>
                  <a:pt x="2998103" y="1893980"/>
                </a:lnTo>
                <a:lnTo>
                  <a:pt x="3015694" y="1894626"/>
                </a:lnTo>
                <a:lnTo>
                  <a:pt x="3030784" y="1895942"/>
                </a:lnTo>
                <a:lnTo>
                  <a:pt x="3043285" y="1892592"/>
                </a:lnTo>
                <a:lnTo>
                  <a:pt x="3053865" y="1887077"/>
                </a:lnTo>
                <a:lnTo>
                  <a:pt x="3065361" y="1879978"/>
                </a:lnTo>
                <a:lnTo>
                  <a:pt x="3073687" y="1871048"/>
                </a:lnTo>
                <a:lnTo>
                  <a:pt x="3082012" y="1862118"/>
                </a:lnTo>
                <a:lnTo>
                  <a:pt x="3090003" y="1851938"/>
                </a:lnTo>
                <a:lnTo>
                  <a:pt x="3104645" y="1826579"/>
                </a:lnTo>
                <a:lnTo>
                  <a:pt x="3115536" y="1802224"/>
                </a:lnTo>
                <a:lnTo>
                  <a:pt x="3123927" y="1778539"/>
                </a:lnTo>
                <a:lnTo>
                  <a:pt x="3130399" y="1752689"/>
                </a:lnTo>
                <a:lnTo>
                  <a:pt x="3131535" y="1726928"/>
                </a:lnTo>
                <a:lnTo>
                  <a:pt x="3132671" y="1701167"/>
                </a:lnTo>
                <a:lnTo>
                  <a:pt x="3131888" y="1673241"/>
                </a:lnTo>
                <a:lnTo>
                  <a:pt x="3131104" y="1645316"/>
                </a:lnTo>
                <a:lnTo>
                  <a:pt x="3127820" y="1618060"/>
                </a:lnTo>
                <a:lnTo>
                  <a:pt x="3129536" y="1589464"/>
                </a:lnTo>
                <a:lnTo>
                  <a:pt x="3130134" y="1531693"/>
                </a:lnTo>
                <a:lnTo>
                  <a:pt x="3150560" y="1532919"/>
                </a:lnTo>
                <a:lnTo>
                  <a:pt x="3147934" y="1638126"/>
                </a:lnTo>
                <a:lnTo>
                  <a:pt x="3165525" y="1638772"/>
                </a:lnTo>
                <a:lnTo>
                  <a:pt x="3181105" y="1631918"/>
                </a:lnTo>
                <a:lnTo>
                  <a:pt x="3194186" y="1625733"/>
                </a:lnTo>
                <a:lnTo>
                  <a:pt x="3202847" y="1618053"/>
                </a:lnTo>
                <a:lnTo>
                  <a:pt x="3209252" y="1606959"/>
                </a:lnTo>
                <a:lnTo>
                  <a:pt x="3214073" y="1594949"/>
                </a:lnTo>
                <a:lnTo>
                  <a:pt x="3214809" y="1582694"/>
                </a:lnTo>
                <a:lnTo>
                  <a:pt x="3213959" y="1569522"/>
                </a:lnTo>
                <a:lnTo>
                  <a:pt x="3204981" y="1521017"/>
                </a:lnTo>
                <a:lnTo>
                  <a:pt x="3199174" y="1474340"/>
                </a:lnTo>
                <a:lnTo>
                  <a:pt x="3194951" y="1428579"/>
                </a:lnTo>
                <a:lnTo>
                  <a:pt x="3198228" y="1380807"/>
                </a:lnTo>
                <a:lnTo>
                  <a:pt x="3202510" y="1336788"/>
                </a:lnTo>
                <a:lnTo>
                  <a:pt x="3211793" y="1291427"/>
                </a:lnTo>
                <a:lnTo>
                  <a:pt x="3226075" y="1244727"/>
                </a:lnTo>
                <a:lnTo>
                  <a:pt x="3234801" y="1222291"/>
                </a:lnTo>
                <a:lnTo>
                  <a:pt x="3246363" y="1200436"/>
                </a:lnTo>
                <a:lnTo>
                  <a:pt x="3245938" y="1193851"/>
                </a:lnTo>
                <a:lnTo>
                  <a:pt x="3248014" y="1186596"/>
                </a:lnTo>
                <a:lnTo>
                  <a:pt x="3248660" y="1169006"/>
                </a:lnTo>
                <a:lnTo>
                  <a:pt x="3245890" y="1153670"/>
                </a:lnTo>
                <a:lnTo>
                  <a:pt x="3243366" y="1134249"/>
                </a:lnTo>
                <a:lnTo>
                  <a:pt x="3312142" y="1135918"/>
                </a:lnTo>
                <a:lnTo>
                  <a:pt x="3316784" y="1113238"/>
                </a:lnTo>
                <a:lnTo>
                  <a:pt x="3321425" y="1090557"/>
                </a:lnTo>
                <a:lnTo>
                  <a:pt x="3330151" y="1068122"/>
                </a:lnTo>
                <a:lnTo>
                  <a:pt x="3341467" y="1050353"/>
                </a:lnTo>
                <a:lnTo>
                  <a:pt x="3352113" y="1030082"/>
                </a:lnTo>
                <a:lnTo>
                  <a:pt x="3367180" y="1011308"/>
                </a:lnTo>
                <a:lnTo>
                  <a:pt x="3393896" y="976013"/>
                </a:lnTo>
                <a:lnTo>
                  <a:pt x="3423114" y="940049"/>
                </a:lnTo>
                <a:lnTo>
                  <a:pt x="3450166" y="906004"/>
                </a:lnTo>
                <a:lnTo>
                  <a:pt x="3462063" y="885399"/>
                </a:lnTo>
                <a:lnTo>
                  <a:pt x="3471459" y="865464"/>
                </a:lnTo>
                <a:lnTo>
                  <a:pt x="3480855" y="845529"/>
                </a:lnTo>
                <a:lnTo>
                  <a:pt x="3487996" y="822179"/>
                </a:lnTo>
                <a:lnTo>
                  <a:pt x="3503176" y="828830"/>
                </a:lnTo>
                <a:lnTo>
                  <a:pt x="3476351" y="913725"/>
                </a:lnTo>
                <a:lnTo>
                  <a:pt x="3462314" y="956341"/>
                </a:lnTo>
                <a:lnTo>
                  <a:pt x="3449862" y="999871"/>
                </a:lnTo>
                <a:lnTo>
                  <a:pt x="3443145" y="1029807"/>
                </a:lnTo>
                <a:lnTo>
                  <a:pt x="3440513" y="1059987"/>
                </a:lnTo>
                <a:lnTo>
                  <a:pt x="3435047" y="1089588"/>
                </a:lnTo>
                <a:lnTo>
                  <a:pt x="3429916" y="1120438"/>
                </a:lnTo>
                <a:lnTo>
                  <a:pt x="3420298" y="1164549"/>
                </a:lnTo>
                <a:lnTo>
                  <a:pt x="3414987" y="1184729"/>
                </a:lnTo>
                <a:lnTo>
                  <a:pt x="3408761" y="1206494"/>
                </a:lnTo>
                <a:lnTo>
                  <a:pt x="3397870" y="1230850"/>
                </a:lnTo>
                <a:lnTo>
                  <a:pt x="3386309" y="1252704"/>
                </a:lnTo>
                <a:lnTo>
                  <a:pt x="3359770" y="1298669"/>
                </a:lnTo>
                <a:lnTo>
                  <a:pt x="3279177" y="1452904"/>
                </a:lnTo>
                <a:lnTo>
                  <a:pt x="3271521" y="1464333"/>
                </a:lnTo>
                <a:lnTo>
                  <a:pt x="3263530" y="1474512"/>
                </a:lnTo>
                <a:lnTo>
                  <a:pt x="3247884" y="1496123"/>
                </a:lnTo>
                <a:lnTo>
                  <a:pt x="3243063" y="1508133"/>
                </a:lnTo>
                <a:lnTo>
                  <a:pt x="3240743" y="1519473"/>
                </a:lnTo>
                <a:lnTo>
                  <a:pt x="3240676" y="1534228"/>
                </a:lnTo>
                <a:lnTo>
                  <a:pt x="3247531" y="1549809"/>
                </a:lnTo>
                <a:lnTo>
                  <a:pt x="3265433" y="1531615"/>
                </a:lnTo>
                <a:lnTo>
                  <a:pt x="3288424" y="1517416"/>
                </a:lnTo>
                <a:lnTo>
                  <a:pt x="3305075" y="1499555"/>
                </a:lnTo>
                <a:lnTo>
                  <a:pt x="3313736" y="1491876"/>
                </a:lnTo>
                <a:lnTo>
                  <a:pt x="3321391" y="1480446"/>
                </a:lnTo>
                <a:lnTo>
                  <a:pt x="3350674" y="1429726"/>
                </a:lnTo>
                <a:lnTo>
                  <a:pt x="3379287" y="1376506"/>
                </a:lnTo>
                <a:lnTo>
                  <a:pt x="3408236" y="1324536"/>
                </a:lnTo>
                <a:lnTo>
                  <a:pt x="3436849" y="1271317"/>
                </a:lnTo>
                <a:lnTo>
                  <a:pt x="3366758" y="1564755"/>
                </a:lnTo>
                <a:lnTo>
                  <a:pt x="3440325" y="1459296"/>
                </a:lnTo>
                <a:lnTo>
                  <a:pt x="3456420" y="1464362"/>
                </a:lnTo>
                <a:lnTo>
                  <a:pt x="3478305" y="1571040"/>
                </a:lnTo>
                <a:lnTo>
                  <a:pt x="3527237" y="1568647"/>
                </a:lnTo>
                <a:lnTo>
                  <a:pt x="3573667" y="1566925"/>
                </a:lnTo>
                <a:lnTo>
                  <a:pt x="3620769" y="1567702"/>
                </a:lnTo>
                <a:lnTo>
                  <a:pt x="3642444" y="1568592"/>
                </a:lnTo>
                <a:lnTo>
                  <a:pt x="3665125" y="1573234"/>
                </a:lnTo>
                <a:lnTo>
                  <a:pt x="3686555" y="1578211"/>
                </a:lnTo>
                <a:lnTo>
                  <a:pt x="3707740" y="1587272"/>
                </a:lnTo>
                <a:lnTo>
                  <a:pt x="3749195" y="1606979"/>
                </a:lnTo>
                <a:lnTo>
                  <a:pt x="3792570" y="1628851"/>
                </a:lnTo>
                <a:lnTo>
                  <a:pt x="3837529" y="1651639"/>
                </a:lnTo>
                <a:lnTo>
                  <a:pt x="3831500" y="1629138"/>
                </a:lnTo>
                <a:lnTo>
                  <a:pt x="3826141" y="1609137"/>
                </a:lnTo>
                <a:lnTo>
                  <a:pt x="3822703" y="1591303"/>
                </a:lnTo>
                <a:lnTo>
                  <a:pt x="3822858" y="1581883"/>
                </a:lnTo>
                <a:lnTo>
                  <a:pt x="3824598" y="1573377"/>
                </a:lnTo>
                <a:lnTo>
                  <a:pt x="3826674" y="1566122"/>
                </a:lnTo>
                <a:lnTo>
                  <a:pt x="3831249" y="1558197"/>
                </a:lnTo>
                <a:lnTo>
                  <a:pt x="3846070" y="1543507"/>
                </a:lnTo>
                <a:lnTo>
                  <a:pt x="3862811" y="1530983"/>
                </a:lnTo>
                <a:lnTo>
                  <a:pt x="3880712" y="1512788"/>
                </a:lnTo>
                <a:lnTo>
                  <a:pt x="3882746" y="1540379"/>
                </a:lnTo>
                <a:lnTo>
                  <a:pt x="3884780" y="1567970"/>
                </a:lnTo>
                <a:lnTo>
                  <a:pt x="3887394" y="1592725"/>
                </a:lnTo>
                <a:lnTo>
                  <a:pt x="3887507" y="1618151"/>
                </a:lnTo>
                <a:lnTo>
                  <a:pt x="3886437" y="1629156"/>
                </a:lnTo>
                <a:lnTo>
                  <a:pt x="3882866" y="1640831"/>
                </a:lnTo>
                <a:lnTo>
                  <a:pt x="3880210" y="1650921"/>
                </a:lnTo>
                <a:lnTo>
                  <a:pt x="3872890" y="1663601"/>
                </a:lnTo>
                <a:lnTo>
                  <a:pt x="3864564" y="1672531"/>
                </a:lnTo>
                <a:lnTo>
                  <a:pt x="3850903" y="1681551"/>
                </a:lnTo>
                <a:lnTo>
                  <a:pt x="3837243" y="1690571"/>
                </a:lnTo>
                <a:lnTo>
                  <a:pt x="3819497" y="1699344"/>
                </a:lnTo>
                <a:lnTo>
                  <a:pt x="3851508" y="1698806"/>
                </a:lnTo>
                <a:lnTo>
                  <a:pt x="3881933" y="1697352"/>
                </a:lnTo>
                <a:lnTo>
                  <a:pt x="3907939" y="1694404"/>
                </a:lnTo>
                <a:lnTo>
                  <a:pt x="3933855" y="1686119"/>
                </a:lnTo>
                <a:lnTo>
                  <a:pt x="3958186" y="1676920"/>
                </a:lnTo>
                <a:lnTo>
                  <a:pt x="3979927" y="1663056"/>
                </a:lnTo>
                <a:lnTo>
                  <a:pt x="3998499" y="1647362"/>
                </a:lnTo>
                <a:lnTo>
                  <a:pt x="4016645" y="1625082"/>
                </a:lnTo>
                <a:lnTo>
                  <a:pt x="4024971" y="1616152"/>
                </a:lnTo>
                <a:lnTo>
                  <a:pt x="4033296" y="1607222"/>
                </a:lnTo>
                <a:lnTo>
                  <a:pt x="4055037" y="1593358"/>
                </a:lnTo>
                <a:lnTo>
                  <a:pt x="4078119" y="1584494"/>
                </a:lnTo>
                <a:lnTo>
                  <a:pt x="4103120" y="1577795"/>
                </a:lnTo>
                <a:lnTo>
                  <a:pt x="4113790" y="1577616"/>
                </a:lnTo>
                <a:lnTo>
                  <a:pt x="4121625" y="1576856"/>
                </a:lnTo>
                <a:lnTo>
                  <a:pt x="4132050" y="1580761"/>
                </a:lnTo>
                <a:lnTo>
                  <a:pt x="4137475" y="1586007"/>
                </a:lnTo>
                <a:lnTo>
                  <a:pt x="4141404" y="1595672"/>
                </a:lnTo>
                <a:lnTo>
                  <a:pt x="4142164" y="1603508"/>
                </a:lnTo>
                <a:lnTo>
                  <a:pt x="4141763" y="1617012"/>
                </a:lnTo>
                <a:lnTo>
                  <a:pt x="4135112" y="1632192"/>
                </a:lnTo>
                <a:lnTo>
                  <a:pt x="4125471" y="1656213"/>
                </a:lnTo>
                <a:lnTo>
                  <a:pt x="4121255" y="1685478"/>
                </a:lnTo>
                <a:lnTo>
                  <a:pt x="4109407" y="1746264"/>
                </a:lnTo>
                <a:lnTo>
                  <a:pt x="4166909" y="1730857"/>
                </a:lnTo>
                <a:lnTo>
                  <a:pt x="4194990" y="1720652"/>
                </a:lnTo>
                <a:lnTo>
                  <a:pt x="4215235" y="1711208"/>
                </a:lnTo>
                <a:lnTo>
                  <a:pt x="4229476" y="1699354"/>
                </a:lnTo>
                <a:lnTo>
                  <a:pt x="4236552" y="1690760"/>
                </a:lnTo>
                <a:lnTo>
                  <a:pt x="4239877" y="1683169"/>
                </a:lnTo>
                <a:lnTo>
                  <a:pt x="4243203" y="1675578"/>
                </a:lnTo>
                <a:lnTo>
                  <a:pt x="4244944" y="1667075"/>
                </a:lnTo>
                <a:lnTo>
                  <a:pt x="4243849" y="1657989"/>
                </a:lnTo>
                <a:lnTo>
                  <a:pt x="4243669" y="1647318"/>
                </a:lnTo>
                <a:lnTo>
                  <a:pt x="4237975" y="1626068"/>
                </a:lnTo>
                <a:lnTo>
                  <a:pt x="4226521" y="1598321"/>
                </a:lnTo>
                <a:lnTo>
                  <a:pt x="4218417" y="1583076"/>
                </a:lnTo>
                <a:lnTo>
                  <a:pt x="4214397" y="1568075"/>
                </a:lnTo>
                <a:lnTo>
                  <a:pt x="4210043" y="1551825"/>
                </a:lnTo>
                <a:lnTo>
                  <a:pt x="4206359" y="1538074"/>
                </a:lnTo>
                <a:lnTo>
                  <a:pt x="4203254" y="1521488"/>
                </a:lnTo>
                <a:lnTo>
                  <a:pt x="4203320" y="1506734"/>
                </a:lnTo>
                <a:lnTo>
                  <a:pt x="4206221" y="1492558"/>
                </a:lnTo>
                <a:lnTo>
                  <a:pt x="4208787" y="1477133"/>
                </a:lnTo>
                <a:lnTo>
                  <a:pt x="4211688" y="1462958"/>
                </a:lnTo>
                <a:lnTo>
                  <a:pt x="4218673" y="1449028"/>
                </a:lnTo>
                <a:lnTo>
                  <a:pt x="4223494" y="1437018"/>
                </a:lnTo>
                <a:lnTo>
                  <a:pt x="4233315" y="1423668"/>
                </a:lnTo>
                <a:lnTo>
                  <a:pt x="4243136" y="1410318"/>
                </a:lnTo>
                <a:lnTo>
                  <a:pt x="4254541" y="1397884"/>
                </a:lnTo>
                <a:lnTo>
                  <a:pt x="4266282" y="1386698"/>
                </a:lnTo>
                <a:lnTo>
                  <a:pt x="4280858" y="1376094"/>
                </a:lnTo>
                <a:lnTo>
                  <a:pt x="4304429" y="1359060"/>
                </a:lnTo>
                <a:lnTo>
                  <a:pt x="4327086" y="1343610"/>
                </a:lnTo>
                <a:lnTo>
                  <a:pt x="4352331" y="1332826"/>
                </a:lnTo>
                <a:lnTo>
                  <a:pt x="4378248" y="1324542"/>
                </a:lnTo>
                <a:lnTo>
                  <a:pt x="4404498" y="1317508"/>
                </a:lnTo>
                <a:lnTo>
                  <a:pt x="4431085" y="1311724"/>
                </a:lnTo>
                <a:lnTo>
                  <a:pt x="4458340" y="1308441"/>
                </a:lnTo>
                <a:lnTo>
                  <a:pt x="4485016" y="1307992"/>
                </a:lnTo>
                <a:lnTo>
                  <a:pt x="4512696" y="1311294"/>
                </a:lnTo>
                <a:lnTo>
                  <a:pt x="4539127" y="1314930"/>
                </a:lnTo>
                <a:lnTo>
                  <a:pt x="4565647" y="1323902"/>
                </a:lnTo>
                <a:lnTo>
                  <a:pt x="4590582" y="1331958"/>
                </a:lnTo>
                <a:lnTo>
                  <a:pt x="4615272" y="1344100"/>
                </a:lnTo>
                <a:lnTo>
                  <a:pt x="4639047" y="1357827"/>
                </a:lnTo>
                <a:lnTo>
                  <a:pt x="4662242" y="1374387"/>
                </a:lnTo>
                <a:lnTo>
                  <a:pt x="4684521" y="1392533"/>
                </a:lnTo>
                <a:lnTo>
                  <a:pt x="4707806" y="1414429"/>
                </a:lnTo>
                <a:lnTo>
                  <a:pt x="4730175" y="1437911"/>
                </a:lnTo>
                <a:lnTo>
                  <a:pt x="4750044" y="1462063"/>
                </a:lnTo>
                <a:lnTo>
                  <a:pt x="4767748" y="1488134"/>
                </a:lnTo>
                <a:lnTo>
                  <a:pt x="4785117" y="1512956"/>
                </a:lnTo>
                <a:lnTo>
                  <a:pt x="4799407" y="1541282"/>
                </a:lnTo>
                <a:lnTo>
                  <a:pt x="4811865" y="1572778"/>
                </a:lnTo>
                <a:lnTo>
                  <a:pt x="4819904" y="1602780"/>
                </a:lnTo>
                <a:lnTo>
                  <a:pt x="4827363" y="1635616"/>
                </a:lnTo>
                <a:lnTo>
                  <a:pt x="4829062" y="1661956"/>
                </a:lnTo>
                <a:lnTo>
                  <a:pt x="4828660" y="1675462"/>
                </a:lnTo>
                <a:lnTo>
                  <a:pt x="4825090" y="1687137"/>
                </a:lnTo>
                <a:lnTo>
                  <a:pt x="4821520" y="1698812"/>
                </a:lnTo>
                <a:lnTo>
                  <a:pt x="4816699" y="1710822"/>
                </a:lnTo>
                <a:lnTo>
                  <a:pt x="4811209" y="1720331"/>
                </a:lnTo>
                <a:lnTo>
                  <a:pt x="4804803" y="1731427"/>
                </a:lnTo>
                <a:lnTo>
                  <a:pt x="4786902" y="1749622"/>
                </a:lnTo>
                <a:lnTo>
                  <a:pt x="4763330" y="1766656"/>
                </a:lnTo>
                <a:lnTo>
                  <a:pt x="4734669" y="1779695"/>
                </a:lnTo>
                <a:lnTo>
                  <a:pt x="4722258" y="1788379"/>
                </a:lnTo>
                <a:lnTo>
                  <a:pt x="4708598" y="1797399"/>
                </a:lnTo>
                <a:lnTo>
                  <a:pt x="4699022" y="1806663"/>
                </a:lnTo>
                <a:lnTo>
                  <a:pt x="4688866" y="1818763"/>
                </a:lnTo>
                <a:lnTo>
                  <a:pt x="4678375" y="1829613"/>
                </a:lnTo>
                <a:lnTo>
                  <a:pt x="4668800" y="1838877"/>
                </a:lnTo>
                <a:lnTo>
                  <a:pt x="4643063" y="1857832"/>
                </a:lnTo>
                <a:lnTo>
                  <a:pt x="4614157" y="1874956"/>
                </a:lnTo>
                <a:lnTo>
                  <a:pt x="4581410" y="1887750"/>
                </a:lnTo>
                <a:lnTo>
                  <a:pt x="4547079" y="1899629"/>
                </a:lnTo>
                <a:lnTo>
                  <a:pt x="4515158" y="1905502"/>
                </a:lnTo>
                <a:lnTo>
                  <a:pt x="4499153" y="1905771"/>
                </a:lnTo>
                <a:lnTo>
                  <a:pt x="4486897" y="1905035"/>
                </a:lnTo>
                <a:lnTo>
                  <a:pt x="4472722" y="1902135"/>
                </a:lnTo>
                <a:lnTo>
                  <a:pt x="4461047" y="1898565"/>
                </a:lnTo>
                <a:lnTo>
                  <a:pt x="4428432" y="1881847"/>
                </a:lnTo>
                <a:lnTo>
                  <a:pt x="4399322" y="1868211"/>
                </a:lnTo>
                <a:lnTo>
                  <a:pt x="4383227" y="1863144"/>
                </a:lnTo>
                <a:lnTo>
                  <a:pt x="4367467" y="1859329"/>
                </a:lnTo>
                <a:lnTo>
                  <a:pt x="4350212" y="1859933"/>
                </a:lnTo>
                <a:lnTo>
                  <a:pt x="4330456" y="1861207"/>
                </a:lnTo>
                <a:lnTo>
                  <a:pt x="4305455" y="1867907"/>
                </a:lnTo>
                <a:lnTo>
                  <a:pt x="4272954" y="1876615"/>
                </a:lnTo>
                <a:lnTo>
                  <a:pt x="4287644" y="1891436"/>
                </a:lnTo>
                <a:lnTo>
                  <a:pt x="4301998" y="1905008"/>
                </a:lnTo>
                <a:lnTo>
                  <a:pt x="4318183" y="1915407"/>
                </a:lnTo>
                <a:lnTo>
                  <a:pt x="4332113" y="1922394"/>
                </a:lnTo>
                <a:lnTo>
                  <a:pt x="4350373" y="1925539"/>
                </a:lnTo>
                <a:lnTo>
                  <a:pt x="4366469" y="1930605"/>
                </a:lnTo>
                <a:lnTo>
                  <a:pt x="4383724" y="1930001"/>
                </a:lnTo>
                <a:lnTo>
                  <a:pt x="4403480" y="1928727"/>
                </a:lnTo>
                <a:lnTo>
                  <a:pt x="4429575" y="1931114"/>
                </a:lnTo>
                <a:lnTo>
                  <a:pt x="4455336" y="1932249"/>
                </a:lnTo>
                <a:lnTo>
                  <a:pt x="4481766" y="1935887"/>
                </a:lnTo>
                <a:lnTo>
                  <a:pt x="4507527" y="1937022"/>
                </a:lnTo>
                <a:lnTo>
                  <a:pt x="4557127" y="1937129"/>
                </a:lnTo>
                <a:lnTo>
                  <a:pt x="4603804" y="1931323"/>
                </a:lnTo>
                <a:lnTo>
                  <a:pt x="4624140" y="1927213"/>
                </a:lnTo>
                <a:lnTo>
                  <a:pt x="4641640" y="1922524"/>
                </a:lnTo>
                <a:lnTo>
                  <a:pt x="4679141" y="1912475"/>
                </a:lnTo>
                <a:lnTo>
                  <a:pt x="4688161" y="1926136"/>
                </a:lnTo>
                <a:lnTo>
                  <a:pt x="4591286" y="1989608"/>
                </a:lnTo>
                <a:lnTo>
                  <a:pt x="4610216" y="1995253"/>
                </a:lnTo>
                <a:lnTo>
                  <a:pt x="4625641" y="1997819"/>
                </a:lnTo>
                <a:lnTo>
                  <a:pt x="4642562" y="1995965"/>
                </a:lnTo>
                <a:lnTo>
                  <a:pt x="4656892" y="1989445"/>
                </a:lnTo>
                <a:lnTo>
                  <a:pt x="4673968" y="1978171"/>
                </a:lnTo>
                <a:lnTo>
                  <a:pt x="4693209" y="1964977"/>
                </a:lnTo>
                <a:lnTo>
                  <a:pt x="4749168" y="1913808"/>
                </a:lnTo>
                <a:lnTo>
                  <a:pt x="4750574" y="1904052"/>
                </a:lnTo>
                <a:lnTo>
                  <a:pt x="4748785" y="1872377"/>
                </a:lnTo>
                <a:lnTo>
                  <a:pt x="4748851" y="1857622"/>
                </a:lnTo>
                <a:lnTo>
                  <a:pt x="4752087" y="1844697"/>
                </a:lnTo>
                <a:lnTo>
                  <a:pt x="4752667" y="1841862"/>
                </a:lnTo>
                <a:lnTo>
                  <a:pt x="4757667" y="1840522"/>
                </a:lnTo>
                <a:lnTo>
                  <a:pt x="4769587" y="1840008"/>
                </a:lnTo>
                <a:lnTo>
                  <a:pt x="4783673" y="1837573"/>
                </a:lnTo>
                <a:lnTo>
                  <a:pt x="4789343" y="1838733"/>
                </a:lnTo>
                <a:lnTo>
                  <a:pt x="4789678" y="1839983"/>
                </a:lnTo>
                <a:lnTo>
                  <a:pt x="4798452" y="1857729"/>
                </a:lnTo>
                <a:lnTo>
                  <a:pt x="4802806" y="1873979"/>
                </a:lnTo>
                <a:lnTo>
                  <a:pt x="4804325" y="1889650"/>
                </a:lnTo>
                <a:lnTo>
                  <a:pt x="4805421" y="1898735"/>
                </a:lnTo>
                <a:lnTo>
                  <a:pt x="4804595" y="1905655"/>
                </a:lnTo>
                <a:lnTo>
                  <a:pt x="4800354" y="1914831"/>
                </a:lnTo>
                <a:lnTo>
                  <a:pt x="4795779" y="1922755"/>
                </a:lnTo>
                <a:lnTo>
                  <a:pt x="4785043" y="1937691"/>
                </a:lnTo>
                <a:lnTo>
                  <a:pt x="4761070" y="1968230"/>
                </a:lnTo>
                <a:lnTo>
                  <a:pt x="4705471" y="2040739"/>
                </a:lnTo>
                <a:lnTo>
                  <a:pt x="4733576" y="2050625"/>
                </a:lnTo>
                <a:lnTo>
                  <a:pt x="4761927" y="2056428"/>
                </a:lnTo>
                <a:lnTo>
                  <a:pt x="4787687" y="2057563"/>
                </a:lnTo>
                <a:lnTo>
                  <a:pt x="4813113" y="2057449"/>
                </a:lnTo>
                <a:lnTo>
                  <a:pt x="4837533" y="2053585"/>
                </a:lnTo>
                <a:lnTo>
                  <a:pt x="4863785" y="2046551"/>
                </a:lnTo>
                <a:lnTo>
                  <a:pt x="4886865" y="2037688"/>
                </a:lnTo>
                <a:lnTo>
                  <a:pt x="4909611" y="2027572"/>
                </a:lnTo>
                <a:lnTo>
                  <a:pt x="5332945" y="1832414"/>
                </a:lnTo>
                <a:lnTo>
                  <a:pt x="5755029" y="1637589"/>
                </a:lnTo>
                <a:lnTo>
                  <a:pt x="5771860" y="1630400"/>
                </a:lnTo>
                <a:lnTo>
                  <a:pt x="5791525" y="1623791"/>
                </a:lnTo>
                <a:lnTo>
                  <a:pt x="5831527" y="1613072"/>
                </a:lnTo>
                <a:lnTo>
                  <a:pt x="5870612" y="1603939"/>
                </a:lnTo>
                <a:lnTo>
                  <a:pt x="5910614" y="1593221"/>
                </a:lnTo>
                <a:lnTo>
                  <a:pt x="5918384" y="1607216"/>
                </a:lnTo>
                <a:lnTo>
                  <a:pt x="5892402" y="1630256"/>
                </a:lnTo>
                <a:lnTo>
                  <a:pt x="5878497" y="1643361"/>
                </a:lnTo>
                <a:lnTo>
                  <a:pt x="5863920" y="1653965"/>
                </a:lnTo>
                <a:lnTo>
                  <a:pt x="5385280" y="1957728"/>
                </a:lnTo>
                <a:lnTo>
                  <a:pt x="5361039" y="1972263"/>
                </a:lnTo>
                <a:lnTo>
                  <a:pt x="5351463" y="1981527"/>
                </a:lnTo>
                <a:lnTo>
                  <a:pt x="5341307" y="1993627"/>
                </a:lnTo>
                <a:lnTo>
                  <a:pt x="5319500" y="2022246"/>
                </a:lnTo>
                <a:lnTo>
                  <a:pt x="5296779" y="2052451"/>
                </a:lnTo>
                <a:lnTo>
                  <a:pt x="5270217" y="2078325"/>
                </a:lnTo>
                <a:lnTo>
                  <a:pt x="5242070" y="2103285"/>
                </a:lnTo>
                <a:lnTo>
                  <a:pt x="5212918" y="2124494"/>
                </a:lnTo>
                <a:lnTo>
                  <a:pt x="5185351" y="2146618"/>
                </a:lnTo>
                <a:lnTo>
                  <a:pt x="5153029" y="2165997"/>
                </a:lnTo>
                <a:lnTo>
                  <a:pt x="5119458" y="2185711"/>
                </a:lnTo>
                <a:lnTo>
                  <a:pt x="5105462" y="2193481"/>
                </a:lnTo>
                <a:lnTo>
                  <a:pt x="5090887" y="2204085"/>
                </a:lnTo>
                <a:lnTo>
                  <a:pt x="5076646" y="2215939"/>
                </a:lnTo>
                <a:lnTo>
                  <a:pt x="5065241" y="2228374"/>
                </a:lnTo>
                <a:lnTo>
                  <a:pt x="5054169" y="2242059"/>
                </a:lnTo>
                <a:lnTo>
                  <a:pt x="5044683" y="2256659"/>
                </a:lnTo>
                <a:lnTo>
                  <a:pt x="5036202" y="2275009"/>
                </a:lnTo>
                <a:lnTo>
                  <a:pt x="5033391" y="2294519"/>
                </a:lnTo>
                <a:lnTo>
                  <a:pt x="5028815" y="2302445"/>
                </a:lnTo>
                <a:lnTo>
                  <a:pt x="5024575" y="2311619"/>
                </a:lnTo>
                <a:lnTo>
                  <a:pt x="5012924" y="2328139"/>
                </a:lnTo>
                <a:lnTo>
                  <a:pt x="4994688" y="2345083"/>
                </a:lnTo>
                <a:lnTo>
                  <a:pt x="4977792" y="2367029"/>
                </a:lnTo>
                <a:lnTo>
                  <a:pt x="5090295" y="2336883"/>
                </a:lnTo>
                <a:lnTo>
                  <a:pt x="5092975" y="2346883"/>
                </a:lnTo>
                <a:lnTo>
                  <a:pt x="4811715" y="2422247"/>
                </a:lnTo>
                <a:lnTo>
                  <a:pt x="4807565" y="2436757"/>
                </a:lnTo>
                <a:lnTo>
                  <a:pt x="4834599" y="2457648"/>
                </a:lnTo>
                <a:lnTo>
                  <a:pt x="4849534" y="2468385"/>
                </a:lnTo>
                <a:lnTo>
                  <a:pt x="4856789" y="2470460"/>
                </a:lnTo>
                <a:lnTo>
                  <a:pt x="4864044" y="2472535"/>
                </a:lnTo>
                <a:lnTo>
                  <a:pt x="4910899" y="2477398"/>
                </a:lnTo>
                <a:lnTo>
                  <a:pt x="4955255" y="2482930"/>
                </a:lnTo>
                <a:lnTo>
                  <a:pt x="5000191" y="2485627"/>
                </a:lnTo>
                <a:lnTo>
                  <a:pt x="5046377" y="2487990"/>
                </a:lnTo>
                <a:lnTo>
                  <a:pt x="5094148" y="2491267"/>
                </a:lnTo>
                <a:lnTo>
                  <a:pt x="5114909" y="2493743"/>
                </a:lnTo>
                <a:lnTo>
                  <a:pt x="5134419" y="2496554"/>
                </a:lnTo>
                <a:lnTo>
                  <a:pt x="5155849" y="2501530"/>
                </a:lnTo>
                <a:lnTo>
                  <a:pt x="5172280" y="2507846"/>
                </a:lnTo>
                <a:lnTo>
                  <a:pt x="5188709" y="2514162"/>
                </a:lnTo>
                <a:lnTo>
                  <a:pt x="5202059" y="2523983"/>
                </a:lnTo>
                <a:lnTo>
                  <a:pt x="5215744" y="2535053"/>
                </a:lnTo>
                <a:lnTo>
                  <a:pt x="5229429" y="2546124"/>
                </a:lnTo>
                <a:lnTo>
                  <a:pt x="5240034" y="2560700"/>
                </a:lnTo>
                <a:lnTo>
                  <a:pt x="5251307" y="2577776"/>
                </a:lnTo>
                <a:lnTo>
                  <a:pt x="5259747" y="2594272"/>
                </a:lnTo>
                <a:lnTo>
                  <a:pt x="5267606" y="2613603"/>
                </a:lnTo>
                <a:lnTo>
                  <a:pt x="5274885" y="2635769"/>
                </a:lnTo>
                <a:lnTo>
                  <a:pt x="5281249" y="2659519"/>
                </a:lnTo>
                <a:lnTo>
                  <a:pt x="5288104" y="2675100"/>
                </a:lnTo>
                <a:lnTo>
                  <a:pt x="5293708" y="2691016"/>
                </a:lnTo>
                <a:lnTo>
                  <a:pt x="5301723" y="2700927"/>
                </a:lnTo>
                <a:lnTo>
                  <a:pt x="5309402" y="2709587"/>
                </a:lnTo>
                <a:lnTo>
                  <a:pt x="5318333" y="2717913"/>
                </a:lnTo>
                <a:lnTo>
                  <a:pt x="5331013" y="2725233"/>
                </a:lnTo>
                <a:lnTo>
                  <a:pt x="5354787" y="2738960"/>
                </a:lnTo>
                <a:lnTo>
                  <a:pt x="5419437" y="2775228"/>
                </a:lnTo>
                <a:lnTo>
                  <a:pt x="5452722" y="2794446"/>
                </a:lnTo>
                <a:lnTo>
                  <a:pt x="5483842" y="2815583"/>
                </a:lnTo>
                <a:lnTo>
                  <a:pt x="5352736" y="2766305"/>
                </a:lnTo>
                <a:lnTo>
                  <a:pt x="5350326" y="2772310"/>
                </a:lnTo>
                <a:lnTo>
                  <a:pt x="5430268" y="2840656"/>
                </a:lnTo>
                <a:lnTo>
                  <a:pt x="5470408" y="2875453"/>
                </a:lnTo>
                <a:lnTo>
                  <a:pt x="5511128" y="2907416"/>
                </a:lnTo>
                <a:lnTo>
                  <a:pt x="5530573" y="2924982"/>
                </a:lnTo>
                <a:lnTo>
                  <a:pt x="5537002" y="2933977"/>
                </a:lnTo>
                <a:lnTo>
                  <a:pt x="5541847" y="2942058"/>
                </a:lnTo>
                <a:lnTo>
                  <a:pt x="5544526" y="2952059"/>
                </a:lnTo>
                <a:lnTo>
                  <a:pt x="5542785" y="2960564"/>
                </a:lnTo>
                <a:lnTo>
                  <a:pt x="5535465" y="2973244"/>
                </a:lnTo>
                <a:lnTo>
                  <a:pt x="5525645" y="2986593"/>
                </a:lnTo>
                <a:lnTo>
                  <a:pt x="5516739" y="2998358"/>
                </a:lnTo>
                <a:lnTo>
                  <a:pt x="5513167" y="3010033"/>
                </a:lnTo>
                <a:lnTo>
                  <a:pt x="5510847" y="3021373"/>
                </a:lnTo>
                <a:lnTo>
                  <a:pt x="5512612" y="3032959"/>
                </a:lnTo>
                <a:lnTo>
                  <a:pt x="5515961" y="3045459"/>
                </a:lnTo>
                <a:lnTo>
                  <a:pt x="5522391" y="3054455"/>
                </a:lnTo>
                <a:lnTo>
                  <a:pt x="5529156" y="3064700"/>
                </a:lnTo>
                <a:lnTo>
                  <a:pt x="5538086" y="3073026"/>
                </a:lnTo>
                <a:lnTo>
                  <a:pt x="5578471" y="3103739"/>
                </a:lnTo>
                <a:lnTo>
                  <a:pt x="5618185" y="3131951"/>
                </a:lnTo>
                <a:lnTo>
                  <a:pt x="5699443" y="3185206"/>
                </a:lnTo>
                <a:lnTo>
                  <a:pt x="5720384" y="3198352"/>
                </a:lnTo>
                <a:lnTo>
                  <a:pt x="5730229" y="3205093"/>
                </a:lnTo>
                <a:lnTo>
                  <a:pt x="5736659" y="3214089"/>
                </a:lnTo>
                <a:lnTo>
                  <a:pt x="5743088" y="3223084"/>
                </a:lnTo>
                <a:lnTo>
                  <a:pt x="5745768" y="3233085"/>
                </a:lnTo>
                <a:lnTo>
                  <a:pt x="5745033" y="3245339"/>
                </a:lnTo>
                <a:lnTo>
                  <a:pt x="5740881" y="3259850"/>
                </a:lnTo>
                <a:lnTo>
                  <a:pt x="5731820" y="3281035"/>
                </a:lnTo>
                <a:lnTo>
                  <a:pt x="5727244" y="3288960"/>
                </a:lnTo>
                <a:lnTo>
                  <a:pt x="5719499" y="3295054"/>
                </a:lnTo>
                <a:lnTo>
                  <a:pt x="5712669" y="3299564"/>
                </a:lnTo>
                <a:lnTo>
                  <a:pt x="5701999" y="3299744"/>
                </a:lnTo>
                <a:lnTo>
                  <a:pt x="5691663" y="3301173"/>
                </a:lnTo>
                <a:lnTo>
                  <a:pt x="5677488" y="3298272"/>
                </a:lnTo>
                <a:lnTo>
                  <a:pt x="5652552" y="3290217"/>
                </a:lnTo>
                <a:lnTo>
                  <a:pt x="5638713" y="3288566"/>
                </a:lnTo>
                <a:lnTo>
                  <a:pt x="5627708" y="3287495"/>
                </a:lnTo>
                <a:lnTo>
                  <a:pt x="5616122" y="3289260"/>
                </a:lnTo>
                <a:lnTo>
                  <a:pt x="5603621" y="3292609"/>
                </a:lnTo>
                <a:lnTo>
                  <a:pt x="5591210" y="3301294"/>
                </a:lnTo>
                <a:lnTo>
                  <a:pt x="5581055" y="3313393"/>
                </a:lnTo>
                <a:lnTo>
                  <a:pt x="5575140" y="3316318"/>
                </a:lnTo>
                <a:lnTo>
                  <a:pt x="5568554" y="3316743"/>
                </a:lnTo>
                <a:lnTo>
                  <a:pt x="5550049" y="3317682"/>
                </a:lnTo>
                <a:lnTo>
                  <a:pt x="5499867" y="3320410"/>
                </a:lnTo>
                <a:lnTo>
                  <a:pt x="5473527" y="3322109"/>
                </a:lnTo>
                <a:lnTo>
                  <a:pt x="5447521" y="3325057"/>
                </a:lnTo>
                <a:lnTo>
                  <a:pt x="5415936" y="3332181"/>
                </a:lnTo>
                <a:lnTo>
                  <a:pt x="5392184" y="3338546"/>
                </a:lnTo>
                <a:lnTo>
                  <a:pt x="5373188" y="3347654"/>
                </a:lnTo>
                <a:lnTo>
                  <a:pt x="5357698" y="3359844"/>
                </a:lnTo>
                <a:lnTo>
                  <a:pt x="5347297" y="3376029"/>
                </a:lnTo>
                <a:lnTo>
                  <a:pt x="5339151" y="3395629"/>
                </a:lnTo>
                <a:lnTo>
                  <a:pt x="5332344" y="3420229"/>
                </a:lnTo>
                <a:lnTo>
                  <a:pt x="5328128" y="3449495"/>
                </a:lnTo>
                <a:lnTo>
                  <a:pt x="5325742" y="3475590"/>
                </a:lnTo>
                <a:lnTo>
                  <a:pt x="5324271" y="3500101"/>
                </a:lnTo>
                <a:lnTo>
                  <a:pt x="5324049" y="3524276"/>
                </a:lnTo>
                <a:lnTo>
                  <a:pt x="5329163" y="3548362"/>
                </a:lnTo>
                <a:lnTo>
                  <a:pt x="5334858" y="3569613"/>
                </a:lnTo>
                <a:lnTo>
                  <a:pt x="5346557" y="3593274"/>
                </a:lnTo>
                <a:lnTo>
                  <a:pt x="5362921" y="3614345"/>
                </a:lnTo>
                <a:lnTo>
                  <a:pt x="5384286" y="3634077"/>
                </a:lnTo>
                <a:lnTo>
                  <a:pt x="5395135" y="3644568"/>
                </a:lnTo>
                <a:lnTo>
                  <a:pt x="5405070" y="3656643"/>
                </a:lnTo>
                <a:lnTo>
                  <a:pt x="5415004" y="3668719"/>
                </a:lnTo>
                <a:lnTo>
                  <a:pt x="5419939" y="3682134"/>
                </a:lnTo>
                <a:lnTo>
                  <a:pt x="5424293" y="3698386"/>
                </a:lnTo>
                <a:lnTo>
                  <a:pt x="5427977" y="3712136"/>
                </a:lnTo>
                <a:lnTo>
                  <a:pt x="5431082" y="3728721"/>
                </a:lnTo>
                <a:lnTo>
                  <a:pt x="5429766" y="3743811"/>
                </a:lnTo>
                <a:lnTo>
                  <a:pt x="5430035" y="3759817"/>
                </a:lnTo>
                <a:lnTo>
                  <a:pt x="5427470" y="3775242"/>
                </a:lnTo>
                <a:lnTo>
                  <a:pt x="5423654" y="3791002"/>
                </a:lnTo>
                <a:lnTo>
                  <a:pt x="5419503" y="3805512"/>
                </a:lnTo>
                <a:lnTo>
                  <a:pt x="5412182" y="3818192"/>
                </a:lnTo>
                <a:lnTo>
                  <a:pt x="5404862" y="3830872"/>
                </a:lnTo>
                <a:lnTo>
                  <a:pt x="5395041" y="3844222"/>
                </a:lnTo>
                <a:lnTo>
                  <a:pt x="5383880" y="3852572"/>
                </a:lnTo>
                <a:lnTo>
                  <a:pt x="5374305" y="3861836"/>
                </a:lnTo>
                <a:lnTo>
                  <a:pt x="5360979" y="3872106"/>
                </a:lnTo>
                <a:lnTo>
                  <a:pt x="5346649" y="3878625"/>
                </a:lnTo>
                <a:lnTo>
                  <a:pt x="5331648" y="3882645"/>
                </a:lnTo>
                <a:lnTo>
                  <a:pt x="5316647" y="3886664"/>
                </a:lnTo>
                <a:lnTo>
                  <a:pt x="5300977" y="3888183"/>
                </a:lnTo>
                <a:lnTo>
                  <a:pt x="5284972" y="3888453"/>
                </a:lnTo>
                <a:lnTo>
                  <a:pt x="5268966" y="3888722"/>
                </a:lnTo>
                <a:lnTo>
                  <a:pt x="5252291" y="3886492"/>
                </a:lnTo>
                <a:lnTo>
                  <a:pt x="5234946" y="3881760"/>
                </a:lnTo>
                <a:lnTo>
                  <a:pt x="5219185" y="3877944"/>
                </a:lnTo>
                <a:lnTo>
                  <a:pt x="5204005" y="3871294"/>
                </a:lnTo>
                <a:lnTo>
                  <a:pt x="5189406" y="3861807"/>
                </a:lnTo>
                <a:lnTo>
                  <a:pt x="5176391" y="3853237"/>
                </a:lnTo>
                <a:lnTo>
                  <a:pt x="5163041" y="3843417"/>
                </a:lnTo>
                <a:lnTo>
                  <a:pt x="5150606" y="3832010"/>
                </a:lnTo>
                <a:lnTo>
                  <a:pt x="5131652" y="3806274"/>
                </a:lnTo>
                <a:lnTo>
                  <a:pt x="5116537" y="3784868"/>
                </a:lnTo>
                <a:lnTo>
                  <a:pt x="5112273" y="3773952"/>
                </a:lnTo>
                <a:lnTo>
                  <a:pt x="5109594" y="3763952"/>
                </a:lnTo>
                <a:lnTo>
                  <a:pt x="5107494" y="3751117"/>
                </a:lnTo>
                <a:lnTo>
                  <a:pt x="5106644" y="3737946"/>
                </a:lnTo>
                <a:lnTo>
                  <a:pt x="5107715" y="3726941"/>
                </a:lnTo>
                <a:lnTo>
                  <a:pt x="5110951" y="3714016"/>
                </a:lnTo>
                <a:lnTo>
                  <a:pt x="5120838" y="3685911"/>
                </a:lnTo>
                <a:lnTo>
                  <a:pt x="5134140" y="3655550"/>
                </a:lnTo>
                <a:lnTo>
                  <a:pt x="5154272" y="3620681"/>
                </a:lnTo>
                <a:lnTo>
                  <a:pt x="5068975" y="3607361"/>
                </a:lnTo>
                <a:lnTo>
                  <a:pt x="5098013" y="3560726"/>
                </a:lnTo>
                <a:lnTo>
                  <a:pt x="5072988" y="3547335"/>
                </a:lnTo>
                <a:lnTo>
                  <a:pt x="5057808" y="3540684"/>
                </a:lnTo>
                <a:lnTo>
                  <a:pt x="5046468" y="3538363"/>
                </a:lnTo>
                <a:lnTo>
                  <a:pt x="5026288" y="3533052"/>
                </a:lnTo>
                <a:lnTo>
                  <a:pt x="5004187" y="3525576"/>
                </a:lnTo>
                <a:lnTo>
                  <a:pt x="4987087" y="3516760"/>
                </a:lnTo>
                <a:lnTo>
                  <a:pt x="4969652" y="3506694"/>
                </a:lnTo>
                <a:lnTo>
                  <a:pt x="4953467" y="3496293"/>
                </a:lnTo>
                <a:lnTo>
                  <a:pt x="4939782" y="3485222"/>
                </a:lnTo>
                <a:lnTo>
                  <a:pt x="4926098" y="3474151"/>
                </a:lnTo>
                <a:lnTo>
                  <a:pt x="4914243" y="3459910"/>
                </a:lnTo>
                <a:lnTo>
                  <a:pt x="4891449" y="3429844"/>
                </a:lnTo>
                <a:lnTo>
                  <a:pt x="4869235" y="3396942"/>
                </a:lnTo>
                <a:lnTo>
                  <a:pt x="4852022" y="3362700"/>
                </a:lnTo>
                <a:lnTo>
                  <a:pt x="4835387" y="3325623"/>
                </a:lnTo>
                <a:lnTo>
                  <a:pt x="4824449" y="3309797"/>
                </a:lnTo>
                <a:lnTo>
                  <a:pt x="4813264" y="3298057"/>
                </a:lnTo>
                <a:lnTo>
                  <a:pt x="4799579" y="3286985"/>
                </a:lnTo>
                <a:lnTo>
                  <a:pt x="4783729" y="3277835"/>
                </a:lnTo>
                <a:lnTo>
                  <a:pt x="4767968" y="3274019"/>
                </a:lnTo>
                <a:lnTo>
                  <a:pt x="4750378" y="3273373"/>
                </a:lnTo>
                <a:lnTo>
                  <a:pt x="4732543" y="3276812"/>
                </a:lnTo>
                <a:lnTo>
                  <a:pt x="4714797" y="3285587"/>
                </a:lnTo>
                <a:lnTo>
                  <a:pt x="4679975" y="3305635"/>
                </a:lnTo>
                <a:lnTo>
                  <a:pt x="4663234" y="3318160"/>
                </a:lnTo>
                <a:lnTo>
                  <a:pt x="4648078" y="3331600"/>
                </a:lnTo>
                <a:lnTo>
                  <a:pt x="4634507" y="3345955"/>
                </a:lnTo>
                <a:lnTo>
                  <a:pt x="4621941" y="3364059"/>
                </a:lnTo>
                <a:lnTo>
                  <a:pt x="4615045" y="3383325"/>
                </a:lnTo>
                <a:lnTo>
                  <a:pt x="4607904" y="3406675"/>
                </a:lnTo>
                <a:lnTo>
                  <a:pt x="4603418" y="3419934"/>
                </a:lnTo>
                <a:lnTo>
                  <a:pt x="4595517" y="3435449"/>
                </a:lnTo>
                <a:lnTo>
                  <a:pt x="4586276" y="3445964"/>
                </a:lnTo>
                <a:lnTo>
                  <a:pt x="4576120" y="3458064"/>
                </a:lnTo>
                <a:lnTo>
                  <a:pt x="4564045" y="3467999"/>
                </a:lnTo>
                <a:lnTo>
                  <a:pt x="4548799" y="3476103"/>
                </a:lnTo>
                <a:lnTo>
                  <a:pt x="4533553" y="3484207"/>
                </a:lnTo>
                <a:lnTo>
                  <a:pt x="4519223" y="3490727"/>
                </a:lnTo>
                <a:lnTo>
                  <a:pt x="4502972" y="3495082"/>
                </a:lnTo>
                <a:lnTo>
                  <a:pt x="4483552" y="3497605"/>
                </a:lnTo>
                <a:lnTo>
                  <a:pt x="4467881" y="3499125"/>
                </a:lnTo>
                <a:lnTo>
                  <a:pt x="4450291" y="3498479"/>
                </a:lnTo>
                <a:lnTo>
                  <a:pt x="4433950" y="3497498"/>
                </a:lnTo>
                <a:lnTo>
                  <a:pt x="4418190" y="3493682"/>
                </a:lnTo>
                <a:lnTo>
                  <a:pt x="4402430" y="3489866"/>
                </a:lnTo>
                <a:lnTo>
                  <a:pt x="4389750" y="3482546"/>
                </a:lnTo>
                <a:lnTo>
                  <a:pt x="4368230" y="3472235"/>
                </a:lnTo>
                <a:lnTo>
                  <a:pt x="4346465" y="3466009"/>
                </a:lnTo>
                <a:lnTo>
                  <a:pt x="4325615" y="3458198"/>
                </a:lnTo>
                <a:lnTo>
                  <a:pt x="4303179" y="3449471"/>
                </a:lnTo>
                <a:lnTo>
                  <a:pt x="4281994" y="3440410"/>
                </a:lnTo>
                <a:lnTo>
                  <a:pt x="4263890" y="3427843"/>
                </a:lnTo>
                <a:lnTo>
                  <a:pt x="4254960" y="3419518"/>
                </a:lnTo>
                <a:lnTo>
                  <a:pt x="4247861" y="3408022"/>
                </a:lnTo>
                <a:lnTo>
                  <a:pt x="4242346" y="3397442"/>
                </a:lnTo>
                <a:lnTo>
                  <a:pt x="4236497" y="3385612"/>
                </a:lnTo>
                <a:lnTo>
                  <a:pt x="4072848" y="3379888"/>
                </a:lnTo>
                <a:lnTo>
                  <a:pt x="4104195" y="3451876"/>
                </a:lnTo>
                <a:lnTo>
                  <a:pt x="4112880" y="3464287"/>
                </a:lnTo>
                <a:lnTo>
                  <a:pt x="4115804" y="3470202"/>
                </a:lnTo>
                <a:lnTo>
                  <a:pt x="4119890" y="3470448"/>
                </a:lnTo>
                <a:lnTo>
                  <a:pt x="4130560" y="3470269"/>
                </a:lnTo>
                <a:lnTo>
                  <a:pt x="4139310" y="3467924"/>
                </a:lnTo>
                <a:lnTo>
                  <a:pt x="4147815" y="3469664"/>
                </a:lnTo>
                <a:lnTo>
                  <a:pt x="4155071" y="3471740"/>
                </a:lnTo>
                <a:lnTo>
                  <a:pt x="4159825" y="3474485"/>
                </a:lnTo>
                <a:lnTo>
                  <a:pt x="4164915" y="3478480"/>
                </a:lnTo>
                <a:lnTo>
                  <a:pt x="4172930" y="3488391"/>
                </a:lnTo>
                <a:lnTo>
                  <a:pt x="4177864" y="3501806"/>
                </a:lnTo>
                <a:lnTo>
                  <a:pt x="4181884" y="3516807"/>
                </a:lnTo>
                <a:lnTo>
                  <a:pt x="4187398" y="3527388"/>
                </a:lnTo>
                <a:lnTo>
                  <a:pt x="4194498" y="3538883"/>
                </a:lnTo>
                <a:lnTo>
                  <a:pt x="4205437" y="3554709"/>
                </a:lnTo>
                <a:lnTo>
                  <a:pt x="4219792" y="3568280"/>
                </a:lnTo>
                <a:lnTo>
                  <a:pt x="4234147" y="3581851"/>
                </a:lnTo>
                <a:lnTo>
                  <a:pt x="4245087" y="3597677"/>
                </a:lnTo>
                <a:lnTo>
                  <a:pt x="4249016" y="3607342"/>
                </a:lnTo>
                <a:lnTo>
                  <a:pt x="4252365" y="3619843"/>
                </a:lnTo>
                <a:lnTo>
                  <a:pt x="4258729" y="3643593"/>
                </a:lnTo>
                <a:lnTo>
                  <a:pt x="4237144" y="3648038"/>
                </a:lnTo>
                <a:lnTo>
                  <a:pt x="4223974" y="3648887"/>
                </a:lnTo>
                <a:lnTo>
                  <a:pt x="4215469" y="3647146"/>
                </a:lnTo>
                <a:lnTo>
                  <a:pt x="4186604" y="3629425"/>
                </a:lnTo>
                <a:lnTo>
                  <a:pt x="4155819" y="3609538"/>
                </a:lnTo>
                <a:lnTo>
                  <a:pt x="4097419" y="3571594"/>
                </a:lnTo>
                <a:lnTo>
                  <a:pt x="4070140" y="3554787"/>
                </a:lnTo>
                <a:lnTo>
                  <a:pt x="4056790" y="3544966"/>
                </a:lnTo>
                <a:lnTo>
                  <a:pt x="4042280" y="3540816"/>
                </a:lnTo>
                <a:lnTo>
                  <a:pt x="4026519" y="3537000"/>
                </a:lnTo>
                <a:lnTo>
                  <a:pt x="4008929" y="3536354"/>
                </a:lnTo>
                <a:lnTo>
                  <a:pt x="3988594" y="3540463"/>
                </a:lnTo>
                <a:lnTo>
                  <a:pt x="3968347" y="3549907"/>
                </a:lnTo>
                <a:lnTo>
                  <a:pt x="4134336" y="3769371"/>
                </a:lnTo>
                <a:lnTo>
                  <a:pt x="3819485" y="3639368"/>
                </a:lnTo>
                <a:lnTo>
                  <a:pt x="3889369" y="3800175"/>
                </a:lnTo>
                <a:lnTo>
                  <a:pt x="3875038" y="3806694"/>
                </a:lnTo>
                <a:lnTo>
                  <a:pt x="3864009" y="3785533"/>
                </a:lnTo>
                <a:lnTo>
                  <a:pt x="3853315" y="3765622"/>
                </a:lnTo>
                <a:lnTo>
                  <a:pt x="3836591" y="3723210"/>
                </a:lnTo>
                <a:lnTo>
                  <a:pt x="3823642" y="3699884"/>
                </a:lnTo>
                <a:lnTo>
                  <a:pt x="3808282" y="3682563"/>
                </a:lnTo>
                <a:lnTo>
                  <a:pt x="3796853" y="3674907"/>
                </a:lnTo>
                <a:lnTo>
                  <a:pt x="3786673" y="3666917"/>
                </a:lnTo>
                <a:lnTo>
                  <a:pt x="3773993" y="3659596"/>
                </a:lnTo>
                <a:lnTo>
                  <a:pt x="3758813" y="3652945"/>
                </a:lnTo>
                <a:lnTo>
                  <a:pt x="3792356" y="3818130"/>
                </a:lnTo>
                <a:lnTo>
                  <a:pt x="3778557" y="3781634"/>
                </a:lnTo>
                <a:lnTo>
                  <a:pt x="3765673" y="3743552"/>
                </a:lnTo>
                <a:lnTo>
                  <a:pt x="3754375" y="3706386"/>
                </a:lnTo>
                <a:lnTo>
                  <a:pt x="3741492" y="3668305"/>
                </a:lnTo>
                <a:lnTo>
                  <a:pt x="3725528" y="3633728"/>
                </a:lnTo>
                <a:lnTo>
                  <a:pt x="3707979" y="3598236"/>
                </a:lnTo>
                <a:lnTo>
                  <a:pt x="3697040" y="3582410"/>
                </a:lnTo>
                <a:lnTo>
                  <a:pt x="3685185" y="3568170"/>
                </a:lnTo>
                <a:lnTo>
                  <a:pt x="3670161" y="3552098"/>
                </a:lnTo>
                <a:lnTo>
                  <a:pt x="3655471" y="3537277"/>
                </a:lnTo>
                <a:lnTo>
                  <a:pt x="3647480" y="3547457"/>
                </a:lnTo>
                <a:lnTo>
                  <a:pt x="3640404" y="3556052"/>
                </a:lnTo>
                <a:lnTo>
                  <a:pt x="3632013" y="3579737"/>
                </a:lnTo>
                <a:lnTo>
                  <a:pt x="3626792" y="3605253"/>
                </a:lnTo>
                <a:lnTo>
                  <a:pt x="3623155" y="3631683"/>
                </a:lnTo>
                <a:lnTo>
                  <a:pt x="3625189" y="3659274"/>
                </a:lnTo>
                <a:lnTo>
                  <a:pt x="3631308" y="3687110"/>
                </a:lnTo>
                <a:lnTo>
                  <a:pt x="3640262" y="3715526"/>
                </a:lnTo>
                <a:lnTo>
                  <a:pt x="3656381" y="3740682"/>
                </a:lnTo>
                <a:lnTo>
                  <a:pt x="3664485" y="3755928"/>
                </a:lnTo>
                <a:lnTo>
                  <a:pt x="3666495" y="3763428"/>
                </a:lnTo>
                <a:lnTo>
                  <a:pt x="3668170" y="3769678"/>
                </a:lnTo>
                <a:lnTo>
                  <a:pt x="3667345" y="3776599"/>
                </a:lnTo>
                <a:lnTo>
                  <a:pt x="3665605" y="3785104"/>
                </a:lnTo>
                <a:lnTo>
                  <a:pt x="3663529" y="3792358"/>
                </a:lnTo>
                <a:lnTo>
                  <a:pt x="3658953" y="3800284"/>
                </a:lnTo>
                <a:lnTo>
                  <a:pt x="3641812" y="3826313"/>
                </a:lnTo>
                <a:lnTo>
                  <a:pt x="3625920" y="3852008"/>
                </a:lnTo>
                <a:lnTo>
                  <a:pt x="3608778" y="3878038"/>
                </a:lnTo>
                <a:lnTo>
                  <a:pt x="3589381" y="3900652"/>
                </a:lnTo>
                <a:lnTo>
                  <a:pt x="3571325" y="3928268"/>
                </a:lnTo>
                <a:lnTo>
                  <a:pt x="3557933" y="3953292"/>
                </a:lnTo>
                <a:lnTo>
                  <a:pt x="3549542" y="3976978"/>
                </a:lnTo>
                <a:lnTo>
                  <a:pt x="3545236" y="4000908"/>
                </a:lnTo>
                <a:lnTo>
                  <a:pt x="3546845" y="4021913"/>
                </a:lnTo>
                <a:lnTo>
                  <a:pt x="3549034" y="4040085"/>
                </a:lnTo>
                <a:lnTo>
                  <a:pt x="3553723" y="4057585"/>
                </a:lnTo>
                <a:lnTo>
                  <a:pt x="3561248" y="4075665"/>
                </a:lnTo>
                <a:lnTo>
                  <a:pt x="3577792" y="4107408"/>
                </a:lnTo>
                <a:lnTo>
                  <a:pt x="3596501" y="4137229"/>
                </a:lnTo>
                <a:lnTo>
                  <a:pt x="3605520" y="4150890"/>
                </a:lnTo>
                <a:lnTo>
                  <a:pt x="3610790" y="4165555"/>
                </a:lnTo>
                <a:lnTo>
                  <a:pt x="3614474" y="4179305"/>
                </a:lnTo>
                <a:lnTo>
                  <a:pt x="3616238" y="4190891"/>
                </a:lnTo>
                <a:lnTo>
                  <a:pt x="3602578" y="4199911"/>
                </a:lnTo>
                <a:lnTo>
                  <a:pt x="3591663" y="4204175"/>
                </a:lnTo>
                <a:lnTo>
                  <a:pt x="3562911" y="4211879"/>
                </a:lnTo>
                <a:lnTo>
                  <a:pt x="3532575" y="4218668"/>
                </a:lnTo>
                <a:lnTo>
                  <a:pt x="3500899" y="4220456"/>
                </a:lnTo>
                <a:lnTo>
                  <a:pt x="3466969" y="4218829"/>
                </a:lnTo>
                <a:lnTo>
                  <a:pt x="3431788" y="4217538"/>
                </a:lnTo>
                <a:lnTo>
                  <a:pt x="3359506" y="4212789"/>
                </a:lnTo>
                <a:lnTo>
                  <a:pt x="3324326" y="4211497"/>
                </a:lnTo>
                <a:lnTo>
                  <a:pt x="3290395" y="4209871"/>
                </a:lnTo>
                <a:lnTo>
                  <a:pt x="3255885" y="4211079"/>
                </a:lnTo>
                <a:lnTo>
                  <a:pt x="3224879" y="4215368"/>
                </a:lnTo>
                <a:lnTo>
                  <a:pt x="3196708" y="4220237"/>
                </a:lnTo>
                <a:lnTo>
                  <a:pt x="3182377" y="4226756"/>
                </a:lnTo>
                <a:lnTo>
                  <a:pt x="3171461" y="4231021"/>
                </a:lnTo>
                <a:lnTo>
                  <a:pt x="3159966" y="4238121"/>
                </a:lnTo>
                <a:lnTo>
                  <a:pt x="3150056" y="4246135"/>
                </a:lnTo>
                <a:lnTo>
                  <a:pt x="3138895" y="4254485"/>
                </a:lnTo>
                <a:lnTo>
                  <a:pt x="3131239" y="4265914"/>
                </a:lnTo>
                <a:lnTo>
                  <a:pt x="3121418" y="4279264"/>
                </a:lnTo>
                <a:lnTo>
                  <a:pt x="3111842" y="4288530"/>
                </a:lnTo>
                <a:lnTo>
                  <a:pt x="3100347" y="4295629"/>
                </a:lnTo>
                <a:lnTo>
                  <a:pt x="3088181" y="4300229"/>
                </a:lnTo>
                <a:lnTo>
                  <a:pt x="3075101" y="4306413"/>
                </a:lnTo>
                <a:lnTo>
                  <a:pt x="3063180" y="4306928"/>
                </a:lnTo>
                <a:lnTo>
                  <a:pt x="3047175" y="4307196"/>
                </a:lnTo>
                <a:lnTo>
                  <a:pt x="3032420" y="4307131"/>
                </a:lnTo>
                <a:lnTo>
                  <a:pt x="2995989" y="4306175"/>
                </a:lnTo>
                <a:lnTo>
                  <a:pt x="2978734" y="4306778"/>
                </a:lnTo>
                <a:lnTo>
                  <a:pt x="2960563" y="4308967"/>
                </a:lnTo>
                <a:lnTo>
                  <a:pt x="2944982" y="4315822"/>
                </a:lnTo>
                <a:lnTo>
                  <a:pt x="2930407" y="4326427"/>
                </a:lnTo>
                <a:lnTo>
                  <a:pt x="2925161" y="4331851"/>
                </a:lnTo>
                <a:lnTo>
                  <a:pt x="2919335" y="4340112"/>
                </a:lnTo>
                <a:lnTo>
                  <a:pt x="2911925" y="4347456"/>
                </a:lnTo>
                <a:lnTo>
                  <a:pt x="2909605" y="4358796"/>
                </a:lnTo>
                <a:lnTo>
                  <a:pt x="2906704" y="4372972"/>
                </a:lnTo>
                <a:lnTo>
                  <a:pt x="2903803" y="4387147"/>
                </a:lnTo>
                <a:lnTo>
                  <a:pt x="2903337" y="4415407"/>
                </a:lnTo>
                <a:lnTo>
                  <a:pt x="2899275" y="4435253"/>
                </a:lnTo>
                <a:lnTo>
                  <a:pt x="2893629" y="4454183"/>
                </a:lnTo>
                <a:lnTo>
                  <a:pt x="2885394" y="4468447"/>
                </a:lnTo>
                <a:lnTo>
                  <a:pt x="2872068" y="4478717"/>
                </a:lnTo>
                <a:lnTo>
                  <a:pt x="2857737" y="4485237"/>
                </a:lnTo>
                <a:lnTo>
                  <a:pt x="2838316" y="4487761"/>
                </a:lnTo>
                <a:lnTo>
                  <a:pt x="2819141" y="4486200"/>
                </a:lnTo>
                <a:lnTo>
                  <a:pt x="2797376" y="4479974"/>
                </a:lnTo>
                <a:lnTo>
                  <a:pt x="2784451" y="4476738"/>
                </a:lnTo>
                <a:lnTo>
                  <a:pt x="2768445" y="4477008"/>
                </a:lnTo>
                <a:lnTo>
                  <a:pt x="2737439" y="4481296"/>
                </a:lnTo>
                <a:lnTo>
                  <a:pt x="2733690" y="4482300"/>
                </a:lnTo>
                <a:lnTo>
                  <a:pt x="2727439" y="4483975"/>
                </a:lnTo>
                <a:lnTo>
                  <a:pt x="2724024" y="4486230"/>
                </a:lnTo>
                <a:lnTo>
                  <a:pt x="2720274" y="4487235"/>
                </a:lnTo>
                <a:lnTo>
                  <a:pt x="2700094" y="4481924"/>
                </a:lnTo>
                <a:lnTo>
                  <a:pt x="2680338" y="4483198"/>
                </a:lnTo>
                <a:lnTo>
                  <a:pt x="2664087" y="4487552"/>
                </a:lnTo>
                <a:lnTo>
                  <a:pt x="2649757" y="4494072"/>
                </a:lnTo>
                <a:lnTo>
                  <a:pt x="2634846" y="4503426"/>
                </a:lnTo>
                <a:lnTo>
                  <a:pt x="2620270" y="4514031"/>
                </a:lnTo>
                <a:lnTo>
                  <a:pt x="2591454" y="4536490"/>
                </a:lnTo>
                <a:lnTo>
                  <a:pt x="2570383" y="4552854"/>
                </a:lnTo>
                <a:lnTo>
                  <a:pt x="2559222" y="4561204"/>
                </a:lnTo>
                <a:lnTo>
                  <a:pt x="2548306" y="4565469"/>
                </a:lnTo>
                <a:lnTo>
                  <a:pt x="2538306" y="4568149"/>
                </a:lnTo>
                <a:lnTo>
                  <a:pt x="2525470" y="4570248"/>
                </a:lnTo>
                <a:lnTo>
                  <a:pt x="2513795" y="4566677"/>
                </a:lnTo>
                <a:lnTo>
                  <a:pt x="2500446" y="4556857"/>
                </a:lnTo>
                <a:lnTo>
                  <a:pt x="2486761" y="4545786"/>
                </a:lnTo>
                <a:lnTo>
                  <a:pt x="2479661" y="4534290"/>
                </a:lnTo>
                <a:lnTo>
                  <a:pt x="2472226" y="4521544"/>
                </a:lnTo>
                <a:lnTo>
                  <a:pt x="2468542" y="4507794"/>
                </a:lnTo>
                <a:lnTo>
                  <a:pt x="2466108" y="4493708"/>
                </a:lnTo>
                <a:lnTo>
                  <a:pt x="2466508" y="4480203"/>
                </a:lnTo>
                <a:lnTo>
                  <a:pt x="2471575" y="4464108"/>
                </a:lnTo>
                <a:lnTo>
                  <a:pt x="2475725" y="4449598"/>
                </a:lnTo>
                <a:lnTo>
                  <a:pt x="2495678" y="4404057"/>
                </a:lnTo>
                <a:lnTo>
                  <a:pt x="2518466" y="4359098"/>
                </a:lnTo>
                <a:lnTo>
                  <a:pt x="2526612" y="4339497"/>
                </a:lnTo>
                <a:lnTo>
                  <a:pt x="2525182" y="4329162"/>
                </a:lnTo>
                <a:lnTo>
                  <a:pt x="2525672" y="4320992"/>
                </a:lnTo>
                <a:lnTo>
                  <a:pt x="2524243" y="4310657"/>
                </a:lnTo>
                <a:lnTo>
                  <a:pt x="2518148" y="4302912"/>
                </a:lnTo>
                <a:lnTo>
                  <a:pt x="2511718" y="4293915"/>
                </a:lnTo>
                <a:lnTo>
                  <a:pt x="2502208" y="4288424"/>
                </a:lnTo>
                <a:lnTo>
                  <a:pt x="2488524" y="4277354"/>
                </a:lnTo>
                <a:lnTo>
                  <a:pt x="2475754" y="4264699"/>
                </a:lnTo>
                <a:lnTo>
                  <a:pt x="2465485" y="4251372"/>
                </a:lnTo>
                <a:lnTo>
                  <a:pt x="2457380" y="4236127"/>
                </a:lnTo>
                <a:lnTo>
                  <a:pt x="2444921" y="4204630"/>
                </a:lnTo>
                <a:lnTo>
                  <a:pt x="2434047" y="4174049"/>
                </a:lnTo>
                <a:lnTo>
                  <a:pt x="2423418" y="4139383"/>
                </a:lnTo>
                <a:lnTo>
                  <a:pt x="2416229" y="4122552"/>
                </a:lnTo>
                <a:lnTo>
                  <a:pt x="2410290" y="4105387"/>
                </a:lnTo>
                <a:lnTo>
                  <a:pt x="2400020" y="4092061"/>
                </a:lnTo>
                <a:lnTo>
                  <a:pt x="2387586" y="4080654"/>
                </a:lnTo>
                <a:lnTo>
                  <a:pt x="2380911" y="4075744"/>
                </a:lnTo>
                <a:lnTo>
                  <a:pt x="2373320" y="4072419"/>
                </a:lnTo>
                <a:lnTo>
                  <a:pt x="2361980" y="4070099"/>
                </a:lnTo>
                <a:lnTo>
                  <a:pt x="2350975" y="4069028"/>
                </a:lnTo>
                <a:lnTo>
                  <a:pt x="2340305" y="4069207"/>
                </a:lnTo>
                <a:lnTo>
                  <a:pt x="2329970" y="4070637"/>
                </a:lnTo>
                <a:lnTo>
                  <a:pt x="2321220" y="4072982"/>
                </a:lnTo>
                <a:lnTo>
                  <a:pt x="2313719" y="4074991"/>
                </a:lnTo>
                <a:lnTo>
                  <a:pt x="2299143" y="4085596"/>
                </a:lnTo>
                <a:lnTo>
                  <a:pt x="2287403" y="4096780"/>
                </a:lnTo>
                <a:lnTo>
                  <a:pt x="2278252" y="4112630"/>
                </a:lnTo>
                <a:lnTo>
                  <a:pt x="2270685" y="4129395"/>
                </a:lnTo>
                <a:lnTo>
                  <a:pt x="2258723" y="4164756"/>
                </a:lnTo>
                <a:lnTo>
                  <a:pt x="2249752" y="4191276"/>
                </a:lnTo>
                <a:lnTo>
                  <a:pt x="2239441" y="4212796"/>
                </a:lnTo>
                <a:lnTo>
                  <a:pt x="2228125" y="4230566"/>
                </a:lnTo>
                <a:lnTo>
                  <a:pt x="2219129" y="4236995"/>
                </a:lnTo>
                <a:lnTo>
                  <a:pt x="2212969" y="4244006"/>
                </a:lnTo>
                <a:lnTo>
                  <a:pt x="2191473" y="4253784"/>
                </a:lnTo>
                <a:lnTo>
                  <a:pt x="2167722" y="4260148"/>
                </a:lnTo>
                <a:lnTo>
                  <a:pt x="2137051" y="4265687"/>
                </a:lnTo>
                <a:lnTo>
                  <a:pt x="2099125" y="4269150"/>
                </a:lnTo>
                <a:lnTo>
                  <a:pt x="2093425" y="4172873"/>
                </a:lnTo>
                <a:lnTo>
                  <a:pt x="2088532" y="4124612"/>
                </a:lnTo>
                <a:lnTo>
                  <a:pt x="2086809" y="4078180"/>
                </a:lnTo>
                <a:lnTo>
                  <a:pt x="2087275" y="4049920"/>
                </a:lnTo>
                <a:lnTo>
                  <a:pt x="2083926" y="4037420"/>
                </a:lnTo>
                <a:lnTo>
                  <a:pt x="2081246" y="4027419"/>
                </a:lnTo>
                <a:lnTo>
                  <a:pt x="2077316" y="4017754"/>
                </a:lnTo>
                <a:lnTo>
                  <a:pt x="2069057" y="4011928"/>
                </a:lnTo>
                <a:lnTo>
                  <a:pt x="2056712" y="4005857"/>
                </a:lnTo>
                <a:lnTo>
                  <a:pt x="2040951" y="4002041"/>
                </a:lnTo>
                <a:lnTo>
                  <a:pt x="2036531" y="4000546"/>
                </a:lnTo>
                <a:lnTo>
                  <a:pt x="2030527" y="3998136"/>
                </a:lnTo>
                <a:lnTo>
                  <a:pt x="2022847" y="3989475"/>
                </a:lnTo>
                <a:lnTo>
                  <a:pt x="2014832" y="3979565"/>
                </a:lnTo>
                <a:lnTo>
                  <a:pt x="2012152" y="3969564"/>
                </a:lnTo>
                <a:lnTo>
                  <a:pt x="2009293" y="3948894"/>
                </a:lnTo>
                <a:lnTo>
                  <a:pt x="2007684" y="3927888"/>
                </a:lnTo>
                <a:lnTo>
                  <a:pt x="2005291" y="3878957"/>
                </a:lnTo>
                <a:lnTo>
                  <a:pt x="1982881" y="3890321"/>
                </a:lnTo>
                <a:lnTo>
                  <a:pt x="1965224" y="3904430"/>
                </a:lnTo>
                <a:lnTo>
                  <a:pt x="1947903" y="3919790"/>
                </a:lnTo>
                <a:lnTo>
                  <a:pt x="1934332" y="3934145"/>
                </a:lnTo>
                <a:lnTo>
                  <a:pt x="1921431" y="3950999"/>
                </a:lnTo>
                <a:lnTo>
                  <a:pt x="1911365" y="3968435"/>
                </a:lnTo>
                <a:lnTo>
                  <a:pt x="1901299" y="3985869"/>
                </a:lnTo>
                <a:lnTo>
                  <a:pt x="1893153" y="4005470"/>
                </a:lnTo>
                <a:lnTo>
                  <a:pt x="1882686" y="4036410"/>
                </a:lnTo>
                <a:lnTo>
                  <a:pt x="1876304" y="4067595"/>
                </a:lnTo>
                <a:lnTo>
                  <a:pt x="1868673" y="4099116"/>
                </a:lnTo>
                <a:lnTo>
                  <a:pt x="1861376" y="4131886"/>
                </a:lnTo>
                <a:lnTo>
                  <a:pt x="1855306" y="4144231"/>
                </a:lnTo>
                <a:lnTo>
                  <a:pt x="1845485" y="4157581"/>
                </a:lnTo>
                <a:lnTo>
                  <a:pt x="1825173" y="4181781"/>
                </a:lnTo>
                <a:lnTo>
                  <a:pt x="1805304" y="4157629"/>
                </a:lnTo>
                <a:lnTo>
                  <a:pt x="1798204" y="4146134"/>
                </a:lnTo>
                <a:lnTo>
                  <a:pt x="1796529" y="4139883"/>
                </a:lnTo>
                <a:lnTo>
                  <a:pt x="1794519" y="4132383"/>
                </a:lnTo>
                <a:lnTo>
                  <a:pt x="1789382" y="4088206"/>
                </a:lnTo>
                <a:lnTo>
                  <a:pt x="1785829" y="4044946"/>
                </a:lnTo>
                <a:lnTo>
                  <a:pt x="1780218" y="3954003"/>
                </a:lnTo>
                <a:lnTo>
                  <a:pt x="1779255" y="3915407"/>
                </a:lnTo>
                <a:lnTo>
                  <a:pt x="1780277" y="3864221"/>
                </a:lnTo>
                <a:lnTo>
                  <a:pt x="1743470" y="3896860"/>
                </a:lnTo>
                <a:lnTo>
                  <a:pt x="1717823" y="3921150"/>
                </a:lnTo>
                <a:lnTo>
                  <a:pt x="1692601" y="3952024"/>
                </a:lnTo>
                <a:lnTo>
                  <a:pt x="1679030" y="3966379"/>
                </a:lnTo>
                <a:lnTo>
                  <a:pt x="1665459" y="3980733"/>
                </a:lnTo>
                <a:lnTo>
                  <a:pt x="1653048" y="3989418"/>
                </a:lnTo>
                <a:lnTo>
                  <a:pt x="1641888" y="3997768"/>
                </a:lnTo>
                <a:lnTo>
                  <a:pt x="1628472" y="4002702"/>
                </a:lnTo>
                <a:lnTo>
                  <a:pt x="1616641" y="4008551"/>
                </a:lnTo>
                <a:lnTo>
                  <a:pt x="1606641" y="4011231"/>
                </a:lnTo>
                <a:lnTo>
                  <a:pt x="1594721" y="4011745"/>
                </a:lnTo>
                <a:lnTo>
                  <a:pt x="1583716" y="4010675"/>
                </a:lnTo>
                <a:lnTo>
                  <a:pt x="1573960" y="4009269"/>
                </a:lnTo>
                <a:lnTo>
                  <a:pt x="1564786" y="4005029"/>
                </a:lnTo>
                <a:lnTo>
                  <a:pt x="1555275" y="3999539"/>
                </a:lnTo>
                <a:lnTo>
                  <a:pt x="1546681" y="3992463"/>
                </a:lnTo>
                <a:lnTo>
                  <a:pt x="1537751" y="3984137"/>
                </a:lnTo>
                <a:lnTo>
                  <a:pt x="1531321" y="3975141"/>
                </a:lnTo>
                <a:lnTo>
                  <a:pt x="1525137" y="3962061"/>
                </a:lnTo>
                <a:lnTo>
                  <a:pt x="1518037" y="3950566"/>
                </a:lnTo>
                <a:lnTo>
                  <a:pt x="1514018" y="3935565"/>
                </a:lnTo>
                <a:lnTo>
                  <a:pt x="1499460" y="3891233"/>
                </a:lnTo>
                <a:lnTo>
                  <a:pt x="1482563" y="3913178"/>
                </a:lnTo>
                <a:lnTo>
                  <a:pt x="1475488" y="3921773"/>
                </a:lnTo>
                <a:lnTo>
                  <a:pt x="1469997" y="3931283"/>
                </a:lnTo>
                <a:lnTo>
                  <a:pt x="1445738" y="4000753"/>
                </a:lnTo>
                <a:lnTo>
                  <a:pt x="1433776" y="4036113"/>
                </a:lnTo>
                <a:lnTo>
                  <a:pt x="1423399" y="4072389"/>
                </a:lnTo>
                <a:lnTo>
                  <a:pt x="1419428" y="4097569"/>
                </a:lnTo>
                <a:lnTo>
                  <a:pt x="1420792" y="4122660"/>
                </a:lnTo>
                <a:lnTo>
                  <a:pt x="1421241" y="4149335"/>
                </a:lnTo>
                <a:lnTo>
                  <a:pt x="1425439" y="4175006"/>
                </a:lnTo>
                <a:lnTo>
                  <a:pt x="1444645" y="4271684"/>
                </a:lnTo>
                <a:lnTo>
                  <a:pt x="1456123" y="4319521"/>
                </a:lnTo>
                <a:lnTo>
                  <a:pt x="1468517" y="4365773"/>
                </a:lnTo>
                <a:lnTo>
                  <a:pt x="1478475" y="4397939"/>
                </a:lnTo>
                <a:lnTo>
                  <a:pt x="1492763" y="4426265"/>
                </a:lnTo>
                <a:lnTo>
                  <a:pt x="1525092" y="4481913"/>
                </a:lnTo>
                <a:lnTo>
                  <a:pt x="1552575" y="4529480"/>
                </a:lnTo>
                <a:lnTo>
                  <a:pt x="1587069" y="4583209"/>
                </a:lnTo>
                <a:lnTo>
                  <a:pt x="1563293" y="4569482"/>
                </a:lnTo>
                <a:lnTo>
                  <a:pt x="1540433" y="4554170"/>
                </a:lnTo>
                <a:lnTo>
                  <a:pt x="1518824" y="4538524"/>
                </a:lnTo>
                <a:lnTo>
                  <a:pt x="1500964" y="4521873"/>
                </a:lnTo>
                <a:lnTo>
                  <a:pt x="1484020" y="4503637"/>
                </a:lnTo>
                <a:lnTo>
                  <a:pt x="1468661" y="4486316"/>
                </a:lnTo>
                <a:lnTo>
                  <a:pt x="1454551" y="4468660"/>
                </a:lnTo>
                <a:lnTo>
                  <a:pt x="1443522" y="4447499"/>
                </a:lnTo>
                <a:lnTo>
                  <a:pt x="1432493" y="4426338"/>
                </a:lnTo>
                <a:lnTo>
                  <a:pt x="1425549" y="4405421"/>
                </a:lnTo>
                <a:lnTo>
                  <a:pt x="1417020" y="4383590"/>
                </a:lnTo>
                <a:lnTo>
                  <a:pt x="1413156" y="4359170"/>
                </a:lnTo>
                <a:lnTo>
                  <a:pt x="1408376" y="4336334"/>
                </a:lnTo>
                <a:lnTo>
                  <a:pt x="1407012" y="4311243"/>
                </a:lnTo>
                <a:lnTo>
                  <a:pt x="1405649" y="4286153"/>
                </a:lnTo>
                <a:lnTo>
                  <a:pt x="1408035" y="4260057"/>
                </a:lnTo>
                <a:lnTo>
                  <a:pt x="1393794" y="4271912"/>
                </a:lnTo>
                <a:lnTo>
                  <a:pt x="1383973" y="4285262"/>
                </a:lnTo>
                <a:lnTo>
                  <a:pt x="1365582" y="4311626"/>
                </a:lnTo>
                <a:lnTo>
                  <a:pt x="1351610" y="4339486"/>
                </a:lnTo>
                <a:lnTo>
                  <a:pt x="1340473" y="4367927"/>
                </a:lnTo>
                <a:lnTo>
                  <a:pt x="1331256" y="4398532"/>
                </a:lnTo>
                <a:lnTo>
                  <a:pt x="1324874" y="4429717"/>
                </a:lnTo>
                <a:lnTo>
                  <a:pt x="1316328" y="4462823"/>
                </a:lnTo>
                <a:lnTo>
                  <a:pt x="1306776" y="4492178"/>
                </a:lnTo>
                <a:lnTo>
                  <a:pt x="1295167" y="4473852"/>
                </a:lnTo>
                <a:lnTo>
                  <a:pt x="1289407" y="4467357"/>
                </a:lnTo>
                <a:lnTo>
                  <a:pt x="1290233" y="4460436"/>
                </a:lnTo>
                <a:lnTo>
                  <a:pt x="1289293" y="4441931"/>
                </a:lnTo>
                <a:lnTo>
                  <a:pt x="1285609" y="4428181"/>
                </a:lnTo>
                <a:lnTo>
                  <a:pt x="1278510" y="4416685"/>
                </a:lnTo>
                <a:lnTo>
                  <a:pt x="1270250" y="4410860"/>
                </a:lnTo>
                <a:lnTo>
                  <a:pt x="1257904" y="4404788"/>
                </a:lnTo>
                <a:lnTo>
                  <a:pt x="1244399" y="4404388"/>
                </a:lnTo>
                <a:lnTo>
                  <a:pt x="1229978" y="4405573"/>
                </a:lnTo>
                <a:lnTo>
                  <a:pt x="1213393" y="4408676"/>
                </a:lnTo>
                <a:lnTo>
                  <a:pt x="1164798" y="4412320"/>
                </a:lnTo>
                <a:lnTo>
                  <a:pt x="1139706" y="4413683"/>
                </a:lnTo>
                <a:lnTo>
                  <a:pt x="1114861" y="4410962"/>
                </a:lnTo>
                <a:lnTo>
                  <a:pt x="1101936" y="4407727"/>
                </a:lnTo>
                <a:lnTo>
                  <a:pt x="1091176" y="4402571"/>
                </a:lnTo>
                <a:lnTo>
                  <a:pt x="1081331" y="4395830"/>
                </a:lnTo>
                <a:lnTo>
                  <a:pt x="1076821" y="4388999"/>
                </a:lnTo>
                <a:lnTo>
                  <a:pt x="1072891" y="4379334"/>
                </a:lnTo>
                <a:lnTo>
                  <a:pt x="1071462" y="4368999"/>
                </a:lnTo>
                <a:lnTo>
                  <a:pt x="1077532" y="4356654"/>
                </a:lnTo>
                <a:lnTo>
                  <a:pt x="1084853" y="4343974"/>
                </a:lnTo>
                <a:lnTo>
                  <a:pt x="1122307" y="4293744"/>
                </a:lnTo>
                <a:lnTo>
                  <a:pt x="1161925" y="4241596"/>
                </a:lnTo>
                <a:lnTo>
                  <a:pt x="1204713" y="4191276"/>
                </a:lnTo>
                <a:lnTo>
                  <a:pt x="1226945" y="4169242"/>
                </a:lnTo>
                <a:lnTo>
                  <a:pt x="1250427" y="4146872"/>
                </a:lnTo>
                <a:lnTo>
                  <a:pt x="1278238" y="4120663"/>
                </a:lnTo>
                <a:lnTo>
                  <a:pt x="1289310" y="4106978"/>
                </a:lnTo>
                <a:lnTo>
                  <a:pt x="1300380" y="4093293"/>
                </a:lnTo>
                <a:lnTo>
                  <a:pt x="1310201" y="4079943"/>
                </a:lnTo>
                <a:lnTo>
                  <a:pt x="1316517" y="4063514"/>
                </a:lnTo>
                <a:lnTo>
                  <a:pt x="1322498" y="4045834"/>
                </a:lnTo>
                <a:lnTo>
                  <a:pt x="1326314" y="4030073"/>
                </a:lnTo>
                <a:lnTo>
                  <a:pt x="1347151" y="3887831"/>
                </a:lnTo>
                <a:lnTo>
                  <a:pt x="1364573" y="3747844"/>
                </a:lnTo>
                <a:lnTo>
                  <a:pt x="1372605" y="3702818"/>
                </a:lnTo>
                <a:lnTo>
                  <a:pt x="1381888" y="3657458"/>
                </a:lnTo>
                <a:lnTo>
                  <a:pt x="1393473" y="3655693"/>
                </a:lnTo>
                <a:lnTo>
                  <a:pt x="1461611" y="3749978"/>
                </a:lnTo>
                <a:lnTo>
                  <a:pt x="1480092" y="3728948"/>
                </a:lnTo>
                <a:lnTo>
                  <a:pt x="1492323" y="3709594"/>
                </a:lnTo>
                <a:lnTo>
                  <a:pt x="1499219" y="3690329"/>
                </a:lnTo>
                <a:lnTo>
                  <a:pt x="1501115" y="3672403"/>
                </a:lnTo>
                <a:lnTo>
                  <a:pt x="1498926" y="3654233"/>
                </a:lnTo>
                <a:lnTo>
                  <a:pt x="1491401" y="3636152"/>
                </a:lnTo>
                <a:lnTo>
                  <a:pt x="1479792" y="3617827"/>
                </a:lnTo>
                <a:lnTo>
                  <a:pt x="1462847" y="3599590"/>
                </a:lnTo>
                <a:lnTo>
                  <a:pt x="1448403" y="3580684"/>
                </a:lnTo>
                <a:lnTo>
                  <a:pt x="1434539" y="3558942"/>
                </a:lnTo>
                <a:lnTo>
                  <a:pt x="1414645" y="3514701"/>
                </a:lnTo>
                <a:lnTo>
                  <a:pt x="1397856" y="3487044"/>
                </a:lnTo>
                <a:lnTo>
                  <a:pt x="1384662" y="3467803"/>
                </a:lnTo>
                <a:lnTo>
                  <a:pt x="1376067" y="3460728"/>
                </a:lnTo>
                <a:lnTo>
                  <a:pt x="1370307" y="3454232"/>
                </a:lnTo>
                <a:lnTo>
                  <a:pt x="1360552" y="3452826"/>
                </a:lnTo>
                <a:lnTo>
                  <a:pt x="1354547" y="3450417"/>
                </a:lnTo>
                <a:lnTo>
                  <a:pt x="1344457" y="3447761"/>
                </a:lnTo>
                <a:lnTo>
                  <a:pt x="1336957" y="3449771"/>
                </a:lnTo>
                <a:lnTo>
                  <a:pt x="1326956" y="3452450"/>
                </a:lnTo>
                <a:lnTo>
                  <a:pt x="1317626" y="3457630"/>
                </a:lnTo>
                <a:lnTo>
                  <a:pt x="1297805" y="3473659"/>
                </a:lnTo>
                <a:lnTo>
                  <a:pt x="1275238" y="3494444"/>
                </a:lnTo>
                <a:lnTo>
                  <a:pt x="1265663" y="3503709"/>
                </a:lnTo>
                <a:lnTo>
                  <a:pt x="1234723" y="3493242"/>
                </a:lnTo>
                <a:lnTo>
                  <a:pt x="1222378" y="3487171"/>
                </a:lnTo>
                <a:lnTo>
                  <a:pt x="1209698" y="3479850"/>
                </a:lnTo>
                <a:lnTo>
                  <a:pt x="1188757" y="3466704"/>
                </a:lnTo>
                <a:lnTo>
                  <a:pt x="1177908" y="3456213"/>
                </a:lnTo>
                <a:lnTo>
                  <a:pt x="1172728" y="3446883"/>
                </a:lnTo>
                <a:lnTo>
                  <a:pt x="1169044" y="3433133"/>
                </a:lnTo>
                <a:lnTo>
                  <a:pt x="1167859" y="3418712"/>
                </a:lnTo>
                <a:lnTo>
                  <a:pt x="1165825" y="3391121"/>
                </a:lnTo>
                <a:lnTo>
                  <a:pt x="1163301" y="3371701"/>
                </a:lnTo>
                <a:lnTo>
                  <a:pt x="1160287" y="3360450"/>
                </a:lnTo>
                <a:lnTo>
                  <a:pt x="1153187" y="3348955"/>
                </a:lnTo>
                <a:lnTo>
                  <a:pt x="1144927" y="3343129"/>
                </a:lnTo>
                <a:lnTo>
                  <a:pt x="1135752" y="3338888"/>
                </a:lnTo>
                <a:lnTo>
                  <a:pt x="1122582" y="3339738"/>
                </a:lnTo>
                <a:lnTo>
                  <a:pt x="1108831" y="3343422"/>
                </a:lnTo>
                <a:lnTo>
                  <a:pt x="1093251" y="3350277"/>
                </a:lnTo>
                <a:lnTo>
                  <a:pt x="1071174" y="3362891"/>
                </a:lnTo>
                <a:lnTo>
                  <a:pt x="1046509" y="3370840"/>
                </a:lnTo>
                <a:lnTo>
                  <a:pt x="1022758" y="3377204"/>
                </a:lnTo>
                <a:lnTo>
                  <a:pt x="1002422" y="3381313"/>
                </a:lnTo>
                <a:lnTo>
                  <a:pt x="981417" y="3382922"/>
                </a:lnTo>
                <a:lnTo>
                  <a:pt x="961571" y="3378861"/>
                </a:lnTo>
                <a:lnTo>
                  <a:pt x="940811" y="3376385"/>
                </a:lnTo>
                <a:lnTo>
                  <a:pt x="924381" y="3370069"/>
                </a:lnTo>
                <a:lnTo>
                  <a:pt x="906946" y="3360003"/>
                </a:lnTo>
                <a:lnTo>
                  <a:pt x="890426" y="3348352"/>
                </a:lnTo>
                <a:lnTo>
                  <a:pt x="875737" y="3333531"/>
                </a:lnTo>
                <a:lnTo>
                  <a:pt x="863547" y="3318040"/>
                </a:lnTo>
                <a:lnTo>
                  <a:pt x="851938" y="3299714"/>
                </a:lnTo>
                <a:lnTo>
                  <a:pt x="841488" y="3275718"/>
                </a:lnTo>
                <a:lnTo>
                  <a:pt x="832625" y="3252637"/>
                </a:lnTo>
                <a:lnTo>
                  <a:pt x="826261" y="3228886"/>
                </a:lnTo>
                <a:lnTo>
                  <a:pt x="820051" y="3195715"/>
                </a:lnTo>
                <a:lnTo>
                  <a:pt x="820118" y="3180960"/>
                </a:lnTo>
                <a:lnTo>
                  <a:pt x="820183" y="3166204"/>
                </a:lnTo>
                <a:lnTo>
                  <a:pt x="820584" y="3152700"/>
                </a:lnTo>
                <a:lnTo>
                  <a:pt x="824155" y="3141024"/>
                </a:lnTo>
                <a:lnTo>
                  <a:pt x="829890" y="3127430"/>
                </a:lnTo>
                <a:lnTo>
                  <a:pt x="835046" y="3116670"/>
                </a:lnTo>
                <a:lnTo>
                  <a:pt x="842367" y="3103991"/>
                </a:lnTo>
                <a:lnTo>
                  <a:pt x="850358" y="3093810"/>
                </a:lnTo>
                <a:lnTo>
                  <a:pt x="858683" y="3084880"/>
                </a:lnTo>
                <a:lnTo>
                  <a:pt x="870758" y="3074945"/>
                </a:lnTo>
                <a:lnTo>
                  <a:pt x="884755" y="3067175"/>
                </a:lnTo>
                <a:lnTo>
                  <a:pt x="897500" y="3059741"/>
                </a:lnTo>
                <a:lnTo>
                  <a:pt x="927746" y="3047618"/>
                </a:lnTo>
                <a:lnTo>
                  <a:pt x="958908" y="3033908"/>
                </a:lnTo>
                <a:lnTo>
                  <a:pt x="985405" y="3022790"/>
                </a:lnTo>
                <a:lnTo>
                  <a:pt x="1013730" y="3008501"/>
                </a:lnTo>
                <a:lnTo>
                  <a:pt x="1040472" y="2993297"/>
                </a:lnTo>
                <a:lnTo>
                  <a:pt x="1064043" y="2976263"/>
                </a:lnTo>
                <a:lnTo>
                  <a:pt x="1084110" y="2956148"/>
                </a:lnTo>
                <a:lnTo>
                  <a:pt x="1102501" y="2929783"/>
                </a:lnTo>
                <a:lnTo>
                  <a:pt x="1120223" y="2900919"/>
                </a:lnTo>
                <a:lnTo>
                  <a:pt x="1124463" y="2891743"/>
                </a:lnTo>
                <a:lnTo>
                  <a:pt x="1131539" y="2883149"/>
                </a:lnTo>
                <a:lnTo>
                  <a:pt x="1138034" y="2877389"/>
                </a:lnTo>
                <a:lnTo>
                  <a:pt x="1144195" y="2870379"/>
                </a:lnTo>
                <a:lnTo>
                  <a:pt x="1159440" y="2862275"/>
                </a:lnTo>
                <a:lnTo>
                  <a:pt x="1175691" y="2857920"/>
                </a:lnTo>
                <a:lnTo>
                  <a:pt x="1193616" y="2859816"/>
                </a:lnTo>
                <a:lnTo>
                  <a:pt x="1211877" y="2862963"/>
                </a:lnTo>
                <a:lnTo>
                  <a:pt x="1232147" y="2873609"/>
                </a:lnTo>
                <a:lnTo>
                  <a:pt x="1247417" y="2885595"/>
                </a:lnTo>
                <a:lnTo>
                  <a:pt x="1285056" y="2921062"/>
                </a:lnTo>
                <a:lnTo>
                  <a:pt x="1304835" y="2939878"/>
                </a:lnTo>
                <a:lnTo>
                  <a:pt x="1325774" y="2953023"/>
                </a:lnTo>
                <a:lnTo>
                  <a:pt x="1333030" y="2955100"/>
                </a:lnTo>
                <a:lnTo>
                  <a:pt x="1340621" y="2958425"/>
                </a:lnTo>
                <a:lnTo>
                  <a:pt x="1355375" y="2958491"/>
                </a:lnTo>
                <a:lnTo>
                  <a:pt x="1373211" y="2955051"/>
                </a:lnTo>
                <a:lnTo>
                  <a:pt x="1390131" y="2953197"/>
                </a:lnTo>
                <a:lnTo>
                  <a:pt x="1389192" y="2934692"/>
                </a:lnTo>
                <a:lnTo>
                  <a:pt x="1388834" y="2913352"/>
                </a:lnTo>
                <a:lnTo>
                  <a:pt x="1387559" y="2893596"/>
                </a:lnTo>
                <a:lnTo>
                  <a:pt x="1383049" y="2886765"/>
                </a:lnTo>
                <a:lnTo>
                  <a:pt x="1380125" y="2880851"/>
                </a:lnTo>
                <a:lnTo>
                  <a:pt x="1350590" y="2860629"/>
                </a:lnTo>
                <a:lnTo>
                  <a:pt x="1320476" y="2843242"/>
                </a:lnTo>
                <a:lnTo>
                  <a:pt x="1285695" y="2828445"/>
                </a:lnTo>
                <a:lnTo>
                  <a:pt x="1252835" y="2815813"/>
                </a:lnTo>
                <a:lnTo>
                  <a:pt x="1207720" y="2802445"/>
                </a:lnTo>
                <a:lnTo>
                  <a:pt x="1164189" y="2789994"/>
                </a:lnTo>
                <a:lnTo>
                  <a:pt x="1119074" y="2776626"/>
                </a:lnTo>
                <a:lnTo>
                  <a:pt x="1074539" y="2760424"/>
                </a:lnTo>
                <a:lnTo>
                  <a:pt x="1162532" y="2728807"/>
                </a:lnTo>
                <a:lnTo>
                  <a:pt x="1162933" y="2715301"/>
                </a:lnTo>
                <a:lnTo>
                  <a:pt x="1099312" y="2702874"/>
                </a:lnTo>
                <a:lnTo>
                  <a:pt x="1068127" y="2696492"/>
                </a:lnTo>
                <a:lnTo>
                  <a:pt x="1037946" y="2693860"/>
                </a:lnTo>
                <a:lnTo>
                  <a:pt x="762905" y="2672432"/>
                </a:lnTo>
                <a:lnTo>
                  <a:pt x="492956" y="2654999"/>
                </a:lnTo>
                <a:lnTo>
                  <a:pt x="451524" y="2655382"/>
                </a:lnTo>
                <a:lnTo>
                  <a:pt x="412929" y="2656344"/>
                </a:lnTo>
                <a:lnTo>
                  <a:pt x="374422" y="2662643"/>
                </a:lnTo>
                <a:lnTo>
                  <a:pt x="337836" y="2671107"/>
                </a:lnTo>
                <a:lnTo>
                  <a:pt x="301919" y="2682070"/>
                </a:lnTo>
                <a:lnTo>
                  <a:pt x="266094" y="2698369"/>
                </a:lnTo>
                <a:lnTo>
                  <a:pt x="232186" y="2716832"/>
                </a:lnTo>
                <a:lnTo>
                  <a:pt x="196114" y="2737216"/>
                </a:lnTo>
                <a:lnTo>
                  <a:pt x="179954" y="2746906"/>
                </a:lnTo>
                <a:lnTo>
                  <a:pt x="163122" y="2754095"/>
                </a:lnTo>
                <a:lnTo>
                  <a:pt x="145042" y="2761619"/>
                </a:lnTo>
                <a:lnTo>
                  <a:pt x="126872" y="2763808"/>
                </a:lnTo>
                <a:lnTo>
                  <a:pt x="109951" y="2765663"/>
                </a:lnTo>
                <a:lnTo>
                  <a:pt x="91691" y="2762517"/>
                </a:lnTo>
                <a:lnTo>
                  <a:pt x="72761" y="2756871"/>
                </a:lnTo>
                <a:lnTo>
                  <a:pt x="55661" y="2748055"/>
                </a:lnTo>
                <a:lnTo>
                  <a:pt x="37556" y="2735488"/>
                </a:lnTo>
                <a:lnTo>
                  <a:pt x="24116" y="2720332"/>
                </a:lnTo>
                <a:lnTo>
                  <a:pt x="14762" y="2705422"/>
                </a:lnTo>
                <a:lnTo>
                  <a:pt x="7573" y="2688591"/>
                </a:lnTo>
                <a:lnTo>
                  <a:pt x="2549" y="2669841"/>
                </a:lnTo>
                <a:lnTo>
                  <a:pt x="1609" y="2651336"/>
                </a:lnTo>
                <a:lnTo>
                  <a:pt x="0" y="2630330"/>
                </a:lnTo>
                <a:lnTo>
                  <a:pt x="1561" y="2611155"/>
                </a:lnTo>
                <a:lnTo>
                  <a:pt x="2852" y="2575974"/>
                </a:lnTo>
                <a:lnTo>
                  <a:pt x="9570" y="2546038"/>
                </a:lnTo>
                <a:lnTo>
                  <a:pt x="19456" y="2517933"/>
                </a:lnTo>
                <a:lnTo>
                  <a:pt x="32178" y="2490407"/>
                </a:lnTo>
                <a:lnTo>
                  <a:pt x="47489" y="2467548"/>
                </a:lnTo>
                <a:lnTo>
                  <a:pt x="65056" y="2448103"/>
                </a:lnTo>
                <a:lnTo>
                  <a:pt x="84877" y="2432074"/>
                </a:lnTo>
                <a:lnTo>
                  <a:pt x="105702" y="2419795"/>
                </a:lnTo>
                <a:lnTo>
                  <a:pt x="128449" y="2409681"/>
                </a:lnTo>
                <a:lnTo>
                  <a:pt x="152199" y="2403317"/>
                </a:lnTo>
                <a:lnTo>
                  <a:pt x="179455" y="2400032"/>
                </a:lnTo>
                <a:lnTo>
                  <a:pt x="205216" y="2401170"/>
                </a:lnTo>
                <a:lnTo>
                  <a:pt x="232316" y="2407306"/>
                </a:lnTo>
                <a:lnTo>
                  <a:pt x="262921" y="2416522"/>
                </a:lnTo>
                <a:lnTo>
                  <a:pt x="291362" y="2427659"/>
                </a:lnTo>
                <a:lnTo>
                  <a:pt x="320226" y="2445381"/>
                </a:lnTo>
                <a:lnTo>
                  <a:pt x="356436" y="2470513"/>
                </a:lnTo>
                <a:lnTo>
                  <a:pt x="391730" y="2497231"/>
                </a:lnTo>
                <a:lnTo>
                  <a:pt x="460489" y="2553835"/>
                </a:lnTo>
                <a:lnTo>
                  <a:pt x="494779" y="2576802"/>
                </a:lnTo>
                <a:lnTo>
                  <a:pt x="530563" y="2595349"/>
                </a:lnTo>
                <a:lnTo>
                  <a:pt x="564428" y="2611731"/>
                </a:lnTo>
                <a:lnTo>
                  <a:pt x="599789" y="2623693"/>
                </a:lnTo>
                <a:lnTo>
                  <a:pt x="637895" y="2630899"/>
                </a:lnTo>
                <a:lnTo>
                  <a:pt x="676581" y="2635272"/>
                </a:lnTo>
                <a:lnTo>
                  <a:pt x="716761" y="2635224"/>
                </a:lnTo>
                <a:lnTo>
                  <a:pt x="758438" y="2630756"/>
                </a:lnTo>
                <a:lnTo>
                  <a:pt x="791944" y="2625797"/>
                </a:lnTo>
                <a:lnTo>
                  <a:pt x="823284" y="2622758"/>
                </a:lnTo>
                <a:lnTo>
                  <a:pt x="886971" y="2620432"/>
                </a:lnTo>
                <a:lnTo>
                  <a:pt x="953827" y="2619935"/>
                </a:lnTo>
                <a:lnTo>
                  <a:pt x="1019099" y="2618523"/>
                </a:lnTo>
                <a:lnTo>
                  <a:pt x="1007375" y="2574771"/>
                </a:lnTo>
                <a:lnTo>
                  <a:pt x="1045482" y="2581978"/>
                </a:lnTo>
                <a:lnTo>
                  <a:pt x="1063741" y="2585124"/>
                </a:lnTo>
                <a:lnTo>
                  <a:pt x="1079837" y="2590189"/>
                </a:lnTo>
                <a:lnTo>
                  <a:pt x="1108522" y="2597241"/>
                </a:lnTo>
                <a:lnTo>
                  <a:pt x="1131203" y="2601883"/>
                </a:lnTo>
                <a:lnTo>
                  <a:pt x="1149708" y="2600943"/>
                </a:lnTo>
                <a:lnTo>
                  <a:pt x="1158458" y="2598598"/>
                </a:lnTo>
                <a:lnTo>
                  <a:pt x="1163124" y="2596009"/>
                </a:lnTo>
                <a:lnTo>
                  <a:pt x="1168704" y="2591834"/>
                </a:lnTo>
                <a:lnTo>
                  <a:pt x="1173950" y="2586409"/>
                </a:lnTo>
                <a:lnTo>
                  <a:pt x="1176025" y="2579154"/>
                </a:lnTo>
                <a:lnTo>
                  <a:pt x="1180266" y="2569979"/>
                </a:lnTo>
                <a:lnTo>
                  <a:pt x="1181491" y="2549554"/>
                </a:lnTo>
                <a:lnTo>
                  <a:pt x="1181957" y="2521293"/>
                </a:lnTo>
                <a:lnTo>
                  <a:pt x="1181688" y="2505288"/>
                </a:lnTo>
                <a:lnTo>
                  <a:pt x="1183339" y="2491447"/>
                </a:lnTo>
                <a:lnTo>
                  <a:pt x="1186329" y="2482607"/>
                </a:lnTo>
                <a:lnTo>
                  <a:pt x="1193405" y="2474013"/>
                </a:lnTo>
                <a:lnTo>
                  <a:pt x="1199230" y="2465753"/>
                </a:lnTo>
                <a:lnTo>
                  <a:pt x="1210726" y="2458653"/>
                </a:lnTo>
                <a:lnTo>
                  <a:pt x="1230302" y="2446709"/>
                </a:lnTo>
                <a:lnTo>
                  <a:pt x="1030934" y="2407684"/>
                </a:lnTo>
                <a:lnTo>
                  <a:pt x="1033835" y="2393508"/>
                </a:lnTo>
                <a:lnTo>
                  <a:pt x="1270279" y="2415900"/>
                </a:lnTo>
                <a:lnTo>
                  <a:pt x="1263443" y="2345383"/>
                </a:lnTo>
                <a:lnTo>
                  <a:pt x="1213261" y="2348111"/>
                </a:lnTo>
                <a:lnTo>
                  <a:pt x="1189086" y="2347889"/>
                </a:lnTo>
                <a:lnTo>
                  <a:pt x="1166161" y="2347334"/>
                </a:lnTo>
                <a:lnTo>
                  <a:pt x="1133144" y="2344122"/>
                </a:lnTo>
                <a:lnTo>
                  <a:pt x="1104795" y="2338320"/>
                </a:lnTo>
                <a:lnTo>
                  <a:pt x="1081110" y="2329929"/>
                </a:lnTo>
                <a:lnTo>
                  <a:pt x="1062670" y="2316114"/>
                </a:lnTo>
                <a:lnTo>
                  <a:pt x="1054075" y="2309038"/>
                </a:lnTo>
                <a:lnTo>
                  <a:pt x="1046394" y="2300377"/>
                </a:lnTo>
                <a:lnTo>
                  <a:pt x="1034451" y="2280801"/>
                </a:lnTo>
                <a:lnTo>
                  <a:pt x="1025921" y="2258970"/>
                </a:lnTo>
                <a:lnTo>
                  <a:pt x="1020718" y="2229549"/>
                </a:lnTo>
                <a:lnTo>
                  <a:pt x="1018594" y="2196623"/>
                </a:lnTo>
                <a:lnTo>
                  <a:pt x="1019240" y="2179033"/>
                </a:lnTo>
                <a:lnTo>
                  <a:pt x="1021806" y="2163607"/>
                </a:lnTo>
                <a:lnTo>
                  <a:pt x="1024371" y="2148182"/>
                </a:lnTo>
                <a:lnTo>
                  <a:pt x="1027853" y="2131172"/>
                </a:lnTo>
                <a:lnTo>
                  <a:pt x="1034838" y="2117241"/>
                </a:lnTo>
                <a:lnTo>
                  <a:pt x="1040909" y="2104897"/>
                </a:lnTo>
                <a:lnTo>
                  <a:pt x="1049479" y="2091882"/>
                </a:lnTo>
                <a:lnTo>
                  <a:pt x="1056800" y="2079202"/>
                </a:lnTo>
                <a:lnTo>
                  <a:pt x="1066957" y="2067102"/>
                </a:lnTo>
                <a:lnTo>
                  <a:pt x="1078117" y="2058752"/>
                </a:lnTo>
                <a:lnTo>
                  <a:pt x="1090193" y="2048818"/>
                </a:lnTo>
                <a:lnTo>
                  <a:pt x="1102938" y="2041383"/>
                </a:lnTo>
                <a:lnTo>
                  <a:pt x="1116019" y="2035199"/>
                </a:lnTo>
                <a:lnTo>
                  <a:pt x="1131020" y="2031179"/>
                </a:lnTo>
                <a:lnTo>
                  <a:pt x="1164770" y="2022136"/>
                </a:lnTo>
                <a:lnTo>
                  <a:pt x="1199192" y="2015592"/>
                </a:lnTo>
                <a:lnTo>
                  <a:pt x="1270534" y="2001835"/>
                </a:lnTo>
                <a:lnTo>
                  <a:pt x="1241310" y="1962773"/>
                </a:lnTo>
                <a:lnTo>
                  <a:pt x="1323281" y="1983683"/>
                </a:lnTo>
                <a:lnTo>
                  <a:pt x="1403667" y="2003678"/>
                </a:lnTo>
                <a:lnTo>
                  <a:pt x="1370358" y="1964370"/>
                </a:lnTo>
                <a:lnTo>
                  <a:pt x="1408463" y="1971576"/>
                </a:lnTo>
                <a:lnTo>
                  <a:pt x="1130324" y="1728573"/>
                </a:lnTo>
                <a:lnTo>
                  <a:pt x="1138069" y="1722478"/>
                </a:lnTo>
                <a:lnTo>
                  <a:pt x="1519855" y="1987281"/>
                </a:lnTo>
                <a:lnTo>
                  <a:pt x="1526261" y="1976187"/>
                </a:lnTo>
                <a:lnTo>
                  <a:pt x="1529252" y="1967347"/>
                </a:lnTo>
                <a:lnTo>
                  <a:pt x="1532242" y="1958507"/>
                </a:lnTo>
                <a:lnTo>
                  <a:pt x="1534317" y="1951252"/>
                </a:lnTo>
                <a:lnTo>
                  <a:pt x="1532642" y="1945002"/>
                </a:lnTo>
                <a:lnTo>
                  <a:pt x="1530968" y="1938751"/>
                </a:lnTo>
                <a:lnTo>
                  <a:pt x="1524203" y="1928506"/>
                </a:lnTo>
                <a:lnTo>
                  <a:pt x="1512103" y="1918351"/>
                </a:lnTo>
                <a:lnTo>
                  <a:pt x="1498753" y="1908530"/>
                </a:lnTo>
                <a:lnTo>
                  <a:pt x="1484489" y="1900293"/>
                </a:lnTo>
                <a:lnTo>
                  <a:pt x="1467969" y="1888642"/>
                </a:lnTo>
                <a:lnTo>
                  <a:pt x="1543109" y="1914062"/>
                </a:lnTo>
                <a:lnTo>
                  <a:pt x="1553887" y="1864281"/>
                </a:lnTo>
                <a:lnTo>
                  <a:pt x="1538706" y="1857629"/>
                </a:lnTo>
                <a:lnTo>
                  <a:pt x="1526027" y="1850310"/>
                </a:lnTo>
                <a:lnTo>
                  <a:pt x="1513347" y="1842989"/>
                </a:lnTo>
                <a:lnTo>
                  <a:pt x="1502497" y="1832498"/>
                </a:lnTo>
                <a:lnTo>
                  <a:pt x="1493568" y="1824173"/>
                </a:lnTo>
                <a:lnTo>
                  <a:pt x="1484638" y="1815847"/>
                </a:lnTo>
                <a:lnTo>
                  <a:pt x="1480373" y="1804931"/>
                </a:lnTo>
                <a:lnTo>
                  <a:pt x="1475194" y="1795601"/>
                </a:lnTo>
                <a:lnTo>
                  <a:pt x="1472514" y="1785601"/>
                </a:lnTo>
                <a:lnTo>
                  <a:pt x="1472335" y="1774930"/>
                </a:lnTo>
                <a:lnTo>
                  <a:pt x="1473405" y="1763925"/>
                </a:lnTo>
                <a:lnTo>
                  <a:pt x="1474476" y="1752920"/>
                </a:lnTo>
                <a:lnTo>
                  <a:pt x="1478046" y="1741245"/>
                </a:lnTo>
                <a:lnTo>
                  <a:pt x="1483202" y="1730485"/>
                </a:lnTo>
                <a:lnTo>
                  <a:pt x="1491192" y="1720306"/>
                </a:lnTo>
                <a:lnTo>
                  <a:pt x="1501348" y="1708205"/>
                </a:lnTo>
                <a:lnTo>
                  <a:pt x="1500661" y="1760642"/>
                </a:lnTo>
                <a:lnTo>
                  <a:pt x="1543342" y="1759924"/>
                </a:lnTo>
                <a:lnTo>
                  <a:pt x="1565017" y="1760814"/>
                </a:lnTo>
                <a:lnTo>
                  <a:pt x="1587028" y="1762955"/>
                </a:lnTo>
                <a:lnTo>
                  <a:pt x="1609038" y="1765097"/>
                </a:lnTo>
                <a:lnTo>
                  <a:pt x="1628214" y="1766658"/>
                </a:lnTo>
                <a:lnTo>
                  <a:pt x="1641384" y="1765809"/>
                </a:lnTo>
                <a:lnTo>
                  <a:pt x="1646964" y="1761634"/>
                </a:lnTo>
                <a:lnTo>
                  <a:pt x="1650379" y="1759378"/>
                </a:lnTo>
                <a:lnTo>
                  <a:pt x="1653459" y="1755874"/>
                </a:lnTo>
                <a:lnTo>
                  <a:pt x="1656205" y="1751119"/>
                </a:lnTo>
                <a:lnTo>
                  <a:pt x="1658770" y="1735693"/>
                </a:lnTo>
                <a:lnTo>
                  <a:pt x="1657497" y="1715938"/>
                </a:lnTo>
                <a:lnTo>
                  <a:pt x="1654882" y="1691182"/>
                </a:lnTo>
                <a:lnTo>
                  <a:pt x="1520631" y="1660165"/>
                </a:lnTo>
                <a:lnTo>
                  <a:pt x="1676006" y="1510009"/>
                </a:lnTo>
                <a:lnTo>
                  <a:pt x="1657608" y="1461347"/>
                </a:lnTo>
                <a:lnTo>
                  <a:pt x="1669439" y="1455498"/>
                </a:lnTo>
                <a:lnTo>
                  <a:pt x="1679439" y="1452818"/>
                </a:lnTo>
                <a:lnTo>
                  <a:pt x="1688860" y="1452973"/>
                </a:lnTo>
                <a:lnTo>
                  <a:pt x="1696695" y="1452214"/>
                </a:lnTo>
                <a:lnTo>
                  <a:pt x="1703950" y="1454290"/>
                </a:lnTo>
                <a:lnTo>
                  <a:pt x="1711875" y="1458864"/>
                </a:lnTo>
                <a:lnTo>
                  <a:pt x="1726475" y="1468350"/>
                </a:lnTo>
                <a:lnTo>
                  <a:pt x="1752594" y="1490827"/>
                </a:lnTo>
                <a:lnTo>
                  <a:pt x="1767194" y="1500313"/>
                </a:lnTo>
                <a:lnTo>
                  <a:pt x="1774450" y="1502389"/>
                </a:lnTo>
                <a:lnTo>
                  <a:pt x="1782620" y="1502879"/>
                </a:lnTo>
                <a:lnTo>
                  <a:pt x="1785341" y="1478034"/>
                </a:lnTo>
                <a:lnTo>
                  <a:pt x="1786812" y="1453523"/>
                </a:lnTo>
                <a:lnTo>
                  <a:pt x="1789868" y="1429927"/>
                </a:lnTo>
                <a:lnTo>
                  <a:pt x="1788438" y="1419592"/>
                </a:lnTo>
                <a:lnTo>
                  <a:pt x="1785089" y="1407092"/>
                </a:lnTo>
                <a:lnTo>
                  <a:pt x="1779485" y="1391176"/>
                </a:lnTo>
                <a:lnTo>
                  <a:pt x="1770465" y="1377516"/>
                </a:lnTo>
                <a:lnTo>
                  <a:pt x="1761111" y="1362604"/>
                </a:lnTo>
                <a:lnTo>
                  <a:pt x="1748675" y="1351198"/>
                </a:lnTo>
                <a:lnTo>
                  <a:pt x="1735326" y="1341379"/>
                </a:lnTo>
                <a:lnTo>
                  <a:pt x="1721396" y="1334391"/>
                </a:lnTo>
                <a:lnTo>
                  <a:pt x="1702466" y="1328746"/>
                </a:lnTo>
                <a:lnTo>
                  <a:pt x="1684541" y="1326850"/>
                </a:lnTo>
                <a:lnTo>
                  <a:pt x="1669115" y="1324284"/>
                </a:lnTo>
                <a:lnTo>
                  <a:pt x="1658690" y="1320379"/>
                </a:lnTo>
                <a:lnTo>
                  <a:pt x="1653935" y="1317633"/>
                </a:lnTo>
                <a:lnTo>
                  <a:pt x="1645006" y="1309308"/>
                </a:lnTo>
                <a:lnTo>
                  <a:pt x="1638575" y="1300312"/>
                </a:lnTo>
                <a:lnTo>
                  <a:pt x="1622881" y="1281741"/>
                </a:lnTo>
                <a:lnTo>
                  <a:pt x="1646632" y="1275377"/>
                </a:lnTo>
                <a:lnTo>
                  <a:pt x="1659468" y="1273278"/>
                </a:lnTo>
                <a:lnTo>
                  <a:pt x="1663217" y="1272273"/>
                </a:lnTo>
                <a:lnTo>
                  <a:pt x="1667973" y="1275018"/>
                </a:lnTo>
                <a:lnTo>
                  <a:pt x="1700922" y="1292985"/>
                </a:lnTo>
                <a:lnTo>
                  <a:pt x="1736038" y="1309032"/>
                </a:lnTo>
                <a:lnTo>
                  <a:pt x="1800107" y="1348136"/>
                </a:lnTo>
                <a:lnTo>
                  <a:pt x="1817542" y="1358202"/>
                </a:lnTo>
                <a:lnTo>
                  <a:pt x="1833727" y="1368604"/>
                </a:lnTo>
                <a:lnTo>
                  <a:pt x="1842232" y="1370344"/>
                </a:lnTo>
                <a:lnTo>
                  <a:pt x="1850737" y="1372084"/>
                </a:lnTo>
                <a:lnTo>
                  <a:pt x="1860737" y="1369404"/>
                </a:lnTo>
                <a:lnTo>
                  <a:pt x="1875403" y="1364135"/>
                </a:lnTo>
                <a:lnTo>
                  <a:pt x="1879153" y="1363130"/>
                </a:lnTo>
                <a:lnTo>
                  <a:pt x="1883908" y="1365876"/>
                </a:lnTo>
                <a:lnTo>
                  <a:pt x="1898418" y="1370027"/>
                </a:lnTo>
                <a:lnTo>
                  <a:pt x="1916768" y="1378508"/>
                </a:lnTo>
                <a:lnTo>
                  <a:pt x="1936704" y="1387903"/>
                </a:lnTo>
                <a:lnTo>
                  <a:pt x="1936410" y="1351808"/>
                </a:lnTo>
                <a:lnTo>
                  <a:pt x="1935806" y="1334552"/>
                </a:lnTo>
                <a:lnTo>
                  <a:pt x="1932122" y="1320802"/>
                </a:lnTo>
                <a:lnTo>
                  <a:pt x="1879427" y="1174146"/>
                </a:lnTo>
                <a:lnTo>
                  <a:pt x="1851495" y="1099903"/>
                </a:lnTo>
                <a:lnTo>
                  <a:pt x="1827983" y="1027155"/>
                </a:lnTo>
                <a:lnTo>
                  <a:pt x="1814095" y="985324"/>
                </a:lnTo>
                <a:lnTo>
                  <a:pt x="1805876" y="944653"/>
                </a:lnTo>
                <a:lnTo>
                  <a:pt x="1795738" y="901815"/>
                </a:lnTo>
                <a:lnTo>
                  <a:pt x="1788770" y="860809"/>
                </a:lnTo>
                <a:lnTo>
                  <a:pt x="1789260" y="852639"/>
                </a:lnTo>
                <a:lnTo>
                  <a:pt x="1790666" y="842884"/>
                </a:lnTo>
                <a:lnTo>
                  <a:pt x="1796647" y="825204"/>
                </a:lnTo>
                <a:lnTo>
                  <a:pt x="1806043" y="805269"/>
                </a:lnTo>
                <a:lnTo>
                  <a:pt x="1811689" y="786339"/>
                </a:lnTo>
                <a:lnTo>
                  <a:pt x="1840620" y="789305"/>
                </a:lnTo>
                <a:lnTo>
                  <a:pt x="1850806" y="872323"/>
                </a:lnTo>
                <a:lnTo>
                  <a:pt x="1855274" y="913999"/>
                </a:lnTo>
                <a:lnTo>
                  <a:pt x="1856907" y="955095"/>
                </a:lnTo>
                <a:lnTo>
                  <a:pt x="1860526" y="983601"/>
                </a:lnTo>
                <a:lnTo>
                  <a:pt x="1864144" y="1012106"/>
                </a:lnTo>
                <a:lnTo>
                  <a:pt x="1867428" y="1039362"/>
                </a:lnTo>
                <a:lnTo>
                  <a:pt x="1874463" y="1065614"/>
                </a:lnTo>
                <a:lnTo>
                  <a:pt x="1881496" y="1091864"/>
                </a:lnTo>
                <a:lnTo>
                  <a:pt x="1890115" y="1119030"/>
                </a:lnTo>
                <a:lnTo>
                  <a:pt x="1910433" y="1169857"/>
                </a:lnTo>
                <a:lnTo>
                  <a:pt x="1934501" y="1219679"/>
                </a:lnTo>
                <a:lnTo>
                  <a:pt x="1960735" y="1267582"/>
                </a:lnTo>
                <a:lnTo>
                  <a:pt x="1987883" y="1313900"/>
                </a:lnTo>
                <a:lnTo>
                  <a:pt x="2018202" y="1362047"/>
                </a:lnTo>
                <a:lnTo>
                  <a:pt x="1997590" y="1275124"/>
                </a:lnTo>
                <a:lnTo>
                  <a:pt x="1975729" y="1188536"/>
                </a:lnTo>
                <a:lnTo>
                  <a:pt x="1952617" y="1102283"/>
                </a:lnTo>
                <a:lnTo>
                  <a:pt x="1939644" y="1058866"/>
                </a:lnTo>
                <a:lnTo>
                  <a:pt x="1923256" y="1017704"/>
                </a:lnTo>
                <a:lnTo>
                  <a:pt x="1906108" y="968708"/>
                </a:lnTo>
                <a:lnTo>
                  <a:pt x="1892709" y="918705"/>
                </a:lnTo>
                <a:lnTo>
                  <a:pt x="1881811" y="868034"/>
                </a:lnTo>
                <a:lnTo>
                  <a:pt x="1872834" y="819527"/>
                </a:lnTo>
                <a:lnTo>
                  <a:pt x="1866936" y="767516"/>
                </a:lnTo>
                <a:lnTo>
                  <a:pt x="1860123" y="717090"/>
                </a:lnTo>
                <a:lnTo>
                  <a:pt x="1854668" y="616727"/>
                </a:lnTo>
                <a:lnTo>
                  <a:pt x="1850600" y="561546"/>
                </a:lnTo>
                <a:lnTo>
                  <a:pt x="1845953" y="509199"/>
                </a:lnTo>
                <a:lnTo>
                  <a:pt x="1837555" y="457858"/>
                </a:lnTo>
                <a:lnTo>
                  <a:pt x="1828488" y="404016"/>
                </a:lnTo>
                <a:lnTo>
                  <a:pt x="1815090" y="354014"/>
                </a:lnTo>
                <a:lnTo>
                  <a:pt x="1796692" y="305352"/>
                </a:lnTo>
                <a:lnTo>
                  <a:pt x="1775124" y="254860"/>
                </a:lnTo>
                <a:lnTo>
                  <a:pt x="1762174" y="231534"/>
                </a:lnTo>
                <a:lnTo>
                  <a:pt x="1747975" y="208543"/>
                </a:lnTo>
                <a:lnTo>
                  <a:pt x="1737526" y="184547"/>
                </a:lnTo>
                <a:lnTo>
                  <a:pt x="1727992" y="158965"/>
                </a:lnTo>
                <a:lnTo>
                  <a:pt x="1725713" y="135459"/>
                </a:lnTo>
                <a:lnTo>
                  <a:pt x="1728434" y="110614"/>
                </a:lnTo>
                <a:lnTo>
                  <a:pt x="1732741" y="86684"/>
                </a:lnTo>
                <a:lnTo>
                  <a:pt x="1741132" y="62999"/>
                </a:lnTo>
                <a:lnTo>
                  <a:pt x="1752359" y="39894"/>
                </a:lnTo>
                <a:lnTo>
                  <a:pt x="1765170" y="17704"/>
                </a:lnTo>
                <a:lnTo>
                  <a:pt x="1775660" y="6854"/>
                </a:lnTo>
                <a:lnTo>
                  <a:pt x="1782491" y="2345"/>
                </a:lnTo>
                <a:close/>
              </a:path>
            </a:pathLst>
          </a:custGeom>
        </p:spPr>
        <p:txBody>
          <a:bodyPr rtlCol="0">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400">
                <a:solidFill>
                  <a:schemeClr val="bg1">
                    <a:lumMod val="65000"/>
                  </a:schemeClr>
                </a:solidFill>
              </a:defRPr>
            </a:lvl1pPr>
          </a:lstStyle>
          <a:p>
            <a:pPr lvl="0" fontAlgn="auto"/>
            <a:r>
              <a:rPr lang="zh-CN" altLang="en-US" strike="noStrike" noProof="0"/>
              <a:t>单击图标添加图片</a:t>
            </a:r>
            <a:endParaRPr lang="en-US" strike="noStrike" noProof="0" dirty="0"/>
          </a:p>
        </p:txBody>
      </p:sp>
      <p:sp>
        <p:nvSpPr>
          <p:cNvPr id="2" name="日期占位符 1"/>
          <p:cNvSpPr>
            <a:spLocks noGrp="1"/>
          </p:cNvSpPr>
          <p:nvPr>
            <p:ph type="dt" sz="half" idx="11"/>
          </p:nvPr>
        </p:nvSpPr>
        <p:spPr/>
        <p:txBody>
          <a:bodyPr/>
          <a:lstStyle/>
          <a:p>
            <a:pPr fontAlgn="auto">
              <a:defRPr/>
            </a:pPr>
            <a:fld id="{900E3F89-B9CF-47A4-8AF9-80DF08CE01C6}" type="datetimeFigureOut">
              <a:rPr lang="zh-CN" altLang="en-US" strike="noStrike" noProof="1">
                <a:latin typeface="+mn-lt"/>
                <a:ea typeface="+mn-ea"/>
                <a:cs typeface="+mn-cs"/>
              </a:rPr>
              <a:t>2024/7/17</a:t>
            </a:fld>
            <a:endParaRPr lang="zh-CN" altLang="en-US" strike="noStrike" noProof="1"/>
          </a:p>
        </p:txBody>
      </p:sp>
      <p:sp>
        <p:nvSpPr>
          <p:cNvPr id="3" name="页脚占位符 2"/>
          <p:cNvSpPr>
            <a:spLocks noGrp="1"/>
          </p:cNvSpPr>
          <p:nvPr>
            <p:ph type="ftr" sz="quarter" idx="12"/>
          </p:nvPr>
        </p:nvSpPr>
        <p:spPr/>
        <p:txBody>
          <a:bodyPr/>
          <a:lstStyle/>
          <a:p>
            <a:pPr fontAlgn="auto">
              <a:defRPr/>
            </a:pPr>
            <a:endParaRPr lang="zh-CN" altLang="en-US" strike="noStrike" noProof="1"/>
          </a:p>
        </p:txBody>
      </p:sp>
      <p:sp>
        <p:nvSpPr>
          <p:cNvPr id="4" name="灯片编号占位符 3"/>
          <p:cNvSpPr>
            <a:spLocks noGrp="1"/>
          </p:cNvSpPr>
          <p:nvPr>
            <p:ph type="sldNum" sz="quarter" idx="13"/>
          </p:nvPr>
        </p:nvSpPr>
        <p:spPr/>
        <p:txBody>
          <a:bodyPr/>
          <a:lstStyle/>
          <a:p>
            <a:pPr fontAlgn="auto">
              <a:defRPr/>
            </a:pPr>
            <a:fld id="{2ABCA1AC-285B-4241-B4E8-24A883016F6A}" type="slidenum">
              <a:rPr lang="zh-CN" altLang="en-US" strike="noStrike" noProof="1">
                <a:latin typeface="+mn-lt"/>
                <a:ea typeface="+mn-ea"/>
                <a:cs typeface="+mn-cs"/>
              </a:rPr>
              <a:t>‹#›</a:t>
            </a:fld>
            <a:endParaRPr lang="zh-CN" altLang="en-US" strike="noStrike" noProof="1"/>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2024/7/17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2.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2.jpe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theme" Target="../theme/theme5.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5.jpe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7"/>
          <a:stretch>
            <a:fillRect l="-1000" t="32000" r="-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Light" panose="020B0502040204020203" charset="-122"/>
                <a:ea typeface="微软雅黑 Light" panose="020B0502040204020203" charset="-122"/>
              </a:defRPr>
            </a:lvl1pPr>
          </a:lstStyle>
          <a:p>
            <a:fld id="{82F288E0-7875-42C4-84C8-98DBBD3BF4D2}" type="datetimeFigureOut">
              <a:rPr lang="zh-CN" altLang="en-US" smtClean="0"/>
              <a:t>2024/7/17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Light" panose="020B0502040204020203" charset="-122"/>
                <a:ea typeface="微软雅黑 Light" panose="020B0502040204020203"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Light" panose="020B0502040204020203" charset="-122"/>
                <a:ea typeface="微软雅黑 Light" panose="020B0502040204020203" charset="-122"/>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914400" rtl="0" eaLnBrk="1" latinLnBrk="0" hangingPunct="1">
        <a:lnSpc>
          <a:spcPct val="90000"/>
        </a:lnSpc>
        <a:spcBef>
          <a:spcPct val="0"/>
        </a:spcBef>
        <a:buNone/>
        <a:defRPr sz="40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120000"/>
        </a:lnSpc>
        <a:spcBef>
          <a:spcPts val="1000"/>
        </a:spcBef>
        <a:buSzPct val="75000"/>
        <a:buFont typeface="Arial" panose="020B0604020202020204" pitchFamily="34" charset="0"/>
        <a:buChar char="•"/>
        <a:defRPr sz="2800" kern="1200">
          <a:solidFill>
            <a:schemeClr val="tx1">
              <a:lumMod val="85000"/>
              <a:lumOff val="15000"/>
            </a:schemeClr>
          </a:solidFill>
          <a:latin typeface="微软雅黑" panose="020B0503020204020204" charset="-122"/>
          <a:ea typeface="微软雅黑" panose="020B0503020204020204" charset="-122"/>
          <a:cs typeface="+mn-cs"/>
        </a:defRPr>
      </a:lvl1pPr>
      <a:lvl2pPr marL="575945" indent="-228600" algn="l" defTabSz="914400" rtl="0" eaLnBrk="1" fontAlgn="auto" latinLnBrk="0" hangingPunct="1">
        <a:lnSpc>
          <a:spcPct val="120000"/>
        </a:lnSpc>
        <a:spcBef>
          <a:spcPts val="500"/>
        </a:spcBef>
        <a:buSzPct val="75000"/>
        <a:buFont typeface="Arial" panose="020B0604020202020204" pitchFamily="34" charset="0"/>
        <a:buChar char="•"/>
        <a:defRPr sz="2200" kern="1200">
          <a:solidFill>
            <a:schemeClr val="tx1">
              <a:lumMod val="75000"/>
              <a:lumOff val="25000"/>
            </a:schemeClr>
          </a:solidFill>
          <a:latin typeface="微软雅黑" panose="020B0503020204020204" charset="-122"/>
          <a:ea typeface="微软雅黑" panose="020B0503020204020204" charset="-122"/>
          <a:cs typeface="+mn-cs"/>
        </a:defRPr>
      </a:lvl2pPr>
      <a:lvl3pPr marL="1007745" indent="-228600" algn="l" defTabSz="914400" rtl="0" eaLnBrk="1" fontAlgn="auto" latinLnBrk="0" hangingPunct="1">
        <a:lnSpc>
          <a:spcPct val="120000"/>
        </a:lnSpc>
        <a:spcBef>
          <a:spcPts val="500"/>
        </a:spcBef>
        <a:buSzPct val="75000"/>
        <a:buFont typeface="Arial" panose="020B0604020202020204" pitchFamily="34" charset="0"/>
        <a:buChar char="‒"/>
        <a:defRPr sz="2000" kern="1200">
          <a:solidFill>
            <a:schemeClr val="tx1">
              <a:lumMod val="65000"/>
              <a:lumOff val="35000"/>
            </a:schemeClr>
          </a:solidFill>
          <a:latin typeface="微软雅黑" panose="020B0503020204020204" charset="-122"/>
          <a:ea typeface="微软雅黑" panose="020B0503020204020204" charset="-122"/>
          <a:cs typeface="+mn-cs"/>
        </a:defRPr>
      </a:lvl3pPr>
      <a:lvl4pPr marL="1511935" indent="-228600" algn="l" defTabSz="914400" rtl="0" eaLnBrk="1" fontAlgn="auto" latinLnBrk="0" hangingPunct="1">
        <a:lnSpc>
          <a:spcPct val="10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4pPr>
      <a:lvl5pPr marL="1943735" indent="-228600" algn="l" defTabSz="914400" rtl="0" eaLnBrk="1" fontAlgn="auto" latinLnBrk="0" hangingPunct="1">
        <a:lnSpc>
          <a:spcPct val="90000"/>
        </a:lnSpc>
        <a:spcBef>
          <a:spcPts val="500"/>
        </a:spcBef>
        <a:buSzPct val="75000"/>
        <a:buFont typeface="Arial" panose="020B0604020202020204" pitchFamily="34" charset="0"/>
        <a:buChar char="˃"/>
        <a:defRPr sz="1800" kern="1200">
          <a:solidFill>
            <a:schemeClr val="tx1">
              <a:lumMod val="50000"/>
              <a:lumOff val="50000"/>
            </a:schemeClr>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5"/>
          <a:stretch>
            <a:fillRect l="-1000" t="32000" r="-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1"/>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6"/>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32BF82D2-7A68-459D-A996-9BDDA2518FA4}" type="datetimeFigureOut">
              <a:rPr lang="zh-CN" altLang="en-US" smtClean="0"/>
              <a:t>2024/7/17</a:t>
            </a:fld>
            <a:endParaRPr lang="zh-CN" altLang="en-US"/>
          </a:p>
        </p:txBody>
      </p:sp>
      <p:sp>
        <p:nvSpPr>
          <p:cNvPr id="5" name="页脚占位符 4"/>
          <p:cNvSpPr>
            <a:spLocks noGrp="1"/>
          </p:cNvSpPr>
          <p:nvPr>
            <p:ph type="ftr" sz="quarter" idx="3"/>
          </p:nvPr>
        </p:nvSpPr>
        <p:spPr>
          <a:xfrm>
            <a:off x="4038412" y="6356746"/>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5" y="6356746"/>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3E01EE5D-26FB-46D5-A381-ECFB35BF1D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ct val="19000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ct val="95000"/>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ct val="95000"/>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5pPr>
      <a:lvl6pPr marL="238442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8pPr>
      <a:lvl9pPr marL="368490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3"/>
          <a:stretch>
            <a:fillRect l="-1000" t="32000" r="-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389" y="365781"/>
            <a:ext cx="10515224" cy="13246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389" y="1825890"/>
            <a:ext cx="10515224" cy="435172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389" y="6356746"/>
            <a:ext cx="2742447" cy="364275"/>
          </a:xfrm>
          <a:prstGeom prst="rect">
            <a:avLst/>
          </a:prstGeom>
        </p:spPr>
        <p:txBody>
          <a:bodyPr vert="horz" lIns="91440" tIns="45720" rIns="91440" bIns="45720" rtlCol="0" anchor="ctr"/>
          <a:lstStyle>
            <a:lvl1pPr algn="l">
              <a:defRPr sz="1140">
                <a:solidFill>
                  <a:schemeClr val="tx1">
                    <a:tint val="75000"/>
                  </a:schemeClr>
                </a:solidFill>
              </a:defRPr>
            </a:lvl1pPr>
          </a:lstStyle>
          <a:p>
            <a:fld id="{AAC620A9-DA74-42BF-9043-257E1E63600C}" type="datetimeFigureOut">
              <a:rPr lang="zh-CN" altLang="en-US" smtClean="0"/>
              <a:t>2024/7/17</a:t>
            </a:fld>
            <a:endParaRPr lang="zh-CN" altLang="en-US"/>
          </a:p>
        </p:txBody>
      </p:sp>
      <p:sp>
        <p:nvSpPr>
          <p:cNvPr id="5" name="页脚占位符 4"/>
          <p:cNvSpPr>
            <a:spLocks noGrp="1"/>
          </p:cNvSpPr>
          <p:nvPr>
            <p:ph type="ftr" sz="quarter" idx="3"/>
          </p:nvPr>
        </p:nvSpPr>
        <p:spPr>
          <a:xfrm>
            <a:off x="4038412" y="6356746"/>
            <a:ext cx="4115176" cy="364275"/>
          </a:xfrm>
          <a:prstGeom prst="rect">
            <a:avLst/>
          </a:prstGeom>
        </p:spPr>
        <p:txBody>
          <a:bodyPr vert="horz" lIns="91440" tIns="45720" rIns="91440" bIns="45720" rtlCol="0" anchor="ctr"/>
          <a:lstStyle>
            <a:lvl1pPr algn="ctr">
              <a:defRPr sz="114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1165" y="6356746"/>
            <a:ext cx="2742447" cy="364275"/>
          </a:xfrm>
          <a:prstGeom prst="rect">
            <a:avLst/>
          </a:prstGeom>
        </p:spPr>
        <p:txBody>
          <a:bodyPr vert="horz" lIns="91440" tIns="45720" rIns="91440" bIns="45720" rtlCol="0" anchor="ctr"/>
          <a:lstStyle>
            <a:lvl1pPr algn="r">
              <a:defRPr sz="1140">
                <a:solidFill>
                  <a:schemeClr val="tx1">
                    <a:tint val="75000"/>
                  </a:schemeClr>
                </a:solidFill>
              </a:defRPr>
            </a:lvl1pPr>
          </a:lstStyle>
          <a:p>
            <a:fld id="{D085759F-E270-46AF-BBBD-F20907FA53A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ct val="19000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ct val="95000"/>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ct val="95000"/>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5pPr>
      <a:lvl6pPr marL="238442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8pPr>
      <a:lvl9pPr marL="3684905" indent="-216535" algn="l" defTabSz="866775" rtl="0" eaLnBrk="1" latinLnBrk="0" hangingPunct="1">
        <a:lnSpc>
          <a:spcPct val="90000"/>
        </a:lnSpc>
        <a:spcBef>
          <a:spcPct val="95000"/>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665"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l="-1000" t="32000" r="-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619D27-C416-4D37-8E7B-A2B4C38B5F6C}" type="datetimeFigureOut">
              <a:rPr lang="zh-CN" altLang="en-US" smtClean="0"/>
              <a:t>2024/7/17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034084-C508-49DA-BFC6-A2075EB7426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BD04C-D06E-436A-A22A-14E06FA3952B}" type="datetimeFigureOut">
              <a:rPr lang="zh-CN" altLang="en-US" smtClean="0"/>
              <a:t>2024/7/17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832A82-D564-4ED6-920D-5AD6371510C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a:effectLst>
            <a:outerShdw blurRad="88900" dist="101600" dir="5400000" algn="ctr" rotWithShape="0">
              <a:srgbClr val="000000">
                <a:alpha val="2000"/>
              </a:srgbClr>
            </a:outerShdw>
          </a:effectLst>
        </p:spPr>
        <p:txBody>
          <a:bodyPr vert="horz" lIns="91440" tIns="45720" rIns="91440" bIns="45720" rtlCol="0" anchor="ctr">
            <a:normAutofit/>
          </a:bodyPr>
          <a:lstStyle/>
          <a:p>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微软雅黑 Light" panose="020B0502040204020203" charset="-122"/>
                <a:ea typeface="微软雅黑 Light" panose="020B0502040204020203" charset="-122"/>
              </a:defRPr>
            </a:lvl1pPr>
          </a:lstStyle>
          <a:p>
            <a:pPr>
              <a:defRPr/>
            </a:pPr>
            <a:fld id="{253928E8-2C03-4D6B-BEB1-F9ED2BE09A97}" type="datetimeFigureOut">
              <a:rPr lang="zh-CN" altLang="en-US"/>
              <a:t>2024/7/17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微软雅黑 Light" panose="020B0502040204020203" charset="-122"/>
                <a:ea typeface="微软雅黑 Light" panose="020B0502040204020203" charset="-122"/>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微软雅黑 Light" panose="020B0502040204020203" charset="-122"/>
                <a:ea typeface="微软雅黑 Light" panose="020B0502040204020203" charset="-122"/>
              </a:defRPr>
            </a:lvl1pPr>
          </a:lstStyle>
          <a:p>
            <a:pPr>
              <a:defRPr/>
            </a:pPr>
            <a:fld id="{FA50AD83-827C-4971-A03E-F7CBBA8FD3AA}"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spd="slow"/>
  <p:txStyles>
    <p:titleStyle>
      <a:lvl1pPr algn="l" rtl="0" fontAlgn="base">
        <a:lnSpc>
          <a:spcPct val="90000"/>
        </a:lnSpc>
        <a:spcBef>
          <a:spcPct val="0"/>
        </a:spcBef>
        <a:spcAft>
          <a:spcPct val="0"/>
        </a:spcAft>
        <a:defRPr sz="4000" kern="1200">
          <a:solidFill>
            <a:srgbClr val="202020"/>
          </a:solidFill>
          <a:effectLst>
            <a:outerShdw blurRad="50800" dist="38100" dir="5400000" algn="t" rotWithShape="0">
              <a:prstClr val="black">
                <a:alpha val="20000"/>
              </a:prstClr>
            </a:outerShdw>
          </a:effectLst>
          <a:latin typeface="微软雅黑" panose="020B0503020204020204" charset="-122"/>
          <a:ea typeface="微软雅黑" panose="020B0503020204020204" charset="-122"/>
          <a:cs typeface="+mj-cs"/>
        </a:defRPr>
      </a:lvl1pPr>
      <a:lvl2pPr algn="l" rtl="0" fontAlgn="base">
        <a:lnSpc>
          <a:spcPct val="90000"/>
        </a:lnSpc>
        <a:spcBef>
          <a:spcPct val="0"/>
        </a:spcBef>
        <a:spcAft>
          <a:spcPct val="0"/>
        </a:spcAft>
        <a:defRPr sz="4000">
          <a:solidFill>
            <a:srgbClr val="202020"/>
          </a:solidFill>
          <a:latin typeface="微软雅黑" panose="020B0503020204020204" charset="-122"/>
          <a:ea typeface="微软雅黑" panose="020B0503020204020204" charset="-122"/>
        </a:defRPr>
      </a:lvl2pPr>
      <a:lvl3pPr algn="l" rtl="0" fontAlgn="base">
        <a:lnSpc>
          <a:spcPct val="90000"/>
        </a:lnSpc>
        <a:spcBef>
          <a:spcPct val="0"/>
        </a:spcBef>
        <a:spcAft>
          <a:spcPct val="0"/>
        </a:spcAft>
        <a:defRPr sz="4000">
          <a:solidFill>
            <a:srgbClr val="202020"/>
          </a:solidFill>
          <a:latin typeface="微软雅黑" panose="020B0503020204020204" charset="-122"/>
          <a:ea typeface="微软雅黑" panose="020B0503020204020204" charset="-122"/>
        </a:defRPr>
      </a:lvl3pPr>
      <a:lvl4pPr algn="l" rtl="0" fontAlgn="base">
        <a:lnSpc>
          <a:spcPct val="90000"/>
        </a:lnSpc>
        <a:spcBef>
          <a:spcPct val="0"/>
        </a:spcBef>
        <a:spcAft>
          <a:spcPct val="0"/>
        </a:spcAft>
        <a:defRPr sz="4000">
          <a:solidFill>
            <a:srgbClr val="202020"/>
          </a:solidFill>
          <a:latin typeface="微软雅黑" panose="020B0503020204020204" charset="-122"/>
          <a:ea typeface="微软雅黑" panose="020B0503020204020204" charset="-122"/>
        </a:defRPr>
      </a:lvl4pPr>
      <a:lvl5pPr algn="l" rtl="0" fontAlgn="base">
        <a:lnSpc>
          <a:spcPct val="90000"/>
        </a:lnSpc>
        <a:spcBef>
          <a:spcPct val="0"/>
        </a:spcBef>
        <a:spcAft>
          <a:spcPct val="0"/>
        </a:spcAft>
        <a:defRPr sz="4000">
          <a:solidFill>
            <a:srgbClr val="202020"/>
          </a:solidFill>
          <a:latin typeface="微软雅黑" panose="020B0503020204020204" charset="-122"/>
          <a:ea typeface="微软雅黑" panose="020B0503020204020204" charset="-122"/>
        </a:defRPr>
      </a:lvl5pPr>
      <a:lvl6pPr marL="457200" algn="l" rtl="0" fontAlgn="base">
        <a:lnSpc>
          <a:spcPct val="90000"/>
        </a:lnSpc>
        <a:spcBef>
          <a:spcPct val="0"/>
        </a:spcBef>
        <a:spcAft>
          <a:spcPct val="0"/>
        </a:spcAft>
        <a:defRPr sz="4000">
          <a:solidFill>
            <a:srgbClr val="202020"/>
          </a:solidFill>
          <a:latin typeface="微软雅黑" panose="020B0503020204020204" charset="-122"/>
          <a:ea typeface="微软雅黑" panose="020B0503020204020204" charset="-122"/>
        </a:defRPr>
      </a:lvl6pPr>
      <a:lvl7pPr marL="914400" algn="l" rtl="0" fontAlgn="base">
        <a:lnSpc>
          <a:spcPct val="90000"/>
        </a:lnSpc>
        <a:spcBef>
          <a:spcPct val="0"/>
        </a:spcBef>
        <a:spcAft>
          <a:spcPct val="0"/>
        </a:spcAft>
        <a:defRPr sz="4000">
          <a:solidFill>
            <a:srgbClr val="202020"/>
          </a:solidFill>
          <a:latin typeface="微软雅黑" panose="020B0503020204020204" charset="-122"/>
          <a:ea typeface="微软雅黑" panose="020B0503020204020204" charset="-122"/>
        </a:defRPr>
      </a:lvl7pPr>
      <a:lvl8pPr marL="1371600" algn="l" rtl="0" fontAlgn="base">
        <a:lnSpc>
          <a:spcPct val="90000"/>
        </a:lnSpc>
        <a:spcBef>
          <a:spcPct val="0"/>
        </a:spcBef>
        <a:spcAft>
          <a:spcPct val="0"/>
        </a:spcAft>
        <a:defRPr sz="4000">
          <a:solidFill>
            <a:srgbClr val="202020"/>
          </a:solidFill>
          <a:latin typeface="微软雅黑" panose="020B0503020204020204" charset="-122"/>
          <a:ea typeface="微软雅黑" panose="020B0503020204020204" charset="-122"/>
        </a:defRPr>
      </a:lvl8pPr>
      <a:lvl9pPr marL="1828800" algn="l" rtl="0" fontAlgn="base">
        <a:lnSpc>
          <a:spcPct val="90000"/>
        </a:lnSpc>
        <a:spcBef>
          <a:spcPct val="0"/>
        </a:spcBef>
        <a:spcAft>
          <a:spcPct val="0"/>
        </a:spcAft>
        <a:defRPr sz="4000">
          <a:solidFill>
            <a:srgbClr val="202020"/>
          </a:solidFill>
          <a:latin typeface="微软雅黑" panose="020B0503020204020204" charset="-122"/>
          <a:ea typeface="微软雅黑" panose="020B0503020204020204" charset="-122"/>
        </a:defRPr>
      </a:lvl9pPr>
    </p:titleStyle>
    <p:bodyStyle>
      <a:lvl1pPr marL="228600" indent="-228600" algn="l" rtl="0" fontAlgn="base">
        <a:lnSpc>
          <a:spcPct val="120000"/>
        </a:lnSpc>
        <a:spcBef>
          <a:spcPts val="1000"/>
        </a:spcBef>
        <a:spcAft>
          <a:spcPct val="0"/>
        </a:spcAft>
        <a:buSzPct val="75000"/>
        <a:buFont typeface="Arial" panose="020B0604020202020204" pitchFamily="34" charset="0"/>
        <a:buChar char="•"/>
        <a:defRPr sz="2800" kern="1200">
          <a:solidFill>
            <a:srgbClr val="262626"/>
          </a:solidFill>
          <a:latin typeface="微软雅黑" panose="020B0503020204020204" charset="-122"/>
          <a:ea typeface="微软雅黑" panose="020B0503020204020204" charset="-122"/>
          <a:cs typeface="+mn-cs"/>
        </a:defRPr>
      </a:lvl1pPr>
      <a:lvl2pPr marL="574675" indent="-228600" algn="l" rtl="0" fontAlgn="base">
        <a:lnSpc>
          <a:spcPct val="120000"/>
        </a:lnSpc>
        <a:spcBef>
          <a:spcPts val="500"/>
        </a:spcBef>
        <a:spcAft>
          <a:spcPct val="0"/>
        </a:spcAft>
        <a:buSzPct val="75000"/>
        <a:buFont typeface="Arial" panose="020B0604020202020204" pitchFamily="34" charset="0"/>
        <a:buChar char="•"/>
        <a:defRPr sz="2200" kern="1200">
          <a:solidFill>
            <a:srgbClr val="404040"/>
          </a:solidFill>
          <a:latin typeface="微软雅黑" panose="020B0503020204020204" charset="-122"/>
          <a:ea typeface="微软雅黑" panose="020B0503020204020204" charset="-122"/>
          <a:cs typeface="+mn-cs"/>
        </a:defRPr>
      </a:lvl2pPr>
      <a:lvl3pPr marL="1006475" indent="-228600" algn="l" rtl="0" fontAlgn="base">
        <a:lnSpc>
          <a:spcPct val="120000"/>
        </a:lnSpc>
        <a:spcBef>
          <a:spcPts val="500"/>
        </a:spcBef>
        <a:spcAft>
          <a:spcPct val="0"/>
        </a:spcAft>
        <a:buSzPct val="75000"/>
        <a:buFont typeface="Arial" panose="020B0604020202020204" pitchFamily="34" charset="0"/>
        <a:buChar char="‒"/>
        <a:defRPr sz="2000" kern="1200">
          <a:solidFill>
            <a:srgbClr val="595959"/>
          </a:solidFill>
          <a:latin typeface="微软雅黑" panose="020B0503020204020204" charset="-122"/>
          <a:ea typeface="微软雅黑" panose="020B0503020204020204" charset="-122"/>
          <a:cs typeface="+mn-cs"/>
        </a:defRPr>
      </a:lvl3pPr>
      <a:lvl4pPr marL="1511300" indent="-228600" algn="l" rtl="0" fontAlgn="base">
        <a:spcBef>
          <a:spcPts val="500"/>
        </a:spcBef>
        <a:spcAft>
          <a:spcPct val="0"/>
        </a:spcAft>
        <a:buSzPct val="75000"/>
        <a:buFont typeface="Arial" panose="020B0604020202020204" pitchFamily="34" charset="0"/>
        <a:buChar char="˃"/>
        <a:defRPr kern="1200">
          <a:solidFill>
            <a:srgbClr val="7F7F7F"/>
          </a:solidFill>
          <a:latin typeface="微软雅黑" panose="020B0503020204020204" charset="-122"/>
          <a:ea typeface="微软雅黑" panose="020B0503020204020204" charset="-122"/>
          <a:cs typeface="+mn-cs"/>
        </a:defRPr>
      </a:lvl4pPr>
      <a:lvl5pPr marL="1943100" indent="-228600" algn="l" rtl="0" fontAlgn="base">
        <a:lnSpc>
          <a:spcPct val="90000"/>
        </a:lnSpc>
        <a:spcBef>
          <a:spcPts val="500"/>
        </a:spcBef>
        <a:spcAft>
          <a:spcPct val="0"/>
        </a:spcAft>
        <a:buSzPct val="75000"/>
        <a:buFont typeface="Arial" panose="020B0604020202020204" pitchFamily="34" charset="0"/>
        <a:buChar char="˃"/>
        <a:defRPr kern="1200">
          <a:solidFill>
            <a:srgbClr val="7F7F7F"/>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a:xfrm>
          <a:off x="0" y="0"/>
          <a:ext cx="0" cy="0"/>
          <a:chOff x="0" y="0"/>
          <a:chExt cx="0" cy="0"/>
        </a:xfrm>
      </p:grpSpPr>
      <p:sp>
        <p:nvSpPr>
          <p:cNvPr id="4098" name="标题占位符 1"/>
          <p:cNvSpPr>
            <a:spLocks noGrp="1"/>
          </p:cNvSpPr>
          <p:nvPr>
            <p:ph type="title"/>
          </p:nvPr>
        </p:nvSpPr>
        <p:spPr>
          <a:xfrm>
            <a:off x="838200" y="365125"/>
            <a:ext cx="10515600" cy="1325563"/>
          </a:xfrm>
          <a:prstGeom prst="rect">
            <a:avLst/>
          </a:prstGeom>
          <a:noFill/>
          <a:ln w="9525">
            <a:noFill/>
          </a:ln>
        </p:spPr>
        <p:txBody>
          <a:bodyPr vert="horz" wrap="square" lIns="91440" tIns="45720" rIns="91440" bIns="45720" anchor="ctr"/>
          <a:lstStyle/>
          <a:p>
            <a:pPr lvl="0"/>
            <a:r>
              <a:rPr lang="zh-CN" altLang="en-US"/>
              <a:t>单击此处编辑母版标题样式</a:t>
            </a:r>
          </a:p>
        </p:txBody>
      </p:sp>
      <p:sp>
        <p:nvSpPr>
          <p:cNvPr id="4099" name="文本占位符 2"/>
          <p:cNvSpPr>
            <a:spLocks noGrp="1"/>
          </p:cNvSpPr>
          <p:nvPr>
            <p:ph type="body"/>
          </p:nvPr>
        </p:nvSpPr>
        <p:spPr>
          <a:xfrm>
            <a:off x="838200" y="1825625"/>
            <a:ext cx="10515600" cy="4351338"/>
          </a:xfrm>
          <a:prstGeom prst="rect">
            <a:avLst/>
          </a:prstGeom>
          <a:noFill/>
          <a:ln w="9525">
            <a:noFill/>
          </a:ln>
        </p:spPr>
        <p:txBody>
          <a:bodyPr vert="horz" wrap="square" lIns="91440" tIns="45720" rIns="91440" bIns="45720" anchor="t"/>
          <a:lstStyle/>
          <a:p>
            <a:pPr lvl="0"/>
            <a:r>
              <a:rPr lang="zh-CN" altLang="en-US"/>
              <a:t>单击此处编辑母版文本样式</a:t>
            </a:r>
          </a:p>
          <a:p>
            <a:pPr lvl="1" indent="-22860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fontAlgn="auto">
              <a:defRPr/>
            </a:pPr>
            <a:fld id="{EAB089FA-12B0-4A0A-B710-BA3F981EEFF8}" type="datetimeFigureOut">
              <a:rPr lang="zh-CN" altLang="en-US" strike="noStrike" noProof="1">
                <a:latin typeface="+mn-lt"/>
                <a:ea typeface="+mn-ea"/>
                <a:cs typeface="+mn-cs"/>
              </a:rPr>
              <a:t>2024/7/17</a:t>
            </a:fld>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fontAlgn="auto">
              <a:defRPr/>
            </a:pPr>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ea typeface="+mn-ea"/>
              </a:defRPr>
            </a:lvl1pPr>
          </a:lstStyle>
          <a:p>
            <a:pPr fontAlgn="auto">
              <a:defRPr/>
            </a:pPr>
            <a:fld id="{DC29C75F-C4C8-4825-B9AF-C331C0BAD543}" type="slidenum">
              <a:rPr lang="zh-CN" altLang="en-US" strike="noStrike" noProof="1">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Lst>
  <p:transition spd="slow"/>
  <p:hf sldNum="0"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xml"/><Relationship Id="rId7" Type="http://schemas.openxmlformats.org/officeDocument/2006/relationships/image" Target="../media/image2.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xml"/><Relationship Id="rId5" Type="http://schemas.openxmlformats.org/officeDocument/2006/relationships/slideLayout" Target="../slideLayouts/slideLayout26.xml"/><Relationship Id="rId10" Type="http://schemas.openxmlformats.org/officeDocument/2006/relationships/image" Target="../media/image8.png"/><Relationship Id="rId4" Type="http://schemas.openxmlformats.org/officeDocument/2006/relationships/tags" Target="../tags/tag5.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3.xml"/><Relationship Id="rId6" Type="http://schemas.openxmlformats.org/officeDocument/2006/relationships/image" Target="../media/image12.png"/><Relationship Id="rId5" Type="http://schemas.openxmlformats.org/officeDocument/2006/relationships/image" Target="../media/image27.emf"/><Relationship Id="rId4" Type="http://schemas.openxmlformats.org/officeDocument/2006/relationships/image" Target="../media/image26.em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Layout" Target="../slideLayouts/slideLayout7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6" Type="http://schemas.openxmlformats.org/officeDocument/2006/relationships/tags" Target="../tags/tag32.xml"/><Relationship Id="rId21" Type="http://schemas.openxmlformats.org/officeDocument/2006/relationships/tags" Target="../tags/tag27.xml"/><Relationship Id="rId42" Type="http://schemas.openxmlformats.org/officeDocument/2006/relationships/tags" Target="../tags/tag48.xml"/><Relationship Id="rId47" Type="http://schemas.openxmlformats.org/officeDocument/2006/relationships/tags" Target="../tags/tag53.xml"/><Relationship Id="rId63" Type="http://schemas.openxmlformats.org/officeDocument/2006/relationships/tags" Target="../tags/tag69.xml"/><Relationship Id="rId68" Type="http://schemas.openxmlformats.org/officeDocument/2006/relationships/slideLayout" Target="../slideLayouts/slideLayout73.xml"/><Relationship Id="rId84" Type="http://schemas.openxmlformats.org/officeDocument/2006/relationships/image" Target="../media/image42.png"/><Relationship Id="rId89" Type="http://schemas.openxmlformats.org/officeDocument/2006/relationships/image" Target="../media/image46.png"/><Relationship Id="rId16" Type="http://schemas.openxmlformats.org/officeDocument/2006/relationships/tags" Target="../tags/tag22.xml"/><Relationship Id="rId11" Type="http://schemas.openxmlformats.org/officeDocument/2006/relationships/tags" Target="../tags/tag17.xml"/><Relationship Id="rId32" Type="http://schemas.openxmlformats.org/officeDocument/2006/relationships/tags" Target="../tags/tag38.xml"/><Relationship Id="rId37" Type="http://schemas.openxmlformats.org/officeDocument/2006/relationships/tags" Target="../tags/tag43.xml"/><Relationship Id="rId53" Type="http://schemas.openxmlformats.org/officeDocument/2006/relationships/tags" Target="../tags/tag59.xml"/><Relationship Id="rId58" Type="http://schemas.openxmlformats.org/officeDocument/2006/relationships/tags" Target="../tags/tag64.xml"/><Relationship Id="rId74" Type="http://schemas.openxmlformats.org/officeDocument/2006/relationships/image" Target="../media/image32.png"/><Relationship Id="rId79" Type="http://schemas.openxmlformats.org/officeDocument/2006/relationships/image" Target="../media/image37.png"/><Relationship Id="rId102" Type="http://schemas.openxmlformats.org/officeDocument/2006/relationships/image" Target="../media/image59.png"/><Relationship Id="rId5" Type="http://schemas.openxmlformats.org/officeDocument/2006/relationships/tags" Target="../tags/tag11.xml"/><Relationship Id="rId90" Type="http://schemas.openxmlformats.org/officeDocument/2006/relationships/image" Target="../media/image47.png"/><Relationship Id="rId95" Type="http://schemas.openxmlformats.org/officeDocument/2006/relationships/image" Target="../media/image52.png"/><Relationship Id="rId22" Type="http://schemas.openxmlformats.org/officeDocument/2006/relationships/tags" Target="../tags/tag28.xml"/><Relationship Id="rId27" Type="http://schemas.openxmlformats.org/officeDocument/2006/relationships/tags" Target="../tags/tag33.xml"/><Relationship Id="rId43" Type="http://schemas.openxmlformats.org/officeDocument/2006/relationships/tags" Target="../tags/tag49.xml"/><Relationship Id="rId48" Type="http://schemas.openxmlformats.org/officeDocument/2006/relationships/tags" Target="../tags/tag54.xml"/><Relationship Id="rId64" Type="http://schemas.openxmlformats.org/officeDocument/2006/relationships/tags" Target="../tags/tag70.xml"/><Relationship Id="rId69" Type="http://schemas.openxmlformats.org/officeDocument/2006/relationships/image" Target="../media/image12.png"/><Relationship Id="rId80" Type="http://schemas.openxmlformats.org/officeDocument/2006/relationships/image" Target="../media/image38.png"/><Relationship Id="rId85" Type="http://schemas.openxmlformats.org/officeDocument/2006/relationships/image" Target="../media/image43.png"/><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tags" Target="../tags/tag44.xml"/><Relationship Id="rId46" Type="http://schemas.openxmlformats.org/officeDocument/2006/relationships/tags" Target="../tags/tag52.xml"/><Relationship Id="rId59" Type="http://schemas.openxmlformats.org/officeDocument/2006/relationships/tags" Target="../tags/tag65.xml"/><Relationship Id="rId67" Type="http://schemas.openxmlformats.org/officeDocument/2006/relationships/tags" Target="../tags/tag73.xml"/><Relationship Id="rId20" Type="http://schemas.openxmlformats.org/officeDocument/2006/relationships/tags" Target="../tags/tag26.xml"/><Relationship Id="rId41" Type="http://schemas.openxmlformats.org/officeDocument/2006/relationships/tags" Target="../tags/tag47.xml"/><Relationship Id="rId54" Type="http://schemas.openxmlformats.org/officeDocument/2006/relationships/tags" Target="../tags/tag60.xml"/><Relationship Id="rId62" Type="http://schemas.openxmlformats.org/officeDocument/2006/relationships/tags" Target="../tags/tag68.xml"/><Relationship Id="rId70" Type="http://schemas.openxmlformats.org/officeDocument/2006/relationships/image" Target="../media/image13.png"/><Relationship Id="rId75" Type="http://schemas.openxmlformats.org/officeDocument/2006/relationships/image" Target="../media/image33.png"/><Relationship Id="rId83" Type="http://schemas.openxmlformats.org/officeDocument/2006/relationships/image" Target="../media/image41.png"/><Relationship Id="rId88" Type="http://schemas.openxmlformats.org/officeDocument/2006/relationships/image" Target="../media/image45.png"/><Relationship Id="rId91" Type="http://schemas.openxmlformats.org/officeDocument/2006/relationships/image" Target="../media/image48.png"/><Relationship Id="rId96" Type="http://schemas.openxmlformats.org/officeDocument/2006/relationships/image" Target="../media/image53.png"/><Relationship Id="rId1" Type="http://schemas.openxmlformats.org/officeDocument/2006/relationships/tags" Target="../tags/tag7.xml"/><Relationship Id="rId6" Type="http://schemas.openxmlformats.org/officeDocument/2006/relationships/tags" Target="../tags/tag12.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tags" Target="../tags/tag42.xml"/><Relationship Id="rId49" Type="http://schemas.openxmlformats.org/officeDocument/2006/relationships/tags" Target="../tags/tag55.xml"/><Relationship Id="rId57" Type="http://schemas.openxmlformats.org/officeDocument/2006/relationships/tags" Target="../tags/tag63.xml"/><Relationship Id="rId10" Type="http://schemas.openxmlformats.org/officeDocument/2006/relationships/tags" Target="../tags/tag16.xml"/><Relationship Id="rId31" Type="http://schemas.openxmlformats.org/officeDocument/2006/relationships/tags" Target="../tags/tag37.xml"/><Relationship Id="rId44" Type="http://schemas.openxmlformats.org/officeDocument/2006/relationships/tags" Target="../tags/tag50.xml"/><Relationship Id="rId52" Type="http://schemas.openxmlformats.org/officeDocument/2006/relationships/tags" Target="../tags/tag58.xml"/><Relationship Id="rId60" Type="http://schemas.openxmlformats.org/officeDocument/2006/relationships/tags" Target="../tags/tag66.xml"/><Relationship Id="rId65" Type="http://schemas.openxmlformats.org/officeDocument/2006/relationships/tags" Target="../tags/tag71.xml"/><Relationship Id="rId73" Type="http://schemas.openxmlformats.org/officeDocument/2006/relationships/image" Target="../media/image31.png"/><Relationship Id="rId78" Type="http://schemas.openxmlformats.org/officeDocument/2006/relationships/image" Target="../media/image36.png"/><Relationship Id="rId81" Type="http://schemas.openxmlformats.org/officeDocument/2006/relationships/image" Target="../media/image39.png"/><Relationship Id="rId86" Type="http://schemas.openxmlformats.org/officeDocument/2006/relationships/image" Target="../media/image44.png"/><Relationship Id="rId94" Type="http://schemas.openxmlformats.org/officeDocument/2006/relationships/image" Target="../media/image51.png"/><Relationship Id="rId99" Type="http://schemas.openxmlformats.org/officeDocument/2006/relationships/image" Target="../media/image56.png"/><Relationship Id="rId101" Type="http://schemas.openxmlformats.org/officeDocument/2006/relationships/image" Target="../media/image58.png"/><Relationship Id="rId4" Type="http://schemas.openxmlformats.org/officeDocument/2006/relationships/tags" Target="../tags/tag10.xml"/><Relationship Id="rId9" Type="http://schemas.openxmlformats.org/officeDocument/2006/relationships/tags" Target="../tags/tag15.xml"/><Relationship Id="rId13" Type="http://schemas.openxmlformats.org/officeDocument/2006/relationships/tags" Target="../tags/tag19.xml"/><Relationship Id="rId18" Type="http://schemas.openxmlformats.org/officeDocument/2006/relationships/tags" Target="../tags/tag24.xml"/><Relationship Id="rId39" Type="http://schemas.openxmlformats.org/officeDocument/2006/relationships/tags" Target="../tags/tag45.xml"/><Relationship Id="rId34" Type="http://schemas.openxmlformats.org/officeDocument/2006/relationships/tags" Target="../tags/tag40.xml"/><Relationship Id="rId50" Type="http://schemas.openxmlformats.org/officeDocument/2006/relationships/tags" Target="../tags/tag56.xml"/><Relationship Id="rId55" Type="http://schemas.openxmlformats.org/officeDocument/2006/relationships/tags" Target="../tags/tag61.xml"/><Relationship Id="rId76" Type="http://schemas.openxmlformats.org/officeDocument/2006/relationships/image" Target="../media/image34.png"/><Relationship Id="rId97" Type="http://schemas.openxmlformats.org/officeDocument/2006/relationships/image" Target="../media/image54.png"/><Relationship Id="rId7" Type="http://schemas.openxmlformats.org/officeDocument/2006/relationships/tags" Target="../tags/tag13.xml"/><Relationship Id="rId71" Type="http://schemas.openxmlformats.org/officeDocument/2006/relationships/image" Target="../media/image29.png"/><Relationship Id="rId92" Type="http://schemas.openxmlformats.org/officeDocument/2006/relationships/image" Target="../media/image49.png"/><Relationship Id="rId2" Type="http://schemas.openxmlformats.org/officeDocument/2006/relationships/tags" Target="../tags/tag8.xml"/><Relationship Id="rId29" Type="http://schemas.openxmlformats.org/officeDocument/2006/relationships/tags" Target="../tags/tag35.xml"/><Relationship Id="rId24" Type="http://schemas.openxmlformats.org/officeDocument/2006/relationships/tags" Target="../tags/tag30.xml"/><Relationship Id="rId40" Type="http://schemas.openxmlformats.org/officeDocument/2006/relationships/tags" Target="../tags/tag46.xml"/><Relationship Id="rId45" Type="http://schemas.openxmlformats.org/officeDocument/2006/relationships/tags" Target="../tags/tag51.xml"/><Relationship Id="rId66" Type="http://schemas.openxmlformats.org/officeDocument/2006/relationships/tags" Target="../tags/tag72.xml"/><Relationship Id="rId87" Type="http://schemas.openxmlformats.org/officeDocument/2006/relationships/image" Target="../media/image7.png"/><Relationship Id="rId61" Type="http://schemas.openxmlformats.org/officeDocument/2006/relationships/tags" Target="../tags/tag67.xml"/><Relationship Id="rId82" Type="http://schemas.openxmlformats.org/officeDocument/2006/relationships/image" Target="../media/image40.png"/><Relationship Id="rId19" Type="http://schemas.openxmlformats.org/officeDocument/2006/relationships/tags" Target="../tags/tag25.xml"/><Relationship Id="rId14" Type="http://schemas.openxmlformats.org/officeDocument/2006/relationships/tags" Target="../tags/tag20.xml"/><Relationship Id="rId30" Type="http://schemas.openxmlformats.org/officeDocument/2006/relationships/tags" Target="../tags/tag36.xml"/><Relationship Id="rId35" Type="http://schemas.openxmlformats.org/officeDocument/2006/relationships/tags" Target="../tags/tag41.xml"/><Relationship Id="rId56" Type="http://schemas.openxmlformats.org/officeDocument/2006/relationships/tags" Target="../tags/tag62.xml"/><Relationship Id="rId77" Type="http://schemas.openxmlformats.org/officeDocument/2006/relationships/image" Target="../media/image35.png"/><Relationship Id="rId100" Type="http://schemas.openxmlformats.org/officeDocument/2006/relationships/image" Target="../media/image57.png"/><Relationship Id="rId8" Type="http://schemas.openxmlformats.org/officeDocument/2006/relationships/tags" Target="../tags/tag14.xml"/><Relationship Id="rId51" Type="http://schemas.openxmlformats.org/officeDocument/2006/relationships/tags" Target="../tags/tag57.xml"/><Relationship Id="rId72" Type="http://schemas.openxmlformats.org/officeDocument/2006/relationships/image" Target="../media/image30.png"/><Relationship Id="rId93" Type="http://schemas.openxmlformats.org/officeDocument/2006/relationships/image" Target="../media/image50.png"/><Relationship Id="rId98" Type="http://schemas.openxmlformats.org/officeDocument/2006/relationships/image" Target="../media/image55.png"/><Relationship Id="rId3" Type="http://schemas.openxmlformats.org/officeDocument/2006/relationships/tags" Target="../tags/tag9.xml"/></Relationships>
</file>

<file path=ppt/slides/_rels/slide13.xml.rels><?xml version="1.0" encoding="UTF-8" standalone="yes"?>
<Relationships xmlns="http://schemas.openxmlformats.org/package/2006/relationships"><Relationship Id="rId26" Type="http://schemas.openxmlformats.org/officeDocument/2006/relationships/tags" Target="../tags/tag99.xml"/><Relationship Id="rId21" Type="http://schemas.openxmlformats.org/officeDocument/2006/relationships/tags" Target="../tags/tag94.xml"/><Relationship Id="rId42" Type="http://schemas.openxmlformats.org/officeDocument/2006/relationships/tags" Target="../tags/tag115.xml"/><Relationship Id="rId47" Type="http://schemas.openxmlformats.org/officeDocument/2006/relationships/tags" Target="../tags/tag120.xml"/><Relationship Id="rId63" Type="http://schemas.openxmlformats.org/officeDocument/2006/relationships/tags" Target="../tags/tag136.xml"/><Relationship Id="rId68" Type="http://schemas.openxmlformats.org/officeDocument/2006/relationships/image" Target="../media/image61.png"/><Relationship Id="rId84" Type="http://schemas.openxmlformats.org/officeDocument/2006/relationships/image" Target="../media/image77.png"/><Relationship Id="rId89" Type="http://schemas.openxmlformats.org/officeDocument/2006/relationships/image" Target="../media/image82.jpeg"/><Relationship Id="rId16" Type="http://schemas.openxmlformats.org/officeDocument/2006/relationships/tags" Target="../tags/tag89.xml"/><Relationship Id="rId107" Type="http://schemas.openxmlformats.org/officeDocument/2006/relationships/image" Target="../media/image100.jpeg"/><Relationship Id="rId11" Type="http://schemas.openxmlformats.org/officeDocument/2006/relationships/tags" Target="../tags/tag84.xml"/><Relationship Id="rId32" Type="http://schemas.openxmlformats.org/officeDocument/2006/relationships/tags" Target="../tags/tag105.xml"/><Relationship Id="rId37" Type="http://schemas.openxmlformats.org/officeDocument/2006/relationships/tags" Target="../tags/tag110.xml"/><Relationship Id="rId53" Type="http://schemas.openxmlformats.org/officeDocument/2006/relationships/tags" Target="../tags/tag126.xml"/><Relationship Id="rId58" Type="http://schemas.openxmlformats.org/officeDocument/2006/relationships/tags" Target="../tags/tag131.xml"/><Relationship Id="rId74" Type="http://schemas.openxmlformats.org/officeDocument/2006/relationships/image" Target="../media/image67.png"/><Relationship Id="rId79" Type="http://schemas.openxmlformats.org/officeDocument/2006/relationships/image" Target="../media/image72.png"/><Relationship Id="rId102" Type="http://schemas.openxmlformats.org/officeDocument/2006/relationships/image" Target="../media/image95.jpeg"/><Relationship Id="rId5" Type="http://schemas.openxmlformats.org/officeDocument/2006/relationships/tags" Target="../tags/tag78.xml"/><Relationship Id="rId90" Type="http://schemas.openxmlformats.org/officeDocument/2006/relationships/image" Target="../media/image83.jpeg"/><Relationship Id="rId95" Type="http://schemas.openxmlformats.org/officeDocument/2006/relationships/image" Target="../media/image88.jpeg"/><Relationship Id="rId22" Type="http://schemas.openxmlformats.org/officeDocument/2006/relationships/tags" Target="../tags/tag95.xml"/><Relationship Id="rId27" Type="http://schemas.openxmlformats.org/officeDocument/2006/relationships/tags" Target="../tags/tag100.xml"/><Relationship Id="rId43" Type="http://schemas.openxmlformats.org/officeDocument/2006/relationships/tags" Target="../tags/tag116.xml"/><Relationship Id="rId48" Type="http://schemas.openxmlformats.org/officeDocument/2006/relationships/tags" Target="../tags/tag121.xml"/><Relationship Id="rId64" Type="http://schemas.openxmlformats.org/officeDocument/2006/relationships/tags" Target="../tags/tag137.xml"/><Relationship Id="rId69" Type="http://schemas.openxmlformats.org/officeDocument/2006/relationships/image" Target="../media/image62.png"/><Relationship Id="rId80" Type="http://schemas.openxmlformats.org/officeDocument/2006/relationships/image" Target="../media/image73.png"/><Relationship Id="rId85" Type="http://schemas.openxmlformats.org/officeDocument/2006/relationships/image" Target="../media/image78.png"/><Relationship Id="rId12" Type="http://schemas.openxmlformats.org/officeDocument/2006/relationships/tags" Target="../tags/tag85.xml"/><Relationship Id="rId17" Type="http://schemas.openxmlformats.org/officeDocument/2006/relationships/tags" Target="../tags/tag90.xml"/><Relationship Id="rId33" Type="http://schemas.openxmlformats.org/officeDocument/2006/relationships/tags" Target="../tags/tag106.xml"/><Relationship Id="rId38" Type="http://schemas.openxmlformats.org/officeDocument/2006/relationships/tags" Target="../tags/tag111.xml"/><Relationship Id="rId59" Type="http://schemas.openxmlformats.org/officeDocument/2006/relationships/tags" Target="../tags/tag132.xml"/><Relationship Id="rId103" Type="http://schemas.openxmlformats.org/officeDocument/2006/relationships/image" Target="../media/image96.jpeg"/><Relationship Id="rId108" Type="http://schemas.openxmlformats.org/officeDocument/2006/relationships/image" Target="../media/image12.png"/><Relationship Id="rId54" Type="http://schemas.openxmlformats.org/officeDocument/2006/relationships/tags" Target="../tags/tag127.xml"/><Relationship Id="rId70" Type="http://schemas.openxmlformats.org/officeDocument/2006/relationships/image" Target="../media/image63.png"/><Relationship Id="rId75" Type="http://schemas.openxmlformats.org/officeDocument/2006/relationships/image" Target="../media/image68.png"/><Relationship Id="rId91" Type="http://schemas.openxmlformats.org/officeDocument/2006/relationships/image" Target="../media/image84.jpeg"/><Relationship Id="rId96" Type="http://schemas.openxmlformats.org/officeDocument/2006/relationships/image" Target="../media/image89.jpeg"/><Relationship Id="rId1" Type="http://schemas.openxmlformats.org/officeDocument/2006/relationships/tags" Target="../tags/tag74.xml"/><Relationship Id="rId6" Type="http://schemas.openxmlformats.org/officeDocument/2006/relationships/tags" Target="../tags/tag79.xml"/><Relationship Id="rId15" Type="http://schemas.openxmlformats.org/officeDocument/2006/relationships/tags" Target="../tags/tag88.xml"/><Relationship Id="rId23" Type="http://schemas.openxmlformats.org/officeDocument/2006/relationships/tags" Target="../tags/tag96.xml"/><Relationship Id="rId28" Type="http://schemas.openxmlformats.org/officeDocument/2006/relationships/tags" Target="../tags/tag101.xml"/><Relationship Id="rId36" Type="http://schemas.openxmlformats.org/officeDocument/2006/relationships/tags" Target="../tags/tag109.xml"/><Relationship Id="rId49" Type="http://schemas.openxmlformats.org/officeDocument/2006/relationships/tags" Target="../tags/tag122.xml"/><Relationship Id="rId57" Type="http://schemas.openxmlformats.org/officeDocument/2006/relationships/tags" Target="../tags/tag130.xml"/><Relationship Id="rId106" Type="http://schemas.openxmlformats.org/officeDocument/2006/relationships/image" Target="../media/image99.jpeg"/><Relationship Id="rId10" Type="http://schemas.openxmlformats.org/officeDocument/2006/relationships/tags" Target="../tags/tag83.xml"/><Relationship Id="rId31" Type="http://schemas.openxmlformats.org/officeDocument/2006/relationships/tags" Target="../tags/tag104.xml"/><Relationship Id="rId44" Type="http://schemas.openxmlformats.org/officeDocument/2006/relationships/tags" Target="../tags/tag117.xml"/><Relationship Id="rId52" Type="http://schemas.openxmlformats.org/officeDocument/2006/relationships/tags" Target="../tags/tag125.xml"/><Relationship Id="rId60" Type="http://schemas.openxmlformats.org/officeDocument/2006/relationships/tags" Target="../tags/tag133.xml"/><Relationship Id="rId65" Type="http://schemas.openxmlformats.org/officeDocument/2006/relationships/slideLayout" Target="../slideLayouts/slideLayout73.xml"/><Relationship Id="rId73" Type="http://schemas.openxmlformats.org/officeDocument/2006/relationships/image" Target="../media/image66.png"/><Relationship Id="rId78" Type="http://schemas.openxmlformats.org/officeDocument/2006/relationships/image" Target="../media/image71.png"/><Relationship Id="rId81" Type="http://schemas.openxmlformats.org/officeDocument/2006/relationships/image" Target="../media/image74.png"/><Relationship Id="rId86" Type="http://schemas.openxmlformats.org/officeDocument/2006/relationships/image" Target="../media/image79.png"/><Relationship Id="rId94" Type="http://schemas.openxmlformats.org/officeDocument/2006/relationships/image" Target="../media/image87.jpeg"/><Relationship Id="rId99" Type="http://schemas.openxmlformats.org/officeDocument/2006/relationships/image" Target="../media/image92.jpeg"/><Relationship Id="rId101" Type="http://schemas.openxmlformats.org/officeDocument/2006/relationships/image" Target="../media/image94.jpeg"/><Relationship Id="rId4" Type="http://schemas.openxmlformats.org/officeDocument/2006/relationships/tags" Target="../tags/tag77.xml"/><Relationship Id="rId9" Type="http://schemas.openxmlformats.org/officeDocument/2006/relationships/tags" Target="../tags/tag82.xml"/><Relationship Id="rId13" Type="http://schemas.openxmlformats.org/officeDocument/2006/relationships/tags" Target="../tags/tag86.xml"/><Relationship Id="rId18" Type="http://schemas.openxmlformats.org/officeDocument/2006/relationships/tags" Target="../tags/tag91.xml"/><Relationship Id="rId39" Type="http://schemas.openxmlformats.org/officeDocument/2006/relationships/tags" Target="../tags/tag112.xml"/><Relationship Id="rId109" Type="http://schemas.openxmlformats.org/officeDocument/2006/relationships/image" Target="../media/image13.png"/><Relationship Id="rId34" Type="http://schemas.openxmlformats.org/officeDocument/2006/relationships/tags" Target="../tags/tag107.xml"/><Relationship Id="rId50" Type="http://schemas.openxmlformats.org/officeDocument/2006/relationships/tags" Target="../tags/tag123.xml"/><Relationship Id="rId55" Type="http://schemas.openxmlformats.org/officeDocument/2006/relationships/tags" Target="../tags/tag128.xml"/><Relationship Id="rId76" Type="http://schemas.openxmlformats.org/officeDocument/2006/relationships/image" Target="../media/image69.png"/><Relationship Id="rId97" Type="http://schemas.openxmlformats.org/officeDocument/2006/relationships/image" Target="../media/image90.jpeg"/><Relationship Id="rId104" Type="http://schemas.openxmlformats.org/officeDocument/2006/relationships/image" Target="../media/image97.jpeg"/><Relationship Id="rId7" Type="http://schemas.openxmlformats.org/officeDocument/2006/relationships/tags" Target="../tags/tag80.xml"/><Relationship Id="rId71" Type="http://schemas.openxmlformats.org/officeDocument/2006/relationships/image" Target="../media/image64.png"/><Relationship Id="rId92" Type="http://schemas.openxmlformats.org/officeDocument/2006/relationships/image" Target="../media/image85.jpeg"/><Relationship Id="rId2" Type="http://schemas.openxmlformats.org/officeDocument/2006/relationships/tags" Target="../tags/tag75.xml"/><Relationship Id="rId29" Type="http://schemas.openxmlformats.org/officeDocument/2006/relationships/tags" Target="../tags/tag102.xml"/><Relationship Id="rId24" Type="http://schemas.openxmlformats.org/officeDocument/2006/relationships/tags" Target="../tags/tag97.xml"/><Relationship Id="rId40" Type="http://schemas.openxmlformats.org/officeDocument/2006/relationships/tags" Target="../tags/tag113.xml"/><Relationship Id="rId45" Type="http://schemas.openxmlformats.org/officeDocument/2006/relationships/tags" Target="../tags/tag118.xml"/><Relationship Id="rId66" Type="http://schemas.openxmlformats.org/officeDocument/2006/relationships/notesSlide" Target="../notesSlides/notesSlide8.xml"/><Relationship Id="rId87" Type="http://schemas.openxmlformats.org/officeDocument/2006/relationships/image" Target="../media/image80.png"/><Relationship Id="rId61" Type="http://schemas.openxmlformats.org/officeDocument/2006/relationships/tags" Target="../tags/tag134.xml"/><Relationship Id="rId82" Type="http://schemas.openxmlformats.org/officeDocument/2006/relationships/image" Target="../media/image75.png"/><Relationship Id="rId19" Type="http://schemas.openxmlformats.org/officeDocument/2006/relationships/tags" Target="../tags/tag92.xml"/><Relationship Id="rId14" Type="http://schemas.openxmlformats.org/officeDocument/2006/relationships/tags" Target="../tags/tag87.xml"/><Relationship Id="rId30" Type="http://schemas.openxmlformats.org/officeDocument/2006/relationships/tags" Target="../tags/tag103.xml"/><Relationship Id="rId35" Type="http://schemas.openxmlformats.org/officeDocument/2006/relationships/tags" Target="../tags/tag108.xml"/><Relationship Id="rId56" Type="http://schemas.openxmlformats.org/officeDocument/2006/relationships/tags" Target="../tags/tag129.xml"/><Relationship Id="rId77" Type="http://schemas.openxmlformats.org/officeDocument/2006/relationships/image" Target="../media/image70.png"/><Relationship Id="rId100" Type="http://schemas.openxmlformats.org/officeDocument/2006/relationships/image" Target="../media/image93.jpeg"/><Relationship Id="rId105" Type="http://schemas.openxmlformats.org/officeDocument/2006/relationships/image" Target="../media/image98.jpeg"/><Relationship Id="rId8" Type="http://schemas.openxmlformats.org/officeDocument/2006/relationships/tags" Target="../tags/tag81.xml"/><Relationship Id="rId51" Type="http://schemas.openxmlformats.org/officeDocument/2006/relationships/tags" Target="../tags/tag124.xml"/><Relationship Id="rId72" Type="http://schemas.openxmlformats.org/officeDocument/2006/relationships/image" Target="../media/image65.png"/><Relationship Id="rId93" Type="http://schemas.openxmlformats.org/officeDocument/2006/relationships/image" Target="../media/image86.jpeg"/><Relationship Id="rId98" Type="http://schemas.openxmlformats.org/officeDocument/2006/relationships/image" Target="../media/image91.jpeg"/><Relationship Id="rId3" Type="http://schemas.openxmlformats.org/officeDocument/2006/relationships/tags" Target="../tags/tag76.xml"/><Relationship Id="rId25" Type="http://schemas.openxmlformats.org/officeDocument/2006/relationships/tags" Target="../tags/tag98.xml"/><Relationship Id="rId46" Type="http://schemas.openxmlformats.org/officeDocument/2006/relationships/tags" Target="../tags/tag119.xml"/><Relationship Id="rId67" Type="http://schemas.openxmlformats.org/officeDocument/2006/relationships/image" Target="../media/image60.png"/><Relationship Id="rId20" Type="http://schemas.openxmlformats.org/officeDocument/2006/relationships/tags" Target="../tags/tag93.xml"/><Relationship Id="rId41" Type="http://schemas.openxmlformats.org/officeDocument/2006/relationships/tags" Target="../tags/tag114.xml"/><Relationship Id="rId62" Type="http://schemas.openxmlformats.org/officeDocument/2006/relationships/tags" Target="../tags/tag135.xml"/><Relationship Id="rId83" Type="http://schemas.openxmlformats.org/officeDocument/2006/relationships/image" Target="../media/image76.png"/><Relationship Id="rId88" Type="http://schemas.openxmlformats.org/officeDocument/2006/relationships/image" Target="../media/image81.png"/></Relationships>
</file>

<file path=ppt/slides/_rels/slide14.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tags" Target="../tags/tag150.xml"/><Relationship Id="rId18" Type="http://schemas.openxmlformats.org/officeDocument/2006/relationships/tags" Target="../tags/tag155.xml"/><Relationship Id="rId26" Type="http://schemas.openxmlformats.org/officeDocument/2006/relationships/image" Target="../media/image12.png"/><Relationship Id="rId3" Type="http://schemas.openxmlformats.org/officeDocument/2006/relationships/tags" Target="../tags/tag140.xml"/><Relationship Id="rId21" Type="http://schemas.openxmlformats.org/officeDocument/2006/relationships/tags" Target="../tags/tag158.xml"/><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tags" Target="../tags/tag154.xml"/><Relationship Id="rId25" Type="http://schemas.openxmlformats.org/officeDocument/2006/relationships/notesSlide" Target="../notesSlides/notesSlide9.xml"/><Relationship Id="rId2" Type="http://schemas.openxmlformats.org/officeDocument/2006/relationships/tags" Target="../tags/tag139.xml"/><Relationship Id="rId16" Type="http://schemas.openxmlformats.org/officeDocument/2006/relationships/tags" Target="../tags/tag153.xml"/><Relationship Id="rId20" Type="http://schemas.openxmlformats.org/officeDocument/2006/relationships/tags" Target="../tags/tag157.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24" Type="http://schemas.openxmlformats.org/officeDocument/2006/relationships/slideLayout" Target="../slideLayouts/slideLayout34.xml"/><Relationship Id="rId5" Type="http://schemas.openxmlformats.org/officeDocument/2006/relationships/tags" Target="../tags/tag142.xml"/><Relationship Id="rId15" Type="http://schemas.openxmlformats.org/officeDocument/2006/relationships/tags" Target="../tags/tag152.xml"/><Relationship Id="rId23" Type="http://schemas.openxmlformats.org/officeDocument/2006/relationships/tags" Target="../tags/tag160.xml"/><Relationship Id="rId10" Type="http://schemas.openxmlformats.org/officeDocument/2006/relationships/tags" Target="../tags/tag147.xml"/><Relationship Id="rId19" Type="http://schemas.openxmlformats.org/officeDocument/2006/relationships/tags" Target="../tags/tag156.xml"/><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tags" Target="../tags/tag151.xml"/><Relationship Id="rId22" Type="http://schemas.openxmlformats.org/officeDocument/2006/relationships/tags" Target="../tags/tag159.xml"/><Relationship Id="rId27"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tags" Target="../tags/tag163.xml"/><Relationship Id="rId7" Type="http://schemas.openxmlformats.org/officeDocument/2006/relationships/image" Target="../media/image101.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notesSlide" Target="../notesSlides/notesSlide10.xml"/><Relationship Id="rId5" Type="http://schemas.openxmlformats.org/officeDocument/2006/relationships/slideLayout" Target="../slideLayouts/slideLayout34.xml"/><Relationship Id="rId4" Type="http://schemas.openxmlformats.org/officeDocument/2006/relationships/tags" Target="../tags/tag164.xml"/></Relationships>
</file>

<file path=ppt/slides/_rels/slide16.xml.rels><?xml version="1.0" encoding="UTF-8" standalone="yes"?>
<Relationships xmlns="http://schemas.openxmlformats.org/package/2006/relationships"><Relationship Id="rId13" Type="http://schemas.openxmlformats.org/officeDocument/2006/relationships/tags" Target="../tags/tag177.xml"/><Relationship Id="rId18" Type="http://schemas.openxmlformats.org/officeDocument/2006/relationships/tags" Target="../tags/tag182.xml"/><Relationship Id="rId26" Type="http://schemas.openxmlformats.org/officeDocument/2006/relationships/tags" Target="../tags/tag190.xml"/><Relationship Id="rId39" Type="http://schemas.openxmlformats.org/officeDocument/2006/relationships/tags" Target="../tags/tag203.xml"/><Relationship Id="rId21" Type="http://schemas.openxmlformats.org/officeDocument/2006/relationships/tags" Target="../tags/tag185.xml"/><Relationship Id="rId34" Type="http://schemas.openxmlformats.org/officeDocument/2006/relationships/tags" Target="../tags/tag198.xml"/><Relationship Id="rId42" Type="http://schemas.openxmlformats.org/officeDocument/2006/relationships/tags" Target="../tags/tag206.xml"/><Relationship Id="rId47" Type="http://schemas.openxmlformats.org/officeDocument/2006/relationships/tags" Target="../tags/tag211.xml"/><Relationship Id="rId50" Type="http://schemas.openxmlformats.org/officeDocument/2006/relationships/tags" Target="../tags/tag214.xml"/><Relationship Id="rId55" Type="http://schemas.openxmlformats.org/officeDocument/2006/relationships/image" Target="../media/image13.png"/><Relationship Id="rId7" Type="http://schemas.openxmlformats.org/officeDocument/2006/relationships/tags" Target="../tags/tag171.xml"/><Relationship Id="rId2" Type="http://schemas.openxmlformats.org/officeDocument/2006/relationships/tags" Target="../tags/tag166.xml"/><Relationship Id="rId16" Type="http://schemas.openxmlformats.org/officeDocument/2006/relationships/tags" Target="../tags/tag180.xml"/><Relationship Id="rId29" Type="http://schemas.openxmlformats.org/officeDocument/2006/relationships/tags" Target="../tags/tag193.xml"/><Relationship Id="rId11" Type="http://schemas.openxmlformats.org/officeDocument/2006/relationships/tags" Target="../tags/tag175.xml"/><Relationship Id="rId24" Type="http://schemas.openxmlformats.org/officeDocument/2006/relationships/tags" Target="../tags/tag188.xml"/><Relationship Id="rId32" Type="http://schemas.openxmlformats.org/officeDocument/2006/relationships/tags" Target="../tags/tag196.xml"/><Relationship Id="rId37" Type="http://schemas.openxmlformats.org/officeDocument/2006/relationships/tags" Target="../tags/tag201.xml"/><Relationship Id="rId40" Type="http://schemas.openxmlformats.org/officeDocument/2006/relationships/tags" Target="../tags/tag204.xml"/><Relationship Id="rId45" Type="http://schemas.openxmlformats.org/officeDocument/2006/relationships/tags" Target="../tags/tag209.xml"/><Relationship Id="rId53" Type="http://schemas.openxmlformats.org/officeDocument/2006/relationships/notesSlide" Target="../notesSlides/notesSlide11.xml"/><Relationship Id="rId5" Type="http://schemas.openxmlformats.org/officeDocument/2006/relationships/tags" Target="../tags/tag169.xml"/><Relationship Id="rId10" Type="http://schemas.openxmlformats.org/officeDocument/2006/relationships/tags" Target="../tags/tag174.xml"/><Relationship Id="rId19" Type="http://schemas.openxmlformats.org/officeDocument/2006/relationships/tags" Target="../tags/tag183.xml"/><Relationship Id="rId31" Type="http://schemas.openxmlformats.org/officeDocument/2006/relationships/tags" Target="../tags/tag195.xml"/><Relationship Id="rId44" Type="http://schemas.openxmlformats.org/officeDocument/2006/relationships/tags" Target="../tags/tag208.xml"/><Relationship Id="rId52" Type="http://schemas.openxmlformats.org/officeDocument/2006/relationships/slideLayout" Target="../slideLayouts/slideLayout34.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 Id="rId22" Type="http://schemas.openxmlformats.org/officeDocument/2006/relationships/tags" Target="../tags/tag186.xml"/><Relationship Id="rId27" Type="http://schemas.openxmlformats.org/officeDocument/2006/relationships/tags" Target="../tags/tag191.xml"/><Relationship Id="rId30" Type="http://schemas.openxmlformats.org/officeDocument/2006/relationships/tags" Target="../tags/tag194.xml"/><Relationship Id="rId35" Type="http://schemas.openxmlformats.org/officeDocument/2006/relationships/tags" Target="../tags/tag199.xml"/><Relationship Id="rId43" Type="http://schemas.openxmlformats.org/officeDocument/2006/relationships/tags" Target="../tags/tag207.xml"/><Relationship Id="rId48" Type="http://schemas.openxmlformats.org/officeDocument/2006/relationships/tags" Target="../tags/tag212.xml"/><Relationship Id="rId8" Type="http://schemas.openxmlformats.org/officeDocument/2006/relationships/tags" Target="../tags/tag172.xml"/><Relationship Id="rId51" Type="http://schemas.openxmlformats.org/officeDocument/2006/relationships/tags" Target="../tags/tag215.xml"/><Relationship Id="rId3" Type="http://schemas.openxmlformats.org/officeDocument/2006/relationships/tags" Target="../tags/tag167.xml"/><Relationship Id="rId12" Type="http://schemas.openxmlformats.org/officeDocument/2006/relationships/tags" Target="../tags/tag176.xml"/><Relationship Id="rId17" Type="http://schemas.openxmlformats.org/officeDocument/2006/relationships/tags" Target="../tags/tag181.xml"/><Relationship Id="rId25" Type="http://schemas.openxmlformats.org/officeDocument/2006/relationships/tags" Target="../tags/tag189.xml"/><Relationship Id="rId33" Type="http://schemas.openxmlformats.org/officeDocument/2006/relationships/tags" Target="../tags/tag197.xml"/><Relationship Id="rId38" Type="http://schemas.openxmlformats.org/officeDocument/2006/relationships/tags" Target="../tags/tag202.xml"/><Relationship Id="rId46" Type="http://schemas.openxmlformats.org/officeDocument/2006/relationships/tags" Target="../tags/tag210.xml"/><Relationship Id="rId20" Type="http://schemas.openxmlformats.org/officeDocument/2006/relationships/tags" Target="../tags/tag184.xml"/><Relationship Id="rId41" Type="http://schemas.openxmlformats.org/officeDocument/2006/relationships/tags" Target="../tags/tag205.xml"/><Relationship Id="rId54" Type="http://schemas.openxmlformats.org/officeDocument/2006/relationships/image" Target="../media/image12.png"/><Relationship Id="rId1" Type="http://schemas.openxmlformats.org/officeDocument/2006/relationships/tags" Target="../tags/tag165.xml"/><Relationship Id="rId6" Type="http://schemas.openxmlformats.org/officeDocument/2006/relationships/tags" Target="../tags/tag170.xml"/><Relationship Id="rId15" Type="http://schemas.openxmlformats.org/officeDocument/2006/relationships/tags" Target="../tags/tag179.xml"/><Relationship Id="rId23" Type="http://schemas.openxmlformats.org/officeDocument/2006/relationships/tags" Target="../tags/tag187.xml"/><Relationship Id="rId28" Type="http://schemas.openxmlformats.org/officeDocument/2006/relationships/tags" Target="../tags/tag192.xml"/><Relationship Id="rId36" Type="http://schemas.openxmlformats.org/officeDocument/2006/relationships/tags" Target="../tags/tag200.xml"/><Relationship Id="rId49" Type="http://schemas.openxmlformats.org/officeDocument/2006/relationships/tags" Target="../tags/tag213.xml"/></Relationships>
</file>

<file path=ppt/slides/_rels/slide17.xml.rels><?xml version="1.0" encoding="UTF-8" standalone="yes"?>
<Relationships xmlns="http://schemas.openxmlformats.org/package/2006/relationships"><Relationship Id="rId13" Type="http://schemas.openxmlformats.org/officeDocument/2006/relationships/tags" Target="../tags/tag228.xml"/><Relationship Id="rId18" Type="http://schemas.openxmlformats.org/officeDocument/2006/relationships/tags" Target="../tags/tag233.xml"/><Relationship Id="rId26" Type="http://schemas.openxmlformats.org/officeDocument/2006/relationships/tags" Target="../tags/tag241.xml"/><Relationship Id="rId21" Type="http://schemas.openxmlformats.org/officeDocument/2006/relationships/tags" Target="../tags/tag236.xml"/><Relationship Id="rId34" Type="http://schemas.openxmlformats.org/officeDocument/2006/relationships/slideLayout" Target="../slideLayouts/slideLayout34.xml"/><Relationship Id="rId7" Type="http://schemas.openxmlformats.org/officeDocument/2006/relationships/tags" Target="../tags/tag222.xml"/><Relationship Id="rId12" Type="http://schemas.openxmlformats.org/officeDocument/2006/relationships/tags" Target="../tags/tag227.xml"/><Relationship Id="rId17" Type="http://schemas.openxmlformats.org/officeDocument/2006/relationships/tags" Target="../tags/tag232.xml"/><Relationship Id="rId25" Type="http://schemas.openxmlformats.org/officeDocument/2006/relationships/tags" Target="../tags/tag240.xml"/><Relationship Id="rId33" Type="http://schemas.openxmlformats.org/officeDocument/2006/relationships/tags" Target="../tags/tag248.xml"/><Relationship Id="rId2" Type="http://schemas.openxmlformats.org/officeDocument/2006/relationships/tags" Target="../tags/tag217.xml"/><Relationship Id="rId16" Type="http://schemas.openxmlformats.org/officeDocument/2006/relationships/tags" Target="../tags/tag231.xml"/><Relationship Id="rId20" Type="http://schemas.openxmlformats.org/officeDocument/2006/relationships/tags" Target="../tags/tag235.xml"/><Relationship Id="rId29" Type="http://schemas.openxmlformats.org/officeDocument/2006/relationships/tags" Target="../tags/tag244.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tags" Target="../tags/tag226.xml"/><Relationship Id="rId24" Type="http://schemas.openxmlformats.org/officeDocument/2006/relationships/tags" Target="../tags/tag239.xml"/><Relationship Id="rId32" Type="http://schemas.openxmlformats.org/officeDocument/2006/relationships/tags" Target="../tags/tag247.xml"/><Relationship Id="rId37" Type="http://schemas.openxmlformats.org/officeDocument/2006/relationships/image" Target="../media/image13.png"/><Relationship Id="rId5" Type="http://schemas.openxmlformats.org/officeDocument/2006/relationships/tags" Target="../tags/tag220.xml"/><Relationship Id="rId15" Type="http://schemas.openxmlformats.org/officeDocument/2006/relationships/tags" Target="../tags/tag230.xml"/><Relationship Id="rId23" Type="http://schemas.openxmlformats.org/officeDocument/2006/relationships/tags" Target="../tags/tag238.xml"/><Relationship Id="rId28" Type="http://schemas.openxmlformats.org/officeDocument/2006/relationships/tags" Target="../tags/tag243.xml"/><Relationship Id="rId36" Type="http://schemas.openxmlformats.org/officeDocument/2006/relationships/image" Target="../media/image12.png"/><Relationship Id="rId10" Type="http://schemas.openxmlformats.org/officeDocument/2006/relationships/tags" Target="../tags/tag225.xml"/><Relationship Id="rId19" Type="http://schemas.openxmlformats.org/officeDocument/2006/relationships/tags" Target="../tags/tag234.xml"/><Relationship Id="rId31" Type="http://schemas.openxmlformats.org/officeDocument/2006/relationships/tags" Target="../tags/tag246.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tags" Target="../tags/tag229.xml"/><Relationship Id="rId22" Type="http://schemas.openxmlformats.org/officeDocument/2006/relationships/tags" Target="../tags/tag237.xml"/><Relationship Id="rId27" Type="http://schemas.openxmlformats.org/officeDocument/2006/relationships/tags" Target="../tags/tag242.xml"/><Relationship Id="rId30" Type="http://schemas.openxmlformats.org/officeDocument/2006/relationships/tags" Target="../tags/tag245.xml"/><Relationship Id="rId35" Type="http://schemas.openxmlformats.org/officeDocument/2006/relationships/notesSlide" Target="../notesSlides/notesSlide12.xml"/><Relationship Id="rId8" Type="http://schemas.openxmlformats.org/officeDocument/2006/relationships/tags" Target="../tags/tag223.xml"/><Relationship Id="rId3" Type="http://schemas.openxmlformats.org/officeDocument/2006/relationships/tags" Target="../tags/tag218.xml"/></Relationships>
</file>

<file path=ppt/slides/_rels/slide18.xml.rels><?xml version="1.0" encoding="UTF-8" standalone="yes"?>
<Relationships xmlns="http://schemas.openxmlformats.org/package/2006/relationships"><Relationship Id="rId8" Type="http://schemas.openxmlformats.org/officeDocument/2006/relationships/tags" Target="../tags/tag256.xml"/><Relationship Id="rId13" Type="http://schemas.openxmlformats.org/officeDocument/2006/relationships/tags" Target="../tags/tag261.xml"/><Relationship Id="rId18" Type="http://schemas.openxmlformats.org/officeDocument/2006/relationships/tags" Target="../tags/tag266.xml"/><Relationship Id="rId26" Type="http://schemas.openxmlformats.org/officeDocument/2006/relationships/image" Target="../media/image12.png"/><Relationship Id="rId3" Type="http://schemas.openxmlformats.org/officeDocument/2006/relationships/tags" Target="../tags/tag251.xml"/><Relationship Id="rId21" Type="http://schemas.openxmlformats.org/officeDocument/2006/relationships/tags" Target="../tags/tag269.xml"/><Relationship Id="rId7" Type="http://schemas.openxmlformats.org/officeDocument/2006/relationships/tags" Target="../tags/tag255.xml"/><Relationship Id="rId12" Type="http://schemas.openxmlformats.org/officeDocument/2006/relationships/tags" Target="../tags/tag260.xml"/><Relationship Id="rId17" Type="http://schemas.openxmlformats.org/officeDocument/2006/relationships/tags" Target="../tags/tag265.xml"/><Relationship Id="rId25" Type="http://schemas.openxmlformats.org/officeDocument/2006/relationships/notesSlide" Target="../notesSlides/notesSlide13.xml"/><Relationship Id="rId2" Type="http://schemas.openxmlformats.org/officeDocument/2006/relationships/tags" Target="../tags/tag250.xml"/><Relationship Id="rId16" Type="http://schemas.openxmlformats.org/officeDocument/2006/relationships/tags" Target="../tags/tag264.xml"/><Relationship Id="rId20" Type="http://schemas.openxmlformats.org/officeDocument/2006/relationships/tags" Target="../tags/tag268.xml"/><Relationship Id="rId1" Type="http://schemas.openxmlformats.org/officeDocument/2006/relationships/tags" Target="../tags/tag249.xml"/><Relationship Id="rId6" Type="http://schemas.openxmlformats.org/officeDocument/2006/relationships/tags" Target="../tags/tag254.xml"/><Relationship Id="rId11" Type="http://schemas.openxmlformats.org/officeDocument/2006/relationships/tags" Target="../tags/tag259.xml"/><Relationship Id="rId24" Type="http://schemas.openxmlformats.org/officeDocument/2006/relationships/slideLayout" Target="../slideLayouts/slideLayout34.xml"/><Relationship Id="rId5" Type="http://schemas.openxmlformats.org/officeDocument/2006/relationships/tags" Target="../tags/tag253.xml"/><Relationship Id="rId15" Type="http://schemas.openxmlformats.org/officeDocument/2006/relationships/tags" Target="../tags/tag263.xml"/><Relationship Id="rId23" Type="http://schemas.openxmlformats.org/officeDocument/2006/relationships/tags" Target="../tags/tag271.xml"/><Relationship Id="rId10" Type="http://schemas.openxmlformats.org/officeDocument/2006/relationships/tags" Target="../tags/tag258.xml"/><Relationship Id="rId19" Type="http://schemas.openxmlformats.org/officeDocument/2006/relationships/tags" Target="../tags/tag267.xml"/><Relationship Id="rId4" Type="http://schemas.openxmlformats.org/officeDocument/2006/relationships/tags" Target="../tags/tag252.xml"/><Relationship Id="rId9" Type="http://schemas.openxmlformats.org/officeDocument/2006/relationships/tags" Target="../tags/tag257.xml"/><Relationship Id="rId14" Type="http://schemas.openxmlformats.org/officeDocument/2006/relationships/tags" Target="../tags/tag262.xml"/><Relationship Id="rId22" Type="http://schemas.openxmlformats.org/officeDocument/2006/relationships/tags" Target="../tags/tag270.xml"/><Relationship Id="rId27"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tags" Target="../tags/tag279.xml"/><Relationship Id="rId13" Type="http://schemas.openxmlformats.org/officeDocument/2006/relationships/tags" Target="../tags/tag284.xml"/><Relationship Id="rId3" Type="http://schemas.openxmlformats.org/officeDocument/2006/relationships/tags" Target="../tags/tag274.xml"/><Relationship Id="rId7" Type="http://schemas.openxmlformats.org/officeDocument/2006/relationships/tags" Target="../tags/tag278.xml"/><Relationship Id="rId12" Type="http://schemas.openxmlformats.org/officeDocument/2006/relationships/tags" Target="../tags/tag283.xml"/><Relationship Id="rId17" Type="http://schemas.openxmlformats.org/officeDocument/2006/relationships/image" Target="../media/image13.png"/><Relationship Id="rId2" Type="http://schemas.openxmlformats.org/officeDocument/2006/relationships/tags" Target="../tags/tag273.xml"/><Relationship Id="rId16" Type="http://schemas.openxmlformats.org/officeDocument/2006/relationships/image" Target="../media/image12.png"/><Relationship Id="rId1" Type="http://schemas.openxmlformats.org/officeDocument/2006/relationships/tags" Target="../tags/tag272.xml"/><Relationship Id="rId6" Type="http://schemas.openxmlformats.org/officeDocument/2006/relationships/tags" Target="../tags/tag277.xml"/><Relationship Id="rId11" Type="http://schemas.openxmlformats.org/officeDocument/2006/relationships/tags" Target="../tags/tag282.xml"/><Relationship Id="rId5" Type="http://schemas.openxmlformats.org/officeDocument/2006/relationships/tags" Target="../tags/tag276.xml"/><Relationship Id="rId15" Type="http://schemas.openxmlformats.org/officeDocument/2006/relationships/notesSlide" Target="../notesSlides/notesSlide14.xml"/><Relationship Id="rId10" Type="http://schemas.openxmlformats.org/officeDocument/2006/relationships/tags" Target="../tags/tag281.xml"/><Relationship Id="rId4" Type="http://schemas.openxmlformats.org/officeDocument/2006/relationships/tags" Target="../tags/tag275.xml"/><Relationship Id="rId9" Type="http://schemas.openxmlformats.org/officeDocument/2006/relationships/tags" Target="../tags/tag280.xml"/><Relationship Id="rId14"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tags" Target="../tags/tag292.xml"/><Relationship Id="rId13" Type="http://schemas.openxmlformats.org/officeDocument/2006/relationships/tags" Target="../tags/tag297.xml"/><Relationship Id="rId18" Type="http://schemas.openxmlformats.org/officeDocument/2006/relationships/tags" Target="../tags/tag302.xml"/><Relationship Id="rId26" Type="http://schemas.openxmlformats.org/officeDocument/2006/relationships/image" Target="../media/image12.png"/><Relationship Id="rId3" Type="http://schemas.openxmlformats.org/officeDocument/2006/relationships/tags" Target="../tags/tag287.xml"/><Relationship Id="rId21" Type="http://schemas.openxmlformats.org/officeDocument/2006/relationships/tags" Target="../tags/tag305.xml"/><Relationship Id="rId7" Type="http://schemas.openxmlformats.org/officeDocument/2006/relationships/tags" Target="../tags/tag291.xml"/><Relationship Id="rId12" Type="http://schemas.openxmlformats.org/officeDocument/2006/relationships/tags" Target="../tags/tag296.xml"/><Relationship Id="rId17" Type="http://schemas.openxmlformats.org/officeDocument/2006/relationships/tags" Target="../tags/tag301.xml"/><Relationship Id="rId25" Type="http://schemas.openxmlformats.org/officeDocument/2006/relationships/notesSlide" Target="../notesSlides/notesSlide15.xml"/><Relationship Id="rId2" Type="http://schemas.openxmlformats.org/officeDocument/2006/relationships/tags" Target="../tags/tag286.xml"/><Relationship Id="rId16" Type="http://schemas.openxmlformats.org/officeDocument/2006/relationships/tags" Target="../tags/tag300.xml"/><Relationship Id="rId20" Type="http://schemas.openxmlformats.org/officeDocument/2006/relationships/tags" Target="../tags/tag304.xml"/><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tags" Target="../tags/tag295.xml"/><Relationship Id="rId24" Type="http://schemas.openxmlformats.org/officeDocument/2006/relationships/slideLayout" Target="../slideLayouts/slideLayout34.xml"/><Relationship Id="rId5" Type="http://schemas.openxmlformats.org/officeDocument/2006/relationships/tags" Target="../tags/tag289.xml"/><Relationship Id="rId15" Type="http://schemas.openxmlformats.org/officeDocument/2006/relationships/tags" Target="../tags/tag299.xml"/><Relationship Id="rId23" Type="http://schemas.openxmlformats.org/officeDocument/2006/relationships/tags" Target="../tags/tag307.xml"/><Relationship Id="rId10" Type="http://schemas.openxmlformats.org/officeDocument/2006/relationships/tags" Target="../tags/tag294.xml"/><Relationship Id="rId19" Type="http://schemas.openxmlformats.org/officeDocument/2006/relationships/tags" Target="../tags/tag303.xml"/><Relationship Id="rId4" Type="http://schemas.openxmlformats.org/officeDocument/2006/relationships/tags" Target="../tags/tag288.xml"/><Relationship Id="rId9" Type="http://schemas.openxmlformats.org/officeDocument/2006/relationships/tags" Target="../tags/tag293.xml"/><Relationship Id="rId14" Type="http://schemas.openxmlformats.org/officeDocument/2006/relationships/tags" Target="../tags/tag298.xml"/><Relationship Id="rId22" Type="http://schemas.openxmlformats.org/officeDocument/2006/relationships/tags" Target="../tags/tag306.xml"/><Relationship Id="rId27"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tags" Target="../tags/tag315.xml"/><Relationship Id="rId13" Type="http://schemas.openxmlformats.org/officeDocument/2006/relationships/tags" Target="../tags/tag320.xml"/><Relationship Id="rId18" Type="http://schemas.openxmlformats.org/officeDocument/2006/relationships/tags" Target="../tags/tag325.xml"/><Relationship Id="rId26" Type="http://schemas.openxmlformats.org/officeDocument/2006/relationships/image" Target="../media/image12.png"/><Relationship Id="rId3" Type="http://schemas.openxmlformats.org/officeDocument/2006/relationships/tags" Target="../tags/tag310.xml"/><Relationship Id="rId21" Type="http://schemas.openxmlformats.org/officeDocument/2006/relationships/tags" Target="../tags/tag328.xml"/><Relationship Id="rId7" Type="http://schemas.openxmlformats.org/officeDocument/2006/relationships/tags" Target="../tags/tag314.xml"/><Relationship Id="rId12" Type="http://schemas.openxmlformats.org/officeDocument/2006/relationships/tags" Target="../tags/tag319.xml"/><Relationship Id="rId17" Type="http://schemas.openxmlformats.org/officeDocument/2006/relationships/tags" Target="../tags/tag324.xml"/><Relationship Id="rId25" Type="http://schemas.openxmlformats.org/officeDocument/2006/relationships/notesSlide" Target="../notesSlides/notesSlide16.xml"/><Relationship Id="rId2" Type="http://schemas.openxmlformats.org/officeDocument/2006/relationships/tags" Target="../tags/tag309.xml"/><Relationship Id="rId16" Type="http://schemas.openxmlformats.org/officeDocument/2006/relationships/tags" Target="../tags/tag323.xml"/><Relationship Id="rId20" Type="http://schemas.openxmlformats.org/officeDocument/2006/relationships/tags" Target="../tags/tag327.xm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tags" Target="../tags/tag318.xml"/><Relationship Id="rId24" Type="http://schemas.openxmlformats.org/officeDocument/2006/relationships/slideLayout" Target="../slideLayouts/slideLayout34.xml"/><Relationship Id="rId5" Type="http://schemas.openxmlformats.org/officeDocument/2006/relationships/tags" Target="../tags/tag312.xml"/><Relationship Id="rId15" Type="http://schemas.openxmlformats.org/officeDocument/2006/relationships/tags" Target="../tags/tag322.xml"/><Relationship Id="rId23" Type="http://schemas.openxmlformats.org/officeDocument/2006/relationships/tags" Target="../tags/tag330.xml"/><Relationship Id="rId10" Type="http://schemas.openxmlformats.org/officeDocument/2006/relationships/tags" Target="../tags/tag317.xml"/><Relationship Id="rId19" Type="http://schemas.openxmlformats.org/officeDocument/2006/relationships/tags" Target="../tags/tag326.xml"/><Relationship Id="rId4" Type="http://schemas.openxmlformats.org/officeDocument/2006/relationships/tags" Target="../tags/tag311.xml"/><Relationship Id="rId9" Type="http://schemas.openxmlformats.org/officeDocument/2006/relationships/tags" Target="../tags/tag316.xml"/><Relationship Id="rId14" Type="http://schemas.openxmlformats.org/officeDocument/2006/relationships/tags" Target="../tags/tag321.xml"/><Relationship Id="rId22" Type="http://schemas.openxmlformats.org/officeDocument/2006/relationships/tags" Target="../tags/tag329.xml"/><Relationship Id="rId27"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tags" Target="../tags/tag333.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image" Target="../media/image102.png"/><Relationship Id="rId5" Type="http://schemas.openxmlformats.org/officeDocument/2006/relationships/notesSlide" Target="../notesSlides/notesSlide17.xml"/><Relationship Id="rId4"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07.svg"/><Relationship Id="rId3" Type="http://schemas.openxmlformats.org/officeDocument/2006/relationships/tags" Target="../tags/tag336.xml"/><Relationship Id="rId7" Type="http://schemas.openxmlformats.org/officeDocument/2006/relationships/tags" Target="../tags/tag340.xml"/><Relationship Id="rId12" Type="http://schemas.openxmlformats.org/officeDocument/2006/relationships/image" Target="../media/image106.png"/><Relationship Id="rId17" Type="http://schemas.openxmlformats.org/officeDocument/2006/relationships/image" Target="../media/image13.png"/><Relationship Id="rId2" Type="http://schemas.openxmlformats.org/officeDocument/2006/relationships/tags" Target="../tags/tag335.xml"/><Relationship Id="rId16" Type="http://schemas.openxmlformats.org/officeDocument/2006/relationships/image" Target="../media/image12.png"/><Relationship Id="rId1" Type="http://schemas.openxmlformats.org/officeDocument/2006/relationships/tags" Target="../tags/tag334.xml"/><Relationship Id="rId6" Type="http://schemas.openxmlformats.org/officeDocument/2006/relationships/tags" Target="../tags/tag339.xml"/><Relationship Id="rId11" Type="http://schemas.openxmlformats.org/officeDocument/2006/relationships/image" Target="../media/image105.svg"/><Relationship Id="rId5" Type="http://schemas.openxmlformats.org/officeDocument/2006/relationships/tags" Target="../tags/tag338.xml"/><Relationship Id="rId15" Type="http://schemas.openxmlformats.org/officeDocument/2006/relationships/image" Target="../media/image109.svg"/><Relationship Id="rId10" Type="http://schemas.openxmlformats.org/officeDocument/2006/relationships/image" Target="../media/image104.png"/><Relationship Id="rId4" Type="http://schemas.openxmlformats.org/officeDocument/2006/relationships/tags" Target="../tags/tag337.xml"/><Relationship Id="rId9" Type="http://schemas.openxmlformats.org/officeDocument/2006/relationships/image" Target="../media/image103.png"/><Relationship Id="rId14" Type="http://schemas.openxmlformats.org/officeDocument/2006/relationships/image" Target="../media/image108.png"/></Relationships>
</file>

<file path=ppt/slides/_rels/slide2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2.png"/><Relationship Id="rId3" Type="http://schemas.openxmlformats.org/officeDocument/2006/relationships/tags" Target="../tags/tag343.xml"/><Relationship Id="rId7" Type="http://schemas.openxmlformats.org/officeDocument/2006/relationships/slideLayout" Target="../slideLayouts/slideLayout73.xml"/><Relationship Id="rId12" Type="http://schemas.openxmlformats.org/officeDocument/2006/relationships/image" Target="../media/image114.svg"/><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tags" Target="../tags/tag346.xml"/><Relationship Id="rId11" Type="http://schemas.openxmlformats.org/officeDocument/2006/relationships/image" Target="../media/image113.png"/><Relationship Id="rId5" Type="http://schemas.openxmlformats.org/officeDocument/2006/relationships/tags" Target="../tags/tag345.xml"/><Relationship Id="rId10" Type="http://schemas.openxmlformats.org/officeDocument/2006/relationships/image" Target="../media/image112.svg"/><Relationship Id="rId4" Type="http://schemas.openxmlformats.org/officeDocument/2006/relationships/tags" Target="../tags/tag344.xml"/><Relationship Id="rId9" Type="http://schemas.openxmlformats.org/officeDocument/2006/relationships/image" Target="../media/image111.png"/><Relationship Id="rId14" Type="http://schemas.openxmlformats.org/officeDocument/2006/relationships/image" Target="../media/image13.pn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19.png"/><Relationship Id="rId18" Type="http://schemas.openxmlformats.org/officeDocument/2006/relationships/image" Target="../media/image12.png"/><Relationship Id="rId3" Type="http://schemas.openxmlformats.org/officeDocument/2006/relationships/tags" Target="../tags/tag349.xml"/><Relationship Id="rId7" Type="http://schemas.openxmlformats.org/officeDocument/2006/relationships/tags" Target="../tags/tag353.xml"/><Relationship Id="rId12" Type="http://schemas.openxmlformats.org/officeDocument/2006/relationships/image" Target="../media/image118.svg"/><Relationship Id="rId17" Type="http://schemas.openxmlformats.org/officeDocument/2006/relationships/image" Target="../media/image123.png"/><Relationship Id="rId2" Type="http://schemas.openxmlformats.org/officeDocument/2006/relationships/tags" Target="../tags/tag348.xml"/><Relationship Id="rId16" Type="http://schemas.openxmlformats.org/officeDocument/2006/relationships/image" Target="../media/image122.svg"/><Relationship Id="rId1" Type="http://schemas.openxmlformats.org/officeDocument/2006/relationships/tags" Target="../tags/tag347.xml"/><Relationship Id="rId6" Type="http://schemas.openxmlformats.org/officeDocument/2006/relationships/tags" Target="../tags/tag352.xml"/><Relationship Id="rId11" Type="http://schemas.openxmlformats.org/officeDocument/2006/relationships/image" Target="../media/image117.png"/><Relationship Id="rId5" Type="http://schemas.openxmlformats.org/officeDocument/2006/relationships/tags" Target="../tags/tag351.xml"/><Relationship Id="rId15" Type="http://schemas.openxmlformats.org/officeDocument/2006/relationships/image" Target="../media/image121.png"/><Relationship Id="rId10" Type="http://schemas.openxmlformats.org/officeDocument/2006/relationships/image" Target="../media/image116.svg"/><Relationship Id="rId19" Type="http://schemas.openxmlformats.org/officeDocument/2006/relationships/image" Target="../media/image13.png"/><Relationship Id="rId4" Type="http://schemas.openxmlformats.org/officeDocument/2006/relationships/tags" Target="../tags/tag350.xml"/><Relationship Id="rId9" Type="http://schemas.openxmlformats.org/officeDocument/2006/relationships/image" Target="../media/image115.png"/><Relationship Id="rId14" Type="http://schemas.openxmlformats.org/officeDocument/2006/relationships/image" Target="../media/image120.svg"/></Relationships>
</file>

<file path=ppt/slides/_rels/slide2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tags" Target="../tags/tag356.xml"/><Relationship Id="rId7" Type="http://schemas.openxmlformats.org/officeDocument/2006/relationships/slideLayout" Target="../slideLayouts/slideLayout73.xml"/><Relationship Id="rId12" Type="http://schemas.openxmlformats.org/officeDocument/2006/relationships/image" Target="../media/image128.svg"/><Relationship Id="rId2" Type="http://schemas.openxmlformats.org/officeDocument/2006/relationships/tags" Target="../tags/tag355.xml"/><Relationship Id="rId16" Type="http://schemas.openxmlformats.org/officeDocument/2006/relationships/image" Target="../media/image13.png"/><Relationship Id="rId1" Type="http://schemas.openxmlformats.org/officeDocument/2006/relationships/tags" Target="../tags/tag354.xml"/><Relationship Id="rId6" Type="http://schemas.openxmlformats.org/officeDocument/2006/relationships/tags" Target="../tags/tag359.xml"/><Relationship Id="rId11" Type="http://schemas.openxmlformats.org/officeDocument/2006/relationships/image" Target="../media/image127.png"/><Relationship Id="rId5" Type="http://schemas.openxmlformats.org/officeDocument/2006/relationships/tags" Target="../tags/tag358.xml"/><Relationship Id="rId15" Type="http://schemas.openxmlformats.org/officeDocument/2006/relationships/image" Target="../media/image12.png"/><Relationship Id="rId10" Type="http://schemas.openxmlformats.org/officeDocument/2006/relationships/image" Target="../media/image126.svg"/><Relationship Id="rId4" Type="http://schemas.openxmlformats.org/officeDocument/2006/relationships/tags" Target="../tags/tag357.xml"/><Relationship Id="rId9" Type="http://schemas.openxmlformats.org/officeDocument/2006/relationships/image" Target="../media/image125.png"/><Relationship Id="rId14" Type="http://schemas.openxmlformats.org/officeDocument/2006/relationships/image" Target="../media/image130.sv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35.svg"/><Relationship Id="rId3" Type="http://schemas.openxmlformats.org/officeDocument/2006/relationships/tags" Target="../tags/tag362.xml"/><Relationship Id="rId7" Type="http://schemas.openxmlformats.org/officeDocument/2006/relationships/tags" Target="../tags/tag366.xml"/><Relationship Id="rId12" Type="http://schemas.openxmlformats.org/officeDocument/2006/relationships/image" Target="../media/image134.png"/><Relationship Id="rId17" Type="http://schemas.openxmlformats.org/officeDocument/2006/relationships/image" Target="../media/image13.png"/><Relationship Id="rId2" Type="http://schemas.openxmlformats.org/officeDocument/2006/relationships/tags" Target="../tags/tag361.xml"/><Relationship Id="rId16" Type="http://schemas.openxmlformats.org/officeDocument/2006/relationships/image" Target="../media/image12.png"/><Relationship Id="rId1" Type="http://schemas.openxmlformats.org/officeDocument/2006/relationships/tags" Target="../tags/tag360.xml"/><Relationship Id="rId6" Type="http://schemas.openxmlformats.org/officeDocument/2006/relationships/tags" Target="../tags/tag365.xml"/><Relationship Id="rId11" Type="http://schemas.openxmlformats.org/officeDocument/2006/relationships/image" Target="../media/image133.svg"/><Relationship Id="rId5" Type="http://schemas.openxmlformats.org/officeDocument/2006/relationships/tags" Target="../tags/tag364.xml"/><Relationship Id="rId15" Type="http://schemas.openxmlformats.org/officeDocument/2006/relationships/image" Target="../media/image109.svg"/><Relationship Id="rId10" Type="http://schemas.openxmlformats.org/officeDocument/2006/relationships/image" Target="../media/image132.png"/><Relationship Id="rId4" Type="http://schemas.openxmlformats.org/officeDocument/2006/relationships/tags" Target="../tags/tag363.xml"/><Relationship Id="rId9" Type="http://schemas.openxmlformats.org/officeDocument/2006/relationships/image" Target="../media/image131.png"/><Relationship Id="rId14" Type="http://schemas.openxmlformats.org/officeDocument/2006/relationships/image" Target="../media/image108.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18.svg"/><Relationship Id="rId18" Type="http://schemas.openxmlformats.org/officeDocument/2006/relationships/image" Target="../media/image12.png"/><Relationship Id="rId3" Type="http://schemas.openxmlformats.org/officeDocument/2006/relationships/tags" Target="../tags/tag369.xml"/><Relationship Id="rId7" Type="http://schemas.openxmlformats.org/officeDocument/2006/relationships/tags" Target="../tags/tag373.xml"/><Relationship Id="rId12" Type="http://schemas.openxmlformats.org/officeDocument/2006/relationships/image" Target="../media/image117.png"/><Relationship Id="rId17" Type="http://schemas.openxmlformats.org/officeDocument/2006/relationships/image" Target="../media/image122.svg"/><Relationship Id="rId2" Type="http://schemas.openxmlformats.org/officeDocument/2006/relationships/tags" Target="../tags/tag368.xml"/><Relationship Id="rId16" Type="http://schemas.openxmlformats.org/officeDocument/2006/relationships/image" Target="../media/image121.png"/><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image" Target="../media/image116.svg"/><Relationship Id="rId5" Type="http://schemas.openxmlformats.org/officeDocument/2006/relationships/tags" Target="../tags/tag371.xml"/><Relationship Id="rId15" Type="http://schemas.openxmlformats.org/officeDocument/2006/relationships/image" Target="../media/image120.svg"/><Relationship Id="rId10" Type="http://schemas.openxmlformats.org/officeDocument/2006/relationships/image" Target="../media/image115.png"/><Relationship Id="rId19" Type="http://schemas.openxmlformats.org/officeDocument/2006/relationships/image" Target="../media/image13.png"/><Relationship Id="rId4" Type="http://schemas.openxmlformats.org/officeDocument/2006/relationships/tags" Target="../tags/tag370.xml"/><Relationship Id="rId9" Type="http://schemas.openxmlformats.org/officeDocument/2006/relationships/image" Target="../media/image136.png"/><Relationship Id="rId14" Type="http://schemas.openxmlformats.org/officeDocument/2006/relationships/image" Target="../media/image119.png"/></Relationships>
</file>

<file path=ppt/slides/_rels/slide29.xml.rels><?xml version="1.0" encoding="UTF-8" standalone="yes"?>
<Relationships xmlns="http://schemas.openxmlformats.org/package/2006/relationships"><Relationship Id="rId8" Type="http://schemas.openxmlformats.org/officeDocument/2006/relationships/tags" Target="../tags/tag381.xml"/><Relationship Id="rId13" Type="http://schemas.openxmlformats.org/officeDocument/2006/relationships/image" Target="../media/image120.svg"/><Relationship Id="rId18" Type="http://schemas.openxmlformats.org/officeDocument/2006/relationships/image" Target="../media/image12.png"/><Relationship Id="rId3" Type="http://schemas.openxmlformats.org/officeDocument/2006/relationships/tags" Target="../tags/tag376.xml"/><Relationship Id="rId7" Type="http://schemas.openxmlformats.org/officeDocument/2006/relationships/tags" Target="../tags/tag380.xml"/><Relationship Id="rId12" Type="http://schemas.openxmlformats.org/officeDocument/2006/relationships/image" Target="../media/image119.png"/><Relationship Id="rId17" Type="http://schemas.openxmlformats.org/officeDocument/2006/relationships/image" Target="../media/image139.svg"/><Relationship Id="rId2" Type="http://schemas.openxmlformats.org/officeDocument/2006/relationships/tags" Target="../tags/tag375.xml"/><Relationship Id="rId16" Type="http://schemas.openxmlformats.org/officeDocument/2006/relationships/image" Target="../media/image138.png"/><Relationship Id="rId1" Type="http://schemas.openxmlformats.org/officeDocument/2006/relationships/tags" Target="../tags/tag374.xml"/><Relationship Id="rId6" Type="http://schemas.openxmlformats.org/officeDocument/2006/relationships/tags" Target="../tags/tag379.xml"/><Relationship Id="rId11" Type="http://schemas.openxmlformats.org/officeDocument/2006/relationships/image" Target="../media/image137.png"/><Relationship Id="rId5" Type="http://schemas.openxmlformats.org/officeDocument/2006/relationships/tags" Target="../tags/tag378.xml"/><Relationship Id="rId15" Type="http://schemas.openxmlformats.org/officeDocument/2006/relationships/image" Target="../media/image116.svg"/><Relationship Id="rId10" Type="http://schemas.openxmlformats.org/officeDocument/2006/relationships/notesSlide" Target="../notesSlides/notesSlide18.xml"/><Relationship Id="rId19" Type="http://schemas.openxmlformats.org/officeDocument/2006/relationships/image" Target="../media/image13.png"/><Relationship Id="rId4" Type="http://schemas.openxmlformats.org/officeDocument/2006/relationships/tags" Target="../tags/tag377.xml"/><Relationship Id="rId9" Type="http://schemas.openxmlformats.org/officeDocument/2006/relationships/slideLayout" Target="../slideLayouts/slideLayout73.xml"/><Relationship Id="rId14"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6" Type="http://schemas.openxmlformats.org/officeDocument/2006/relationships/tags" Target="../tags/tag407.xml"/><Relationship Id="rId117" Type="http://schemas.openxmlformats.org/officeDocument/2006/relationships/image" Target="../media/image153.png"/><Relationship Id="rId21" Type="http://schemas.openxmlformats.org/officeDocument/2006/relationships/tags" Target="../tags/tag402.xml"/><Relationship Id="rId42" Type="http://schemas.openxmlformats.org/officeDocument/2006/relationships/tags" Target="../tags/tag423.xml"/><Relationship Id="rId47" Type="http://schemas.openxmlformats.org/officeDocument/2006/relationships/tags" Target="../tags/tag428.xml"/><Relationship Id="rId63" Type="http://schemas.openxmlformats.org/officeDocument/2006/relationships/tags" Target="../tags/tag444.xml"/><Relationship Id="rId68" Type="http://schemas.openxmlformats.org/officeDocument/2006/relationships/tags" Target="../tags/tag449.xml"/><Relationship Id="rId84" Type="http://schemas.openxmlformats.org/officeDocument/2006/relationships/tags" Target="../tags/tag465.xml"/><Relationship Id="rId89" Type="http://schemas.openxmlformats.org/officeDocument/2006/relationships/tags" Target="../tags/tag470.xml"/><Relationship Id="rId112" Type="http://schemas.microsoft.com/office/2007/relationships/hdphoto" Target="../media/hdphoto2.wdp"/><Relationship Id="rId16" Type="http://schemas.openxmlformats.org/officeDocument/2006/relationships/tags" Target="../tags/tag397.xml"/><Relationship Id="rId107" Type="http://schemas.openxmlformats.org/officeDocument/2006/relationships/image" Target="../media/image144.png"/><Relationship Id="rId11" Type="http://schemas.openxmlformats.org/officeDocument/2006/relationships/tags" Target="../tags/tag392.xml"/><Relationship Id="rId32" Type="http://schemas.openxmlformats.org/officeDocument/2006/relationships/tags" Target="../tags/tag413.xml"/><Relationship Id="rId37" Type="http://schemas.openxmlformats.org/officeDocument/2006/relationships/tags" Target="../tags/tag418.xml"/><Relationship Id="rId53" Type="http://schemas.openxmlformats.org/officeDocument/2006/relationships/tags" Target="../tags/tag434.xml"/><Relationship Id="rId58" Type="http://schemas.openxmlformats.org/officeDocument/2006/relationships/tags" Target="../tags/tag439.xml"/><Relationship Id="rId74" Type="http://schemas.openxmlformats.org/officeDocument/2006/relationships/tags" Target="../tags/tag455.xml"/><Relationship Id="rId79" Type="http://schemas.openxmlformats.org/officeDocument/2006/relationships/tags" Target="../tags/tag460.xml"/><Relationship Id="rId102" Type="http://schemas.openxmlformats.org/officeDocument/2006/relationships/image" Target="../media/image140.png"/><Relationship Id="rId123" Type="http://schemas.openxmlformats.org/officeDocument/2006/relationships/image" Target="../media/image159.png"/><Relationship Id="rId128" Type="http://schemas.openxmlformats.org/officeDocument/2006/relationships/image" Target="../media/image164.png"/><Relationship Id="rId5" Type="http://schemas.openxmlformats.org/officeDocument/2006/relationships/tags" Target="../tags/tag386.xml"/><Relationship Id="rId90" Type="http://schemas.openxmlformats.org/officeDocument/2006/relationships/tags" Target="../tags/tag471.xml"/><Relationship Id="rId95" Type="http://schemas.openxmlformats.org/officeDocument/2006/relationships/tags" Target="../tags/tag476.xml"/><Relationship Id="rId22" Type="http://schemas.openxmlformats.org/officeDocument/2006/relationships/tags" Target="../tags/tag403.xml"/><Relationship Id="rId27" Type="http://schemas.openxmlformats.org/officeDocument/2006/relationships/tags" Target="../tags/tag408.xml"/><Relationship Id="rId43" Type="http://schemas.openxmlformats.org/officeDocument/2006/relationships/tags" Target="../tags/tag424.xml"/><Relationship Id="rId48" Type="http://schemas.openxmlformats.org/officeDocument/2006/relationships/tags" Target="../tags/tag429.xml"/><Relationship Id="rId64" Type="http://schemas.openxmlformats.org/officeDocument/2006/relationships/tags" Target="../tags/tag445.xml"/><Relationship Id="rId69" Type="http://schemas.openxmlformats.org/officeDocument/2006/relationships/tags" Target="../tags/tag450.xml"/><Relationship Id="rId113" Type="http://schemas.openxmlformats.org/officeDocument/2006/relationships/image" Target="../media/image149.png"/><Relationship Id="rId118" Type="http://schemas.openxmlformats.org/officeDocument/2006/relationships/image" Target="../media/image154.svg"/><Relationship Id="rId80" Type="http://schemas.openxmlformats.org/officeDocument/2006/relationships/tags" Target="../tags/tag461.xml"/><Relationship Id="rId85" Type="http://schemas.openxmlformats.org/officeDocument/2006/relationships/tags" Target="../tags/tag466.xml"/><Relationship Id="rId12" Type="http://schemas.openxmlformats.org/officeDocument/2006/relationships/tags" Target="../tags/tag393.xml"/><Relationship Id="rId17" Type="http://schemas.openxmlformats.org/officeDocument/2006/relationships/tags" Target="../tags/tag398.xml"/><Relationship Id="rId33" Type="http://schemas.openxmlformats.org/officeDocument/2006/relationships/tags" Target="../tags/tag414.xml"/><Relationship Id="rId38" Type="http://schemas.openxmlformats.org/officeDocument/2006/relationships/tags" Target="../tags/tag419.xml"/><Relationship Id="rId59" Type="http://schemas.openxmlformats.org/officeDocument/2006/relationships/tags" Target="../tags/tag440.xml"/><Relationship Id="rId103" Type="http://schemas.microsoft.com/office/2007/relationships/hdphoto" Target="../media/hdphoto1.wdp"/><Relationship Id="rId108" Type="http://schemas.openxmlformats.org/officeDocument/2006/relationships/image" Target="../media/image145.png"/><Relationship Id="rId124" Type="http://schemas.openxmlformats.org/officeDocument/2006/relationships/image" Target="../media/image160.svg"/><Relationship Id="rId54" Type="http://schemas.openxmlformats.org/officeDocument/2006/relationships/tags" Target="../tags/tag435.xml"/><Relationship Id="rId70" Type="http://schemas.openxmlformats.org/officeDocument/2006/relationships/tags" Target="../tags/tag451.xml"/><Relationship Id="rId75" Type="http://schemas.openxmlformats.org/officeDocument/2006/relationships/tags" Target="../tags/tag456.xml"/><Relationship Id="rId91" Type="http://schemas.openxmlformats.org/officeDocument/2006/relationships/tags" Target="../tags/tag472.xml"/><Relationship Id="rId96" Type="http://schemas.openxmlformats.org/officeDocument/2006/relationships/tags" Target="../tags/tag477.xml"/><Relationship Id="rId1" Type="http://schemas.openxmlformats.org/officeDocument/2006/relationships/tags" Target="../tags/tag382.xml"/><Relationship Id="rId6" Type="http://schemas.openxmlformats.org/officeDocument/2006/relationships/tags" Target="../tags/tag387.xml"/><Relationship Id="rId23" Type="http://schemas.openxmlformats.org/officeDocument/2006/relationships/tags" Target="../tags/tag404.xml"/><Relationship Id="rId28" Type="http://schemas.openxmlformats.org/officeDocument/2006/relationships/tags" Target="../tags/tag409.xml"/><Relationship Id="rId49" Type="http://schemas.openxmlformats.org/officeDocument/2006/relationships/tags" Target="../tags/tag430.xml"/><Relationship Id="rId114" Type="http://schemas.openxmlformats.org/officeDocument/2006/relationships/image" Target="../media/image150.png"/><Relationship Id="rId119" Type="http://schemas.openxmlformats.org/officeDocument/2006/relationships/image" Target="../media/image155.png"/><Relationship Id="rId44" Type="http://schemas.openxmlformats.org/officeDocument/2006/relationships/tags" Target="../tags/tag425.xml"/><Relationship Id="rId60" Type="http://schemas.openxmlformats.org/officeDocument/2006/relationships/tags" Target="../tags/tag441.xml"/><Relationship Id="rId65" Type="http://schemas.openxmlformats.org/officeDocument/2006/relationships/tags" Target="../tags/tag446.xml"/><Relationship Id="rId81" Type="http://schemas.openxmlformats.org/officeDocument/2006/relationships/tags" Target="../tags/tag462.xml"/><Relationship Id="rId86" Type="http://schemas.openxmlformats.org/officeDocument/2006/relationships/tags" Target="../tags/tag467.xml"/><Relationship Id="rId13" Type="http://schemas.openxmlformats.org/officeDocument/2006/relationships/tags" Target="../tags/tag394.xml"/><Relationship Id="rId18" Type="http://schemas.openxmlformats.org/officeDocument/2006/relationships/tags" Target="../tags/tag399.xml"/><Relationship Id="rId39" Type="http://schemas.openxmlformats.org/officeDocument/2006/relationships/tags" Target="../tags/tag420.xml"/><Relationship Id="rId109" Type="http://schemas.openxmlformats.org/officeDocument/2006/relationships/image" Target="../media/image146.jpeg"/><Relationship Id="rId34" Type="http://schemas.openxmlformats.org/officeDocument/2006/relationships/tags" Target="../tags/tag415.xml"/><Relationship Id="rId50" Type="http://schemas.openxmlformats.org/officeDocument/2006/relationships/tags" Target="../tags/tag431.xml"/><Relationship Id="rId55" Type="http://schemas.openxmlformats.org/officeDocument/2006/relationships/tags" Target="../tags/tag436.xml"/><Relationship Id="rId76" Type="http://schemas.openxmlformats.org/officeDocument/2006/relationships/tags" Target="../tags/tag457.xml"/><Relationship Id="rId97" Type="http://schemas.openxmlformats.org/officeDocument/2006/relationships/tags" Target="../tags/tag478.xml"/><Relationship Id="rId104" Type="http://schemas.openxmlformats.org/officeDocument/2006/relationships/image" Target="../media/image141.png"/><Relationship Id="rId120" Type="http://schemas.openxmlformats.org/officeDocument/2006/relationships/image" Target="../media/image156.svg"/><Relationship Id="rId125" Type="http://schemas.openxmlformats.org/officeDocument/2006/relationships/image" Target="../media/image161.png"/><Relationship Id="rId7" Type="http://schemas.openxmlformats.org/officeDocument/2006/relationships/tags" Target="../tags/tag388.xml"/><Relationship Id="rId71" Type="http://schemas.openxmlformats.org/officeDocument/2006/relationships/tags" Target="../tags/tag452.xml"/><Relationship Id="rId92" Type="http://schemas.openxmlformats.org/officeDocument/2006/relationships/tags" Target="../tags/tag473.xml"/><Relationship Id="rId2" Type="http://schemas.openxmlformats.org/officeDocument/2006/relationships/tags" Target="../tags/tag383.xml"/><Relationship Id="rId29" Type="http://schemas.openxmlformats.org/officeDocument/2006/relationships/tags" Target="../tags/tag410.xml"/><Relationship Id="rId24" Type="http://schemas.openxmlformats.org/officeDocument/2006/relationships/tags" Target="../tags/tag405.xml"/><Relationship Id="rId40" Type="http://schemas.openxmlformats.org/officeDocument/2006/relationships/tags" Target="../tags/tag421.xml"/><Relationship Id="rId45" Type="http://schemas.openxmlformats.org/officeDocument/2006/relationships/tags" Target="../tags/tag426.xml"/><Relationship Id="rId66" Type="http://schemas.openxmlformats.org/officeDocument/2006/relationships/tags" Target="../tags/tag447.xml"/><Relationship Id="rId87" Type="http://schemas.openxmlformats.org/officeDocument/2006/relationships/tags" Target="../tags/tag468.xml"/><Relationship Id="rId110" Type="http://schemas.openxmlformats.org/officeDocument/2006/relationships/image" Target="../media/image147.png"/><Relationship Id="rId115" Type="http://schemas.openxmlformats.org/officeDocument/2006/relationships/image" Target="../media/image151.png"/><Relationship Id="rId61" Type="http://schemas.openxmlformats.org/officeDocument/2006/relationships/tags" Target="../tags/tag442.xml"/><Relationship Id="rId82" Type="http://schemas.openxmlformats.org/officeDocument/2006/relationships/tags" Target="../tags/tag463.xml"/><Relationship Id="rId19" Type="http://schemas.openxmlformats.org/officeDocument/2006/relationships/tags" Target="../tags/tag400.xml"/><Relationship Id="rId14" Type="http://schemas.openxmlformats.org/officeDocument/2006/relationships/tags" Target="../tags/tag395.xml"/><Relationship Id="rId30" Type="http://schemas.openxmlformats.org/officeDocument/2006/relationships/tags" Target="../tags/tag411.xml"/><Relationship Id="rId35" Type="http://schemas.openxmlformats.org/officeDocument/2006/relationships/tags" Target="../tags/tag416.xml"/><Relationship Id="rId56" Type="http://schemas.openxmlformats.org/officeDocument/2006/relationships/tags" Target="../tags/tag437.xml"/><Relationship Id="rId77" Type="http://schemas.openxmlformats.org/officeDocument/2006/relationships/tags" Target="../tags/tag458.xml"/><Relationship Id="rId100" Type="http://schemas.openxmlformats.org/officeDocument/2006/relationships/slideLayout" Target="../slideLayouts/slideLayout73.xml"/><Relationship Id="rId105" Type="http://schemas.openxmlformats.org/officeDocument/2006/relationships/image" Target="../media/image142.png"/><Relationship Id="rId126" Type="http://schemas.openxmlformats.org/officeDocument/2006/relationships/image" Target="../media/image162.svg"/><Relationship Id="rId8" Type="http://schemas.openxmlformats.org/officeDocument/2006/relationships/tags" Target="../tags/tag389.xml"/><Relationship Id="rId51" Type="http://schemas.openxmlformats.org/officeDocument/2006/relationships/tags" Target="../tags/tag432.xml"/><Relationship Id="rId72" Type="http://schemas.openxmlformats.org/officeDocument/2006/relationships/tags" Target="../tags/tag453.xml"/><Relationship Id="rId93" Type="http://schemas.openxmlformats.org/officeDocument/2006/relationships/tags" Target="../tags/tag474.xml"/><Relationship Id="rId98" Type="http://schemas.openxmlformats.org/officeDocument/2006/relationships/tags" Target="../tags/tag479.xml"/><Relationship Id="rId121" Type="http://schemas.openxmlformats.org/officeDocument/2006/relationships/image" Target="../media/image157.png"/><Relationship Id="rId3" Type="http://schemas.openxmlformats.org/officeDocument/2006/relationships/tags" Target="../tags/tag384.xml"/><Relationship Id="rId25" Type="http://schemas.openxmlformats.org/officeDocument/2006/relationships/tags" Target="../tags/tag406.xml"/><Relationship Id="rId46" Type="http://schemas.openxmlformats.org/officeDocument/2006/relationships/tags" Target="../tags/tag427.xml"/><Relationship Id="rId67" Type="http://schemas.openxmlformats.org/officeDocument/2006/relationships/tags" Target="../tags/tag448.xml"/><Relationship Id="rId116" Type="http://schemas.openxmlformats.org/officeDocument/2006/relationships/image" Target="../media/image152.svg"/><Relationship Id="rId20" Type="http://schemas.openxmlformats.org/officeDocument/2006/relationships/tags" Target="../tags/tag401.xml"/><Relationship Id="rId41" Type="http://schemas.openxmlformats.org/officeDocument/2006/relationships/tags" Target="../tags/tag422.xml"/><Relationship Id="rId62" Type="http://schemas.openxmlformats.org/officeDocument/2006/relationships/tags" Target="../tags/tag443.xml"/><Relationship Id="rId83" Type="http://schemas.openxmlformats.org/officeDocument/2006/relationships/tags" Target="../tags/tag464.xml"/><Relationship Id="rId88" Type="http://schemas.openxmlformats.org/officeDocument/2006/relationships/tags" Target="../tags/tag469.xml"/><Relationship Id="rId111" Type="http://schemas.openxmlformats.org/officeDocument/2006/relationships/image" Target="../media/image148.png"/><Relationship Id="rId15" Type="http://schemas.openxmlformats.org/officeDocument/2006/relationships/tags" Target="../tags/tag396.xml"/><Relationship Id="rId36" Type="http://schemas.openxmlformats.org/officeDocument/2006/relationships/tags" Target="../tags/tag417.xml"/><Relationship Id="rId57" Type="http://schemas.openxmlformats.org/officeDocument/2006/relationships/tags" Target="../tags/tag438.xml"/><Relationship Id="rId106" Type="http://schemas.openxmlformats.org/officeDocument/2006/relationships/image" Target="../media/image143.png"/><Relationship Id="rId127" Type="http://schemas.openxmlformats.org/officeDocument/2006/relationships/image" Target="../media/image163.png"/><Relationship Id="rId10" Type="http://schemas.openxmlformats.org/officeDocument/2006/relationships/tags" Target="../tags/tag391.xml"/><Relationship Id="rId31" Type="http://schemas.openxmlformats.org/officeDocument/2006/relationships/tags" Target="../tags/tag412.xml"/><Relationship Id="rId52" Type="http://schemas.openxmlformats.org/officeDocument/2006/relationships/tags" Target="../tags/tag433.xml"/><Relationship Id="rId73" Type="http://schemas.openxmlformats.org/officeDocument/2006/relationships/tags" Target="../tags/tag454.xml"/><Relationship Id="rId78" Type="http://schemas.openxmlformats.org/officeDocument/2006/relationships/tags" Target="../tags/tag459.xml"/><Relationship Id="rId94" Type="http://schemas.openxmlformats.org/officeDocument/2006/relationships/tags" Target="../tags/tag475.xml"/><Relationship Id="rId99" Type="http://schemas.openxmlformats.org/officeDocument/2006/relationships/tags" Target="../tags/tag480.xml"/><Relationship Id="rId101" Type="http://schemas.openxmlformats.org/officeDocument/2006/relationships/notesSlide" Target="../notesSlides/notesSlide19.xml"/><Relationship Id="rId122" Type="http://schemas.openxmlformats.org/officeDocument/2006/relationships/image" Target="../media/image158.svg"/><Relationship Id="rId4" Type="http://schemas.openxmlformats.org/officeDocument/2006/relationships/tags" Target="../tags/tag385.xml"/><Relationship Id="rId9" Type="http://schemas.openxmlformats.org/officeDocument/2006/relationships/tags" Target="../tags/tag390.xml"/></Relationships>
</file>

<file path=ppt/slides/_rels/slide31.xml.rels><?xml version="1.0" encoding="UTF-8" standalone="yes"?>
<Relationships xmlns="http://schemas.openxmlformats.org/package/2006/relationships"><Relationship Id="rId8" Type="http://schemas.openxmlformats.org/officeDocument/2006/relationships/image" Target="../media/image170.jpeg"/><Relationship Id="rId3" Type="http://schemas.openxmlformats.org/officeDocument/2006/relationships/image" Target="../media/image165.jpeg"/><Relationship Id="rId7" Type="http://schemas.openxmlformats.org/officeDocument/2006/relationships/image" Target="../media/image169.jpe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68.jpeg"/><Relationship Id="rId5" Type="http://schemas.openxmlformats.org/officeDocument/2006/relationships/image" Target="../media/image167.jpeg"/><Relationship Id="rId4" Type="http://schemas.openxmlformats.org/officeDocument/2006/relationships/image" Target="../media/image166.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2.xml"/><Relationship Id="rId1" Type="http://schemas.openxmlformats.org/officeDocument/2006/relationships/tags" Target="../tags/tag481.xml"/><Relationship Id="rId5" Type="http://schemas.openxmlformats.org/officeDocument/2006/relationships/image" Target="../media/image164.png"/><Relationship Id="rId4" Type="http://schemas.openxmlformats.org/officeDocument/2006/relationships/image" Target="../media/image163.png"/></Relationships>
</file>

<file path=ppt/slides/_rels/slide33.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7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slideLayout" Target="../slideLayouts/slideLayout2.xml"/><Relationship Id="rId5" Type="http://schemas.openxmlformats.org/officeDocument/2006/relationships/tags" Target="../tags/tag487.xml"/><Relationship Id="rId4" Type="http://schemas.openxmlformats.org/officeDocument/2006/relationships/tags" Target="../tags/tag48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75.jpeg"/><Relationship Id="rId4" Type="http://schemas.openxmlformats.org/officeDocument/2006/relationships/image" Target="../media/image174.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48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79.jpeg"/><Relationship Id="rId4" Type="http://schemas.openxmlformats.org/officeDocument/2006/relationships/image" Target="../media/image178.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3.xml"/><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64.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slideLayout" Target="../slideLayouts/slideLayout12.xml"/><Relationship Id="rId1" Type="http://schemas.openxmlformats.org/officeDocument/2006/relationships/tags" Target="../tags/tag489.xml"/><Relationship Id="rId4" Type="http://schemas.openxmlformats.org/officeDocument/2006/relationships/image" Target="../media/image189.png"/></Relationships>
</file>

<file path=ppt/slides/_rels/slide7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492.xml"/><Relationship Id="rId7" Type="http://schemas.openxmlformats.org/officeDocument/2006/relationships/image" Target="../media/image190.png"/><Relationship Id="rId2" Type="http://schemas.openxmlformats.org/officeDocument/2006/relationships/tags" Target="../tags/tag491.xml"/><Relationship Id="rId1" Type="http://schemas.openxmlformats.org/officeDocument/2006/relationships/tags" Target="../tags/tag490.xml"/><Relationship Id="rId6" Type="http://schemas.openxmlformats.org/officeDocument/2006/relationships/notesSlide" Target="../notesSlides/notesSlide53.xml"/><Relationship Id="rId5" Type="http://schemas.openxmlformats.org/officeDocument/2006/relationships/slideLayout" Target="../slideLayouts/slideLayout26.xml"/><Relationship Id="rId4" Type="http://schemas.openxmlformats.org/officeDocument/2006/relationships/tags" Target="../tags/tag493.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3.xml"/><Relationship Id="rId5" Type="http://schemas.openxmlformats.org/officeDocument/2006/relationships/image" Target="../media/image23.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3.xml"/><Relationship Id="rId1" Type="http://schemas.openxmlformats.org/officeDocument/2006/relationships/tags" Target="../tags/tag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l="-1000" t="32000" r="-1000"/>
          </a:stretch>
        </a:blipFill>
        <a:effectLst/>
      </p:bgPr>
    </p:bg>
    <p:spTree>
      <p:nvGrpSpPr>
        <p:cNvPr id="1" name=""/>
        <p:cNvGrpSpPr/>
        <p:nvPr/>
      </p:nvGrpSpPr>
      <p:grpSpPr>
        <a:xfrm>
          <a:off x="0" y="0"/>
          <a:ext cx="0" cy="0"/>
          <a:chOff x="0" y="0"/>
          <a:chExt cx="0" cy="0"/>
        </a:xfrm>
      </p:grpSpPr>
      <p:sp>
        <p:nvSpPr>
          <p:cNvPr id="3" name="圆角矩形 2"/>
          <p:cNvSpPr/>
          <p:nvPr/>
        </p:nvSpPr>
        <p:spPr>
          <a:xfrm>
            <a:off x="399607" y="-669852"/>
            <a:ext cx="552893" cy="133970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PA_库_直接连接符 27"/>
          <p:cNvCxnSpPr/>
          <p:nvPr>
            <p:custDataLst>
              <p:tags r:id="rId1"/>
            </p:custDataLst>
          </p:nvPr>
        </p:nvCxnSpPr>
        <p:spPr>
          <a:xfrm>
            <a:off x="936271" y="1999255"/>
            <a:ext cx="0" cy="256796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6" name="PA_库_椭圆 31"/>
          <p:cNvSpPr/>
          <p:nvPr>
            <p:custDataLst>
              <p:tags r:id="rId2"/>
            </p:custDataLst>
          </p:nvPr>
        </p:nvSpPr>
        <p:spPr>
          <a:xfrm>
            <a:off x="821398" y="1919394"/>
            <a:ext cx="235527" cy="235527"/>
          </a:xfrm>
          <a:prstGeom prst="ellipse">
            <a:avLst/>
          </a:prstGeom>
          <a:solidFill>
            <a:srgbClr val="C00000"/>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Segoe UI" panose="020B0502040204020203" pitchFamily="34" charset="0"/>
              <a:ea typeface="Roboto Medium" charset="0"/>
              <a:cs typeface="Segoe UI" panose="020B0502040204020203" pitchFamily="34" charset="0"/>
            </a:endParaRPr>
          </a:p>
        </p:txBody>
      </p:sp>
      <p:sp>
        <p:nvSpPr>
          <p:cNvPr id="7" name="PA_库_椭圆 35"/>
          <p:cNvSpPr/>
          <p:nvPr>
            <p:custDataLst>
              <p:tags r:id="rId3"/>
            </p:custDataLst>
          </p:nvPr>
        </p:nvSpPr>
        <p:spPr>
          <a:xfrm>
            <a:off x="821398" y="3209323"/>
            <a:ext cx="235527" cy="235527"/>
          </a:xfrm>
          <a:prstGeom prst="ellipse">
            <a:avLst/>
          </a:prstGeom>
          <a:solidFill>
            <a:srgbClr val="2F2FE9"/>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Segoe UI" panose="020B0502040204020203" pitchFamily="34" charset="0"/>
              <a:ea typeface="Roboto Medium" charset="0"/>
              <a:cs typeface="Segoe UI" panose="020B0502040204020203" pitchFamily="34" charset="0"/>
            </a:endParaRPr>
          </a:p>
        </p:txBody>
      </p:sp>
      <p:sp>
        <p:nvSpPr>
          <p:cNvPr id="8" name="PA_库_椭圆 39"/>
          <p:cNvSpPr/>
          <p:nvPr>
            <p:custDataLst>
              <p:tags r:id="rId4"/>
            </p:custDataLst>
          </p:nvPr>
        </p:nvSpPr>
        <p:spPr>
          <a:xfrm>
            <a:off x="821398" y="4488782"/>
            <a:ext cx="235527" cy="235527"/>
          </a:xfrm>
          <a:prstGeom prst="ellipse">
            <a:avLst/>
          </a:prstGeom>
          <a:solidFill>
            <a:srgbClr val="C00000"/>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Segoe UI" panose="020B0502040204020203" pitchFamily="34" charset="0"/>
              <a:ea typeface="Roboto Medium" charset="0"/>
              <a:cs typeface="Segoe UI" panose="020B0502040204020203" pitchFamily="34" charset="0"/>
            </a:endParaRPr>
          </a:p>
        </p:txBody>
      </p:sp>
      <p:sp>
        <p:nvSpPr>
          <p:cNvPr id="18" name="矩形 259"/>
          <p:cNvSpPr>
            <a:spLocks noChangeArrowheads="1"/>
          </p:cNvSpPr>
          <p:nvPr/>
        </p:nvSpPr>
        <p:spPr bwMode="auto">
          <a:xfrm>
            <a:off x="1485900" y="4041655"/>
            <a:ext cx="3858895" cy="245745"/>
          </a:xfrm>
          <a:prstGeom prst="rect">
            <a:avLst/>
          </a:prstGeom>
          <a:solidFill>
            <a:srgbClr val="C00000"/>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ctr">
              <a:buNone/>
            </a:pPr>
            <a:r>
              <a:rPr lang="zh-CN" altLang="en-US" sz="1600" spc="1120" dirty="0">
                <a:solidFill>
                  <a:schemeClr val="bg1"/>
                </a:solidFill>
                <a:uFillTx/>
                <a:latin typeface="Arial" panose="020B0604020202020204" pitchFamily="34" charset="0"/>
                <a:cs typeface="Arial" panose="020B0604020202020204" pitchFamily="34" charset="0"/>
              </a:rPr>
              <a:t>人力资源部</a:t>
            </a:r>
          </a:p>
        </p:txBody>
      </p:sp>
      <p:sp>
        <p:nvSpPr>
          <p:cNvPr id="19" name="矩形 259"/>
          <p:cNvSpPr>
            <a:spLocks noChangeArrowheads="1"/>
          </p:cNvSpPr>
          <p:nvPr/>
        </p:nvSpPr>
        <p:spPr bwMode="auto">
          <a:xfrm>
            <a:off x="1394460" y="2227580"/>
            <a:ext cx="4457700" cy="738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4800" b="1" dirty="0">
                <a:solidFill>
                  <a:srgbClr val="C00000"/>
                </a:solidFill>
                <a:latin typeface="Arial" panose="020B0604020202020204" pitchFamily="34" charset="0"/>
                <a:cs typeface="Arial" panose="020B0604020202020204" pitchFamily="34" charset="0"/>
              </a:rPr>
              <a:t>新员工入职培训</a:t>
            </a:r>
          </a:p>
        </p:txBody>
      </p:sp>
      <p:pic>
        <p:nvPicPr>
          <p:cNvPr id="9" name="图片 8"/>
          <p:cNvPicPr>
            <a:picLocks noChangeAspect="1"/>
          </p:cNvPicPr>
          <p:nvPr/>
        </p:nvPicPr>
        <p:blipFill>
          <a:blip r:embed="rId8"/>
          <a:stretch>
            <a:fillRect/>
          </a:stretch>
        </p:blipFill>
        <p:spPr>
          <a:xfrm>
            <a:off x="5394325" y="1593215"/>
            <a:ext cx="6638290" cy="4297045"/>
          </a:xfrm>
          <a:prstGeom prst="rect">
            <a:avLst/>
          </a:prstGeom>
        </p:spPr>
      </p:pic>
      <p:grpSp>
        <p:nvGrpSpPr>
          <p:cNvPr id="10" name="组合 9"/>
          <p:cNvGrpSpPr/>
          <p:nvPr/>
        </p:nvGrpSpPr>
        <p:grpSpPr>
          <a:xfrm>
            <a:off x="9141460" y="404495"/>
            <a:ext cx="2754630" cy="831850"/>
            <a:chOff x="13504" y="561"/>
            <a:chExt cx="5290" cy="1598"/>
          </a:xfrm>
        </p:grpSpPr>
        <p:pic>
          <p:nvPicPr>
            <p:cNvPr id="11" name="图片 10" descr="logo-02"/>
            <p:cNvPicPr>
              <a:picLocks noChangeAspect="1"/>
            </p:cNvPicPr>
            <p:nvPr/>
          </p:nvPicPr>
          <p:blipFill>
            <a:blip r:embed="rId9"/>
            <a:stretch>
              <a:fillRect/>
            </a:stretch>
          </p:blipFill>
          <p:spPr>
            <a:xfrm>
              <a:off x="13504" y="609"/>
              <a:ext cx="3538" cy="1255"/>
            </a:xfrm>
            <a:prstGeom prst="rect">
              <a:avLst/>
            </a:prstGeom>
          </p:spPr>
        </p:pic>
        <p:pic>
          <p:nvPicPr>
            <p:cNvPr id="20" name="图片 19" descr="中国电子鼎甲logo"/>
            <p:cNvPicPr>
              <a:picLocks noChangeAspect="1"/>
            </p:cNvPicPr>
            <p:nvPr/>
          </p:nvPicPr>
          <p:blipFill>
            <a:blip r:embed="rId10"/>
            <a:stretch>
              <a:fillRect/>
            </a:stretch>
          </p:blipFill>
          <p:spPr>
            <a:xfrm>
              <a:off x="16806" y="561"/>
              <a:ext cx="1988" cy="1598"/>
            </a:xfrm>
            <a:prstGeom prst="rect">
              <a:avLst/>
            </a:prstGeom>
          </p:spPr>
        </p:pic>
        <p:cxnSp>
          <p:nvCxnSpPr>
            <p:cNvPr id="21" name="直接连接符 20"/>
            <p:cNvCxnSpPr/>
            <p:nvPr/>
          </p:nvCxnSpPr>
          <p:spPr>
            <a:xfrm>
              <a:off x="16904" y="780"/>
              <a:ext cx="0" cy="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矩形 21"/>
          <p:cNvSpPr/>
          <p:nvPr/>
        </p:nvSpPr>
        <p:spPr>
          <a:xfrm>
            <a:off x="1486085" y="3017874"/>
            <a:ext cx="4590635" cy="645160"/>
          </a:xfrm>
          <a:prstGeom prst="rect">
            <a:avLst/>
          </a:prstGeom>
        </p:spPr>
        <p:txBody>
          <a:bodyPr wrap="square">
            <a:spAutoFit/>
          </a:bodyPr>
          <a:lstStyle/>
          <a:p>
            <a:pPr>
              <a:lnSpc>
                <a:spcPct val="150000"/>
              </a:lnSpc>
              <a:buClr>
                <a:srgbClr val="E7E6E6">
                  <a:lumMod val="10000"/>
                </a:srgbClr>
              </a:buClr>
            </a:pPr>
            <a:r>
              <a:rPr lang="en-US" altLang="zh-CN" sz="1200">
                <a:latin typeface="微软雅黑" panose="020B0503020204020204" charset="-122"/>
                <a:ea typeface="微软雅黑" panose="020B0503020204020204" charset="-122"/>
              </a:rPr>
              <a:t>Scutech Corporation</a:t>
            </a:r>
          </a:p>
          <a:p>
            <a:pPr>
              <a:lnSpc>
                <a:spcPct val="150000"/>
              </a:lnSpc>
              <a:buClr>
                <a:srgbClr val="E7E6E6">
                  <a:lumMod val="10000"/>
                </a:srgbClr>
              </a:buClr>
            </a:pPr>
            <a:r>
              <a:rPr lang="en-US" altLang="zh-CN" sz="1200" dirty="0">
                <a:latin typeface="微软雅黑" panose="020B0503020204020204" charset="-122"/>
                <a:ea typeface="微软雅黑" panose="020B0503020204020204" charset="-122"/>
              </a:rPr>
              <a:t>New Employee Orientation Training</a:t>
            </a:r>
            <a:r>
              <a:rPr lang="zh-CN" altLang="en-US" sz="1200" dirty="0">
                <a:latin typeface="微软雅黑" panose="020B0503020204020204" charset="-122"/>
                <a:ea typeface="微软雅黑" panose="020B0503020204020204" charset="-122"/>
              </a:rPr>
              <a:t> </a:t>
            </a:r>
            <a:endParaRPr lang="en-US" altLang="zh-CN" sz="1200" dirty="0">
              <a:latin typeface="微软雅黑" panose="020B0503020204020204" charset="-122"/>
              <a:ea typeface="微软雅黑" panose="020B0503020204020204" charset="-122"/>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矩形 264"/>
          <p:cNvSpPr/>
          <p:nvPr/>
        </p:nvSpPr>
        <p:spPr>
          <a:xfrm>
            <a:off x="6288723" y="1820227"/>
            <a:ext cx="5200650" cy="1368107"/>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264" name="矩形 263"/>
          <p:cNvSpPr/>
          <p:nvPr/>
        </p:nvSpPr>
        <p:spPr>
          <a:xfrm>
            <a:off x="1702435" y="2760028"/>
            <a:ext cx="2890838" cy="436563"/>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262" name="矩形 261"/>
          <p:cNvSpPr/>
          <p:nvPr/>
        </p:nvSpPr>
        <p:spPr>
          <a:xfrm>
            <a:off x="1702435" y="1872615"/>
            <a:ext cx="2890838" cy="436563"/>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28677" name="副标题 12"/>
          <p:cNvSpPr>
            <a:spLocks noGrp="1"/>
          </p:cNvSpPr>
          <p:nvPr/>
        </p:nvSpPr>
        <p:spPr>
          <a:xfrm>
            <a:off x="1759585" y="1874203"/>
            <a:ext cx="2892425" cy="434975"/>
          </a:xfrm>
          <a:prstGeom prst="rect">
            <a:avLst/>
          </a:prstGeom>
          <a:noFill/>
          <a:ln w="9525">
            <a:noFill/>
          </a:ln>
        </p:spPr>
        <p:txBody>
          <a:bodyPr anchor="t"/>
          <a:lstStyle/>
          <a:p>
            <a:pPr marL="0" marR="0" lvl="0" indent="0" algn="l" defTabSz="914400" rtl="0" eaLnBrk="1" fontAlgn="base" latinLnBrk="0" hangingPunct="1">
              <a:lnSpc>
                <a:spcPct val="120000"/>
              </a:lnSpc>
              <a:spcBef>
                <a:spcPts val="1000"/>
              </a:spcBef>
              <a:spcAft>
                <a:spcPct val="0"/>
              </a:spcAft>
              <a:buClrTx/>
              <a:buSzPct val="75000"/>
              <a:buFontTx/>
              <a:buNone/>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研发投入占营业收入的30%+</a:t>
            </a:r>
            <a:r>
              <a:rPr kumimoji="0" lang="zh-CN" altLang="en-US" sz="16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rPr>
              <a:t> </a:t>
            </a:r>
          </a:p>
        </p:txBody>
      </p:sp>
      <p:sp>
        <p:nvSpPr>
          <p:cNvPr id="28678" name="副标题 12"/>
          <p:cNvSpPr>
            <a:spLocks noGrp="1"/>
          </p:cNvSpPr>
          <p:nvPr/>
        </p:nvSpPr>
        <p:spPr>
          <a:xfrm>
            <a:off x="1759585" y="2761615"/>
            <a:ext cx="3095625" cy="434975"/>
          </a:xfrm>
          <a:prstGeom prst="rect">
            <a:avLst/>
          </a:prstGeom>
          <a:noFill/>
          <a:ln w="9525">
            <a:noFill/>
          </a:ln>
        </p:spPr>
        <p:txBody>
          <a:bodyPr anchor="t"/>
          <a:lstStyle/>
          <a:p>
            <a:pPr marL="0" marR="0" lvl="0" indent="0" algn="l" defTabSz="914400" rtl="0" eaLnBrk="1" fontAlgn="base" latinLnBrk="0" hangingPunct="1">
              <a:lnSpc>
                <a:spcPct val="120000"/>
              </a:lnSpc>
              <a:spcBef>
                <a:spcPts val="1000"/>
              </a:spcBef>
              <a:spcAft>
                <a:spcPct val="0"/>
              </a:spcAft>
              <a:buClrTx/>
              <a:buSzPct val="75000"/>
              <a:buFontTx/>
              <a:buNone/>
              <a:defRPr/>
            </a:pPr>
            <a:r>
              <a:rPr kumimoji="0" lang="zh-CN" altLang="en-US" sz="1600" b="1" i="0" u="none" strike="noStrike" kern="1200" cap="none" spc="0" normalizeH="0" baseline="0" noProof="0">
                <a:ln>
                  <a:noFill/>
                </a:ln>
                <a:solidFill>
                  <a:srgbClr val="C00000"/>
                </a:solidFill>
                <a:effectLst/>
                <a:uLnTx/>
                <a:uFillTx/>
                <a:latin typeface="微软雅黑" panose="020B0503020204020204" charset="-122"/>
                <a:ea typeface="微软雅黑" panose="020B0503020204020204" charset="-122"/>
                <a:cs typeface="+mn-cs"/>
              </a:rPr>
              <a:t>研发人员占公司总人数近50%</a:t>
            </a:r>
          </a:p>
        </p:txBody>
      </p:sp>
      <p:sp>
        <p:nvSpPr>
          <p:cNvPr id="28679" name="副标题 12"/>
          <p:cNvSpPr>
            <a:spLocks noGrp="1"/>
          </p:cNvSpPr>
          <p:nvPr/>
        </p:nvSpPr>
        <p:spPr>
          <a:xfrm>
            <a:off x="6347460" y="2013108"/>
            <a:ext cx="5170488" cy="1141413"/>
          </a:xfrm>
          <a:prstGeom prst="rect">
            <a:avLst/>
          </a:prstGeom>
          <a:noFill/>
          <a:ln w="9525">
            <a:noFill/>
          </a:ln>
        </p:spPr>
        <p:txBody>
          <a:bodyPr anchor="t"/>
          <a:lstStyle/>
          <a:p>
            <a:pPr marL="0" marR="0" lvl="0" indent="0" algn="l" defTabSz="914400" rtl="0" eaLnBrk="1" fontAlgn="base" latinLnBrk="0" hangingPunct="1">
              <a:lnSpc>
                <a:spcPct val="120000"/>
              </a:lnSpc>
              <a:spcBef>
                <a:spcPts val="1000"/>
              </a:spcBef>
              <a:spcAft>
                <a:spcPct val="0"/>
              </a:spcAft>
              <a:buClrTx/>
              <a:buSzPct val="75000"/>
              <a:buFontTx/>
              <a:buNone/>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设立广州研发基地，及武汉、成都、合肥研发中心</a:t>
            </a:r>
          </a:p>
          <a:p>
            <a:pPr marL="0" marR="0" lvl="0" indent="0" algn="l" defTabSz="914400" rtl="0" eaLnBrk="1" fontAlgn="base" latinLnBrk="0" hangingPunct="1">
              <a:lnSpc>
                <a:spcPct val="120000"/>
              </a:lnSpc>
              <a:spcBef>
                <a:spcPts val="1000"/>
              </a:spcBef>
              <a:spcAft>
                <a:spcPct val="0"/>
              </a:spcAft>
              <a:buClrTx/>
              <a:buSzPct val="75000"/>
              <a:buFontTx/>
              <a:buNone/>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sym typeface="宋体" panose="02010600030101010101" pitchFamily="2" charset="-122"/>
              </a:rPr>
              <a:t>核心研发人员由国内最早的一批数据管理技术骨干组成</a:t>
            </a:r>
            <a:endParaRPr kumimoji="0" lang="zh-CN" altLang="en-US" sz="16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20000"/>
              </a:lnSpc>
              <a:spcBef>
                <a:spcPts val="1000"/>
              </a:spcBef>
              <a:spcAft>
                <a:spcPct val="0"/>
              </a:spcAft>
              <a:buClrTx/>
              <a:buSzPct val="75000"/>
              <a:buFontTx/>
              <a:buNone/>
              <a:defRPr/>
            </a:pPr>
            <a:endParaRPr kumimoji="0" lang="zh-CN" altLang="en-US" sz="16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endParaRPr>
          </a:p>
        </p:txBody>
      </p:sp>
      <p:sp>
        <p:nvSpPr>
          <p:cNvPr id="28680" name="副标题 12"/>
          <p:cNvSpPr>
            <a:spLocks noGrp="1"/>
          </p:cNvSpPr>
          <p:nvPr/>
        </p:nvSpPr>
        <p:spPr>
          <a:xfrm>
            <a:off x="1104265" y="3915410"/>
            <a:ext cx="6948805" cy="1311275"/>
          </a:xfrm>
          <a:prstGeom prst="rect">
            <a:avLst/>
          </a:prstGeom>
          <a:noFill/>
          <a:ln w="9525">
            <a:noFill/>
          </a:ln>
        </p:spPr>
        <p:txBody>
          <a:bodyPr anchor="t"/>
          <a:lstStyle/>
          <a:p>
            <a:pPr marL="0" marR="0" lvl="0" indent="0" algn="l" defTabSz="914400" rtl="0" eaLnBrk="1" fontAlgn="base" latinLnBrk="0" hangingPunct="1">
              <a:lnSpc>
                <a:spcPct val="120000"/>
              </a:lnSpc>
              <a:spcBef>
                <a:spcPts val="1000"/>
              </a:spcBef>
              <a:spcAft>
                <a:spcPct val="0"/>
              </a:spcAft>
              <a:buClrTx/>
              <a:buSzPct val="75000"/>
              <a:buFontTx/>
              <a:buNone/>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rPr>
              <a:t>获</a:t>
            </a:r>
            <a:r>
              <a:rPr kumimoji="0" lang="en-US" altLang="zh-CN" sz="1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3</a:t>
            </a:r>
            <a:r>
              <a:rPr kumimoji="0" lang="zh-CN" altLang="en-US" sz="1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000</a:t>
            </a:r>
            <a:r>
              <a:rPr kumimoji="0" lang="en-US" altLang="zh-CN" sz="18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a:t>
            </a: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rPr>
              <a:t>项产品兼容条目</a:t>
            </a:r>
            <a:endParaRPr kumimoji="0" lang="en-US" altLang="zh-CN"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20000"/>
              </a:lnSpc>
              <a:spcBef>
                <a:spcPts val="1000"/>
              </a:spcBef>
              <a:spcAft>
                <a:spcPct val="0"/>
              </a:spcAft>
              <a:buClrTx/>
              <a:buSzPct val="75000"/>
              <a:buFontTx/>
              <a:buNone/>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mn-ea"/>
              </a:rPr>
              <a:t>·</a:t>
            </a:r>
            <a:r>
              <a:rPr kumimoji="0" lang="en-US" altLang="zh-CN"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mn-ea"/>
              </a:rPr>
              <a:t> </a:t>
            </a:r>
            <a:r>
              <a:rPr kumimoji="0" lang="zh-CN" altLang="zh-CN"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mn-ea"/>
              </a:rPr>
              <a:t>拥有</a:t>
            </a: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专利</a:t>
            </a:r>
            <a:r>
              <a:rPr lang="en-US" altLang="zh-CN" sz="1600" b="1" dirty="0">
                <a:solidFill>
                  <a:srgbClr val="C00000"/>
                </a:solidFill>
                <a:latin typeface="微软雅黑" panose="020B0503020204020204" charset="-122"/>
                <a:ea typeface="微软雅黑" panose="020B0503020204020204" charset="-122"/>
                <a:sym typeface="宋体" panose="02010600030101010101" pitchFamily="2" charset="-122"/>
              </a:rPr>
              <a:t>8</a:t>
            </a:r>
            <a:r>
              <a:rPr kumimoji="0" lang="en-US" altLang="zh-CN" sz="16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sym typeface="宋体" panose="02010600030101010101" pitchFamily="2" charset="-122"/>
              </a:rPr>
              <a:t>0+</a:t>
            </a: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项，拥有软件著作权</a:t>
            </a:r>
            <a:r>
              <a:rPr kumimoji="0" lang="en-US" altLang="zh-CN" sz="16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sym typeface="宋体" panose="02010600030101010101" pitchFamily="2" charset="-122"/>
              </a:rPr>
              <a:t>60+</a:t>
            </a: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项 </a:t>
            </a:r>
            <a:endParaRPr kumimoji="0" lang="en-US" altLang="zh-CN"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endParaRPr>
          </a:p>
          <a:p>
            <a:pPr marL="0" marR="0" lvl="0" indent="0" algn="l" defTabSz="914400" rtl="0" eaLnBrk="1" fontAlgn="base" latinLnBrk="0" hangingPunct="1">
              <a:lnSpc>
                <a:spcPct val="120000"/>
              </a:lnSpc>
              <a:spcBef>
                <a:spcPts val="1000"/>
              </a:spcBef>
              <a:spcAft>
                <a:spcPct val="0"/>
              </a:spcAft>
              <a:buClrTx/>
              <a:buSzPct val="75000"/>
              <a:buFontTx/>
              <a:buNone/>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a:t>
            </a:r>
            <a:r>
              <a:rPr kumimoji="0" lang="en-US" altLang="zh-CN"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 </a:t>
            </a: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获超</a:t>
            </a:r>
            <a:r>
              <a:rPr kumimoji="0" lang="en-US" altLang="zh-CN" sz="1600" b="1"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sym typeface="宋体" panose="02010600030101010101" pitchFamily="2" charset="-122"/>
              </a:rPr>
              <a:t>40</a:t>
            </a: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项国家、省市产品技术奖</a:t>
            </a:r>
            <a:endPar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120000"/>
              </a:lnSpc>
              <a:spcBef>
                <a:spcPts val="1000"/>
              </a:spcBef>
              <a:spcAft>
                <a:spcPct val="0"/>
              </a:spcAft>
              <a:buClrTx/>
              <a:buSzPct val="75000"/>
              <a:buFontTx/>
              <a:buNone/>
              <a:defRPr/>
            </a:pPr>
            <a:endPar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endParaRPr>
          </a:p>
          <a:p>
            <a:pPr marL="0" marR="0" lvl="0" indent="0" algn="l" defTabSz="914400" rtl="0" eaLnBrk="1" fontAlgn="base" latinLnBrk="0" hangingPunct="1">
              <a:lnSpc>
                <a:spcPct val="120000"/>
              </a:lnSpc>
              <a:spcBef>
                <a:spcPts val="1000"/>
              </a:spcBef>
              <a:spcAft>
                <a:spcPct val="0"/>
              </a:spcAft>
              <a:buClrTx/>
              <a:buSzPct val="75000"/>
              <a:buFontTx/>
              <a:buNone/>
              <a:defRPr/>
            </a:pPr>
            <a:endPar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endParaRPr>
          </a:p>
        </p:txBody>
      </p:sp>
      <p:sp>
        <p:nvSpPr>
          <p:cNvPr id="150" name="TextBox 8"/>
          <p:cNvSpPr txBox="1"/>
          <p:nvPr/>
        </p:nvSpPr>
        <p:spPr>
          <a:xfrm>
            <a:off x="711200" y="306388"/>
            <a:ext cx="21066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自主研发</a:t>
            </a:r>
          </a:p>
        </p:txBody>
      </p:sp>
      <p:sp>
        <p:nvSpPr>
          <p:cNvPr id="151" name="TextBox 8"/>
          <p:cNvSpPr txBox="1"/>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INDEPENDENT RESEARCH</a:t>
            </a:r>
          </a:p>
        </p:txBody>
      </p:sp>
      <p:pic>
        <p:nvPicPr>
          <p:cNvPr id="28683" name="图片 258"/>
          <p:cNvPicPr>
            <a:picLocks noChangeAspect="1"/>
          </p:cNvPicPr>
          <p:nvPr/>
        </p:nvPicPr>
        <p:blipFill>
          <a:blip r:embed="rId3"/>
          <a:stretch>
            <a:fillRect/>
          </a:stretch>
        </p:blipFill>
        <p:spPr>
          <a:xfrm flipH="1">
            <a:off x="5098098" y="1971040"/>
            <a:ext cx="987425" cy="1225550"/>
          </a:xfrm>
          <a:prstGeom prst="rect">
            <a:avLst/>
          </a:prstGeom>
          <a:noFill/>
          <a:ln w="9525">
            <a:noFill/>
          </a:ln>
        </p:spPr>
      </p:pic>
      <p:pic>
        <p:nvPicPr>
          <p:cNvPr id="28684" name="图片 259"/>
          <p:cNvPicPr>
            <a:picLocks noChangeAspect="1"/>
          </p:cNvPicPr>
          <p:nvPr/>
        </p:nvPicPr>
        <p:blipFill>
          <a:blip r:embed="rId4"/>
          <a:stretch>
            <a:fillRect/>
          </a:stretch>
        </p:blipFill>
        <p:spPr>
          <a:xfrm>
            <a:off x="762635" y="2566353"/>
            <a:ext cx="822325" cy="882650"/>
          </a:xfrm>
          <a:prstGeom prst="rect">
            <a:avLst/>
          </a:prstGeom>
          <a:noFill/>
          <a:ln w="9525">
            <a:noFill/>
          </a:ln>
        </p:spPr>
      </p:pic>
      <p:pic>
        <p:nvPicPr>
          <p:cNvPr id="28685" name="图片 260"/>
          <p:cNvPicPr>
            <a:picLocks noChangeAspect="1"/>
          </p:cNvPicPr>
          <p:nvPr/>
        </p:nvPicPr>
        <p:blipFill>
          <a:blip r:embed="rId5"/>
          <a:stretch>
            <a:fillRect/>
          </a:stretch>
        </p:blipFill>
        <p:spPr>
          <a:xfrm>
            <a:off x="762635" y="1747203"/>
            <a:ext cx="814388" cy="688975"/>
          </a:xfrm>
          <a:prstGeom prst="rect">
            <a:avLst/>
          </a:prstGeom>
          <a:noFill/>
          <a:ln w="9525">
            <a:noFill/>
          </a:ln>
        </p:spPr>
      </p:pic>
      <p:sp>
        <p:nvSpPr>
          <p:cNvPr id="266" name="矩形 265"/>
          <p:cNvSpPr/>
          <p:nvPr/>
        </p:nvSpPr>
        <p:spPr>
          <a:xfrm>
            <a:off x="835660" y="3642360"/>
            <a:ext cx="10624185" cy="1828800"/>
          </a:xfrm>
          <a:prstGeom prst="rect">
            <a:avLst/>
          </a:prstGeom>
          <a:noFill/>
          <a:ln>
            <a:solidFill>
              <a:srgbClr val="C0000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grpSp>
        <p:nvGrpSpPr>
          <p:cNvPr id="28687" name="组合 12"/>
          <p:cNvGrpSpPr/>
          <p:nvPr/>
        </p:nvGrpSpPr>
        <p:grpSpPr>
          <a:xfrm>
            <a:off x="9140825" y="404813"/>
            <a:ext cx="2755900" cy="831850"/>
            <a:chOff x="13504" y="561"/>
            <a:chExt cx="5290" cy="1598"/>
          </a:xfrm>
        </p:grpSpPr>
        <p:pic>
          <p:nvPicPr>
            <p:cNvPr id="28688" name="图片 13" descr="logo-02"/>
            <p:cNvPicPr>
              <a:picLocks noChangeAspect="1"/>
            </p:cNvPicPr>
            <p:nvPr/>
          </p:nvPicPr>
          <p:blipFill>
            <a:blip r:embed="rId6"/>
            <a:stretch>
              <a:fillRect/>
            </a:stretch>
          </p:blipFill>
          <p:spPr>
            <a:xfrm>
              <a:off x="13504" y="609"/>
              <a:ext cx="3538" cy="1255"/>
            </a:xfrm>
            <a:prstGeom prst="rect">
              <a:avLst/>
            </a:prstGeom>
            <a:noFill/>
            <a:ln w="9525">
              <a:noFill/>
            </a:ln>
          </p:spPr>
        </p:pic>
        <p:pic>
          <p:nvPicPr>
            <p:cNvPr id="28689" name="图片 17" descr="中国电子鼎甲logo"/>
            <p:cNvPicPr>
              <a:picLocks noChangeAspect="1"/>
            </p:cNvPicPr>
            <p:nvPr/>
          </p:nvPicPr>
          <p:blipFill>
            <a:blip r:embed="rId7"/>
            <a:stretch>
              <a:fillRect/>
            </a:stretch>
          </p:blipFill>
          <p:spPr>
            <a:xfrm>
              <a:off x="16806" y="561"/>
              <a:ext cx="1988" cy="1598"/>
            </a:xfrm>
            <a:prstGeom prst="rect">
              <a:avLst/>
            </a:prstGeom>
            <a:noFill/>
            <a:ln w="9525">
              <a:noFill/>
            </a:ln>
          </p:spPr>
        </p:pic>
        <p:cxnSp>
          <p:nvCxnSpPr>
            <p:cNvPr id="19" name="直接连接符 18"/>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691" name="副标题 12"/>
          <p:cNvSpPr>
            <a:spLocks noGrp="1"/>
          </p:cNvSpPr>
          <p:nvPr/>
        </p:nvSpPr>
        <p:spPr>
          <a:xfrm>
            <a:off x="6769009" y="3915410"/>
            <a:ext cx="5233988" cy="1312862"/>
          </a:xfrm>
          <a:prstGeom prst="rect">
            <a:avLst/>
          </a:prstGeom>
          <a:noFill/>
          <a:ln w="9525">
            <a:noFill/>
          </a:ln>
        </p:spPr>
        <p:txBody>
          <a:bodyPr anchor="t"/>
          <a:lstStyle/>
          <a:p>
            <a:pPr marL="0" marR="0" lvl="0" indent="0" algn="l" defTabSz="914400" rtl="0" eaLnBrk="1" fontAlgn="base" latinLnBrk="0" hangingPunct="1">
              <a:lnSpc>
                <a:spcPct val="120000"/>
              </a:lnSpc>
              <a:spcBef>
                <a:spcPts val="1000"/>
              </a:spcBef>
              <a:spcAft>
                <a:spcPct val="0"/>
              </a:spcAft>
              <a:buClrTx/>
              <a:buSzPct val="75000"/>
              <a:buFontTx/>
              <a:buNone/>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 </a:t>
            </a: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国家高新技术企业</a:t>
            </a:r>
            <a:endParaRPr kumimoji="0" lang="en-US" altLang="zh-CN"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endParaRPr>
          </a:p>
          <a:p>
            <a:pPr marL="0" marR="0" lvl="0" indent="0" algn="l" defTabSz="914400" rtl="0" eaLnBrk="1" fontAlgn="base" latinLnBrk="0" hangingPunct="1">
              <a:lnSpc>
                <a:spcPct val="120000"/>
              </a:lnSpc>
              <a:spcBef>
                <a:spcPts val="1000"/>
              </a:spcBef>
              <a:spcAft>
                <a:spcPct val="0"/>
              </a:spcAft>
              <a:buClrTx/>
              <a:buSzPct val="75000"/>
              <a:buFontTx/>
              <a:buNone/>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mn-ea"/>
              </a:rPr>
              <a:t>· </a:t>
            </a: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广东省知识产权示范企业</a:t>
            </a:r>
            <a:endParaRPr kumimoji="0" lang="en-US" altLang="zh-CN"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endParaRPr>
          </a:p>
          <a:p>
            <a:pPr marL="0" marR="0" lvl="0" indent="0" algn="l" defTabSz="914400" rtl="0" eaLnBrk="1" fontAlgn="base" latinLnBrk="0" hangingPunct="1">
              <a:lnSpc>
                <a:spcPct val="120000"/>
              </a:lnSpc>
              <a:spcBef>
                <a:spcPts val="1000"/>
              </a:spcBef>
              <a:spcAft>
                <a:spcPct val="0"/>
              </a:spcAft>
              <a:buClrTx/>
              <a:buSzPct val="75000"/>
              <a:buFontTx/>
              <a:buNone/>
              <a:defRPr/>
            </a:pPr>
            <a:r>
              <a:rPr kumimoji="0" lang="en-US" altLang="zh-CN" sz="16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 </a:t>
            </a: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广东省灾备及数据管理工程技术研究中心</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副标题 12"/>
          <p:cNvSpPr>
            <a:spLocks noGrp="1"/>
          </p:cNvSpPr>
          <p:nvPr/>
        </p:nvSpPr>
        <p:spPr>
          <a:xfrm>
            <a:off x="711200" y="2413000"/>
            <a:ext cx="5204460" cy="2486025"/>
          </a:xfrm>
          <a:prstGeom prst="rect">
            <a:avLst/>
          </a:prstGeom>
        </p:spPr>
        <p:txBody>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chemeClr val="tx1">
                    <a:lumMod val="50000"/>
                    <a:lumOff val="50000"/>
                  </a:scheme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chemeClr val="tx1">
                    <a:lumMod val="75000"/>
                    <a:lumOff val="25000"/>
                  </a:scheme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chemeClr val="tx1">
                    <a:lumMod val="65000"/>
                    <a:lumOff val="35000"/>
                  </a:scheme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chemeClr val="tx1">
                    <a:lumMod val="50000"/>
                    <a:lumOff val="50000"/>
                  </a:scheme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chemeClr val="tx1">
                    <a:lumMod val="50000"/>
                    <a:lumOff val="50000"/>
                  </a:scheme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20000"/>
              </a:lnSpc>
              <a:spcBef>
                <a:spcPts val="1000"/>
              </a:spcBef>
              <a:spcAft>
                <a:spcPts val="0"/>
              </a:spcAft>
              <a:buClr>
                <a:srgbClr val="7F7F7F"/>
              </a:buClr>
              <a:buSzPct val="75000"/>
              <a:buFont typeface="Wingdings" panose="05000000000000000000" charset="0"/>
              <a:buChar char="l"/>
              <a:defRPr/>
            </a:pPr>
            <a:r>
              <a:rPr kumimoji="0" lang="zh-CN" altLang="en-US"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rPr>
              <a:t>全国</a:t>
            </a:r>
            <a:r>
              <a:rPr kumimoji="0" lang="zh-CN" altLang="en-US" sz="16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mn-cs"/>
              </a:rPr>
              <a:t>8</a:t>
            </a:r>
            <a:r>
              <a:rPr kumimoji="0" lang="zh-CN" altLang="en-US"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rPr>
              <a:t>大区域，设立</a:t>
            </a:r>
            <a:r>
              <a:rPr kumimoji="0" lang="zh-CN" altLang="en-US" sz="16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mn-cs"/>
              </a:rPr>
              <a:t>31</a:t>
            </a:r>
            <a:r>
              <a:rPr kumimoji="0" lang="zh-CN" altLang="en-US"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rPr>
              <a:t>个省级服务机构，本土原厂服务团队，快速响应需求。</a:t>
            </a:r>
          </a:p>
          <a:p>
            <a:pPr marL="285750" marR="0" lvl="0" indent="-285750" algn="l" defTabSz="914400" rtl="0" eaLnBrk="1" fontAlgn="auto" latinLnBrk="0" hangingPunct="1">
              <a:lnSpc>
                <a:spcPct val="120000"/>
              </a:lnSpc>
              <a:spcBef>
                <a:spcPts val="1000"/>
              </a:spcBef>
              <a:spcAft>
                <a:spcPts val="0"/>
              </a:spcAft>
              <a:buClr>
                <a:srgbClr val="7F7F7F"/>
              </a:buClr>
              <a:buSzPct val="75000"/>
              <a:buFont typeface="Wingdings" panose="05000000000000000000" charset="0"/>
              <a:buChar char="l"/>
              <a:defRPr/>
            </a:pPr>
            <a:r>
              <a:rPr kumimoji="0" lang="zh-CN" altLang="en-US" sz="16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mn-cs"/>
              </a:rPr>
              <a:t>专业认证</a:t>
            </a:r>
            <a:r>
              <a:rPr kumimoji="0" lang="zh-CN" altLang="en-US"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rPr>
              <a:t>服务渠道合作伙伴，覆盖全国主流城市。</a:t>
            </a:r>
          </a:p>
          <a:p>
            <a:pPr marL="285750" marR="0" lvl="0" indent="-285750" algn="l" defTabSz="914400" rtl="0" eaLnBrk="1" fontAlgn="auto" latinLnBrk="0" hangingPunct="1">
              <a:lnSpc>
                <a:spcPct val="120000"/>
              </a:lnSpc>
              <a:spcBef>
                <a:spcPts val="1000"/>
              </a:spcBef>
              <a:spcAft>
                <a:spcPts val="0"/>
              </a:spcAft>
              <a:buClr>
                <a:srgbClr val="7F7F7F"/>
              </a:buClr>
              <a:buSzPct val="75000"/>
              <a:buFont typeface="Wingdings" panose="05000000000000000000" charset="0"/>
              <a:buChar char="l"/>
              <a:defRPr/>
            </a:pPr>
            <a:r>
              <a:rPr kumimoji="0" lang="zh-CN" altLang="en-US"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rPr>
              <a:t>售后服务热线提供</a:t>
            </a:r>
            <a:r>
              <a:rPr kumimoji="0" lang="zh-CN" altLang="en-US" sz="16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mn-cs"/>
              </a:rPr>
              <a:t>7*24小时</a:t>
            </a:r>
            <a:r>
              <a:rPr kumimoji="0" lang="zh-CN" altLang="en-US"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rPr>
              <a:t>不间断服务。</a:t>
            </a:r>
          </a:p>
          <a:p>
            <a:pPr marL="285750" marR="0" lvl="0" indent="-285750" algn="l" defTabSz="914400" rtl="0" eaLnBrk="1" fontAlgn="auto" latinLnBrk="0" hangingPunct="1">
              <a:lnSpc>
                <a:spcPct val="120000"/>
              </a:lnSpc>
              <a:spcBef>
                <a:spcPts val="1000"/>
              </a:spcBef>
              <a:spcAft>
                <a:spcPts val="0"/>
              </a:spcAft>
              <a:buClr>
                <a:srgbClr val="7F7F7F"/>
              </a:buClr>
              <a:buSzPct val="75000"/>
              <a:buFont typeface="Wingdings" panose="05000000000000000000" charset="0"/>
              <a:buChar char="l"/>
              <a:defRPr/>
            </a:pPr>
            <a:r>
              <a:rPr kumimoji="0" lang="zh-CN" altLang="en-US"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rPr>
              <a:t>客户满意度高达</a:t>
            </a:r>
            <a:r>
              <a:rPr kumimoji="0" lang="zh-CN" altLang="en-US" sz="16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mn-cs"/>
              </a:rPr>
              <a:t>99%</a:t>
            </a:r>
            <a:r>
              <a:rPr kumimoji="0" lang="zh-CN" altLang="en-US"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rPr>
              <a:t>。</a:t>
            </a:r>
            <a:endParaRPr kumimoji="0" lang="en-US" altLang="zh-CN"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endParaRPr>
          </a:p>
          <a:p>
            <a:pPr marL="285750" marR="0" lvl="0" indent="-285750" algn="l" defTabSz="914400" rtl="0" eaLnBrk="1" fontAlgn="auto" latinLnBrk="0" hangingPunct="1">
              <a:lnSpc>
                <a:spcPct val="120000"/>
              </a:lnSpc>
              <a:spcBef>
                <a:spcPts val="1000"/>
              </a:spcBef>
              <a:spcAft>
                <a:spcPts val="0"/>
              </a:spcAft>
              <a:buClr>
                <a:srgbClr val="7F7F7F"/>
              </a:buClr>
              <a:buSzPct val="75000"/>
              <a:buFont typeface="Wingdings" panose="05000000000000000000" charset="0"/>
              <a:buChar char="l"/>
              <a:defRPr/>
            </a:pPr>
            <a:r>
              <a:rPr kumimoji="0" lang="zh-CN" altLang="en-US"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rPr>
              <a:t>专职的</a:t>
            </a:r>
            <a:r>
              <a:rPr kumimoji="0" lang="zh-CN" altLang="en-US" sz="16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mn-cs"/>
              </a:rPr>
              <a:t>海外技术支持服务团队</a:t>
            </a:r>
            <a:r>
              <a:rPr kumimoji="0" lang="zh-CN" altLang="en-US"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rPr>
              <a:t>，提供全球服务支撑。</a:t>
            </a:r>
          </a:p>
          <a:p>
            <a:pPr marL="0" marR="0" lvl="0" indent="0" algn="l" defTabSz="914400" rtl="0" eaLnBrk="1" fontAlgn="auto" latinLnBrk="0" hangingPunct="1">
              <a:lnSpc>
                <a:spcPct val="120000"/>
              </a:lnSpc>
              <a:spcBef>
                <a:spcPts val="1000"/>
              </a:spcBef>
              <a:spcAft>
                <a:spcPts val="0"/>
              </a:spcAft>
              <a:buClrTx/>
              <a:buSzPct val="75000"/>
              <a:buFont typeface="Arial" panose="020B0604020202020204" pitchFamily="34" charset="0"/>
              <a:buNone/>
              <a:defRPr/>
            </a:pPr>
            <a:endParaRPr kumimoji="0" lang="zh-CN" altLang="en-US" sz="16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mn-cs"/>
            </a:endParaRPr>
          </a:p>
        </p:txBody>
      </p:sp>
      <p:sp>
        <p:nvSpPr>
          <p:cNvPr id="150" name="TextBox 8"/>
          <p:cNvSpPr txBox="1"/>
          <p:nvPr/>
        </p:nvSpPr>
        <p:spPr>
          <a:xfrm>
            <a:off x="711200" y="306388"/>
            <a:ext cx="21066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服务体系</a:t>
            </a:r>
          </a:p>
        </p:txBody>
      </p:sp>
      <p:sp>
        <p:nvSpPr>
          <p:cNvPr id="151" name="TextBox 8"/>
          <p:cNvSpPr txBox="1"/>
          <p:nvPr/>
        </p:nvSpPr>
        <p:spPr>
          <a:xfrm>
            <a:off x="721360" y="890905"/>
            <a:ext cx="2684780" cy="200025"/>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3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SERVICE SYSTEM</a:t>
            </a:r>
          </a:p>
        </p:txBody>
      </p:sp>
      <p:pic>
        <p:nvPicPr>
          <p:cNvPr id="29701" name="图片 5" descr="C:\Users\scutech\Desktop\PPT素材\hdhgdhhh.pnghdhgdhhh"/>
          <p:cNvPicPr>
            <a:picLocks noChangeAspect="1"/>
          </p:cNvPicPr>
          <p:nvPr/>
        </p:nvPicPr>
        <p:blipFill>
          <a:blip r:embed="rId2"/>
          <a:stretch>
            <a:fillRect/>
          </a:stretch>
        </p:blipFill>
        <p:spPr>
          <a:xfrm>
            <a:off x="6135370" y="1746250"/>
            <a:ext cx="5335905" cy="4168775"/>
          </a:xfrm>
          <a:prstGeom prst="rect">
            <a:avLst/>
          </a:prstGeom>
          <a:noFill/>
          <a:ln w="9525">
            <a:noFill/>
          </a:ln>
        </p:spPr>
      </p:pic>
      <p:grpSp>
        <p:nvGrpSpPr>
          <p:cNvPr id="29702" name="组合 4"/>
          <p:cNvGrpSpPr/>
          <p:nvPr/>
        </p:nvGrpSpPr>
        <p:grpSpPr>
          <a:xfrm>
            <a:off x="9140825" y="404813"/>
            <a:ext cx="2755900" cy="831850"/>
            <a:chOff x="13504" y="561"/>
            <a:chExt cx="5290" cy="1598"/>
          </a:xfrm>
        </p:grpSpPr>
        <p:pic>
          <p:nvPicPr>
            <p:cNvPr id="29703" name="图片 13" descr="logo-02"/>
            <p:cNvPicPr>
              <a:picLocks noChangeAspect="1"/>
            </p:cNvPicPr>
            <p:nvPr/>
          </p:nvPicPr>
          <p:blipFill>
            <a:blip r:embed="rId3"/>
            <a:stretch>
              <a:fillRect/>
            </a:stretch>
          </p:blipFill>
          <p:spPr>
            <a:xfrm>
              <a:off x="13504" y="609"/>
              <a:ext cx="3538" cy="1255"/>
            </a:xfrm>
            <a:prstGeom prst="rect">
              <a:avLst/>
            </a:prstGeom>
            <a:noFill/>
            <a:ln w="9525">
              <a:noFill/>
            </a:ln>
          </p:spPr>
        </p:pic>
        <p:pic>
          <p:nvPicPr>
            <p:cNvPr id="29704" name="图片 17" descr="中国电子鼎甲logo"/>
            <p:cNvPicPr>
              <a:picLocks noChangeAspect="1"/>
            </p:cNvPicPr>
            <p:nvPr/>
          </p:nvPicPr>
          <p:blipFill>
            <a:blip r:embed="rId4"/>
            <a:stretch>
              <a:fillRect/>
            </a:stretch>
          </p:blipFill>
          <p:spPr>
            <a:xfrm>
              <a:off x="16806" y="561"/>
              <a:ext cx="1988" cy="1598"/>
            </a:xfrm>
            <a:prstGeom prst="rect">
              <a:avLst/>
            </a:prstGeom>
            <a:noFill/>
            <a:ln w="9525">
              <a:noFill/>
            </a:ln>
          </p:spPr>
        </p:pic>
        <p:cxnSp>
          <p:nvCxnSpPr>
            <p:cNvPr id="19" name="直接连接符 18"/>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8"/>
          <p:cNvSpPr txBox="1"/>
          <p:nvPr/>
        </p:nvSpPr>
        <p:spPr>
          <a:xfrm>
            <a:off x="711200" y="306388"/>
            <a:ext cx="21066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合作伙伴</a:t>
            </a:r>
          </a:p>
        </p:txBody>
      </p:sp>
      <p:sp>
        <p:nvSpPr>
          <p:cNvPr id="7" name="TextBox 8"/>
          <p:cNvSpPr txBox="1"/>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3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COOPER PARTNER </a:t>
            </a:r>
          </a:p>
        </p:txBody>
      </p:sp>
      <p:grpSp>
        <p:nvGrpSpPr>
          <p:cNvPr id="30731" name="组合 12"/>
          <p:cNvGrpSpPr/>
          <p:nvPr/>
        </p:nvGrpSpPr>
        <p:grpSpPr>
          <a:xfrm>
            <a:off x="9140825" y="404813"/>
            <a:ext cx="2755900" cy="831850"/>
            <a:chOff x="13504" y="561"/>
            <a:chExt cx="5290" cy="1598"/>
          </a:xfrm>
        </p:grpSpPr>
        <p:pic>
          <p:nvPicPr>
            <p:cNvPr id="30732" name="图片 13" descr="logo-02"/>
            <p:cNvPicPr>
              <a:picLocks noChangeAspect="1"/>
            </p:cNvPicPr>
            <p:nvPr/>
          </p:nvPicPr>
          <p:blipFill>
            <a:blip r:embed="rId69"/>
            <a:stretch>
              <a:fillRect/>
            </a:stretch>
          </p:blipFill>
          <p:spPr>
            <a:xfrm>
              <a:off x="13504" y="609"/>
              <a:ext cx="3538" cy="1255"/>
            </a:xfrm>
            <a:prstGeom prst="rect">
              <a:avLst/>
            </a:prstGeom>
            <a:noFill/>
            <a:ln w="9525">
              <a:noFill/>
            </a:ln>
          </p:spPr>
        </p:pic>
        <p:pic>
          <p:nvPicPr>
            <p:cNvPr id="30733" name="图片 17" descr="中国电子鼎甲logo"/>
            <p:cNvPicPr>
              <a:picLocks noChangeAspect="1"/>
            </p:cNvPicPr>
            <p:nvPr/>
          </p:nvPicPr>
          <p:blipFill>
            <a:blip r:embed="rId70"/>
            <a:stretch>
              <a:fillRect/>
            </a:stretch>
          </p:blipFill>
          <p:spPr>
            <a:xfrm>
              <a:off x="16806" y="561"/>
              <a:ext cx="1988" cy="1598"/>
            </a:xfrm>
            <a:prstGeom prst="rect">
              <a:avLst/>
            </a:prstGeom>
            <a:noFill/>
            <a:ln w="9525">
              <a:noFill/>
            </a:ln>
          </p:spPr>
        </p:pic>
        <p:cxnSp>
          <p:nvCxnSpPr>
            <p:cNvPr id="8" name="直接连接符 7"/>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椭圆 16"/>
          <p:cNvSpPr/>
          <p:nvPr/>
        </p:nvSpPr>
        <p:spPr>
          <a:xfrm>
            <a:off x="5322570" y="4089400"/>
            <a:ext cx="1512570" cy="1512570"/>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C:\Users\scutech\Desktop\微信图片_20230320145159.png微信图片_20230320145159"/>
          <p:cNvPicPr>
            <a:picLocks noChangeAspect="1"/>
          </p:cNvPicPr>
          <p:nvPr>
            <p:custDataLst>
              <p:tags r:id="rId1"/>
            </p:custDataLst>
          </p:nvPr>
        </p:nvPicPr>
        <p:blipFill>
          <a:blip r:embed="rId71"/>
          <a:srcRect/>
          <a:stretch>
            <a:fillRect/>
          </a:stretch>
        </p:blipFill>
        <p:spPr>
          <a:xfrm>
            <a:off x="5210175" y="3990975"/>
            <a:ext cx="1706880" cy="1739265"/>
          </a:xfrm>
          <a:prstGeom prst="rect">
            <a:avLst/>
          </a:prstGeom>
          <a:effectLst/>
        </p:spPr>
      </p:pic>
      <p:sp>
        <p:nvSpPr>
          <p:cNvPr id="19" name="TextBox 8"/>
          <p:cNvSpPr txBox="1"/>
          <p:nvPr>
            <p:custDataLst>
              <p:tags r:id="rId2"/>
            </p:custDataLst>
          </p:nvPr>
        </p:nvSpPr>
        <p:spPr>
          <a:xfrm>
            <a:off x="1664334" y="1330325"/>
            <a:ext cx="9000556" cy="1105535"/>
          </a:xfrm>
          <a:prstGeom prst="rect">
            <a:avLst/>
          </a:prstGeom>
          <a:noFill/>
        </p:spPr>
        <p:txBody>
          <a:bodyPr wrap="square" lIns="0" tIns="0" rIns="0" bIns="0" anchor="ctr">
            <a:noAutofit/>
          </a:bodyPr>
          <a:lstStyle/>
          <a:p>
            <a:pPr marR="0" indent="0" algn="ctr" defTabSz="914400" fontAlgn="auto">
              <a:lnSpc>
                <a:spcPts val="2800"/>
              </a:lnSpc>
              <a:spcBef>
                <a:spcPts val="0"/>
              </a:spcBef>
              <a:spcAft>
                <a:spcPts val="0"/>
              </a:spcAft>
              <a:buClrTx/>
              <a:buSzTx/>
              <a:buFontTx/>
              <a:defRPr/>
            </a:pPr>
            <a:r>
              <a:rPr kumimoji="0" sz="1400" i="0" cap="none" spc="100" normalizeH="0" baseline="0" noProof="1">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鼎甲秉承“开放合作共赢”的宗旨，携手各行业、各领域的产业和生态伙伴共建数据保护的产业生态。鼎甲的产品拥有业界领先的支持能力，累计获得3000+项国内外数据库、操作系统、虚拟化以及云平台的兼容认证，帮助客户在数据管理上化繁为简。</a:t>
            </a:r>
          </a:p>
        </p:txBody>
      </p:sp>
      <p:grpSp>
        <p:nvGrpSpPr>
          <p:cNvPr id="20" name="组合 19"/>
          <p:cNvGrpSpPr/>
          <p:nvPr/>
        </p:nvGrpSpPr>
        <p:grpSpPr>
          <a:xfrm>
            <a:off x="2744470" y="2590165"/>
            <a:ext cx="6554470" cy="645160"/>
            <a:chOff x="4013" y="5267"/>
            <a:chExt cx="10322" cy="1016"/>
          </a:xfrm>
        </p:grpSpPr>
        <p:sp>
          <p:nvSpPr>
            <p:cNvPr id="21" name="文本框 20"/>
            <p:cNvSpPr txBox="1"/>
            <p:nvPr>
              <p:custDataLst>
                <p:tags r:id="rId64"/>
              </p:custDataLst>
            </p:nvPr>
          </p:nvSpPr>
          <p:spPr>
            <a:xfrm>
              <a:off x="9774" y="5267"/>
              <a:ext cx="1793" cy="1016"/>
            </a:xfrm>
            <a:prstGeom prst="rect">
              <a:avLst/>
            </a:prstGeom>
            <a:noFill/>
          </p:spPr>
          <p:txBody>
            <a:bodyPr wrap="square" rtlCol="0">
              <a:spAutoFit/>
            </a:bodyPr>
            <a:lstStyle/>
            <a:p>
              <a:pPr algn="ctr"/>
              <a:r>
                <a:rPr lang="en-US" sz="2400" b="1">
                  <a:solidFill>
                    <a:srgbClr val="C00000"/>
                  </a:solidFill>
                </a:rPr>
                <a:t>5</a:t>
              </a:r>
              <a:r>
                <a:rPr lang="zh-CN" altLang="en-US" sz="2400" b="1">
                  <a:solidFill>
                    <a:srgbClr val="C00000"/>
                  </a:solidFill>
                </a:rPr>
                <a:t>0+</a:t>
              </a:r>
            </a:p>
            <a:p>
              <a:pPr algn="ctr"/>
              <a:r>
                <a:rPr lang="zh-CN" altLang="en-US" sz="1200">
                  <a:solidFill>
                    <a:schemeClr val="tx1">
                      <a:lumMod val="50000"/>
                      <a:lumOff val="50000"/>
                    </a:schemeClr>
                  </a:solidFill>
                </a:rPr>
                <a:t>虚拟化</a:t>
              </a:r>
            </a:p>
          </p:txBody>
        </p:sp>
        <p:sp>
          <p:nvSpPr>
            <p:cNvPr id="22" name="文本框 21"/>
            <p:cNvSpPr txBox="1"/>
            <p:nvPr>
              <p:custDataLst>
                <p:tags r:id="rId65"/>
              </p:custDataLst>
            </p:nvPr>
          </p:nvSpPr>
          <p:spPr>
            <a:xfrm>
              <a:off x="4013" y="5267"/>
              <a:ext cx="1793" cy="1016"/>
            </a:xfrm>
            <a:prstGeom prst="rect">
              <a:avLst/>
            </a:prstGeom>
            <a:noFill/>
          </p:spPr>
          <p:txBody>
            <a:bodyPr wrap="square" rtlCol="0">
              <a:spAutoFit/>
            </a:bodyPr>
            <a:lstStyle/>
            <a:p>
              <a:pPr algn="ctr"/>
              <a:r>
                <a:rPr lang="zh-CN" altLang="en-US" sz="2400" b="1">
                  <a:solidFill>
                    <a:srgbClr val="C00000"/>
                  </a:solidFill>
                </a:rPr>
                <a:t>500+</a:t>
              </a:r>
            </a:p>
            <a:p>
              <a:pPr algn="ctr"/>
              <a:r>
                <a:rPr lang="zh-CN" altLang="en-US" sz="1200">
                  <a:solidFill>
                    <a:schemeClr val="tx1">
                      <a:lumMod val="50000"/>
                      <a:lumOff val="50000"/>
                    </a:schemeClr>
                  </a:solidFill>
                </a:rPr>
                <a:t>数据库</a:t>
              </a:r>
            </a:p>
          </p:txBody>
        </p:sp>
        <p:sp>
          <p:nvSpPr>
            <p:cNvPr id="23" name="文本框 22"/>
            <p:cNvSpPr txBox="1"/>
            <p:nvPr>
              <p:custDataLst>
                <p:tags r:id="rId66"/>
              </p:custDataLst>
            </p:nvPr>
          </p:nvSpPr>
          <p:spPr>
            <a:xfrm>
              <a:off x="7006" y="5267"/>
              <a:ext cx="1793" cy="1016"/>
            </a:xfrm>
            <a:prstGeom prst="rect">
              <a:avLst/>
            </a:prstGeom>
            <a:noFill/>
          </p:spPr>
          <p:txBody>
            <a:bodyPr wrap="square" rtlCol="0">
              <a:spAutoFit/>
            </a:bodyPr>
            <a:lstStyle/>
            <a:p>
              <a:pPr algn="ctr"/>
              <a:r>
                <a:rPr lang="en-US" altLang="zh-CN" sz="2400" b="1">
                  <a:solidFill>
                    <a:srgbClr val="C00000"/>
                  </a:solidFill>
                </a:rPr>
                <a:t>3</a:t>
              </a:r>
              <a:r>
                <a:rPr lang="zh-CN" altLang="en-US" sz="2400" b="1">
                  <a:solidFill>
                    <a:srgbClr val="C00000"/>
                  </a:solidFill>
                </a:rPr>
                <a:t>00+</a:t>
              </a:r>
            </a:p>
            <a:p>
              <a:pPr algn="ctr"/>
              <a:r>
                <a:rPr lang="zh-CN" altLang="en-US" sz="1200">
                  <a:solidFill>
                    <a:schemeClr val="tx1">
                      <a:lumMod val="50000"/>
                      <a:lumOff val="50000"/>
                    </a:schemeClr>
                  </a:solidFill>
                </a:rPr>
                <a:t>操作系统</a:t>
              </a:r>
            </a:p>
          </p:txBody>
        </p:sp>
        <p:sp>
          <p:nvSpPr>
            <p:cNvPr id="24" name="文本框 23"/>
            <p:cNvSpPr txBox="1"/>
            <p:nvPr>
              <p:custDataLst>
                <p:tags r:id="rId67"/>
              </p:custDataLst>
            </p:nvPr>
          </p:nvSpPr>
          <p:spPr>
            <a:xfrm>
              <a:off x="12542" y="5267"/>
              <a:ext cx="1793" cy="1016"/>
            </a:xfrm>
            <a:prstGeom prst="rect">
              <a:avLst/>
            </a:prstGeom>
            <a:noFill/>
          </p:spPr>
          <p:txBody>
            <a:bodyPr wrap="square" rtlCol="0">
              <a:spAutoFit/>
            </a:bodyPr>
            <a:lstStyle/>
            <a:p>
              <a:pPr algn="ctr"/>
              <a:r>
                <a:rPr lang="en-US" sz="2400" b="1">
                  <a:solidFill>
                    <a:srgbClr val="C00000"/>
                  </a:solidFill>
                </a:rPr>
                <a:t>3</a:t>
              </a:r>
              <a:r>
                <a:rPr lang="zh-CN" altLang="en-US" sz="2400" b="1">
                  <a:solidFill>
                    <a:srgbClr val="C00000"/>
                  </a:solidFill>
                </a:rPr>
                <a:t>0+</a:t>
              </a:r>
            </a:p>
            <a:p>
              <a:pPr algn="ctr"/>
              <a:r>
                <a:rPr lang="zh-CN" altLang="en-US" sz="1200">
                  <a:solidFill>
                    <a:schemeClr val="tx1">
                      <a:lumMod val="50000"/>
                      <a:lumOff val="50000"/>
                    </a:schemeClr>
                  </a:solidFill>
                </a:rPr>
                <a:t>云平台</a:t>
              </a:r>
            </a:p>
          </p:txBody>
        </p:sp>
      </p:grpSp>
      <p:grpSp>
        <p:nvGrpSpPr>
          <p:cNvPr id="25" name="组合 24"/>
          <p:cNvGrpSpPr/>
          <p:nvPr/>
        </p:nvGrpSpPr>
        <p:grpSpPr>
          <a:xfrm>
            <a:off x="6323965" y="3966210"/>
            <a:ext cx="4945380" cy="1764030"/>
            <a:chOff x="10225" y="6454"/>
            <a:chExt cx="7788" cy="2778"/>
          </a:xfrm>
          <a:effectLst>
            <a:outerShdw blurRad="76200" dir="18900000" sy="23000" kx="-1200000" algn="bl" rotWithShape="0">
              <a:prstClr val="black">
                <a:alpha val="5000"/>
              </a:prstClr>
            </a:outerShdw>
          </a:effectLst>
          <a:scene3d>
            <a:camera prst="perspectiveHeroicExtremeLeftFacing">
              <a:rot lat="0" lon="2070000" rev="21593999"/>
            </a:camera>
            <a:lightRig rig="threePt" dir="t"/>
          </a:scene3d>
        </p:grpSpPr>
        <p:sp>
          <p:nvSpPr>
            <p:cNvPr id="26" name="圆角矩形 25"/>
            <p:cNvSpPr/>
            <p:nvPr>
              <p:custDataLst>
                <p:tags r:id="rId34"/>
              </p:custDataLst>
            </p:nvPr>
          </p:nvSpPr>
          <p:spPr>
            <a:xfrm>
              <a:off x="10225" y="6454"/>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27" name="圆角矩形 26"/>
            <p:cNvSpPr/>
            <p:nvPr>
              <p:custDataLst>
                <p:tags r:id="rId35"/>
              </p:custDataLst>
            </p:nvPr>
          </p:nvSpPr>
          <p:spPr>
            <a:xfrm>
              <a:off x="11811" y="6454"/>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28" name="圆角矩形 27"/>
            <p:cNvSpPr/>
            <p:nvPr>
              <p:custDataLst>
                <p:tags r:id="rId36"/>
              </p:custDataLst>
            </p:nvPr>
          </p:nvSpPr>
          <p:spPr>
            <a:xfrm>
              <a:off x="13400" y="6454"/>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29" name="圆角矩形 28"/>
            <p:cNvSpPr/>
            <p:nvPr>
              <p:custDataLst>
                <p:tags r:id="rId37"/>
              </p:custDataLst>
            </p:nvPr>
          </p:nvSpPr>
          <p:spPr>
            <a:xfrm>
              <a:off x="14971" y="6454"/>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0" name="圆角矩形 29"/>
            <p:cNvSpPr/>
            <p:nvPr>
              <p:custDataLst>
                <p:tags r:id="rId38"/>
              </p:custDataLst>
            </p:nvPr>
          </p:nvSpPr>
          <p:spPr>
            <a:xfrm>
              <a:off x="10225" y="7433"/>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1" name="圆角矩形 30"/>
            <p:cNvSpPr/>
            <p:nvPr>
              <p:custDataLst>
                <p:tags r:id="rId39"/>
              </p:custDataLst>
            </p:nvPr>
          </p:nvSpPr>
          <p:spPr>
            <a:xfrm>
              <a:off x="11811" y="7433"/>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3" name="圆角矩形 32"/>
            <p:cNvSpPr/>
            <p:nvPr>
              <p:custDataLst>
                <p:tags r:id="rId40"/>
              </p:custDataLst>
            </p:nvPr>
          </p:nvSpPr>
          <p:spPr>
            <a:xfrm>
              <a:off x="13400" y="7433"/>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4" name="圆角矩形 33"/>
            <p:cNvSpPr/>
            <p:nvPr>
              <p:custDataLst>
                <p:tags r:id="rId41"/>
              </p:custDataLst>
            </p:nvPr>
          </p:nvSpPr>
          <p:spPr>
            <a:xfrm>
              <a:off x="14971" y="7433"/>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5" name="圆角矩形 34"/>
            <p:cNvSpPr/>
            <p:nvPr>
              <p:custDataLst>
                <p:tags r:id="rId42"/>
              </p:custDataLst>
            </p:nvPr>
          </p:nvSpPr>
          <p:spPr>
            <a:xfrm>
              <a:off x="10225" y="8412"/>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6" name="圆角矩形 35"/>
            <p:cNvSpPr/>
            <p:nvPr>
              <p:custDataLst>
                <p:tags r:id="rId43"/>
              </p:custDataLst>
            </p:nvPr>
          </p:nvSpPr>
          <p:spPr>
            <a:xfrm>
              <a:off x="11811" y="8412"/>
              <a:ext cx="1394" cy="792"/>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7" name="圆角矩形 36"/>
            <p:cNvSpPr/>
            <p:nvPr>
              <p:custDataLst>
                <p:tags r:id="rId44"/>
              </p:custDataLst>
            </p:nvPr>
          </p:nvSpPr>
          <p:spPr>
            <a:xfrm>
              <a:off x="13400" y="8412"/>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8" name="圆角矩形 37"/>
            <p:cNvSpPr/>
            <p:nvPr>
              <p:custDataLst>
                <p:tags r:id="rId45"/>
              </p:custDataLst>
            </p:nvPr>
          </p:nvSpPr>
          <p:spPr>
            <a:xfrm>
              <a:off x="14971" y="8412"/>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39" name="圆角矩形 38"/>
            <p:cNvSpPr/>
            <p:nvPr>
              <p:custDataLst>
                <p:tags r:id="rId46"/>
              </p:custDataLst>
            </p:nvPr>
          </p:nvSpPr>
          <p:spPr>
            <a:xfrm>
              <a:off x="16544" y="6454"/>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40" name="圆角矩形 39"/>
            <p:cNvSpPr/>
            <p:nvPr>
              <p:custDataLst>
                <p:tags r:id="rId47"/>
              </p:custDataLst>
            </p:nvPr>
          </p:nvSpPr>
          <p:spPr>
            <a:xfrm>
              <a:off x="16544" y="7433"/>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42" name="圆角矩形 41"/>
            <p:cNvSpPr/>
            <p:nvPr>
              <p:custDataLst>
                <p:tags r:id="rId48"/>
              </p:custDataLst>
            </p:nvPr>
          </p:nvSpPr>
          <p:spPr>
            <a:xfrm>
              <a:off x="16544" y="8412"/>
              <a:ext cx="1444" cy="820"/>
            </a:xfrm>
            <a:prstGeom prst="roundRect">
              <a:avLst/>
            </a:prstGeom>
            <a:solidFill>
              <a:schemeClr val="bg1"/>
            </a:solidFill>
            <a:ln>
              <a:noFill/>
            </a:ln>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44" name="图片 43" descr="6-浪潮云"/>
            <p:cNvPicPr>
              <a:picLocks noChangeAspect="1"/>
            </p:cNvPicPr>
            <p:nvPr>
              <p:custDataLst>
                <p:tags r:id="rId49"/>
              </p:custDataLst>
            </p:nvPr>
          </p:nvPicPr>
          <p:blipFill>
            <a:blip r:embed="rId72"/>
            <a:stretch>
              <a:fillRect/>
            </a:stretch>
          </p:blipFill>
          <p:spPr>
            <a:xfrm>
              <a:off x="10380" y="6817"/>
              <a:ext cx="1102" cy="168"/>
            </a:xfrm>
            <a:prstGeom prst="rect">
              <a:avLst/>
            </a:prstGeom>
          </p:spPr>
        </p:pic>
        <p:pic>
          <p:nvPicPr>
            <p:cNvPr id="45" name="图片 44" descr="7-阿里云logo"/>
            <p:cNvPicPr>
              <a:picLocks noChangeAspect="1"/>
            </p:cNvPicPr>
            <p:nvPr>
              <p:custDataLst>
                <p:tags r:id="rId50"/>
              </p:custDataLst>
            </p:nvPr>
          </p:nvPicPr>
          <p:blipFill>
            <a:blip r:embed="rId73"/>
            <a:stretch>
              <a:fillRect/>
            </a:stretch>
          </p:blipFill>
          <p:spPr>
            <a:xfrm>
              <a:off x="11983" y="6757"/>
              <a:ext cx="1056" cy="239"/>
            </a:xfrm>
            <a:prstGeom prst="rect">
              <a:avLst/>
            </a:prstGeom>
          </p:spPr>
        </p:pic>
        <p:pic>
          <p:nvPicPr>
            <p:cNvPr id="46" name="图片 45" descr="8-aws"/>
            <p:cNvPicPr>
              <a:picLocks noChangeAspect="1"/>
            </p:cNvPicPr>
            <p:nvPr>
              <p:custDataLst>
                <p:tags r:id="rId51"/>
              </p:custDataLst>
            </p:nvPr>
          </p:nvPicPr>
          <p:blipFill>
            <a:blip r:embed="rId74"/>
            <a:stretch>
              <a:fillRect/>
            </a:stretch>
          </p:blipFill>
          <p:spPr>
            <a:xfrm>
              <a:off x="13762" y="6655"/>
              <a:ext cx="713" cy="489"/>
            </a:xfrm>
            <a:prstGeom prst="rect">
              <a:avLst/>
            </a:prstGeom>
          </p:spPr>
        </p:pic>
        <p:pic>
          <p:nvPicPr>
            <p:cNvPr id="47" name="图片 46" descr="14-kingbase"/>
            <p:cNvPicPr>
              <a:picLocks noChangeAspect="1"/>
            </p:cNvPicPr>
            <p:nvPr>
              <p:custDataLst>
                <p:tags r:id="rId52"/>
              </p:custDataLst>
            </p:nvPr>
          </p:nvPicPr>
          <p:blipFill>
            <a:blip r:embed="rId75">
              <a:clrChange>
                <a:clrFrom>
                  <a:srgbClr val="E6E6E6">
                    <a:alpha val="100000"/>
                  </a:srgbClr>
                </a:clrFrom>
                <a:clrTo>
                  <a:srgbClr val="E6E6E6">
                    <a:alpha val="100000"/>
                    <a:alpha val="0"/>
                  </a:srgbClr>
                </a:clrTo>
              </a:clrChange>
            </a:blip>
            <a:stretch>
              <a:fillRect/>
            </a:stretch>
          </p:blipFill>
          <p:spPr>
            <a:xfrm>
              <a:off x="15433" y="6613"/>
              <a:ext cx="588" cy="531"/>
            </a:xfrm>
            <a:prstGeom prst="rect">
              <a:avLst/>
            </a:prstGeom>
          </p:spPr>
        </p:pic>
        <p:pic>
          <p:nvPicPr>
            <p:cNvPr id="48" name="图片 47" descr="15-南大通用"/>
            <p:cNvPicPr>
              <a:picLocks noChangeAspect="1"/>
            </p:cNvPicPr>
            <p:nvPr>
              <p:custDataLst>
                <p:tags r:id="rId53"/>
              </p:custDataLst>
            </p:nvPr>
          </p:nvPicPr>
          <p:blipFill>
            <a:blip r:embed="rId76">
              <a:clrChange>
                <a:clrFrom>
                  <a:srgbClr val="E6E6E6">
                    <a:alpha val="100000"/>
                  </a:srgbClr>
                </a:clrFrom>
                <a:clrTo>
                  <a:srgbClr val="E6E6E6">
                    <a:alpha val="100000"/>
                    <a:alpha val="0"/>
                  </a:srgbClr>
                </a:clrTo>
              </a:clrChange>
            </a:blip>
            <a:stretch>
              <a:fillRect/>
            </a:stretch>
          </p:blipFill>
          <p:spPr>
            <a:xfrm>
              <a:off x="16894" y="6708"/>
              <a:ext cx="802" cy="305"/>
            </a:xfrm>
            <a:prstGeom prst="rect">
              <a:avLst/>
            </a:prstGeom>
          </p:spPr>
        </p:pic>
        <p:pic>
          <p:nvPicPr>
            <p:cNvPr id="49" name="图片 48" descr="21-申威logo"/>
            <p:cNvPicPr>
              <a:picLocks noChangeAspect="1"/>
            </p:cNvPicPr>
            <p:nvPr>
              <p:custDataLst>
                <p:tags r:id="rId54"/>
              </p:custDataLst>
            </p:nvPr>
          </p:nvPicPr>
          <p:blipFill>
            <a:blip r:embed="rId77"/>
            <a:srcRect r="17299"/>
            <a:stretch>
              <a:fillRect/>
            </a:stretch>
          </p:blipFill>
          <p:spPr>
            <a:xfrm>
              <a:off x="10397" y="7680"/>
              <a:ext cx="1103" cy="369"/>
            </a:xfrm>
            <a:prstGeom prst="rect">
              <a:avLst/>
            </a:prstGeom>
          </p:spPr>
        </p:pic>
        <p:pic>
          <p:nvPicPr>
            <p:cNvPr id="50" name="图片 49" descr="22-麒麟软件"/>
            <p:cNvPicPr>
              <a:picLocks noChangeAspect="1"/>
            </p:cNvPicPr>
            <p:nvPr>
              <p:custDataLst>
                <p:tags r:id="rId55"/>
              </p:custDataLst>
            </p:nvPr>
          </p:nvPicPr>
          <p:blipFill>
            <a:blip r:embed="rId78"/>
            <a:stretch>
              <a:fillRect/>
            </a:stretch>
          </p:blipFill>
          <p:spPr>
            <a:xfrm>
              <a:off x="12131" y="7617"/>
              <a:ext cx="811" cy="456"/>
            </a:xfrm>
            <a:prstGeom prst="rect">
              <a:avLst/>
            </a:prstGeom>
          </p:spPr>
        </p:pic>
        <p:pic>
          <p:nvPicPr>
            <p:cNvPr id="51" name="图片 50" descr="23-中科方德"/>
            <p:cNvPicPr>
              <a:picLocks noChangeAspect="1"/>
            </p:cNvPicPr>
            <p:nvPr>
              <p:custDataLst>
                <p:tags r:id="rId56"/>
              </p:custDataLst>
            </p:nvPr>
          </p:nvPicPr>
          <p:blipFill>
            <a:blip r:embed="rId79"/>
            <a:stretch>
              <a:fillRect/>
            </a:stretch>
          </p:blipFill>
          <p:spPr>
            <a:xfrm>
              <a:off x="13638" y="7702"/>
              <a:ext cx="1009" cy="306"/>
            </a:xfrm>
            <a:prstGeom prst="rect">
              <a:avLst/>
            </a:prstGeom>
          </p:spPr>
        </p:pic>
        <p:pic>
          <p:nvPicPr>
            <p:cNvPr id="52" name="图片 51" descr="25-xsky Top_logo"/>
            <p:cNvPicPr>
              <a:picLocks noChangeAspect="1"/>
            </p:cNvPicPr>
            <p:nvPr>
              <p:custDataLst>
                <p:tags r:id="rId57"/>
              </p:custDataLst>
            </p:nvPr>
          </p:nvPicPr>
          <p:blipFill>
            <a:blip r:embed="rId80"/>
            <a:stretch>
              <a:fillRect/>
            </a:stretch>
          </p:blipFill>
          <p:spPr>
            <a:xfrm>
              <a:off x="15347" y="7756"/>
              <a:ext cx="726" cy="180"/>
            </a:xfrm>
            <a:prstGeom prst="rect">
              <a:avLst/>
            </a:prstGeom>
          </p:spPr>
        </p:pic>
        <p:pic>
          <p:nvPicPr>
            <p:cNvPr id="53" name="图片 52" descr="26-易华录"/>
            <p:cNvPicPr>
              <a:picLocks noChangeAspect="1"/>
            </p:cNvPicPr>
            <p:nvPr>
              <p:custDataLst>
                <p:tags r:id="rId58"/>
              </p:custDataLst>
            </p:nvPr>
          </p:nvPicPr>
          <p:blipFill>
            <a:blip r:embed="rId81"/>
            <a:stretch>
              <a:fillRect/>
            </a:stretch>
          </p:blipFill>
          <p:spPr>
            <a:xfrm>
              <a:off x="16858" y="8655"/>
              <a:ext cx="870" cy="385"/>
            </a:xfrm>
            <a:prstGeom prst="rect">
              <a:avLst/>
            </a:prstGeom>
          </p:spPr>
        </p:pic>
        <p:pic>
          <p:nvPicPr>
            <p:cNvPr id="54" name="图片 53" descr="27-nutanix"/>
            <p:cNvPicPr>
              <a:picLocks noChangeAspect="1"/>
            </p:cNvPicPr>
            <p:nvPr>
              <p:custDataLst>
                <p:tags r:id="rId59"/>
              </p:custDataLst>
            </p:nvPr>
          </p:nvPicPr>
          <p:blipFill>
            <a:blip r:embed="rId82"/>
            <a:stretch>
              <a:fillRect/>
            </a:stretch>
          </p:blipFill>
          <p:spPr>
            <a:xfrm>
              <a:off x="11974" y="8743"/>
              <a:ext cx="1126" cy="149"/>
            </a:xfrm>
            <a:prstGeom prst="rect">
              <a:avLst/>
            </a:prstGeom>
          </p:spPr>
        </p:pic>
        <p:pic>
          <p:nvPicPr>
            <p:cNvPr id="55" name="图片 54" descr="28-红帽Redhat"/>
            <p:cNvPicPr>
              <a:picLocks noChangeAspect="1"/>
            </p:cNvPicPr>
            <p:nvPr>
              <p:custDataLst>
                <p:tags r:id="rId60"/>
              </p:custDataLst>
            </p:nvPr>
          </p:nvPicPr>
          <p:blipFill>
            <a:blip r:embed="rId83"/>
            <a:srcRect t="38028" b="39583"/>
            <a:stretch>
              <a:fillRect/>
            </a:stretch>
          </p:blipFill>
          <p:spPr>
            <a:xfrm>
              <a:off x="13505" y="8669"/>
              <a:ext cx="1244" cy="279"/>
            </a:xfrm>
            <a:prstGeom prst="rect">
              <a:avLst/>
            </a:prstGeom>
          </p:spPr>
        </p:pic>
        <p:pic>
          <p:nvPicPr>
            <p:cNvPr id="56" name="图片 55" descr="30-suse"/>
            <p:cNvPicPr>
              <a:picLocks noChangeAspect="1"/>
            </p:cNvPicPr>
            <p:nvPr>
              <p:custDataLst>
                <p:tags r:id="rId61"/>
              </p:custDataLst>
            </p:nvPr>
          </p:nvPicPr>
          <p:blipFill>
            <a:blip r:embed="rId84"/>
            <a:stretch>
              <a:fillRect/>
            </a:stretch>
          </p:blipFill>
          <p:spPr>
            <a:xfrm>
              <a:off x="15324" y="8645"/>
              <a:ext cx="768" cy="357"/>
            </a:xfrm>
            <a:prstGeom prst="rect">
              <a:avLst/>
            </a:prstGeom>
          </p:spPr>
        </p:pic>
        <p:pic>
          <p:nvPicPr>
            <p:cNvPr id="57" name="图片 56" descr="33-Oracle"/>
            <p:cNvPicPr>
              <a:picLocks noChangeAspect="1"/>
            </p:cNvPicPr>
            <p:nvPr>
              <p:custDataLst>
                <p:tags r:id="rId62"/>
              </p:custDataLst>
            </p:nvPr>
          </p:nvPicPr>
          <p:blipFill>
            <a:blip r:embed="rId85"/>
            <a:stretch>
              <a:fillRect/>
            </a:stretch>
          </p:blipFill>
          <p:spPr>
            <a:xfrm>
              <a:off x="16619" y="7731"/>
              <a:ext cx="1394" cy="256"/>
            </a:xfrm>
            <a:prstGeom prst="rect">
              <a:avLst/>
            </a:prstGeom>
          </p:spPr>
        </p:pic>
        <p:pic>
          <p:nvPicPr>
            <p:cNvPr id="58" name="图片 57" descr="34-microsoft"/>
            <p:cNvPicPr>
              <a:picLocks noChangeAspect="1"/>
            </p:cNvPicPr>
            <p:nvPr>
              <p:custDataLst>
                <p:tags r:id="rId63"/>
              </p:custDataLst>
            </p:nvPr>
          </p:nvPicPr>
          <p:blipFill>
            <a:blip r:embed="rId86"/>
            <a:stretch>
              <a:fillRect/>
            </a:stretch>
          </p:blipFill>
          <p:spPr>
            <a:xfrm>
              <a:off x="10363" y="8713"/>
              <a:ext cx="1145" cy="244"/>
            </a:xfrm>
            <a:prstGeom prst="rect">
              <a:avLst/>
            </a:prstGeom>
          </p:spPr>
        </p:pic>
      </p:grpSp>
      <p:pic>
        <p:nvPicPr>
          <p:cNvPr id="59" name="图片 58" descr="scutech logo-2"/>
          <p:cNvPicPr>
            <a:picLocks noChangeAspect="1"/>
          </p:cNvPicPr>
          <p:nvPr>
            <p:custDataLst>
              <p:tags r:id="rId3"/>
            </p:custDataLst>
          </p:nvPr>
        </p:nvPicPr>
        <p:blipFill>
          <a:blip r:embed="rId87"/>
          <a:stretch>
            <a:fillRect/>
          </a:stretch>
        </p:blipFill>
        <p:spPr>
          <a:xfrm>
            <a:off x="5433695" y="4631690"/>
            <a:ext cx="1260475" cy="447040"/>
          </a:xfrm>
          <a:prstGeom prst="rect">
            <a:avLst/>
          </a:prstGeom>
        </p:spPr>
      </p:pic>
      <p:grpSp>
        <p:nvGrpSpPr>
          <p:cNvPr id="60" name="组合 59"/>
          <p:cNvGrpSpPr/>
          <p:nvPr/>
        </p:nvGrpSpPr>
        <p:grpSpPr>
          <a:xfrm>
            <a:off x="887730" y="3957955"/>
            <a:ext cx="4929505" cy="1764030"/>
            <a:chOff x="616" y="6426"/>
            <a:chExt cx="7763" cy="2778"/>
          </a:xfrm>
          <a:effectLst>
            <a:outerShdw blurRad="76200" dir="13500000" sy="23000" kx="1200000" algn="br" rotWithShape="0">
              <a:prstClr val="black">
                <a:alpha val="5000"/>
              </a:prstClr>
            </a:outerShdw>
          </a:effectLst>
          <a:scene3d>
            <a:camera prst="perspectiveRight" fov="4800000">
              <a:rot lat="0" lon="19530000" rev="0"/>
            </a:camera>
            <a:lightRig rig="threePt" dir="t"/>
          </a:scene3d>
        </p:grpSpPr>
        <p:sp>
          <p:nvSpPr>
            <p:cNvPr id="61" name="圆角矩形 13"/>
            <p:cNvSpPr/>
            <p:nvPr>
              <p:custDataLst>
                <p:tags r:id="rId4"/>
              </p:custDataLst>
            </p:nvPr>
          </p:nvSpPr>
          <p:spPr>
            <a:xfrm>
              <a:off x="616" y="6426"/>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62" name="图片 61" descr="1-中国移动-横"/>
            <p:cNvPicPr>
              <a:picLocks noChangeAspect="1"/>
            </p:cNvPicPr>
            <p:nvPr>
              <p:custDataLst>
                <p:tags r:id="rId5"/>
              </p:custDataLst>
            </p:nvPr>
          </p:nvPicPr>
          <p:blipFill>
            <a:blip r:embed="rId88"/>
            <a:stretch>
              <a:fillRect/>
            </a:stretch>
          </p:blipFill>
          <p:spPr>
            <a:xfrm>
              <a:off x="822" y="6690"/>
              <a:ext cx="1031" cy="292"/>
            </a:xfrm>
            <a:prstGeom prst="rect">
              <a:avLst/>
            </a:prstGeom>
          </p:spPr>
        </p:pic>
        <p:sp>
          <p:nvSpPr>
            <p:cNvPr id="63" name="圆角矩形 16"/>
            <p:cNvSpPr/>
            <p:nvPr>
              <p:custDataLst>
                <p:tags r:id="rId6"/>
              </p:custDataLst>
            </p:nvPr>
          </p:nvSpPr>
          <p:spPr>
            <a:xfrm>
              <a:off x="2202" y="6426"/>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64" name="图片 63" descr="2-联通"/>
            <p:cNvPicPr>
              <a:picLocks noChangeAspect="1"/>
            </p:cNvPicPr>
            <p:nvPr>
              <p:custDataLst>
                <p:tags r:id="rId7"/>
              </p:custDataLst>
            </p:nvPr>
          </p:nvPicPr>
          <p:blipFill>
            <a:blip r:embed="rId89"/>
            <a:stretch>
              <a:fillRect/>
            </a:stretch>
          </p:blipFill>
          <p:spPr>
            <a:xfrm>
              <a:off x="2518" y="6553"/>
              <a:ext cx="807" cy="477"/>
            </a:xfrm>
            <a:prstGeom prst="rect">
              <a:avLst/>
            </a:prstGeom>
          </p:spPr>
        </p:pic>
        <p:sp>
          <p:nvSpPr>
            <p:cNvPr id="65" name="圆角矩形 19"/>
            <p:cNvSpPr/>
            <p:nvPr>
              <p:custDataLst>
                <p:tags r:id="rId8"/>
              </p:custDataLst>
            </p:nvPr>
          </p:nvSpPr>
          <p:spPr>
            <a:xfrm>
              <a:off x="3791" y="6426"/>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66" name="图片 65" descr="3-电信"/>
            <p:cNvPicPr>
              <a:picLocks noChangeAspect="1"/>
            </p:cNvPicPr>
            <p:nvPr>
              <p:custDataLst>
                <p:tags r:id="rId9"/>
              </p:custDataLst>
            </p:nvPr>
          </p:nvPicPr>
          <p:blipFill>
            <a:blip r:embed="rId90"/>
            <a:stretch>
              <a:fillRect/>
            </a:stretch>
          </p:blipFill>
          <p:spPr>
            <a:xfrm>
              <a:off x="4059" y="6690"/>
              <a:ext cx="979" cy="295"/>
            </a:xfrm>
            <a:prstGeom prst="rect">
              <a:avLst/>
            </a:prstGeom>
          </p:spPr>
        </p:pic>
        <p:sp>
          <p:nvSpPr>
            <p:cNvPr id="67" name="圆角矩形 20"/>
            <p:cNvSpPr/>
            <p:nvPr>
              <p:custDataLst>
                <p:tags r:id="rId10"/>
              </p:custDataLst>
            </p:nvPr>
          </p:nvSpPr>
          <p:spPr>
            <a:xfrm>
              <a:off x="5362" y="6426"/>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68" name="图片 67" descr="C:\Users\scutech\Desktop\图层 1.png图层 1"/>
            <p:cNvPicPr>
              <a:picLocks noChangeAspect="1"/>
            </p:cNvPicPr>
            <p:nvPr>
              <p:custDataLst>
                <p:tags r:id="rId11"/>
              </p:custDataLst>
            </p:nvPr>
          </p:nvPicPr>
          <p:blipFill>
            <a:blip r:embed="rId91"/>
            <a:srcRect/>
            <a:stretch>
              <a:fillRect/>
            </a:stretch>
          </p:blipFill>
          <p:spPr>
            <a:xfrm>
              <a:off x="5444" y="6759"/>
              <a:ext cx="1276" cy="164"/>
            </a:xfrm>
            <a:prstGeom prst="rect">
              <a:avLst/>
            </a:prstGeom>
          </p:spPr>
        </p:pic>
        <p:sp>
          <p:nvSpPr>
            <p:cNvPr id="69" name="圆角矩形 22"/>
            <p:cNvSpPr/>
            <p:nvPr>
              <p:custDataLst>
                <p:tags r:id="rId12"/>
              </p:custDataLst>
            </p:nvPr>
          </p:nvSpPr>
          <p:spPr>
            <a:xfrm>
              <a:off x="616" y="7405"/>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70" name="图片 69" descr="9-腾讯云"/>
            <p:cNvPicPr>
              <a:picLocks noChangeAspect="1"/>
            </p:cNvPicPr>
            <p:nvPr>
              <p:custDataLst>
                <p:tags r:id="rId13"/>
              </p:custDataLst>
            </p:nvPr>
          </p:nvPicPr>
          <p:blipFill>
            <a:blip r:embed="rId92"/>
            <a:srcRect l="16833" t="12676" r="18222" b="12500"/>
            <a:stretch>
              <a:fillRect/>
            </a:stretch>
          </p:blipFill>
          <p:spPr>
            <a:xfrm>
              <a:off x="1085" y="7559"/>
              <a:ext cx="488" cy="562"/>
            </a:xfrm>
            <a:prstGeom prst="rect">
              <a:avLst/>
            </a:prstGeom>
          </p:spPr>
        </p:pic>
        <p:sp>
          <p:nvSpPr>
            <p:cNvPr id="71" name="圆角矩形 23"/>
            <p:cNvSpPr/>
            <p:nvPr>
              <p:custDataLst>
                <p:tags r:id="rId14"/>
              </p:custDataLst>
            </p:nvPr>
          </p:nvSpPr>
          <p:spPr>
            <a:xfrm>
              <a:off x="2202" y="7405"/>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72" name="图片 71" descr="10-H3C-2"/>
            <p:cNvPicPr>
              <a:picLocks noChangeAspect="1"/>
            </p:cNvPicPr>
            <p:nvPr>
              <p:custDataLst>
                <p:tags r:id="rId15"/>
              </p:custDataLst>
            </p:nvPr>
          </p:nvPicPr>
          <p:blipFill>
            <a:blip r:embed="rId93"/>
            <a:stretch>
              <a:fillRect/>
            </a:stretch>
          </p:blipFill>
          <p:spPr>
            <a:xfrm>
              <a:off x="2529" y="7735"/>
              <a:ext cx="855" cy="217"/>
            </a:xfrm>
            <a:prstGeom prst="rect">
              <a:avLst/>
            </a:prstGeom>
          </p:spPr>
        </p:pic>
        <p:sp>
          <p:nvSpPr>
            <p:cNvPr id="73" name="圆角矩形 24"/>
            <p:cNvSpPr/>
            <p:nvPr>
              <p:custDataLst>
                <p:tags r:id="rId16"/>
              </p:custDataLst>
            </p:nvPr>
          </p:nvSpPr>
          <p:spPr>
            <a:xfrm>
              <a:off x="3791" y="7405"/>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74" name="图片 73" descr="11-UC"/>
            <p:cNvPicPr>
              <a:picLocks noChangeAspect="1"/>
            </p:cNvPicPr>
            <p:nvPr>
              <p:custDataLst>
                <p:tags r:id="rId17"/>
              </p:custDataLst>
            </p:nvPr>
          </p:nvPicPr>
          <p:blipFill>
            <a:blip r:embed="rId94">
              <a:clrChange>
                <a:clrFrom>
                  <a:srgbClr val="FFFFFF">
                    <a:alpha val="100000"/>
                  </a:srgbClr>
                </a:clrFrom>
                <a:clrTo>
                  <a:srgbClr val="FFFFFF">
                    <a:alpha val="100000"/>
                    <a:alpha val="0"/>
                  </a:srgbClr>
                </a:clrTo>
              </a:clrChange>
            </a:blip>
            <a:stretch>
              <a:fillRect/>
            </a:stretch>
          </p:blipFill>
          <p:spPr>
            <a:xfrm>
              <a:off x="3998" y="7651"/>
              <a:ext cx="1045" cy="329"/>
            </a:xfrm>
            <a:prstGeom prst="rect">
              <a:avLst/>
            </a:prstGeom>
          </p:spPr>
        </p:pic>
        <p:sp>
          <p:nvSpPr>
            <p:cNvPr id="75" name="圆角矩形 25"/>
            <p:cNvSpPr/>
            <p:nvPr>
              <p:custDataLst>
                <p:tags r:id="rId18"/>
              </p:custDataLst>
            </p:nvPr>
          </p:nvSpPr>
          <p:spPr>
            <a:xfrm>
              <a:off x="5362" y="7405"/>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76" name="图片 75" descr="12-七牛云"/>
            <p:cNvPicPr>
              <a:picLocks noChangeAspect="1"/>
            </p:cNvPicPr>
            <p:nvPr>
              <p:custDataLst>
                <p:tags r:id="rId19"/>
              </p:custDataLst>
            </p:nvPr>
          </p:nvPicPr>
          <p:blipFill>
            <a:blip r:embed="rId95"/>
            <a:stretch>
              <a:fillRect/>
            </a:stretch>
          </p:blipFill>
          <p:spPr>
            <a:xfrm>
              <a:off x="5600" y="7651"/>
              <a:ext cx="969" cy="368"/>
            </a:xfrm>
            <a:prstGeom prst="rect">
              <a:avLst/>
            </a:prstGeom>
          </p:spPr>
        </p:pic>
        <p:sp>
          <p:nvSpPr>
            <p:cNvPr id="77" name="圆角矩形 48"/>
            <p:cNvSpPr/>
            <p:nvPr>
              <p:custDataLst>
                <p:tags r:id="rId20"/>
              </p:custDataLst>
            </p:nvPr>
          </p:nvSpPr>
          <p:spPr>
            <a:xfrm>
              <a:off x="616" y="8384"/>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78" name="图片 77" descr="16-达梦数据库-1"/>
            <p:cNvPicPr>
              <a:picLocks noChangeAspect="1"/>
            </p:cNvPicPr>
            <p:nvPr>
              <p:custDataLst>
                <p:tags r:id="rId21"/>
              </p:custDataLst>
            </p:nvPr>
          </p:nvPicPr>
          <p:blipFill>
            <a:blip r:embed="rId96"/>
            <a:stretch>
              <a:fillRect/>
            </a:stretch>
          </p:blipFill>
          <p:spPr>
            <a:xfrm>
              <a:off x="757" y="8685"/>
              <a:ext cx="1145" cy="212"/>
            </a:xfrm>
            <a:prstGeom prst="rect">
              <a:avLst/>
            </a:prstGeom>
          </p:spPr>
        </p:pic>
        <p:sp>
          <p:nvSpPr>
            <p:cNvPr id="79" name="圆角矩形 59"/>
            <p:cNvSpPr/>
            <p:nvPr>
              <p:custDataLst>
                <p:tags r:id="rId22"/>
              </p:custDataLst>
            </p:nvPr>
          </p:nvSpPr>
          <p:spPr>
            <a:xfrm>
              <a:off x="2202" y="8384"/>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80" name="图片 79" descr="17-神舟通用"/>
            <p:cNvPicPr>
              <a:picLocks noChangeAspect="1"/>
            </p:cNvPicPr>
            <p:nvPr>
              <p:custDataLst>
                <p:tags r:id="rId23"/>
              </p:custDataLst>
            </p:nvPr>
          </p:nvPicPr>
          <p:blipFill>
            <a:blip r:embed="rId97"/>
            <a:stretch>
              <a:fillRect/>
            </a:stretch>
          </p:blipFill>
          <p:spPr>
            <a:xfrm>
              <a:off x="2352" y="8618"/>
              <a:ext cx="1137" cy="353"/>
            </a:xfrm>
            <a:prstGeom prst="rect">
              <a:avLst/>
            </a:prstGeom>
          </p:spPr>
        </p:pic>
        <p:sp>
          <p:nvSpPr>
            <p:cNvPr id="81" name="圆角矩形 60"/>
            <p:cNvSpPr/>
            <p:nvPr>
              <p:custDataLst>
                <p:tags r:id="rId24"/>
              </p:custDataLst>
            </p:nvPr>
          </p:nvSpPr>
          <p:spPr>
            <a:xfrm>
              <a:off x="3791" y="8384"/>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82" name="图片 81" descr="18-飞腾-logo_红"/>
            <p:cNvPicPr>
              <a:picLocks noChangeAspect="1"/>
            </p:cNvPicPr>
            <p:nvPr>
              <p:custDataLst>
                <p:tags r:id="rId25"/>
              </p:custDataLst>
            </p:nvPr>
          </p:nvPicPr>
          <p:blipFill>
            <a:blip r:embed="rId98"/>
            <a:stretch>
              <a:fillRect/>
            </a:stretch>
          </p:blipFill>
          <p:spPr>
            <a:xfrm>
              <a:off x="3885" y="8730"/>
              <a:ext cx="1249" cy="144"/>
            </a:xfrm>
            <a:prstGeom prst="rect">
              <a:avLst/>
            </a:prstGeom>
          </p:spPr>
        </p:pic>
        <p:sp>
          <p:nvSpPr>
            <p:cNvPr id="83" name="圆角矩形 61"/>
            <p:cNvSpPr/>
            <p:nvPr>
              <p:custDataLst>
                <p:tags r:id="rId26"/>
              </p:custDataLst>
            </p:nvPr>
          </p:nvSpPr>
          <p:spPr>
            <a:xfrm>
              <a:off x="5362" y="8384"/>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84" name="图片 83" descr="19-龙芯中科"/>
            <p:cNvPicPr>
              <a:picLocks noChangeAspect="1"/>
            </p:cNvPicPr>
            <p:nvPr>
              <p:custDataLst>
                <p:tags r:id="rId27"/>
              </p:custDataLst>
            </p:nvPr>
          </p:nvPicPr>
          <p:blipFill>
            <a:blip r:embed="rId99"/>
            <a:stretch>
              <a:fillRect/>
            </a:stretch>
          </p:blipFill>
          <p:spPr>
            <a:xfrm>
              <a:off x="5637" y="8685"/>
              <a:ext cx="913" cy="248"/>
            </a:xfrm>
            <a:prstGeom prst="rect">
              <a:avLst/>
            </a:prstGeom>
          </p:spPr>
        </p:pic>
        <p:sp>
          <p:nvSpPr>
            <p:cNvPr id="85" name="圆角矩形 108"/>
            <p:cNvSpPr/>
            <p:nvPr>
              <p:custDataLst>
                <p:tags r:id="rId28"/>
              </p:custDataLst>
            </p:nvPr>
          </p:nvSpPr>
          <p:spPr>
            <a:xfrm>
              <a:off x="6935" y="6426"/>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86" name="圆角矩形 111"/>
            <p:cNvSpPr/>
            <p:nvPr>
              <p:custDataLst>
                <p:tags r:id="rId29"/>
              </p:custDataLst>
            </p:nvPr>
          </p:nvSpPr>
          <p:spPr>
            <a:xfrm>
              <a:off x="6935" y="7405"/>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sp>
          <p:nvSpPr>
            <p:cNvPr id="87" name="圆角矩形 114"/>
            <p:cNvSpPr/>
            <p:nvPr>
              <p:custDataLst>
                <p:tags r:id="rId30"/>
              </p:custDataLst>
            </p:nvPr>
          </p:nvSpPr>
          <p:spPr>
            <a:xfrm>
              <a:off x="6935" y="8384"/>
              <a:ext cx="1444" cy="82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a:p>
          </p:txBody>
        </p:sp>
        <p:pic>
          <p:nvPicPr>
            <p:cNvPr id="88" name="图片 87" descr="5-华为新logo"/>
            <p:cNvPicPr>
              <a:picLocks noChangeAspect="1"/>
            </p:cNvPicPr>
            <p:nvPr>
              <p:custDataLst>
                <p:tags r:id="rId31"/>
              </p:custDataLst>
            </p:nvPr>
          </p:nvPicPr>
          <p:blipFill>
            <a:blip r:embed="rId100"/>
            <a:stretch>
              <a:fillRect/>
            </a:stretch>
          </p:blipFill>
          <p:spPr>
            <a:xfrm>
              <a:off x="7052" y="6691"/>
              <a:ext cx="1213" cy="272"/>
            </a:xfrm>
            <a:prstGeom prst="rect">
              <a:avLst/>
            </a:prstGeom>
          </p:spPr>
        </p:pic>
        <p:pic>
          <p:nvPicPr>
            <p:cNvPr id="89" name="图片 88" descr="13-易捷行云"/>
            <p:cNvPicPr>
              <a:picLocks noChangeAspect="1"/>
            </p:cNvPicPr>
            <p:nvPr>
              <p:custDataLst>
                <p:tags r:id="rId32"/>
              </p:custDataLst>
            </p:nvPr>
          </p:nvPicPr>
          <p:blipFill>
            <a:blip r:embed="rId101">
              <a:clrChange>
                <a:clrFrom>
                  <a:srgbClr val="FFFFFF">
                    <a:alpha val="100000"/>
                  </a:srgbClr>
                </a:clrFrom>
                <a:clrTo>
                  <a:srgbClr val="FFFFFF">
                    <a:alpha val="100000"/>
                    <a:alpha val="0"/>
                  </a:srgbClr>
                </a:clrTo>
              </a:clrChange>
            </a:blip>
            <a:stretch>
              <a:fillRect/>
            </a:stretch>
          </p:blipFill>
          <p:spPr>
            <a:xfrm>
              <a:off x="7069" y="7552"/>
              <a:ext cx="1099" cy="467"/>
            </a:xfrm>
            <a:prstGeom prst="rect">
              <a:avLst/>
            </a:prstGeom>
          </p:spPr>
        </p:pic>
        <p:pic>
          <p:nvPicPr>
            <p:cNvPr id="90" name="图片 89" descr="20-兆芯"/>
            <p:cNvPicPr>
              <a:picLocks noChangeAspect="1"/>
            </p:cNvPicPr>
            <p:nvPr>
              <p:custDataLst>
                <p:tags r:id="rId33"/>
              </p:custDataLst>
            </p:nvPr>
          </p:nvPicPr>
          <p:blipFill>
            <a:blip r:embed="rId102"/>
            <a:stretch>
              <a:fillRect/>
            </a:stretch>
          </p:blipFill>
          <p:spPr>
            <a:xfrm>
              <a:off x="7066" y="8575"/>
              <a:ext cx="1130" cy="433"/>
            </a:xfrm>
            <a:prstGeom prst="rect">
              <a:avLst/>
            </a:prstGeom>
          </p:spPr>
        </p:pic>
      </p:gr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资源 2"/>
          <p:cNvPicPr>
            <a:picLocks noChangeAspect="1"/>
          </p:cNvPicPr>
          <p:nvPr/>
        </p:nvPicPr>
        <p:blipFill>
          <a:blip r:embed="rId67">
            <a:alphaModFix amt="80000"/>
          </a:blip>
          <a:srcRect b="35626"/>
          <a:stretch>
            <a:fillRect/>
          </a:stretch>
        </p:blipFill>
        <p:spPr>
          <a:xfrm>
            <a:off x="0" y="2353945"/>
            <a:ext cx="12190730" cy="297180"/>
          </a:xfrm>
          <a:prstGeom prst="rect">
            <a:avLst/>
          </a:prstGeom>
        </p:spPr>
      </p:pic>
      <p:pic>
        <p:nvPicPr>
          <p:cNvPr id="27" name="图片 26"/>
          <p:cNvPicPr>
            <a:picLocks noChangeAspect="1"/>
          </p:cNvPicPr>
          <p:nvPr>
            <p:custDataLst>
              <p:tags r:id="rId2"/>
            </p:custDataLst>
          </p:nvPr>
        </p:nvPicPr>
        <p:blipFill>
          <a:blip r:embed="rId68"/>
          <a:stretch>
            <a:fillRect/>
          </a:stretch>
        </p:blipFill>
        <p:spPr>
          <a:xfrm>
            <a:off x="2240915" y="1400175"/>
            <a:ext cx="732790" cy="1017905"/>
          </a:xfrm>
          <a:prstGeom prst="rect">
            <a:avLst/>
          </a:prstGeom>
          <a:effectLst>
            <a:outerShdw blurRad="50800" dist="38100" dir="2700000" algn="tl" rotWithShape="0">
              <a:schemeClr val="tx1">
                <a:lumMod val="50000"/>
                <a:lumOff val="50000"/>
                <a:alpha val="20000"/>
              </a:schemeClr>
            </a:outerShdw>
          </a:effectLst>
        </p:spPr>
      </p:pic>
      <p:pic>
        <p:nvPicPr>
          <p:cNvPr id="28" name="图片 27"/>
          <p:cNvPicPr>
            <a:picLocks noChangeAspect="1"/>
          </p:cNvPicPr>
          <p:nvPr>
            <p:custDataLst>
              <p:tags r:id="rId3"/>
            </p:custDataLst>
          </p:nvPr>
        </p:nvPicPr>
        <p:blipFill>
          <a:blip r:embed="rId69"/>
          <a:stretch>
            <a:fillRect/>
          </a:stretch>
        </p:blipFill>
        <p:spPr>
          <a:xfrm>
            <a:off x="7698423" y="1402080"/>
            <a:ext cx="730250" cy="1016000"/>
          </a:xfrm>
          <a:prstGeom prst="rect">
            <a:avLst/>
          </a:prstGeom>
          <a:effectLst>
            <a:outerShdw blurRad="50800" dist="38100" dir="2700000" algn="tl" rotWithShape="0">
              <a:schemeClr val="tx1">
                <a:lumMod val="50000"/>
                <a:lumOff val="50000"/>
                <a:alpha val="20000"/>
              </a:schemeClr>
            </a:outerShdw>
          </a:effectLst>
        </p:spPr>
      </p:pic>
      <p:pic>
        <p:nvPicPr>
          <p:cNvPr id="29" name="图片 28"/>
          <p:cNvPicPr>
            <a:picLocks noChangeAspect="1"/>
          </p:cNvPicPr>
          <p:nvPr>
            <p:custDataLst>
              <p:tags r:id="rId4"/>
            </p:custDataLst>
          </p:nvPr>
        </p:nvPicPr>
        <p:blipFill>
          <a:blip r:embed="rId70"/>
          <a:stretch>
            <a:fillRect/>
          </a:stretch>
        </p:blipFill>
        <p:spPr>
          <a:xfrm>
            <a:off x="9837436" y="1407160"/>
            <a:ext cx="715645" cy="1012190"/>
          </a:xfrm>
          <a:prstGeom prst="rect">
            <a:avLst/>
          </a:prstGeom>
          <a:effectLst>
            <a:outerShdw blurRad="50800" dist="38100" dir="2700000" algn="tl" rotWithShape="0">
              <a:schemeClr val="tx1">
                <a:lumMod val="50000"/>
                <a:lumOff val="50000"/>
                <a:alpha val="20000"/>
              </a:schemeClr>
            </a:outerShdw>
          </a:effectLst>
        </p:spPr>
      </p:pic>
      <p:pic>
        <p:nvPicPr>
          <p:cNvPr id="31" name="图片 30"/>
          <p:cNvPicPr>
            <a:picLocks noChangeAspect="1"/>
          </p:cNvPicPr>
          <p:nvPr>
            <p:custDataLst>
              <p:tags r:id="rId5"/>
            </p:custDataLst>
          </p:nvPr>
        </p:nvPicPr>
        <p:blipFill>
          <a:blip r:embed="rId71"/>
          <a:stretch>
            <a:fillRect/>
          </a:stretch>
        </p:blipFill>
        <p:spPr>
          <a:xfrm>
            <a:off x="10902084" y="1421765"/>
            <a:ext cx="715645" cy="996315"/>
          </a:xfrm>
          <a:prstGeom prst="rect">
            <a:avLst/>
          </a:prstGeom>
          <a:effectLst>
            <a:outerShdw blurRad="50800" dist="38100" dir="2700000" algn="tl" rotWithShape="0">
              <a:schemeClr val="tx1">
                <a:lumMod val="50000"/>
                <a:lumOff val="50000"/>
                <a:alpha val="20000"/>
              </a:schemeClr>
            </a:outerShdw>
          </a:effectLst>
        </p:spPr>
      </p:pic>
      <p:sp>
        <p:nvSpPr>
          <p:cNvPr id="37" name="文本框 36"/>
          <p:cNvSpPr txBox="1"/>
          <p:nvPr/>
        </p:nvSpPr>
        <p:spPr>
          <a:xfrm>
            <a:off x="2309178" y="2457450"/>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飞腾</a:t>
            </a:r>
          </a:p>
        </p:txBody>
      </p:sp>
      <p:sp>
        <p:nvSpPr>
          <p:cNvPr id="38" name="文本框 37"/>
          <p:cNvSpPr txBox="1"/>
          <p:nvPr>
            <p:custDataLst>
              <p:tags r:id="rId6"/>
            </p:custDataLst>
          </p:nvPr>
        </p:nvSpPr>
        <p:spPr>
          <a:xfrm>
            <a:off x="3416142" y="2457450"/>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龙芯</a:t>
            </a:r>
          </a:p>
        </p:txBody>
      </p:sp>
      <p:sp>
        <p:nvSpPr>
          <p:cNvPr id="39" name="文本框 38"/>
          <p:cNvSpPr txBox="1"/>
          <p:nvPr>
            <p:custDataLst>
              <p:tags r:id="rId7"/>
            </p:custDataLst>
          </p:nvPr>
        </p:nvSpPr>
        <p:spPr>
          <a:xfrm>
            <a:off x="4495483" y="2457450"/>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兆芯</a:t>
            </a:r>
          </a:p>
        </p:txBody>
      </p:sp>
      <p:sp>
        <p:nvSpPr>
          <p:cNvPr id="42" name="文本框 41"/>
          <p:cNvSpPr txBox="1"/>
          <p:nvPr>
            <p:custDataLst>
              <p:tags r:id="rId8"/>
            </p:custDataLst>
          </p:nvPr>
        </p:nvSpPr>
        <p:spPr>
          <a:xfrm>
            <a:off x="5592128" y="2457450"/>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海光</a:t>
            </a:r>
          </a:p>
        </p:txBody>
      </p:sp>
      <p:sp>
        <p:nvSpPr>
          <p:cNvPr id="44" name="文本框 43"/>
          <p:cNvSpPr txBox="1"/>
          <p:nvPr>
            <p:custDataLst>
              <p:tags r:id="rId9"/>
            </p:custDataLst>
          </p:nvPr>
        </p:nvSpPr>
        <p:spPr>
          <a:xfrm>
            <a:off x="6677660" y="2457450"/>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鲲鹏</a:t>
            </a:r>
          </a:p>
        </p:txBody>
      </p:sp>
      <p:sp>
        <p:nvSpPr>
          <p:cNvPr id="46" name="文本框 45"/>
          <p:cNvSpPr txBox="1"/>
          <p:nvPr>
            <p:custDataLst>
              <p:tags r:id="rId10"/>
            </p:custDataLst>
          </p:nvPr>
        </p:nvSpPr>
        <p:spPr>
          <a:xfrm>
            <a:off x="7765416" y="2457450"/>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申威</a:t>
            </a:r>
          </a:p>
        </p:txBody>
      </p:sp>
      <p:sp>
        <p:nvSpPr>
          <p:cNvPr id="47" name="文本框 46"/>
          <p:cNvSpPr txBox="1"/>
          <p:nvPr>
            <p:custDataLst>
              <p:tags r:id="rId11"/>
            </p:custDataLst>
          </p:nvPr>
        </p:nvSpPr>
        <p:spPr>
          <a:xfrm>
            <a:off x="11634947" y="2439670"/>
            <a:ext cx="596265" cy="245110"/>
          </a:xfrm>
          <a:prstGeom prst="rect">
            <a:avLst/>
          </a:prstGeom>
          <a:noFill/>
        </p:spPr>
        <p:txBody>
          <a:bodyPr wrap="square" rtlCol="0">
            <a:spAutoFit/>
          </a:bodyPr>
          <a:lstStyle/>
          <a:p>
            <a:pPr algn="ctr"/>
            <a:r>
              <a:rPr lang="en-US" altLang="zh-CN" sz="1000" b="1" dirty="0">
                <a:solidFill>
                  <a:schemeClr val="tx1">
                    <a:lumMod val="75000"/>
                    <a:lumOff val="25000"/>
                  </a:schemeClr>
                </a:solidFill>
              </a:rPr>
              <a:t>……</a:t>
            </a:r>
            <a:endParaRPr lang="zh-CN" altLang="en-US" sz="1000" b="1" dirty="0">
              <a:solidFill>
                <a:schemeClr val="tx1">
                  <a:lumMod val="75000"/>
                  <a:lumOff val="25000"/>
                </a:schemeClr>
              </a:solidFill>
            </a:endParaRPr>
          </a:p>
        </p:txBody>
      </p:sp>
      <p:pic>
        <p:nvPicPr>
          <p:cNvPr id="48" name="图片 47" descr="资源 2"/>
          <p:cNvPicPr>
            <a:picLocks noChangeAspect="1"/>
          </p:cNvPicPr>
          <p:nvPr>
            <p:custDataLst>
              <p:tags r:id="rId12"/>
            </p:custDataLst>
          </p:nvPr>
        </p:nvPicPr>
        <p:blipFill>
          <a:blip r:embed="rId67">
            <a:alphaModFix amt="80000"/>
          </a:blip>
          <a:srcRect b="35626"/>
          <a:stretch>
            <a:fillRect/>
          </a:stretch>
        </p:blipFill>
        <p:spPr>
          <a:xfrm>
            <a:off x="1270" y="3674110"/>
            <a:ext cx="12190730" cy="297180"/>
          </a:xfrm>
          <a:prstGeom prst="rect">
            <a:avLst/>
          </a:prstGeom>
        </p:spPr>
      </p:pic>
      <p:sp>
        <p:nvSpPr>
          <p:cNvPr id="49" name="文本框 48"/>
          <p:cNvSpPr txBox="1"/>
          <p:nvPr>
            <p:custDataLst>
              <p:tags r:id="rId13"/>
            </p:custDataLst>
          </p:nvPr>
        </p:nvSpPr>
        <p:spPr>
          <a:xfrm>
            <a:off x="2241233" y="3777615"/>
            <a:ext cx="732155" cy="245110"/>
          </a:xfrm>
          <a:prstGeom prst="rect">
            <a:avLst/>
          </a:prstGeom>
          <a:noFill/>
        </p:spPr>
        <p:txBody>
          <a:bodyPr wrap="square" rtlCol="0">
            <a:spAutoFit/>
          </a:bodyPr>
          <a:lstStyle/>
          <a:p>
            <a:pPr algn="ctr"/>
            <a:r>
              <a:rPr lang="zh-CN" altLang="en-US" sz="1000" b="1">
                <a:solidFill>
                  <a:schemeClr val="tx1">
                    <a:lumMod val="75000"/>
                    <a:lumOff val="25000"/>
                  </a:schemeClr>
                </a:solidFill>
              </a:rPr>
              <a:t>麒麟软件</a:t>
            </a:r>
          </a:p>
        </p:txBody>
      </p:sp>
      <p:sp>
        <p:nvSpPr>
          <p:cNvPr id="50" name="文本框 49"/>
          <p:cNvSpPr txBox="1"/>
          <p:nvPr>
            <p:custDataLst>
              <p:tags r:id="rId14"/>
            </p:custDataLst>
          </p:nvPr>
        </p:nvSpPr>
        <p:spPr>
          <a:xfrm>
            <a:off x="3416142" y="3777615"/>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统信</a:t>
            </a:r>
          </a:p>
        </p:txBody>
      </p:sp>
      <p:sp>
        <p:nvSpPr>
          <p:cNvPr id="51" name="文本框 50"/>
          <p:cNvSpPr txBox="1"/>
          <p:nvPr>
            <p:custDataLst>
              <p:tags r:id="rId15"/>
            </p:custDataLst>
          </p:nvPr>
        </p:nvSpPr>
        <p:spPr>
          <a:xfrm>
            <a:off x="4374198" y="3777615"/>
            <a:ext cx="838835" cy="245110"/>
          </a:xfrm>
          <a:prstGeom prst="rect">
            <a:avLst/>
          </a:prstGeom>
          <a:noFill/>
        </p:spPr>
        <p:txBody>
          <a:bodyPr wrap="square" rtlCol="0">
            <a:spAutoFit/>
          </a:bodyPr>
          <a:lstStyle/>
          <a:p>
            <a:pPr algn="ctr"/>
            <a:r>
              <a:rPr lang="zh-CN" altLang="en-US" sz="1000" b="1">
                <a:solidFill>
                  <a:schemeClr val="tx1">
                    <a:lumMod val="75000"/>
                    <a:lumOff val="25000"/>
                  </a:schemeClr>
                </a:solidFill>
              </a:rPr>
              <a:t>中标麒麟</a:t>
            </a:r>
          </a:p>
        </p:txBody>
      </p:sp>
      <p:sp>
        <p:nvSpPr>
          <p:cNvPr id="52" name="文本框 51"/>
          <p:cNvSpPr txBox="1"/>
          <p:nvPr>
            <p:custDataLst>
              <p:tags r:id="rId16"/>
            </p:custDataLst>
          </p:nvPr>
        </p:nvSpPr>
        <p:spPr>
          <a:xfrm>
            <a:off x="5592128" y="3777615"/>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深度</a:t>
            </a:r>
          </a:p>
        </p:txBody>
      </p:sp>
      <p:sp>
        <p:nvSpPr>
          <p:cNvPr id="53" name="文本框 52"/>
          <p:cNvSpPr txBox="1"/>
          <p:nvPr>
            <p:custDataLst>
              <p:tags r:id="rId17"/>
            </p:custDataLst>
          </p:nvPr>
        </p:nvSpPr>
        <p:spPr>
          <a:xfrm>
            <a:off x="6619875" y="3777615"/>
            <a:ext cx="711835" cy="245110"/>
          </a:xfrm>
          <a:prstGeom prst="rect">
            <a:avLst/>
          </a:prstGeom>
          <a:noFill/>
        </p:spPr>
        <p:txBody>
          <a:bodyPr wrap="square" rtlCol="0">
            <a:spAutoFit/>
          </a:bodyPr>
          <a:lstStyle/>
          <a:p>
            <a:pPr algn="ctr"/>
            <a:r>
              <a:rPr lang="zh-CN" altLang="en-US" sz="1000" b="1">
                <a:solidFill>
                  <a:schemeClr val="tx1">
                    <a:lumMod val="75000"/>
                    <a:lumOff val="25000"/>
                  </a:schemeClr>
                </a:solidFill>
              </a:rPr>
              <a:t>中科方德</a:t>
            </a:r>
          </a:p>
        </p:txBody>
      </p:sp>
      <p:sp>
        <p:nvSpPr>
          <p:cNvPr id="54" name="文本框 53"/>
          <p:cNvSpPr txBox="1"/>
          <p:nvPr>
            <p:custDataLst>
              <p:tags r:id="rId18"/>
            </p:custDataLst>
          </p:nvPr>
        </p:nvSpPr>
        <p:spPr>
          <a:xfrm>
            <a:off x="7765416" y="3777615"/>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红旗</a:t>
            </a:r>
          </a:p>
        </p:txBody>
      </p:sp>
      <p:sp>
        <p:nvSpPr>
          <p:cNvPr id="56" name="文本框 55"/>
          <p:cNvSpPr txBox="1"/>
          <p:nvPr>
            <p:custDataLst>
              <p:tags r:id="rId19"/>
            </p:custDataLst>
          </p:nvPr>
        </p:nvSpPr>
        <p:spPr>
          <a:xfrm>
            <a:off x="9897126" y="3777615"/>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新支点</a:t>
            </a:r>
          </a:p>
        </p:txBody>
      </p:sp>
      <p:sp>
        <p:nvSpPr>
          <p:cNvPr id="57" name="文本框 56"/>
          <p:cNvSpPr txBox="1"/>
          <p:nvPr>
            <p:custDataLst>
              <p:tags r:id="rId20"/>
            </p:custDataLst>
          </p:nvPr>
        </p:nvSpPr>
        <p:spPr>
          <a:xfrm>
            <a:off x="10886844" y="3777615"/>
            <a:ext cx="746125" cy="245110"/>
          </a:xfrm>
          <a:prstGeom prst="rect">
            <a:avLst/>
          </a:prstGeom>
          <a:noFill/>
        </p:spPr>
        <p:txBody>
          <a:bodyPr wrap="square" rtlCol="0">
            <a:spAutoFit/>
          </a:bodyPr>
          <a:lstStyle/>
          <a:p>
            <a:pPr algn="ctr"/>
            <a:r>
              <a:rPr lang="zh-CN" altLang="en-US" sz="1000" b="1">
                <a:solidFill>
                  <a:schemeClr val="tx1">
                    <a:lumMod val="75000"/>
                    <a:lumOff val="25000"/>
                  </a:schemeClr>
                </a:solidFill>
              </a:rPr>
              <a:t>中移苏研</a:t>
            </a:r>
          </a:p>
        </p:txBody>
      </p:sp>
      <p:pic>
        <p:nvPicPr>
          <p:cNvPr id="58" name="图片 57"/>
          <p:cNvPicPr preferRelativeResize="0"/>
          <p:nvPr>
            <p:custDataLst>
              <p:tags r:id="rId21"/>
            </p:custDataLst>
          </p:nvPr>
        </p:nvPicPr>
        <p:blipFill>
          <a:blip r:embed="rId72" cstate="print"/>
          <a:stretch>
            <a:fillRect/>
          </a:stretch>
        </p:blipFill>
        <p:spPr>
          <a:xfrm>
            <a:off x="4427856" y="2777490"/>
            <a:ext cx="731520" cy="975995"/>
          </a:xfrm>
          <a:prstGeom prst="rect">
            <a:avLst/>
          </a:prstGeom>
          <a:effectLst>
            <a:outerShdw blurRad="50800" dist="38100" dir="2700000" algn="tl" rotWithShape="0">
              <a:schemeClr val="tx1">
                <a:lumMod val="50000"/>
                <a:lumOff val="50000"/>
                <a:alpha val="20000"/>
              </a:schemeClr>
            </a:outerShdw>
          </a:effectLst>
        </p:spPr>
      </p:pic>
      <p:pic>
        <p:nvPicPr>
          <p:cNvPr id="60" name="图片 59"/>
          <p:cNvPicPr>
            <a:picLocks noChangeAspect="1"/>
          </p:cNvPicPr>
          <p:nvPr>
            <p:custDataLst>
              <p:tags r:id="rId22"/>
            </p:custDataLst>
          </p:nvPr>
        </p:nvPicPr>
        <p:blipFill>
          <a:blip r:embed="rId73" cstate="print"/>
          <a:stretch>
            <a:fillRect/>
          </a:stretch>
        </p:blipFill>
        <p:spPr>
          <a:xfrm>
            <a:off x="6635433" y="2804795"/>
            <a:ext cx="680720" cy="948690"/>
          </a:xfrm>
          <a:prstGeom prst="rect">
            <a:avLst/>
          </a:prstGeom>
          <a:effectLst>
            <a:outerShdw blurRad="50800" dist="38100" dir="2700000" algn="tl" rotWithShape="0">
              <a:schemeClr val="tx1">
                <a:lumMod val="50000"/>
                <a:lumOff val="50000"/>
                <a:alpha val="20000"/>
              </a:schemeClr>
            </a:outerShdw>
          </a:effectLst>
        </p:spPr>
      </p:pic>
      <p:pic>
        <p:nvPicPr>
          <p:cNvPr id="62" name="图片 61"/>
          <p:cNvPicPr>
            <a:picLocks noChangeAspect="1"/>
          </p:cNvPicPr>
          <p:nvPr>
            <p:custDataLst>
              <p:tags r:id="rId23"/>
            </p:custDataLst>
          </p:nvPr>
        </p:nvPicPr>
        <p:blipFill>
          <a:blip r:embed="rId74" cstate="print"/>
          <a:stretch>
            <a:fillRect/>
          </a:stretch>
        </p:blipFill>
        <p:spPr>
          <a:xfrm>
            <a:off x="5530533" y="2801620"/>
            <a:ext cx="719455" cy="951865"/>
          </a:xfrm>
          <a:prstGeom prst="rect">
            <a:avLst/>
          </a:prstGeom>
          <a:effectLst>
            <a:outerShdw blurRad="50800" dist="38100" dir="2700000" algn="tl" rotWithShape="0">
              <a:schemeClr val="tx1">
                <a:lumMod val="50000"/>
                <a:lumOff val="50000"/>
                <a:alpha val="20000"/>
              </a:schemeClr>
            </a:outerShdw>
          </a:effectLst>
        </p:spPr>
      </p:pic>
      <p:pic>
        <p:nvPicPr>
          <p:cNvPr id="63" name="图片 62"/>
          <p:cNvPicPr>
            <a:picLocks noChangeAspect="1"/>
          </p:cNvPicPr>
          <p:nvPr>
            <p:custDataLst>
              <p:tags r:id="rId24"/>
            </p:custDataLst>
          </p:nvPr>
        </p:nvPicPr>
        <p:blipFill>
          <a:blip r:embed="rId75" cstate="print"/>
          <a:stretch>
            <a:fillRect/>
          </a:stretch>
        </p:blipFill>
        <p:spPr>
          <a:xfrm>
            <a:off x="9853946" y="2748915"/>
            <a:ext cx="682625" cy="1004570"/>
          </a:xfrm>
          <a:prstGeom prst="rect">
            <a:avLst/>
          </a:prstGeom>
          <a:effectLst>
            <a:outerShdw blurRad="50800" dist="38100" dir="2700000" algn="tl" rotWithShape="0">
              <a:schemeClr val="tx1">
                <a:lumMod val="50000"/>
                <a:lumOff val="50000"/>
                <a:alpha val="20000"/>
              </a:schemeClr>
            </a:outerShdw>
          </a:effectLst>
        </p:spPr>
      </p:pic>
      <p:pic>
        <p:nvPicPr>
          <p:cNvPr id="64" name="图片 63"/>
          <p:cNvPicPr>
            <a:picLocks noChangeAspect="1"/>
          </p:cNvPicPr>
          <p:nvPr>
            <p:custDataLst>
              <p:tags r:id="rId25"/>
            </p:custDataLst>
          </p:nvPr>
        </p:nvPicPr>
        <p:blipFill>
          <a:blip r:embed="rId76" cstate="print"/>
          <a:stretch>
            <a:fillRect/>
          </a:stretch>
        </p:blipFill>
        <p:spPr>
          <a:xfrm>
            <a:off x="10928437" y="2797175"/>
            <a:ext cx="662940" cy="956310"/>
          </a:xfrm>
          <a:prstGeom prst="rect">
            <a:avLst/>
          </a:prstGeom>
          <a:effectLst>
            <a:outerShdw blurRad="50800" dist="38100" dir="2700000" algn="tl" rotWithShape="0">
              <a:schemeClr val="tx1">
                <a:lumMod val="50000"/>
                <a:lumOff val="50000"/>
                <a:alpha val="20000"/>
              </a:schemeClr>
            </a:outerShdw>
          </a:effectLst>
        </p:spPr>
      </p:pic>
      <p:pic>
        <p:nvPicPr>
          <p:cNvPr id="65" name="图片 64"/>
          <p:cNvPicPr>
            <a:picLocks noChangeAspect="1"/>
          </p:cNvPicPr>
          <p:nvPr>
            <p:custDataLst>
              <p:tags r:id="rId26"/>
            </p:custDataLst>
          </p:nvPr>
        </p:nvPicPr>
        <p:blipFill>
          <a:blip r:embed="rId77" cstate="print"/>
          <a:stretch>
            <a:fillRect/>
          </a:stretch>
        </p:blipFill>
        <p:spPr>
          <a:xfrm>
            <a:off x="7716838" y="2772410"/>
            <a:ext cx="693420" cy="981075"/>
          </a:xfrm>
          <a:prstGeom prst="rect">
            <a:avLst/>
          </a:prstGeom>
          <a:effectLst>
            <a:outerShdw blurRad="50800" dist="38100" dir="2700000" algn="tl" rotWithShape="0">
              <a:schemeClr val="tx1">
                <a:lumMod val="50000"/>
                <a:lumOff val="50000"/>
                <a:alpha val="20000"/>
              </a:schemeClr>
            </a:outerShdw>
          </a:effectLst>
        </p:spPr>
      </p:pic>
      <p:pic>
        <p:nvPicPr>
          <p:cNvPr id="67" name="图片 66" descr="资源 2"/>
          <p:cNvPicPr>
            <a:picLocks noChangeAspect="1"/>
          </p:cNvPicPr>
          <p:nvPr>
            <p:custDataLst>
              <p:tags r:id="rId27"/>
            </p:custDataLst>
          </p:nvPr>
        </p:nvPicPr>
        <p:blipFill>
          <a:blip r:embed="rId67">
            <a:alphaModFix amt="80000"/>
          </a:blip>
          <a:srcRect b="35626"/>
          <a:stretch>
            <a:fillRect/>
          </a:stretch>
        </p:blipFill>
        <p:spPr>
          <a:xfrm>
            <a:off x="2540" y="4937125"/>
            <a:ext cx="12190730" cy="297180"/>
          </a:xfrm>
          <a:prstGeom prst="rect">
            <a:avLst/>
          </a:prstGeom>
        </p:spPr>
      </p:pic>
      <p:sp>
        <p:nvSpPr>
          <p:cNvPr id="68" name="文本框 67"/>
          <p:cNvSpPr txBox="1"/>
          <p:nvPr>
            <p:custDataLst>
              <p:tags r:id="rId28"/>
            </p:custDataLst>
          </p:nvPr>
        </p:nvSpPr>
        <p:spPr>
          <a:xfrm>
            <a:off x="2241233" y="5040630"/>
            <a:ext cx="732155" cy="245110"/>
          </a:xfrm>
          <a:prstGeom prst="rect">
            <a:avLst/>
          </a:prstGeom>
          <a:noFill/>
        </p:spPr>
        <p:txBody>
          <a:bodyPr wrap="square" rtlCol="0">
            <a:spAutoFit/>
          </a:bodyPr>
          <a:lstStyle/>
          <a:p>
            <a:pPr algn="ctr"/>
            <a:r>
              <a:rPr lang="zh-CN" altLang="en-US" sz="1000" b="1">
                <a:solidFill>
                  <a:schemeClr val="tx1">
                    <a:lumMod val="75000"/>
                    <a:lumOff val="25000"/>
                  </a:schemeClr>
                </a:solidFill>
              </a:rPr>
              <a:t>达梦数据</a:t>
            </a:r>
          </a:p>
        </p:txBody>
      </p:sp>
      <p:sp>
        <p:nvSpPr>
          <p:cNvPr id="69" name="文本框 68"/>
          <p:cNvSpPr txBox="1"/>
          <p:nvPr>
            <p:custDataLst>
              <p:tags r:id="rId29"/>
            </p:custDataLst>
          </p:nvPr>
        </p:nvSpPr>
        <p:spPr>
          <a:xfrm>
            <a:off x="3363437" y="5040630"/>
            <a:ext cx="701675" cy="245110"/>
          </a:xfrm>
          <a:prstGeom prst="rect">
            <a:avLst/>
          </a:prstGeom>
          <a:noFill/>
        </p:spPr>
        <p:txBody>
          <a:bodyPr wrap="square" rtlCol="0">
            <a:spAutoFit/>
          </a:bodyPr>
          <a:lstStyle/>
          <a:p>
            <a:pPr algn="ctr"/>
            <a:r>
              <a:rPr lang="zh-CN" altLang="en-US" sz="1000" b="1">
                <a:solidFill>
                  <a:schemeClr val="tx1">
                    <a:lumMod val="75000"/>
                    <a:lumOff val="25000"/>
                  </a:schemeClr>
                </a:solidFill>
              </a:rPr>
              <a:t>人大金仓</a:t>
            </a:r>
          </a:p>
        </p:txBody>
      </p:sp>
      <p:sp>
        <p:nvSpPr>
          <p:cNvPr id="70" name="文本框 69"/>
          <p:cNvSpPr txBox="1"/>
          <p:nvPr>
            <p:custDataLst>
              <p:tags r:id="rId30"/>
            </p:custDataLst>
          </p:nvPr>
        </p:nvSpPr>
        <p:spPr>
          <a:xfrm>
            <a:off x="4374198" y="5040630"/>
            <a:ext cx="838835" cy="245110"/>
          </a:xfrm>
          <a:prstGeom prst="rect">
            <a:avLst/>
          </a:prstGeom>
          <a:noFill/>
        </p:spPr>
        <p:txBody>
          <a:bodyPr wrap="square" rtlCol="0">
            <a:spAutoFit/>
          </a:bodyPr>
          <a:lstStyle/>
          <a:p>
            <a:pPr algn="ctr"/>
            <a:r>
              <a:rPr lang="zh-CN" altLang="en-US" sz="1000" b="1">
                <a:solidFill>
                  <a:schemeClr val="tx1">
                    <a:lumMod val="75000"/>
                    <a:lumOff val="25000"/>
                  </a:schemeClr>
                </a:solidFill>
              </a:rPr>
              <a:t>南大通用</a:t>
            </a:r>
          </a:p>
        </p:txBody>
      </p:sp>
      <p:sp>
        <p:nvSpPr>
          <p:cNvPr id="71" name="文本框 70"/>
          <p:cNvSpPr txBox="1"/>
          <p:nvPr>
            <p:custDataLst>
              <p:tags r:id="rId31"/>
            </p:custDataLst>
          </p:nvPr>
        </p:nvSpPr>
        <p:spPr>
          <a:xfrm>
            <a:off x="5445125" y="5040630"/>
            <a:ext cx="899160" cy="245110"/>
          </a:xfrm>
          <a:prstGeom prst="rect">
            <a:avLst/>
          </a:prstGeom>
          <a:noFill/>
        </p:spPr>
        <p:txBody>
          <a:bodyPr wrap="square" rtlCol="0">
            <a:spAutoFit/>
          </a:bodyPr>
          <a:lstStyle/>
          <a:p>
            <a:pPr algn="ctr"/>
            <a:r>
              <a:rPr lang="zh-CN" altLang="en-US" sz="1000" b="1">
                <a:solidFill>
                  <a:schemeClr val="tx1">
                    <a:lumMod val="75000"/>
                    <a:lumOff val="25000"/>
                  </a:schemeClr>
                </a:solidFill>
              </a:rPr>
              <a:t>OceanBase</a:t>
            </a:r>
          </a:p>
        </p:txBody>
      </p:sp>
      <p:sp>
        <p:nvSpPr>
          <p:cNvPr id="72" name="文本框 71"/>
          <p:cNvSpPr txBox="1"/>
          <p:nvPr>
            <p:custDataLst>
              <p:tags r:id="rId32"/>
            </p:custDataLst>
          </p:nvPr>
        </p:nvSpPr>
        <p:spPr>
          <a:xfrm>
            <a:off x="6553200" y="5040630"/>
            <a:ext cx="836295" cy="245110"/>
          </a:xfrm>
          <a:prstGeom prst="rect">
            <a:avLst/>
          </a:prstGeom>
          <a:noFill/>
        </p:spPr>
        <p:txBody>
          <a:bodyPr wrap="square" rtlCol="0">
            <a:spAutoFit/>
          </a:bodyPr>
          <a:lstStyle/>
          <a:p>
            <a:pPr algn="ctr"/>
            <a:r>
              <a:rPr lang="zh-CN" altLang="en-US" sz="1000" b="1">
                <a:solidFill>
                  <a:schemeClr val="tx1">
                    <a:lumMod val="75000"/>
                    <a:lumOff val="25000"/>
                  </a:schemeClr>
                </a:solidFill>
              </a:rPr>
              <a:t>GaussDB</a:t>
            </a:r>
          </a:p>
        </p:txBody>
      </p:sp>
      <p:sp>
        <p:nvSpPr>
          <p:cNvPr id="74" name="文本框 73"/>
          <p:cNvSpPr txBox="1"/>
          <p:nvPr>
            <p:custDataLst>
              <p:tags r:id="rId33"/>
            </p:custDataLst>
          </p:nvPr>
        </p:nvSpPr>
        <p:spPr>
          <a:xfrm>
            <a:off x="7656513" y="5040630"/>
            <a:ext cx="814070" cy="245110"/>
          </a:xfrm>
          <a:prstGeom prst="rect">
            <a:avLst/>
          </a:prstGeom>
          <a:noFill/>
        </p:spPr>
        <p:txBody>
          <a:bodyPr wrap="square" rtlCol="0">
            <a:spAutoFit/>
          </a:bodyPr>
          <a:lstStyle/>
          <a:p>
            <a:pPr algn="ctr"/>
            <a:r>
              <a:rPr lang="zh-CN" altLang="en-US" sz="1000" b="1">
                <a:solidFill>
                  <a:schemeClr val="tx1">
                    <a:lumMod val="75000"/>
                    <a:lumOff val="25000"/>
                  </a:schemeClr>
                </a:solidFill>
              </a:rPr>
              <a:t>中国移动</a:t>
            </a:r>
          </a:p>
        </p:txBody>
      </p:sp>
      <p:sp>
        <p:nvSpPr>
          <p:cNvPr id="75" name="文本框 74"/>
          <p:cNvSpPr txBox="1"/>
          <p:nvPr>
            <p:custDataLst>
              <p:tags r:id="rId34"/>
            </p:custDataLst>
          </p:nvPr>
        </p:nvSpPr>
        <p:spPr>
          <a:xfrm>
            <a:off x="8688070" y="5040630"/>
            <a:ext cx="857885" cy="245110"/>
          </a:xfrm>
          <a:prstGeom prst="rect">
            <a:avLst/>
          </a:prstGeom>
          <a:noFill/>
        </p:spPr>
        <p:txBody>
          <a:bodyPr wrap="square" rtlCol="0">
            <a:spAutoFit/>
          </a:bodyPr>
          <a:lstStyle/>
          <a:p>
            <a:pPr algn="ctr"/>
            <a:r>
              <a:rPr lang="en-US" altLang="zh-CN" sz="1000" b="1">
                <a:solidFill>
                  <a:schemeClr val="tx1">
                    <a:lumMod val="75000"/>
                    <a:lumOff val="25000"/>
                  </a:schemeClr>
                </a:solidFill>
              </a:rPr>
              <a:t>GoldenDB</a:t>
            </a:r>
          </a:p>
        </p:txBody>
      </p:sp>
      <p:sp>
        <p:nvSpPr>
          <p:cNvPr id="76" name="文本框 75"/>
          <p:cNvSpPr txBox="1"/>
          <p:nvPr>
            <p:custDataLst>
              <p:tags r:id="rId35"/>
            </p:custDataLst>
          </p:nvPr>
        </p:nvSpPr>
        <p:spPr>
          <a:xfrm>
            <a:off x="9799019" y="5040630"/>
            <a:ext cx="792480" cy="245110"/>
          </a:xfrm>
          <a:prstGeom prst="rect">
            <a:avLst/>
          </a:prstGeom>
          <a:noFill/>
        </p:spPr>
        <p:txBody>
          <a:bodyPr wrap="square" rtlCol="0">
            <a:spAutoFit/>
          </a:bodyPr>
          <a:lstStyle/>
          <a:p>
            <a:pPr algn="ctr"/>
            <a:r>
              <a:rPr lang="en-US" altLang="zh-CN" sz="1000" b="1">
                <a:solidFill>
                  <a:schemeClr val="tx1">
                    <a:lumMod val="75000"/>
                    <a:lumOff val="25000"/>
                  </a:schemeClr>
                </a:solidFill>
              </a:rPr>
              <a:t>MogDB</a:t>
            </a:r>
          </a:p>
        </p:txBody>
      </p:sp>
      <p:sp>
        <p:nvSpPr>
          <p:cNvPr id="77" name="文本框 76"/>
          <p:cNvSpPr txBox="1"/>
          <p:nvPr>
            <p:custDataLst>
              <p:tags r:id="rId36"/>
            </p:custDataLst>
          </p:nvPr>
        </p:nvSpPr>
        <p:spPr>
          <a:xfrm>
            <a:off x="10844617" y="5040630"/>
            <a:ext cx="830580" cy="245110"/>
          </a:xfrm>
          <a:prstGeom prst="rect">
            <a:avLst/>
          </a:prstGeom>
          <a:noFill/>
        </p:spPr>
        <p:txBody>
          <a:bodyPr wrap="square" rtlCol="0">
            <a:spAutoFit/>
          </a:bodyPr>
          <a:lstStyle/>
          <a:p>
            <a:pPr algn="ctr"/>
            <a:r>
              <a:rPr lang="zh-CN" altLang="en-US" sz="1000" b="1">
                <a:solidFill>
                  <a:schemeClr val="tx1">
                    <a:lumMod val="75000"/>
                    <a:lumOff val="25000"/>
                  </a:schemeClr>
                </a:solidFill>
              </a:rPr>
              <a:t>海量数据库</a:t>
            </a:r>
          </a:p>
        </p:txBody>
      </p:sp>
      <p:pic>
        <p:nvPicPr>
          <p:cNvPr id="80" name="图片 79"/>
          <p:cNvPicPr preferRelativeResize="0"/>
          <p:nvPr>
            <p:custDataLst>
              <p:tags r:id="rId37"/>
            </p:custDataLst>
          </p:nvPr>
        </p:nvPicPr>
        <p:blipFill>
          <a:blip r:embed="rId78" cstate="print"/>
          <a:stretch>
            <a:fillRect/>
          </a:stretch>
        </p:blipFill>
        <p:spPr>
          <a:xfrm>
            <a:off x="2248218" y="4076700"/>
            <a:ext cx="718185" cy="926465"/>
          </a:xfrm>
          <a:prstGeom prst="rect">
            <a:avLst/>
          </a:prstGeom>
          <a:effectLst>
            <a:outerShdw blurRad="50800" dist="38100" dir="2700000" algn="tl" rotWithShape="0">
              <a:schemeClr val="tx1">
                <a:lumMod val="50000"/>
                <a:lumOff val="50000"/>
                <a:alpha val="20000"/>
              </a:schemeClr>
            </a:outerShdw>
          </a:effectLst>
        </p:spPr>
      </p:pic>
      <p:pic>
        <p:nvPicPr>
          <p:cNvPr id="81" name="图片 80" descr="C:/Users/scutech-user/Desktop/oceanbase.pngoceanbase"/>
          <p:cNvPicPr preferRelativeResize="0"/>
          <p:nvPr>
            <p:custDataLst>
              <p:tags r:id="rId38"/>
            </p:custDataLst>
          </p:nvPr>
        </p:nvPicPr>
        <p:blipFill>
          <a:blip r:embed="rId79"/>
          <a:srcRect t="4111" b="4111"/>
          <a:stretch>
            <a:fillRect/>
          </a:stretch>
        </p:blipFill>
        <p:spPr>
          <a:xfrm>
            <a:off x="5531168" y="4076700"/>
            <a:ext cx="718185" cy="926465"/>
          </a:xfrm>
          <a:prstGeom prst="rect">
            <a:avLst/>
          </a:prstGeom>
          <a:effectLst>
            <a:outerShdw blurRad="50800" dist="38100" dir="2700000" algn="tl" rotWithShape="0">
              <a:schemeClr val="tx1">
                <a:lumMod val="50000"/>
                <a:lumOff val="50000"/>
                <a:alpha val="20000"/>
              </a:schemeClr>
            </a:outerShdw>
          </a:effectLst>
        </p:spPr>
      </p:pic>
      <p:pic>
        <p:nvPicPr>
          <p:cNvPr id="85" name="图片 84"/>
          <p:cNvPicPr>
            <a:picLocks noChangeAspect="1"/>
          </p:cNvPicPr>
          <p:nvPr>
            <p:custDataLst>
              <p:tags r:id="rId39"/>
            </p:custDataLst>
          </p:nvPr>
        </p:nvPicPr>
        <p:blipFill>
          <a:blip r:embed="rId80"/>
          <a:stretch>
            <a:fillRect/>
          </a:stretch>
        </p:blipFill>
        <p:spPr>
          <a:xfrm>
            <a:off x="6638290" y="4065270"/>
            <a:ext cx="675005" cy="937895"/>
          </a:xfrm>
          <a:prstGeom prst="rect">
            <a:avLst/>
          </a:prstGeom>
          <a:effectLst>
            <a:outerShdw blurRad="50800" dist="38100" dir="2700000" algn="tl" rotWithShape="0">
              <a:schemeClr val="tx1">
                <a:lumMod val="50000"/>
                <a:lumOff val="50000"/>
                <a:alpha val="20000"/>
              </a:schemeClr>
            </a:outerShdw>
          </a:effectLst>
        </p:spPr>
      </p:pic>
      <p:sp>
        <p:nvSpPr>
          <p:cNvPr id="88" name="文本框 87"/>
          <p:cNvSpPr txBox="1"/>
          <p:nvPr>
            <p:custDataLst>
              <p:tags r:id="rId40"/>
            </p:custDataLst>
          </p:nvPr>
        </p:nvSpPr>
        <p:spPr>
          <a:xfrm>
            <a:off x="677863" y="2056765"/>
            <a:ext cx="1107440" cy="275590"/>
          </a:xfrm>
          <a:prstGeom prst="rect">
            <a:avLst/>
          </a:prstGeom>
          <a:noFill/>
        </p:spPr>
        <p:txBody>
          <a:bodyPr wrap="square" rtlCol="0">
            <a:spAutoFit/>
          </a:bodyPr>
          <a:lstStyle/>
          <a:p>
            <a:pPr algn="ctr"/>
            <a:r>
              <a:rPr lang="zh-CN" altLang="en-US" sz="1200" b="1" dirty="0">
                <a:latin typeface="微软雅黑" panose="020B0503020204020204" charset="-122"/>
                <a:ea typeface="微软雅黑" panose="020B0503020204020204" charset="-122"/>
                <a:sym typeface="+mn-ea"/>
              </a:rPr>
              <a:t>国产处理器</a:t>
            </a:r>
            <a:endParaRPr lang="zh-CN" altLang="en-US" sz="1200" b="1" dirty="0">
              <a:solidFill>
                <a:schemeClr val="bg1"/>
              </a:solidFill>
              <a:latin typeface="微软雅黑" panose="020B0503020204020204" charset="-122"/>
              <a:ea typeface="微软雅黑" panose="020B0503020204020204" charset="-122"/>
              <a:sym typeface="+mn-ea"/>
            </a:endParaRPr>
          </a:p>
        </p:txBody>
      </p:sp>
      <p:pic>
        <p:nvPicPr>
          <p:cNvPr id="89" name="图片 88" descr="资源 2"/>
          <p:cNvPicPr>
            <a:picLocks noChangeAspect="1"/>
          </p:cNvPicPr>
          <p:nvPr>
            <p:custDataLst>
              <p:tags r:id="rId41"/>
            </p:custDataLst>
          </p:nvPr>
        </p:nvPicPr>
        <p:blipFill>
          <a:blip r:embed="rId67">
            <a:alphaModFix amt="80000"/>
          </a:blip>
          <a:srcRect b="35626"/>
          <a:stretch>
            <a:fillRect/>
          </a:stretch>
        </p:blipFill>
        <p:spPr>
          <a:xfrm>
            <a:off x="0" y="6299835"/>
            <a:ext cx="12190730" cy="297180"/>
          </a:xfrm>
          <a:prstGeom prst="rect">
            <a:avLst/>
          </a:prstGeom>
        </p:spPr>
      </p:pic>
      <p:sp>
        <p:nvSpPr>
          <p:cNvPr id="90" name="文本框 89"/>
          <p:cNvSpPr txBox="1"/>
          <p:nvPr>
            <p:custDataLst>
              <p:tags r:id="rId42"/>
            </p:custDataLst>
          </p:nvPr>
        </p:nvSpPr>
        <p:spPr>
          <a:xfrm>
            <a:off x="2241233" y="6403340"/>
            <a:ext cx="732155" cy="245110"/>
          </a:xfrm>
          <a:prstGeom prst="rect">
            <a:avLst/>
          </a:prstGeom>
          <a:noFill/>
        </p:spPr>
        <p:txBody>
          <a:bodyPr wrap="square" rtlCol="0">
            <a:spAutoFit/>
          </a:bodyPr>
          <a:lstStyle/>
          <a:p>
            <a:pPr algn="ctr"/>
            <a:r>
              <a:rPr lang="zh-CN" altLang="en-US" sz="1000" b="1">
                <a:solidFill>
                  <a:schemeClr val="tx1">
                    <a:lumMod val="75000"/>
                    <a:lumOff val="25000"/>
                  </a:schemeClr>
                </a:solidFill>
              </a:rPr>
              <a:t>华为云</a:t>
            </a:r>
          </a:p>
        </p:txBody>
      </p:sp>
      <p:sp>
        <p:nvSpPr>
          <p:cNvPr id="91" name="文本框 90"/>
          <p:cNvSpPr txBox="1"/>
          <p:nvPr>
            <p:custDataLst>
              <p:tags r:id="rId43"/>
            </p:custDataLst>
          </p:nvPr>
        </p:nvSpPr>
        <p:spPr>
          <a:xfrm>
            <a:off x="3363437" y="6403340"/>
            <a:ext cx="701675" cy="245110"/>
          </a:xfrm>
          <a:prstGeom prst="rect">
            <a:avLst/>
          </a:prstGeom>
          <a:noFill/>
        </p:spPr>
        <p:txBody>
          <a:bodyPr wrap="square" rtlCol="0">
            <a:spAutoFit/>
          </a:bodyPr>
          <a:lstStyle/>
          <a:p>
            <a:pPr algn="ctr"/>
            <a:r>
              <a:rPr lang="zh-CN" altLang="en-US" sz="1000" b="1">
                <a:solidFill>
                  <a:schemeClr val="tx1">
                    <a:lumMod val="75000"/>
                    <a:lumOff val="25000"/>
                  </a:schemeClr>
                </a:solidFill>
              </a:rPr>
              <a:t>浪潮云</a:t>
            </a:r>
          </a:p>
        </p:txBody>
      </p:sp>
      <p:sp>
        <p:nvSpPr>
          <p:cNvPr id="92" name="文本框 91"/>
          <p:cNvSpPr txBox="1"/>
          <p:nvPr>
            <p:custDataLst>
              <p:tags r:id="rId44"/>
            </p:custDataLst>
          </p:nvPr>
        </p:nvSpPr>
        <p:spPr>
          <a:xfrm>
            <a:off x="4374198" y="6403340"/>
            <a:ext cx="838835" cy="245110"/>
          </a:xfrm>
          <a:prstGeom prst="rect">
            <a:avLst/>
          </a:prstGeom>
          <a:noFill/>
        </p:spPr>
        <p:txBody>
          <a:bodyPr wrap="square" rtlCol="0">
            <a:spAutoFit/>
          </a:bodyPr>
          <a:lstStyle/>
          <a:p>
            <a:pPr algn="ctr"/>
            <a:r>
              <a:rPr lang="zh-CN" altLang="en-US" sz="1000" b="1">
                <a:solidFill>
                  <a:schemeClr val="tx1">
                    <a:lumMod val="75000"/>
                    <a:lumOff val="25000"/>
                  </a:schemeClr>
                </a:solidFill>
              </a:rPr>
              <a:t>新华三</a:t>
            </a:r>
          </a:p>
        </p:txBody>
      </p:sp>
      <p:sp>
        <p:nvSpPr>
          <p:cNvPr id="93" name="文本框 92"/>
          <p:cNvSpPr txBox="1"/>
          <p:nvPr>
            <p:custDataLst>
              <p:tags r:id="rId45"/>
            </p:custDataLst>
          </p:nvPr>
        </p:nvSpPr>
        <p:spPr>
          <a:xfrm>
            <a:off x="5531485" y="6403340"/>
            <a:ext cx="717550" cy="245110"/>
          </a:xfrm>
          <a:prstGeom prst="rect">
            <a:avLst/>
          </a:prstGeom>
          <a:noFill/>
        </p:spPr>
        <p:txBody>
          <a:bodyPr wrap="square" rtlCol="0">
            <a:spAutoFit/>
          </a:bodyPr>
          <a:lstStyle/>
          <a:p>
            <a:pPr algn="ctr"/>
            <a:r>
              <a:rPr lang="zh-CN" altLang="en-US" sz="1000" b="1">
                <a:solidFill>
                  <a:schemeClr val="tx1">
                    <a:lumMod val="75000"/>
                    <a:lumOff val="25000"/>
                  </a:schemeClr>
                </a:solidFill>
              </a:rPr>
              <a:t>腾讯云</a:t>
            </a:r>
          </a:p>
        </p:txBody>
      </p:sp>
      <p:sp>
        <p:nvSpPr>
          <p:cNvPr id="94" name="文本框 93"/>
          <p:cNvSpPr txBox="1"/>
          <p:nvPr>
            <p:custDataLst>
              <p:tags r:id="rId46"/>
            </p:custDataLst>
          </p:nvPr>
        </p:nvSpPr>
        <p:spPr>
          <a:xfrm>
            <a:off x="6619875" y="6403340"/>
            <a:ext cx="711835" cy="245110"/>
          </a:xfrm>
          <a:prstGeom prst="rect">
            <a:avLst/>
          </a:prstGeom>
          <a:noFill/>
        </p:spPr>
        <p:txBody>
          <a:bodyPr wrap="square" rtlCol="0">
            <a:spAutoFit/>
          </a:bodyPr>
          <a:lstStyle/>
          <a:p>
            <a:pPr algn="ctr"/>
            <a:r>
              <a:rPr lang="zh-CN" altLang="en-US" sz="1000" b="1">
                <a:solidFill>
                  <a:schemeClr val="tx1">
                    <a:lumMod val="75000"/>
                    <a:lumOff val="25000"/>
                  </a:schemeClr>
                </a:solidFill>
              </a:rPr>
              <a:t>阿里云</a:t>
            </a:r>
          </a:p>
        </p:txBody>
      </p:sp>
      <p:sp>
        <p:nvSpPr>
          <p:cNvPr id="95" name="文本框 94"/>
          <p:cNvSpPr txBox="1"/>
          <p:nvPr>
            <p:custDataLst>
              <p:tags r:id="rId47"/>
            </p:custDataLst>
          </p:nvPr>
        </p:nvSpPr>
        <p:spPr>
          <a:xfrm>
            <a:off x="7653973" y="6403340"/>
            <a:ext cx="819150" cy="245110"/>
          </a:xfrm>
          <a:prstGeom prst="rect">
            <a:avLst/>
          </a:prstGeom>
          <a:noFill/>
        </p:spPr>
        <p:txBody>
          <a:bodyPr wrap="square" rtlCol="0">
            <a:spAutoFit/>
          </a:bodyPr>
          <a:lstStyle/>
          <a:p>
            <a:pPr algn="ctr"/>
            <a:r>
              <a:rPr lang="zh-CN" altLang="en-US" sz="1000" b="1">
                <a:solidFill>
                  <a:schemeClr val="tx1">
                    <a:lumMod val="75000"/>
                    <a:lumOff val="25000"/>
                  </a:schemeClr>
                </a:solidFill>
              </a:rPr>
              <a:t>易捷行云</a:t>
            </a:r>
          </a:p>
        </p:txBody>
      </p:sp>
      <p:sp>
        <p:nvSpPr>
          <p:cNvPr id="96" name="文本框 95"/>
          <p:cNvSpPr txBox="1"/>
          <p:nvPr>
            <p:custDataLst>
              <p:tags r:id="rId48"/>
            </p:custDataLst>
          </p:nvPr>
        </p:nvSpPr>
        <p:spPr>
          <a:xfrm>
            <a:off x="8830750" y="6403340"/>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品高云</a:t>
            </a:r>
          </a:p>
        </p:txBody>
      </p:sp>
      <p:sp>
        <p:nvSpPr>
          <p:cNvPr id="97" name="文本框 96"/>
          <p:cNvSpPr txBox="1"/>
          <p:nvPr>
            <p:custDataLst>
              <p:tags r:id="rId49"/>
            </p:custDataLst>
          </p:nvPr>
        </p:nvSpPr>
        <p:spPr>
          <a:xfrm>
            <a:off x="9700260" y="6403340"/>
            <a:ext cx="989965" cy="245110"/>
          </a:xfrm>
          <a:prstGeom prst="rect">
            <a:avLst/>
          </a:prstGeom>
          <a:noFill/>
        </p:spPr>
        <p:txBody>
          <a:bodyPr wrap="square" rtlCol="0">
            <a:spAutoFit/>
          </a:bodyPr>
          <a:lstStyle/>
          <a:p>
            <a:pPr algn="ctr"/>
            <a:r>
              <a:rPr lang="zh-CN" altLang="en-US" sz="1000" b="1">
                <a:solidFill>
                  <a:schemeClr val="tx1">
                    <a:lumMod val="75000"/>
                    <a:lumOff val="25000"/>
                  </a:schemeClr>
                </a:solidFill>
              </a:rPr>
              <a:t>CNware宏云</a:t>
            </a:r>
          </a:p>
        </p:txBody>
      </p:sp>
      <p:sp>
        <p:nvSpPr>
          <p:cNvPr id="98" name="文本框 97"/>
          <p:cNvSpPr txBox="1"/>
          <p:nvPr>
            <p:custDataLst>
              <p:tags r:id="rId50"/>
            </p:custDataLst>
          </p:nvPr>
        </p:nvSpPr>
        <p:spPr>
          <a:xfrm>
            <a:off x="10886844" y="6403340"/>
            <a:ext cx="746125" cy="245110"/>
          </a:xfrm>
          <a:prstGeom prst="rect">
            <a:avLst/>
          </a:prstGeom>
          <a:noFill/>
        </p:spPr>
        <p:txBody>
          <a:bodyPr wrap="square" rtlCol="0">
            <a:spAutoFit/>
          </a:bodyPr>
          <a:lstStyle/>
          <a:p>
            <a:pPr algn="ctr"/>
            <a:r>
              <a:rPr lang="zh-CN" altLang="en-US" sz="1000" b="1">
                <a:solidFill>
                  <a:schemeClr val="tx1">
                    <a:lumMod val="75000"/>
                    <a:lumOff val="25000"/>
                  </a:schemeClr>
                </a:solidFill>
              </a:rPr>
              <a:t>深信服</a:t>
            </a:r>
          </a:p>
        </p:txBody>
      </p:sp>
      <p:pic>
        <p:nvPicPr>
          <p:cNvPr id="101" name="图片 100"/>
          <p:cNvPicPr preferRelativeResize="0"/>
          <p:nvPr>
            <p:custDataLst>
              <p:tags r:id="rId51"/>
            </p:custDataLst>
          </p:nvPr>
        </p:nvPicPr>
        <p:blipFill>
          <a:blip r:embed="rId81" cstate="print"/>
          <a:stretch>
            <a:fillRect/>
          </a:stretch>
        </p:blipFill>
        <p:spPr>
          <a:xfrm>
            <a:off x="8777410" y="5420995"/>
            <a:ext cx="702945" cy="939165"/>
          </a:xfrm>
          <a:prstGeom prst="rect">
            <a:avLst/>
          </a:prstGeom>
          <a:effectLst>
            <a:outerShdw blurRad="50800" dist="38100" dir="2700000" algn="tl" rotWithShape="0">
              <a:schemeClr val="tx1">
                <a:lumMod val="50000"/>
                <a:lumOff val="50000"/>
                <a:alpha val="20000"/>
              </a:schemeClr>
            </a:outerShdw>
          </a:effectLst>
        </p:spPr>
      </p:pic>
      <p:pic>
        <p:nvPicPr>
          <p:cNvPr id="103" name="图片 102"/>
          <p:cNvPicPr>
            <a:picLocks noChangeAspect="1"/>
          </p:cNvPicPr>
          <p:nvPr>
            <p:custDataLst>
              <p:tags r:id="rId52"/>
            </p:custDataLst>
          </p:nvPr>
        </p:nvPicPr>
        <p:blipFill>
          <a:blip r:embed="rId82" cstate="print"/>
          <a:stretch>
            <a:fillRect/>
          </a:stretch>
        </p:blipFill>
        <p:spPr>
          <a:xfrm>
            <a:off x="5556250" y="5403850"/>
            <a:ext cx="668020" cy="956310"/>
          </a:xfrm>
          <a:prstGeom prst="rect">
            <a:avLst/>
          </a:prstGeom>
          <a:effectLst>
            <a:outerShdw blurRad="50800" dist="38100" dir="2700000" algn="tl" rotWithShape="0">
              <a:schemeClr val="tx1">
                <a:lumMod val="50000"/>
                <a:lumOff val="50000"/>
                <a:alpha val="20000"/>
              </a:schemeClr>
            </a:outerShdw>
          </a:effectLst>
        </p:spPr>
      </p:pic>
      <p:pic>
        <p:nvPicPr>
          <p:cNvPr id="104" name="图片 103"/>
          <p:cNvPicPr>
            <a:picLocks noChangeAspect="1"/>
          </p:cNvPicPr>
          <p:nvPr>
            <p:custDataLst>
              <p:tags r:id="rId53"/>
            </p:custDataLst>
          </p:nvPr>
        </p:nvPicPr>
        <p:blipFill>
          <a:blip r:embed="rId83" cstate="print"/>
          <a:stretch>
            <a:fillRect/>
          </a:stretch>
        </p:blipFill>
        <p:spPr>
          <a:xfrm>
            <a:off x="7719696" y="5393055"/>
            <a:ext cx="687705" cy="967105"/>
          </a:xfrm>
          <a:prstGeom prst="rect">
            <a:avLst/>
          </a:prstGeom>
          <a:effectLst>
            <a:outerShdw blurRad="50800" dist="38100" dir="2700000" algn="tl" rotWithShape="0">
              <a:schemeClr val="tx1">
                <a:lumMod val="50000"/>
                <a:lumOff val="50000"/>
                <a:alpha val="20000"/>
              </a:schemeClr>
            </a:outerShdw>
          </a:effectLst>
        </p:spPr>
      </p:pic>
      <p:pic>
        <p:nvPicPr>
          <p:cNvPr id="105" name="图片 104"/>
          <p:cNvPicPr>
            <a:picLocks noChangeAspect="1"/>
          </p:cNvPicPr>
          <p:nvPr>
            <p:custDataLst>
              <p:tags r:id="rId54"/>
            </p:custDataLst>
          </p:nvPr>
        </p:nvPicPr>
        <p:blipFill>
          <a:blip r:embed="rId84" cstate="print"/>
          <a:stretch>
            <a:fillRect/>
          </a:stretch>
        </p:blipFill>
        <p:spPr>
          <a:xfrm>
            <a:off x="2269808" y="5417820"/>
            <a:ext cx="675005" cy="942340"/>
          </a:xfrm>
          <a:prstGeom prst="rect">
            <a:avLst/>
          </a:prstGeom>
          <a:effectLst>
            <a:outerShdw blurRad="50800" dist="38100" dir="2700000" algn="tl" rotWithShape="0">
              <a:schemeClr val="tx1">
                <a:lumMod val="50000"/>
                <a:lumOff val="50000"/>
                <a:alpha val="20000"/>
              </a:schemeClr>
            </a:outerShdw>
          </a:effectLst>
        </p:spPr>
      </p:pic>
      <p:sp>
        <p:nvSpPr>
          <p:cNvPr id="118" name="文本框 117"/>
          <p:cNvSpPr txBox="1"/>
          <p:nvPr>
            <p:custDataLst>
              <p:tags r:id="rId55"/>
            </p:custDataLst>
          </p:nvPr>
        </p:nvSpPr>
        <p:spPr>
          <a:xfrm>
            <a:off x="544830" y="3376930"/>
            <a:ext cx="1373505" cy="275590"/>
          </a:xfrm>
          <a:prstGeom prst="rect">
            <a:avLst/>
          </a:prstGeom>
          <a:noFill/>
        </p:spPr>
        <p:txBody>
          <a:bodyPr wrap="square" rtlCol="0">
            <a:spAutoFit/>
          </a:bodyPr>
          <a:lstStyle/>
          <a:p>
            <a:pPr algn="ctr"/>
            <a:r>
              <a:rPr lang="zh-CN" altLang="en-US" sz="1200" b="1" dirty="0">
                <a:latin typeface="微软雅黑" panose="020B0503020204020204" charset="-122"/>
                <a:ea typeface="微软雅黑" panose="020B0503020204020204" charset="-122"/>
                <a:sym typeface="+mn-ea"/>
              </a:rPr>
              <a:t>国产操作系统</a:t>
            </a:r>
            <a:endParaRPr lang="zh-CN" altLang="en-US" sz="1200" b="1" dirty="0">
              <a:solidFill>
                <a:schemeClr val="bg1"/>
              </a:solidFill>
              <a:latin typeface="微软雅黑" panose="020B0503020204020204" charset="-122"/>
              <a:ea typeface="微软雅黑" panose="020B0503020204020204" charset="-122"/>
              <a:sym typeface="+mn-ea"/>
            </a:endParaRPr>
          </a:p>
        </p:txBody>
      </p:sp>
      <p:sp>
        <p:nvSpPr>
          <p:cNvPr id="119" name="文本框 118"/>
          <p:cNvSpPr txBox="1"/>
          <p:nvPr>
            <p:custDataLst>
              <p:tags r:id="rId56"/>
            </p:custDataLst>
          </p:nvPr>
        </p:nvSpPr>
        <p:spPr>
          <a:xfrm>
            <a:off x="677863" y="4620895"/>
            <a:ext cx="1107440" cy="275590"/>
          </a:xfrm>
          <a:prstGeom prst="rect">
            <a:avLst/>
          </a:prstGeom>
          <a:noFill/>
        </p:spPr>
        <p:txBody>
          <a:bodyPr wrap="square" rtlCol="0">
            <a:spAutoFit/>
          </a:bodyPr>
          <a:lstStyle/>
          <a:p>
            <a:pPr algn="ctr"/>
            <a:r>
              <a:rPr lang="zh-CN" altLang="en-US" sz="1200" b="1" dirty="0">
                <a:latin typeface="微软雅黑" panose="020B0503020204020204" charset="-122"/>
                <a:ea typeface="微软雅黑" panose="020B0503020204020204" charset="-122"/>
                <a:sym typeface="+mn-ea"/>
              </a:rPr>
              <a:t>国产数据库</a:t>
            </a:r>
            <a:endParaRPr lang="zh-CN" altLang="en-US" sz="1200" b="1" dirty="0">
              <a:solidFill>
                <a:schemeClr val="bg1"/>
              </a:solidFill>
              <a:latin typeface="微软雅黑" panose="020B0503020204020204" charset="-122"/>
              <a:ea typeface="微软雅黑" panose="020B0503020204020204" charset="-122"/>
              <a:sym typeface="+mn-ea"/>
            </a:endParaRPr>
          </a:p>
        </p:txBody>
      </p:sp>
      <p:sp>
        <p:nvSpPr>
          <p:cNvPr id="120" name="文本框 119"/>
          <p:cNvSpPr txBox="1"/>
          <p:nvPr>
            <p:custDataLst>
              <p:tags r:id="rId57"/>
            </p:custDataLst>
          </p:nvPr>
        </p:nvSpPr>
        <p:spPr>
          <a:xfrm>
            <a:off x="677863" y="5979160"/>
            <a:ext cx="1107440" cy="275590"/>
          </a:xfrm>
          <a:prstGeom prst="rect">
            <a:avLst/>
          </a:prstGeom>
          <a:noFill/>
        </p:spPr>
        <p:txBody>
          <a:bodyPr wrap="square" rtlCol="0">
            <a:spAutoFit/>
          </a:bodyPr>
          <a:lstStyle/>
          <a:p>
            <a:pPr algn="ctr"/>
            <a:r>
              <a:rPr lang="zh-CN" altLang="en-US" sz="1200" b="1" dirty="0">
                <a:latin typeface="微软雅黑" panose="020B0503020204020204" charset="-122"/>
                <a:ea typeface="微软雅黑" panose="020B0503020204020204" charset="-122"/>
                <a:sym typeface="+mn-ea"/>
              </a:rPr>
              <a:t>国产虚拟化</a:t>
            </a:r>
            <a:endParaRPr lang="zh-CN" altLang="en-US" sz="1200" b="1" dirty="0">
              <a:solidFill>
                <a:schemeClr val="bg1"/>
              </a:solidFill>
              <a:latin typeface="微软雅黑" panose="020B0503020204020204" charset="-122"/>
              <a:ea typeface="微软雅黑" panose="020B0503020204020204" charset="-122"/>
              <a:sym typeface="+mn-ea"/>
            </a:endParaRPr>
          </a:p>
        </p:txBody>
      </p:sp>
      <p:pic>
        <p:nvPicPr>
          <p:cNvPr id="121" name="图片 120" descr="操作系统"/>
          <p:cNvPicPr>
            <a:picLocks noChangeAspect="1"/>
          </p:cNvPicPr>
          <p:nvPr/>
        </p:nvPicPr>
        <p:blipFill>
          <a:blip r:embed="rId85"/>
          <a:stretch>
            <a:fillRect/>
          </a:stretch>
        </p:blipFill>
        <p:spPr>
          <a:xfrm>
            <a:off x="1009015" y="2941320"/>
            <a:ext cx="445135" cy="391160"/>
          </a:xfrm>
          <a:prstGeom prst="rect">
            <a:avLst/>
          </a:prstGeom>
        </p:spPr>
      </p:pic>
      <p:pic>
        <p:nvPicPr>
          <p:cNvPr id="122" name="图片 121" descr="cpu处理器"/>
          <p:cNvPicPr>
            <a:picLocks noChangeAspect="1"/>
          </p:cNvPicPr>
          <p:nvPr/>
        </p:nvPicPr>
        <p:blipFill>
          <a:blip r:embed="rId86"/>
          <a:stretch>
            <a:fillRect/>
          </a:stretch>
        </p:blipFill>
        <p:spPr>
          <a:xfrm>
            <a:off x="992188" y="1542415"/>
            <a:ext cx="478790" cy="478790"/>
          </a:xfrm>
          <a:prstGeom prst="rect">
            <a:avLst/>
          </a:prstGeom>
        </p:spPr>
      </p:pic>
      <p:pic>
        <p:nvPicPr>
          <p:cNvPr id="123" name="图片 122" descr="数据库"/>
          <p:cNvPicPr>
            <a:picLocks noChangeAspect="1"/>
          </p:cNvPicPr>
          <p:nvPr/>
        </p:nvPicPr>
        <p:blipFill>
          <a:blip r:embed="rId87"/>
          <a:stretch>
            <a:fillRect/>
          </a:stretch>
        </p:blipFill>
        <p:spPr>
          <a:xfrm>
            <a:off x="981393" y="4139565"/>
            <a:ext cx="500380" cy="500380"/>
          </a:xfrm>
          <a:prstGeom prst="rect">
            <a:avLst/>
          </a:prstGeom>
        </p:spPr>
      </p:pic>
      <p:pic>
        <p:nvPicPr>
          <p:cNvPr id="124" name="图片 123" descr="地球 全球"/>
          <p:cNvPicPr>
            <a:picLocks noChangeAspect="1"/>
          </p:cNvPicPr>
          <p:nvPr/>
        </p:nvPicPr>
        <p:blipFill>
          <a:blip r:embed="rId88"/>
          <a:stretch>
            <a:fillRect/>
          </a:stretch>
        </p:blipFill>
        <p:spPr>
          <a:xfrm>
            <a:off x="1016953" y="5504180"/>
            <a:ext cx="429260" cy="429260"/>
          </a:xfrm>
          <a:prstGeom prst="rect">
            <a:avLst/>
          </a:prstGeom>
        </p:spPr>
      </p:pic>
      <p:pic>
        <p:nvPicPr>
          <p:cNvPr id="3" name="图片 2"/>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8769790" y="1402080"/>
            <a:ext cx="718185" cy="1016000"/>
          </a:xfrm>
          <a:prstGeom prst="rect">
            <a:avLst/>
          </a:prstGeom>
          <a:effectLst>
            <a:outerShdw blurRad="50800" dist="38100" dir="2700000" algn="tl" rotWithShape="0">
              <a:schemeClr val="tx1">
                <a:lumMod val="50000"/>
                <a:lumOff val="50000"/>
                <a:alpha val="20000"/>
              </a:schemeClr>
            </a:outerShdw>
          </a:effectLst>
        </p:spPr>
      </p:pic>
      <p:sp>
        <p:nvSpPr>
          <p:cNvPr id="4" name="文本框 3"/>
          <p:cNvSpPr txBox="1"/>
          <p:nvPr>
            <p:custDataLst>
              <p:tags r:id="rId58"/>
            </p:custDataLst>
          </p:nvPr>
        </p:nvSpPr>
        <p:spPr>
          <a:xfrm>
            <a:off x="8830750" y="2457450"/>
            <a:ext cx="596265" cy="245110"/>
          </a:xfrm>
          <a:prstGeom prst="rect">
            <a:avLst/>
          </a:prstGeom>
          <a:noFill/>
        </p:spPr>
        <p:txBody>
          <a:bodyPr wrap="square" rtlCol="0">
            <a:spAutoFit/>
          </a:bodyPr>
          <a:lstStyle/>
          <a:p>
            <a:pPr algn="ctr"/>
            <a:r>
              <a:rPr lang="zh-CN" altLang="en-US" sz="1000" b="1" dirty="0">
                <a:solidFill>
                  <a:schemeClr val="tx1">
                    <a:lumMod val="75000"/>
                    <a:lumOff val="25000"/>
                  </a:schemeClr>
                </a:solidFill>
              </a:rPr>
              <a:t>合芯</a:t>
            </a:r>
          </a:p>
        </p:txBody>
      </p:sp>
      <p:sp>
        <p:nvSpPr>
          <p:cNvPr id="5" name="文本框 4"/>
          <p:cNvSpPr txBox="1"/>
          <p:nvPr>
            <p:custDataLst>
              <p:tags r:id="rId59"/>
            </p:custDataLst>
          </p:nvPr>
        </p:nvSpPr>
        <p:spPr>
          <a:xfrm>
            <a:off x="11634947" y="3735705"/>
            <a:ext cx="596265" cy="245110"/>
          </a:xfrm>
          <a:prstGeom prst="rect">
            <a:avLst/>
          </a:prstGeom>
          <a:noFill/>
        </p:spPr>
        <p:txBody>
          <a:bodyPr wrap="square" rtlCol="0">
            <a:spAutoFit/>
          </a:bodyPr>
          <a:lstStyle/>
          <a:p>
            <a:pPr algn="ctr"/>
            <a:r>
              <a:rPr lang="en-US" altLang="zh-CN" sz="1000" b="1" dirty="0">
                <a:solidFill>
                  <a:schemeClr val="tx1">
                    <a:lumMod val="75000"/>
                    <a:lumOff val="25000"/>
                  </a:schemeClr>
                </a:solidFill>
              </a:rPr>
              <a:t>……</a:t>
            </a:r>
            <a:endParaRPr lang="zh-CN" altLang="en-US" sz="1000" b="1" dirty="0">
              <a:solidFill>
                <a:schemeClr val="tx1">
                  <a:lumMod val="75000"/>
                  <a:lumOff val="25000"/>
                </a:schemeClr>
              </a:solidFill>
            </a:endParaRPr>
          </a:p>
        </p:txBody>
      </p:sp>
      <p:sp>
        <p:nvSpPr>
          <p:cNvPr id="6" name="文本框 5"/>
          <p:cNvSpPr txBox="1"/>
          <p:nvPr>
            <p:custDataLst>
              <p:tags r:id="rId60"/>
            </p:custDataLst>
          </p:nvPr>
        </p:nvSpPr>
        <p:spPr>
          <a:xfrm>
            <a:off x="11634947" y="5007656"/>
            <a:ext cx="596265" cy="245110"/>
          </a:xfrm>
          <a:prstGeom prst="rect">
            <a:avLst/>
          </a:prstGeom>
          <a:noFill/>
        </p:spPr>
        <p:txBody>
          <a:bodyPr wrap="square" rtlCol="0">
            <a:spAutoFit/>
          </a:bodyPr>
          <a:lstStyle/>
          <a:p>
            <a:pPr algn="ctr"/>
            <a:r>
              <a:rPr lang="en-US" altLang="zh-CN" sz="1000" b="1" dirty="0">
                <a:solidFill>
                  <a:schemeClr val="tx1">
                    <a:lumMod val="75000"/>
                    <a:lumOff val="25000"/>
                  </a:schemeClr>
                </a:solidFill>
              </a:rPr>
              <a:t>……</a:t>
            </a:r>
            <a:endParaRPr lang="zh-CN" altLang="en-US" sz="1000" b="1" dirty="0">
              <a:solidFill>
                <a:schemeClr val="tx1">
                  <a:lumMod val="75000"/>
                  <a:lumOff val="25000"/>
                </a:schemeClr>
              </a:solidFill>
            </a:endParaRPr>
          </a:p>
        </p:txBody>
      </p:sp>
      <p:sp>
        <p:nvSpPr>
          <p:cNvPr id="7" name="文本框 6"/>
          <p:cNvSpPr txBox="1"/>
          <p:nvPr>
            <p:custDataLst>
              <p:tags r:id="rId61"/>
            </p:custDataLst>
          </p:nvPr>
        </p:nvSpPr>
        <p:spPr>
          <a:xfrm>
            <a:off x="11634947" y="6363175"/>
            <a:ext cx="596265" cy="245110"/>
          </a:xfrm>
          <a:prstGeom prst="rect">
            <a:avLst/>
          </a:prstGeom>
          <a:noFill/>
        </p:spPr>
        <p:txBody>
          <a:bodyPr wrap="square" rtlCol="0">
            <a:spAutoFit/>
          </a:bodyPr>
          <a:lstStyle/>
          <a:p>
            <a:pPr algn="ctr"/>
            <a:r>
              <a:rPr lang="en-US" altLang="zh-CN" sz="1000" b="1" dirty="0">
                <a:solidFill>
                  <a:schemeClr val="tx1">
                    <a:lumMod val="75000"/>
                    <a:lumOff val="25000"/>
                  </a:schemeClr>
                </a:solidFill>
              </a:rPr>
              <a:t>……</a:t>
            </a:r>
            <a:endParaRPr lang="zh-CN" altLang="en-US" sz="1000" b="1" dirty="0">
              <a:solidFill>
                <a:schemeClr val="tx1">
                  <a:lumMod val="75000"/>
                  <a:lumOff val="25000"/>
                </a:schemeClr>
              </a:solidFill>
            </a:endParaRPr>
          </a:p>
        </p:txBody>
      </p:sp>
      <p:sp>
        <p:nvSpPr>
          <p:cNvPr id="9" name="文本框 8"/>
          <p:cNvSpPr txBox="1"/>
          <p:nvPr>
            <p:custDataLst>
              <p:tags r:id="rId62"/>
            </p:custDataLst>
          </p:nvPr>
        </p:nvSpPr>
        <p:spPr>
          <a:xfrm>
            <a:off x="9699754" y="2459899"/>
            <a:ext cx="991009" cy="246221"/>
          </a:xfrm>
          <a:prstGeom prst="rect">
            <a:avLst/>
          </a:prstGeom>
          <a:noFill/>
        </p:spPr>
        <p:txBody>
          <a:bodyPr wrap="square" rtlCol="0">
            <a:spAutoFit/>
          </a:bodyPr>
          <a:lstStyle/>
          <a:p>
            <a:pPr algn="ctr"/>
            <a:r>
              <a:rPr lang="zh-CN" altLang="en-US" sz="1000" b="1" dirty="0">
                <a:solidFill>
                  <a:schemeClr val="tx1">
                    <a:lumMod val="75000"/>
                    <a:lumOff val="25000"/>
                  </a:schemeClr>
                </a:solidFill>
              </a:rPr>
              <a:t>黄河</a:t>
            </a:r>
            <a:r>
              <a:rPr lang="zh-CN" altLang="en-US" sz="800" b="1" dirty="0">
                <a:solidFill>
                  <a:schemeClr val="tx1">
                    <a:lumMod val="75000"/>
                    <a:lumOff val="25000"/>
                  </a:schemeClr>
                </a:solidFill>
              </a:rPr>
              <a:t>（服务器）</a:t>
            </a:r>
          </a:p>
        </p:txBody>
      </p:sp>
      <p:sp>
        <p:nvSpPr>
          <p:cNvPr id="10" name="文本框 9"/>
          <p:cNvSpPr txBox="1"/>
          <p:nvPr>
            <p:custDataLst>
              <p:tags r:id="rId63"/>
            </p:custDataLst>
          </p:nvPr>
        </p:nvSpPr>
        <p:spPr>
          <a:xfrm>
            <a:off x="10782710" y="2455039"/>
            <a:ext cx="954393" cy="246221"/>
          </a:xfrm>
          <a:prstGeom prst="rect">
            <a:avLst/>
          </a:prstGeom>
          <a:noFill/>
        </p:spPr>
        <p:txBody>
          <a:bodyPr wrap="square" rtlCol="0">
            <a:spAutoFit/>
          </a:bodyPr>
          <a:lstStyle/>
          <a:p>
            <a:pPr algn="ctr"/>
            <a:r>
              <a:rPr lang="zh-CN" altLang="en-US" sz="1000" b="1" dirty="0">
                <a:solidFill>
                  <a:schemeClr val="tx1">
                    <a:lumMod val="75000"/>
                    <a:lumOff val="25000"/>
                  </a:schemeClr>
                </a:solidFill>
              </a:rPr>
              <a:t>曙光</a:t>
            </a:r>
            <a:r>
              <a:rPr lang="zh-CN" altLang="en-US" sz="800" b="1" dirty="0">
                <a:solidFill>
                  <a:schemeClr val="tx1">
                    <a:lumMod val="75000"/>
                    <a:lumOff val="25000"/>
                  </a:schemeClr>
                </a:solidFill>
              </a:rPr>
              <a:t>（服务器）</a:t>
            </a:r>
          </a:p>
        </p:txBody>
      </p:sp>
      <p:sp>
        <p:nvSpPr>
          <p:cNvPr id="41" name="文本框 40"/>
          <p:cNvSpPr txBox="1"/>
          <p:nvPr>
            <p:custDataLst>
              <p:tags r:id="rId64"/>
            </p:custDataLst>
          </p:nvPr>
        </p:nvSpPr>
        <p:spPr>
          <a:xfrm>
            <a:off x="8830750" y="3775075"/>
            <a:ext cx="596265" cy="245110"/>
          </a:xfrm>
          <a:prstGeom prst="rect">
            <a:avLst/>
          </a:prstGeom>
          <a:noFill/>
        </p:spPr>
        <p:txBody>
          <a:bodyPr wrap="square" rtlCol="0">
            <a:spAutoFit/>
          </a:bodyPr>
          <a:lstStyle/>
          <a:p>
            <a:pPr algn="ctr"/>
            <a:r>
              <a:rPr lang="zh-CN" altLang="en-US" sz="1000" b="1">
                <a:solidFill>
                  <a:schemeClr val="tx1">
                    <a:lumMod val="75000"/>
                    <a:lumOff val="25000"/>
                  </a:schemeClr>
                </a:solidFill>
              </a:rPr>
              <a:t>超聚变</a:t>
            </a:r>
          </a:p>
        </p:txBody>
      </p:sp>
      <p:pic>
        <p:nvPicPr>
          <p:cNvPr id="23" name="图片 22" descr="H3C CAS 虚拟化产品V7.0"/>
          <p:cNvPicPr>
            <a:picLocks noChangeAspect="1"/>
          </p:cNvPicPr>
          <p:nvPr/>
        </p:nvPicPr>
        <p:blipFill>
          <a:blip r:embed="rId90"/>
          <a:stretch>
            <a:fillRect/>
          </a:stretch>
        </p:blipFill>
        <p:spPr>
          <a:xfrm>
            <a:off x="4463098" y="5436235"/>
            <a:ext cx="661035" cy="935355"/>
          </a:xfrm>
          <a:prstGeom prst="rect">
            <a:avLst/>
          </a:prstGeom>
        </p:spPr>
      </p:pic>
      <p:pic>
        <p:nvPicPr>
          <p:cNvPr id="33" name="图片 32" descr="MogDB互认证证书"/>
          <p:cNvPicPr>
            <a:picLocks noChangeAspect="1"/>
          </p:cNvPicPr>
          <p:nvPr/>
        </p:nvPicPr>
        <p:blipFill>
          <a:blip r:embed="rId91"/>
          <a:stretch>
            <a:fillRect/>
          </a:stretch>
        </p:blipFill>
        <p:spPr>
          <a:xfrm>
            <a:off x="9855534" y="4079240"/>
            <a:ext cx="679450" cy="961390"/>
          </a:xfrm>
          <a:prstGeom prst="rect">
            <a:avLst/>
          </a:prstGeom>
          <a:effectLst>
            <a:outerShdw blurRad="50800" dist="38100" dir="2700000" algn="tl" rotWithShape="0">
              <a:schemeClr val="tx1">
                <a:lumMod val="50000"/>
                <a:lumOff val="50000"/>
                <a:alpha val="40000"/>
              </a:schemeClr>
            </a:outerShdw>
          </a:effectLst>
        </p:spPr>
      </p:pic>
      <p:pic>
        <p:nvPicPr>
          <p:cNvPr id="34" name="图片 33" descr="阿里云-公共云产品集成认证证书"/>
          <p:cNvPicPr>
            <a:picLocks noChangeAspect="1"/>
          </p:cNvPicPr>
          <p:nvPr/>
        </p:nvPicPr>
        <p:blipFill>
          <a:blip r:embed="rId92"/>
          <a:stretch>
            <a:fillRect/>
          </a:stretch>
        </p:blipFill>
        <p:spPr>
          <a:xfrm>
            <a:off x="6644005" y="5427345"/>
            <a:ext cx="663575" cy="939165"/>
          </a:xfrm>
          <a:prstGeom prst="rect">
            <a:avLst/>
          </a:prstGeom>
          <a:effectLst>
            <a:outerShdw blurRad="50800" dist="38100" dir="2700000" algn="tl" rotWithShape="0">
              <a:schemeClr val="tx1">
                <a:lumMod val="50000"/>
                <a:lumOff val="50000"/>
                <a:alpha val="40000"/>
              </a:schemeClr>
            </a:outerShdw>
          </a:effectLst>
        </p:spPr>
      </p:pic>
      <p:pic>
        <p:nvPicPr>
          <p:cNvPr id="35" name="图片 34" descr="产品兼容性互认证证明-兆芯"/>
          <p:cNvPicPr>
            <a:picLocks noChangeAspect="1"/>
          </p:cNvPicPr>
          <p:nvPr/>
        </p:nvPicPr>
        <p:blipFill>
          <a:blip r:embed="rId93"/>
          <a:stretch>
            <a:fillRect/>
          </a:stretch>
        </p:blipFill>
        <p:spPr>
          <a:xfrm>
            <a:off x="4427856" y="1383030"/>
            <a:ext cx="731520" cy="1035050"/>
          </a:xfrm>
          <a:prstGeom prst="rect">
            <a:avLst/>
          </a:prstGeom>
          <a:effectLst>
            <a:outerShdw blurRad="50800" dist="38100" dir="2700000" algn="tl" rotWithShape="0">
              <a:schemeClr val="tx1">
                <a:lumMod val="50000"/>
                <a:lumOff val="50000"/>
                <a:alpha val="40000"/>
              </a:schemeClr>
            </a:outerShdw>
          </a:effectLst>
        </p:spPr>
      </p:pic>
      <p:pic>
        <p:nvPicPr>
          <p:cNvPr id="40" name="图片 39" descr="超聚变服务器操作系统FusionOS 22认证证书"/>
          <p:cNvPicPr>
            <a:picLocks noChangeAspect="1"/>
          </p:cNvPicPr>
          <p:nvPr/>
        </p:nvPicPr>
        <p:blipFill>
          <a:blip r:embed="rId94"/>
          <a:stretch>
            <a:fillRect/>
          </a:stretch>
        </p:blipFill>
        <p:spPr>
          <a:xfrm>
            <a:off x="8785982" y="2783205"/>
            <a:ext cx="685800" cy="970280"/>
          </a:xfrm>
          <a:prstGeom prst="rect">
            <a:avLst/>
          </a:prstGeom>
          <a:effectLst>
            <a:outerShdw blurRad="50800" dist="38100" dir="2700000" algn="tl" rotWithShape="0">
              <a:schemeClr val="tx1">
                <a:lumMod val="50000"/>
                <a:lumOff val="50000"/>
                <a:alpha val="40000"/>
              </a:schemeClr>
            </a:outerShdw>
          </a:effectLst>
        </p:spPr>
      </p:pic>
      <p:pic>
        <p:nvPicPr>
          <p:cNvPr id="43" name="图片 42" descr="海光CPU互认证证书"/>
          <p:cNvPicPr>
            <a:picLocks noChangeAspect="1"/>
          </p:cNvPicPr>
          <p:nvPr/>
        </p:nvPicPr>
        <p:blipFill>
          <a:blip r:embed="rId95"/>
          <a:stretch>
            <a:fillRect/>
          </a:stretch>
        </p:blipFill>
        <p:spPr>
          <a:xfrm>
            <a:off x="5528310" y="1393825"/>
            <a:ext cx="723900" cy="1024255"/>
          </a:xfrm>
          <a:prstGeom prst="rect">
            <a:avLst/>
          </a:prstGeom>
          <a:effectLst>
            <a:outerShdw blurRad="50800" dist="38100" dir="2700000" algn="tl" rotWithShape="0">
              <a:schemeClr val="tx1">
                <a:lumMod val="50000"/>
                <a:lumOff val="50000"/>
                <a:alpha val="40000"/>
              </a:schemeClr>
            </a:outerShdw>
          </a:effectLst>
        </p:spPr>
      </p:pic>
      <p:pic>
        <p:nvPicPr>
          <p:cNvPr id="45" name="图片 44" descr="海量数据库互认证证书"/>
          <p:cNvPicPr>
            <a:picLocks noChangeAspect="1"/>
          </p:cNvPicPr>
          <p:nvPr/>
        </p:nvPicPr>
        <p:blipFill>
          <a:blip r:embed="rId96"/>
          <a:stretch>
            <a:fillRect/>
          </a:stretch>
        </p:blipFill>
        <p:spPr>
          <a:xfrm>
            <a:off x="10925897" y="4064000"/>
            <a:ext cx="668020" cy="981710"/>
          </a:xfrm>
          <a:prstGeom prst="rect">
            <a:avLst/>
          </a:prstGeom>
          <a:effectLst>
            <a:outerShdw blurRad="50800" dist="38100" dir="2700000" algn="tl" rotWithShape="0">
              <a:schemeClr val="tx1">
                <a:lumMod val="50000"/>
                <a:lumOff val="50000"/>
                <a:alpha val="40000"/>
              </a:schemeClr>
            </a:outerShdw>
          </a:effectLst>
        </p:spPr>
      </p:pic>
      <p:pic>
        <p:nvPicPr>
          <p:cNvPr id="55" name="图片 54" descr="鲲鹏920技术认证"/>
          <p:cNvPicPr>
            <a:picLocks noChangeAspect="1"/>
          </p:cNvPicPr>
          <p:nvPr/>
        </p:nvPicPr>
        <p:blipFill>
          <a:blip r:embed="rId97"/>
          <a:stretch>
            <a:fillRect/>
          </a:stretch>
        </p:blipFill>
        <p:spPr>
          <a:xfrm>
            <a:off x="6614795" y="1402080"/>
            <a:ext cx="721995" cy="1021080"/>
          </a:xfrm>
          <a:prstGeom prst="rect">
            <a:avLst/>
          </a:prstGeom>
          <a:effectLst>
            <a:outerShdw blurRad="50800" dist="38100" dir="2700000" algn="tl" rotWithShape="0">
              <a:schemeClr val="tx1">
                <a:lumMod val="50000"/>
                <a:lumOff val="50000"/>
                <a:alpha val="40000"/>
              </a:schemeClr>
            </a:outerShdw>
          </a:effectLst>
        </p:spPr>
      </p:pic>
      <p:pic>
        <p:nvPicPr>
          <p:cNvPr id="59" name="图片 58" descr="浪潮云InCloud Sphere V6互认证证书"/>
          <p:cNvPicPr>
            <a:picLocks noChangeAspect="1"/>
          </p:cNvPicPr>
          <p:nvPr/>
        </p:nvPicPr>
        <p:blipFill>
          <a:blip r:embed="rId98"/>
          <a:stretch>
            <a:fillRect/>
          </a:stretch>
        </p:blipFill>
        <p:spPr>
          <a:xfrm>
            <a:off x="3384392" y="5429885"/>
            <a:ext cx="659765" cy="933450"/>
          </a:xfrm>
          <a:prstGeom prst="rect">
            <a:avLst/>
          </a:prstGeom>
          <a:effectLst>
            <a:outerShdw blurRad="50800" dist="38100" dir="2700000" algn="tl" rotWithShape="0">
              <a:schemeClr val="tx1">
                <a:lumMod val="50000"/>
                <a:lumOff val="50000"/>
                <a:alpha val="40000"/>
              </a:schemeClr>
            </a:outerShdw>
          </a:effectLst>
        </p:spPr>
      </p:pic>
      <p:pic>
        <p:nvPicPr>
          <p:cNvPr id="61" name="图片 60" descr="龙芯3A5000 3C5000L平台_鼎甲数据备份与恢复系统V8.0互认证明"/>
          <p:cNvPicPr>
            <a:picLocks noChangeAspect="1"/>
          </p:cNvPicPr>
          <p:nvPr/>
        </p:nvPicPr>
        <p:blipFill>
          <a:blip r:embed="rId99"/>
          <a:stretch>
            <a:fillRect/>
          </a:stretch>
        </p:blipFill>
        <p:spPr>
          <a:xfrm>
            <a:off x="3341529" y="1368425"/>
            <a:ext cx="745490" cy="1054735"/>
          </a:xfrm>
          <a:prstGeom prst="rect">
            <a:avLst/>
          </a:prstGeom>
          <a:effectLst>
            <a:outerShdw blurRad="50800" dist="38100" dir="2700000" algn="tl" rotWithShape="0">
              <a:schemeClr val="tx1">
                <a:lumMod val="50000"/>
                <a:lumOff val="50000"/>
                <a:alpha val="40000"/>
              </a:schemeClr>
            </a:outerShdw>
          </a:effectLst>
        </p:spPr>
      </p:pic>
      <p:pic>
        <p:nvPicPr>
          <p:cNvPr id="66" name="图片 65" descr="南大通用兼容性认证"/>
          <p:cNvPicPr>
            <a:picLocks noChangeAspect="1"/>
          </p:cNvPicPr>
          <p:nvPr/>
        </p:nvPicPr>
        <p:blipFill>
          <a:blip r:embed="rId100"/>
          <a:stretch>
            <a:fillRect/>
          </a:stretch>
        </p:blipFill>
        <p:spPr>
          <a:xfrm>
            <a:off x="4470083" y="4100195"/>
            <a:ext cx="647065" cy="916940"/>
          </a:xfrm>
          <a:prstGeom prst="rect">
            <a:avLst/>
          </a:prstGeom>
          <a:effectLst>
            <a:outerShdw blurRad="50800" dist="38100" dir="2700000" algn="tl" rotWithShape="0">
              <a:schemeClr val="tx1">
                <a:lumMod val="50000"/>
                <a:lumOff val="50000"/>
                <a:alpha val="40000"/>
              </a:schemeClr>
            </a:outerShdw>
          </a:effectLst>
        </p:spPr>
      </p:pic>
      <p:pic>
        <p:nvPicPr>
          <p:cNvPr id="73" name="图片 72" descr="麒麟互认证-SP2"/>
          <p:cNvPicPr>
            <a:picLocks noChangeAspect="1"/>
          </p:cNvPicPr>
          <p:nvPr/>
        </p:nvPicPr>
        <p:blipFill>
          <a:blip r:embed="rId101"/>
          <a:stretch>
            <a:fillRect/>
          </a:stretch>
        </p:blipFill>
        <p:spPr>
          <a:xfrm>
            <a:off x="2244090" y="2777490"/>
            <a:ext cx="726440" cy="975995"/>
          </a:xfrm>
          <a:prstGeom prst="rect">
            <a:avLst/>
          </a:prstGeom>
          <a:effectLst>
            <a:outerShdw blurRad="50800" dist="38100" dir="2700000" algn="tl" rotWithShape="0">
              <a:schemeClr val="tx1">
                <a:lumMod val="50000"/>
                <a:lumOff val="50000"/>
                <a:alpha val="40000"/>
              </a:schemeClr>
            </a:outerShdw>
          </a:effectLst>
        </p:spPr>
      </p:pic>
      <p:pic>
        <p:nvPicPr>
          <p:cNvPr id="78" name="图片 77" descr="人大金仓数据库兼容性认证证书"/>
          <p:cNvPicPr>
            <a:picLocks noChangeAspect="1"/>
          </p:cNvPicPr>
          <p:nvPr/>
        </p:nvPicPr>
        <p:blipFill>
          <a:blip r:embed="rId102"/>
          <a:stretch>
            <a:fillRect/>
          </a:stretch>
        </p:blipFill>
        <p:spPr>
          <a:xfrm>
            <a:off x="3387884" y="4083685"/>
            <a:ext cx="652780" cy="923925"/>
          </a:xfrm>
          <a:prstGeom prst="rect">
            <a:avLst/>
          </a:prstGeom>
          <a:effectLst>
            <a:outerShdw blurRad="50800" dist="38100" dir="2700000" algn="tl" rotWithShape="0">
              <a:schemeClr val="tx1">
                <a:lumMod val="50000"/>
                <a:lumOff val="50000"/>
                <a:alpha val="40000"/>
              </a:schemeClr>
            </a:outerShdw>
          </a:effectLst>
        </p:spPr>
      </p:pic>
      <p:pic>
        <p:nvPicPr>
          <p:cNvPr id="79" name="图片 78" descr="深信服无代理互认证证书"/>
          <p:cNvPicPr>
            <a:picLocks noChangeAspect="1"/>
          </p:cNvPicPr>
          <p:nvPr/>
        </p:nvPicPr>
        <p:blipFill>
          <a:blip r:embed="rId103"/>
          <a:stretch>
            <a:fillRect/>
          </a:stretch>
        </p:blipFill>
        <p:spPr>
          <a:xfrm>
            <a:off x="10921134" y="5420995"/>
            <a:ext cx="677545" cy="958215"/>
          </a:xfrm>
          <a:prstGeom prst="rect">
            <a:avLst/>
          </a:prstGeom>
          <a:effectLst>
            <a:outerShdw blurRad="50800" dist="38100" dir="2700000" algn="tl" rotWithShape="0">
              <a:schemeClr val="tx1">
                <a:lumMod val="50000"/>
                <a:lumOff val="50000"/>
                <a:alpha val="40000"/>
              </a:schemeClr>
            </a:outerShdw>
          </a:effectLst>
        </p:spPr>
      </p:pic>
      <p:pic>
        <p:nvPicPr>
          <p:cNvPr id="82" name="图片 81" descr="统信UOS统信服务器操作系统V20认证"/>
          <p:cNvPicPr>
            <a:picLocks noChangeAspect="1"/>
          </p:cNvPicPr>
          <p:nvPr/>
        </p:nvPicPr>
        <p:blipFill>
          <a:blip r:embed="rId104"/>
          <a:stretch>
            <a:fillRect/>
          </a:stretch>
        </p:blipFill>
        <p:spPr>
          <a:xfrm>
            <a:off x="3373597" y="2790190"/>
            <a:ext cx="681355" cy="963295"/>
          </a:xfrm>
          <a:prstGeom prst="rect">
            <a:avLst/>
          </a:prstGeom>
          <a:effectLst>
            <a:outerShdw blurRad="50800" dist="38100" dir="2700000" algn="tl" rotWithShape="0">
              <a:schemeClr val="tx1">
                <a:lumMod val="50000"/>
                <a:lumOff val="50000"/>
                <a:alpha val="40000"/>
              </a:schemeClr>
            </a:outerShdw>
          </a:effectLst>
        </p:spPr>
      </p:pic>
      <p:pic>
        <p:nvPicPr>
          <p:cNvPr id="86" name="图片 85" descr="中国移动磐维数据库 V2.0.2互认证证书"/>
          <p:cNvPicPr>
            <a:picLocks noChangeAspect="1"/>
          </p:cNvPicPr>
          <p:nvPr/>
        </p:nvPicPr>
        <p:blipFill>
          <a:blip r:embed="rId105"/>
          <a:stretch>
            <a:fillRect/>
          </a:stretch>
        </p:blipFill>
        <p:spPr>
          <a:xfrm>
            <a:off x="7734301" y="4076700"/>
            <a:ext cx="658495" cy="930910"/>
          </a:xfrm>
          <a:prstGeom prst="rect">
            <a:avLst/>
          </a:prstGeom>
          <a:effectLst>
            <a:outerShdw blurRad="50800" dist="38100" dir="2700000" algn="tl" rotWithShape="0">
              <a:schemeClr val="tx1">
                <a:lumMod val="50000"/>
                <a:lumOff val="50000"/>
                <a:alpha val="40000"/>
              </a:schemeClr>
            </a:outerShdw>
          </a:effectLst>
        </p:spPr>
      </p:pic>
      <p:pic>
        <p:nvPicPr>
          <p:cNvPr id="87" name="图片 86" descr="云宏CNware宏云系列认证"/>
          <p:cNvPicPr>
            <a:picLocks noChangeAspect="1"/>
          </p:cNvPicPr>
          <p:nvPr/>
        </p:nvPicPr>
        <p:blipFill>
          <a:blip r:embed="rId106"/>
          <a:stretch>
            <a:fillRect/>
          </a:stretch>
        </p:blipFill>
        <p:spPr>
          <a:xfrm>
            <a:off x="9864741" y="5429885"/>
            <a:ext cx="661035" cy="934720"/>
          </a:xfrm>
          <a:prstGeom prst="rect">
            <a:avLst/>
          </a:prstGeom>
          <a:effectLst>
            <a:outerShdw blurRad="50800" dist="38100" dir="2700000" algn="tl" rotWithShape="0">
              <a:schemeClr val="tx1">
                <a:lumMod val="50000"/>
                <a:lumOff val="50000"/>
                <a:alpha val="40000"/>
              </a:schemeClr>
            </a:outerShdw>
          </a:effectLst>
        </p:spPr>
      </p:pic>
      <p:pic>
        <p:nvPicPr>
          <p:cNvPr id="99" name="图片 98" descr="中兴goldenDB兼容性互认证证书"/>
          <p:cNvPicPr>
            <a:picLocks noChangeAspect="1"/>
          </p:cNvPicPr>
          <p:nvPr/>
        </p:nvPicPr>
        <p:blipFill>
          <a:blip r:embed="rId107"/>
          <a:stretch>
            <a:fillRect/>
          </a:stretch>
        </p:blipFill>
        <p:spPr>
          <a:xfrm>
            <a:off x="8805985" y="4093845"/>
            <a:ext cx="645795" cy="913765"/>
          </a:xfrm>
          <a:prstGeom prst="rect">
            <a:avLst/>
          </a:prstGeom>
          <a:effectLst>
            <a:outerShdw blurRad="50800" dist="38100" dir="2700000" algn="tl" rotWithShape="0">
              <a:schemeClr val="tx1">
                <a:lumMod val="50000"/>
                <a:lumOff val="50000"/>
                <a:alpha val="40000"/>
              </a:schemeClr>
            </a:outerShdw>
          </a:effectLst>
        </p:spPr>
      </p:pic>
      <p:sp>
        <p:nvSpPr>
          <p:cNvPr id="2" name="TextBox 8">
            <a:extLst>
              <a:ext uri="{FF2B5EF4-FFF2-40B4-BE49-F238E27FC236}">
                <a16:creationId xmlns:a16="http://schemas.microsoft.com/office/drawing/2014/main" id="{F70A1F69-91FC-B1CB-30C0-E529253232EC}"/>
              </a:ext>
            </a:extLst>
          </p:cNvPr>
          <p:cNvSpPr txBox="1"/>
          <p:nvPr/>
        </p:nvSpPr>
        <p:spPr>
          <a:xfrm>
            <a:off x="711200" y="307340"/>
            <a:ext cx="21066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伙伴认证</a:t>
            </a:r>
          </a:p>
        </p:txBody>
      </p:sp>
      <p:sp>
        <p:nvSpPr>
          <p:cNvPr id="11" name="TextBox 8">
            <a:extLst>
              <a:ext uri="{FF2B5EF4-FFF2-40B4-BE49-F238E27FC236}">
                <a16:creationId xmlns:a16="http://schemas.microsoft.com/office/drawing/2014/main" id="{FF53F82A-A05A-8AD2-F9D3-1116AD4E8778}"/>
              </a:ext>
            </a:extLst>
          </p:cNvPr>
          <p:cNvSpPr txBox="1"/>
          <p:nvPr/>
        </p:nvSpPr>
        <p:spPr>
          <a:xfrm>
            <a:off x="733425" y="891540"/>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3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COOPER PARTNER </a:t>
            </a:r>
          </a:p>
        </p:txBody>
      </p:sp>
      <p:grpSp>
        <p:nvGrpSpPr>
          <p:cNvPr id="12" name="组合 12">
            <a:extLst>
              <a:ext uri="{FF2B5EF4-FFF2-40B4-BE49-F238E27FC236}">
                <a16:creationId xmlns:a16="http://schemas.microsoft.com/office/drawing/2014/main" id="{281F7510-7F52-00C5-345F-37496377FB8B}"/>
              </a:ext>
            </a:extLst>
          </p:cNvPr>
          <p:cNvGrpSpPr/>
          <p:nvPr/>
        </p:nvGrpSpPr>
        <p:grpSpPr>
          <a:xfrm>
            <a:off x="9140825" y="404813"/>
            <a:ext cx="2755900" cy="831850"/>
            <a:chOff x="13504" y="561"/>
            <a:chExt cx="5290" cy="1598"/>
          </a:xfrm>
        </p:grpSpPr>
        <p:pic>
          <p:nvPicPr>
            <p:cNvPr id="13" name="图片 13" descr="logo-02">
              <a:extLst>
                <a:ext uri="{FF2B5EF4-FFF2-40B4-BE49-F238E27FC236}">
                  <a16:creationId xmlns:a16="http://schemas.microsoft.com/office/drawing/2014/main" id="{CDE64024-F7B5-311A-D859-6443268A7B40}"/>
                </a:ext>
              </a:extLst>
            </p:cNvPr>
            <p:cNvPicPr>
              <a:picLocks noChangeAspect="1"/>
            </p:cNvPicPr>
            <p:nvPr/>
          </p:nvPicPr>
          <p:blipFill>
            <a:blip r:embed="rId108"/>
            <a:stretch>
              <a:fillRect/>
            </a:stretch>
          </p:blipFill>
          <p:spPr>
            <a:xfrm>
              <a:off x="13504" y="609"/>
              <a:ext cx="3538" cy="1255"/>
            </a:xfrm>
            <a:prstGeom prst="rect">
              <a:avLst/>
            </a:prstGeom>
            <a:noFill/>
            <a:ln w="9525">
              <a:noFill/>
            </a:ln>
          </p:spPr>
        </p:pic>
        <p:pic>
          <p:nvPicPr>
            <p:cNvPr id="14" name="图片 17" descr="中国电子鼎甲logo">
              <a:extLst>
                <a:ext uri="{FF2B5EF4-FFF2-40B4-BE49-F238E27FC236}">
                  <a16:creationId xmlns:a16="http://schemas.microsoft.com/office/drawing/2014/main" id="{4EDC2066-2FBA-4C26-8EC1-54C22D5407B6}"/>
                </a:ext>
              </a:extLst>
            </p:cNvPr>
            <p:cNvPicPr>
              <a:picLocks noChangeAspect="1"/>
            </p:cNvPicPr>
            <p:nvPr/>
          </p:nvPicPr>
          <p:blipFill>
            <a:blip r:embed="rId109"/>
            <a:stretch>
              <a:fillRect/>
            </a:stretch>
          </p:blipFill>
          <p:spPr>
            <a:xfrm>
              <a:off x="16806" y="561"/>
              <a:ext cx="1988" cy="1598"/>
            </a:xfrm>
            <a:prstGeom prst="rect">
              <a:avLst/>
            </a:prstGeom>
            <a:noFill/>
            <a:ln w="9525">
              <a:noFill/>
            </a:ln>
          </p:spPr>
        </p:pic>
        <p:cxnSp>
          <p:nvCxnSpPr>
            <p:cNvPr id="15" name="直接连接符 14">
              <a:extLst>
                <a:ext uri="{FF2B5EF4-FFF2-40B4-BE49-F238E27FC236}">
                  <a16:creationId xmlns:a16="http://schemas.microsoft.com/office/drawing/2014/main" id="{035471E1-D7B8-B077-6675-28240822B25D}"/>
                </a:ext>
              </a:extLst>
            </p:cNvPr>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5"/>
          <p:cNvSpPr txBox="1"/>
          <p:nvPr>
            <p:custDataLst>
              <p:tags r:id="rId2"/>
            </p:custDataLst>
          </p:nvPr>
        </p:nvSpPr>
        <p:spPr>
          <a:xfrm>
            <a:off x="136525" y="1946284"/>
            <a:ext cx="2764790" cy="1113790"/>
          </a:xfrm>
          <a:prstGeom prst="rect">
            <a:avLst/>
          </a:prstGeom>
          <a:noFill/>
        </p:spPr>
        <p:txBody>
          <a:bodyPr wrap="square" lIns="90000" tIns="46800" rIns="90000" bIns="46800" rtlCol="0">
            <a:noAutofit/>
          </a:bodyPr>
          <a:lstStyle>
            <a:defPPr>
              <a:defRPr lang="zh-CN"/>
            </a:defPPr>
            <a:lvl1pPr marL="266700" indent="-266700" fontAlgn="auto">
              <a:lnSpc>
                <a:spcPct val="150000"/>
              </a:lnSpc>
              <a:defRPr sz="1100" b="1">
                <a:solidFill>
                  <a:srgbClr val="242424"/>
                </a:solidFill>
                <a:latin typeface="微软雅黑" panose="020B0503020204020204" charset="-122"/>
                <a:ea typeface="微软雅黑" panose="020B0503020204020204" charset="-122"/>
                <a:cs typeface="微软雅黑" panose="020B0503020204020204" charset="-122"/>
              </a:defRPr>
            </a:lvl1pPr>
            <a:lvl2pPr>
              <a:defRPr>
                <a:solidFill>
                  <a:srgbClr val="242424"/>
                </a:solidFill>
                <a:latin typeface="Arial" panose="020B0604020202020204" pitchFamily="34" charset="0"/>
                <a:ea typeface="微软雅黑" panose="020B0503020204020204" charset="-122"/>
                <a:cs typeface="+mn-ea"/>
              </a:defRPr>
            </a:lvl2pPr>
            <a:lvl3pPr>
              <a:defRPr>
                <a:solidFill>
                  <a:srgbClr val="242424"/>
                </a:solidFill>
                <a:latin typeface="Arial" panose="020B0604020202020204" pitchFamily="34" charset="0"/>
                <a:ea typeface="微软雅黑" panose="020B0503020204020204" charset="-122"/>
                <a:cs typeface="+mn-ea"/>
              </a:defRPr>
            </a:lvl3pPr>
            <a:lvl4pPr>
              <a:defRPr>
                <a:solidFill>
                  <a:srgbClr val="242424"/>
                </a:solidFill>
                <a:latin typeface="Arial" panose="020B0604020202020204" pitchFamily="34" charset="0"/>
                <a:ea typeface="微软雅黑" panose="020B0503020204020204" charset="-122"/>
                <a:cs typeface="+mn-ea"/>
              </a:defRPr>
            </a:lvl4pPr>
            <a:lvl5pPr>
              <a:defRPr>
                <a:solidFill>
                  <a:srgbClr val="242424"/>
                </a:solidFill>
                <a:latin typeface="Arial" panose="020B0604020202020204" pitchFamily="34" charset="0"/>
                <a:ea typeface="微软雅黑" panose="020B0503020204020204" charset="-122"/>
                <a:cs typeface="+mn-ea"/>
              </a:defRPr>
            </a:lvl5pPr>
            <a:lvl6pPr>
              <a:defRPr>
                <a:solidFill>
                  <a:srgbClr val="242424"/>
                </a:solidFill>
                <a:latin typeface="Arial" panose="020B0604020202020204" pitchFamily="34" charset="0"/>
                <a:ea typeface="微软雅黑" panose="020B0503020204020204" charset="-122"/>
                <a:cs typeface="+mn-ea"/>
              </a:defRPr>
            </a:lvl6pPr>
            <a:lvl7pPr>
              <a:defRPr>
                <a:solidFill>
                  <a:srgbClr val="242424"/>
                </a:solidFill>
                <a:latin typeface="Arial" panose="020B0604020202020204" pitchFamily="34" charset="0"/>
                <a:ea typeface="微软雅黑" panose="020B0503020204020204" charset="-122"/>
                <a:cs typeface="+mn-ea"/>
              </a:defRPr>
            </a:lvl7pPr>
            <a:lvl8pPr>
              <a:defRPr>
                <a:solidFill>
                  <a:srgbClr val="242424"/>
                </a:solidFill>
                <a:latin typeface="Arial" panose="020B0604020202020204" pitchFamily="34" charset="0"/>
                <a:ea typeface="微软雅黑" panose="020B0503020204020204" charset="-122"/>
                <a:cs typeface="+mn-ea"/>
              </a:defRPr>
            </a:lvl8pPr>
            <a:lvl9pPr>
              <a:defRPr>
                <a:solidFill>
                  <a:srgbClr val="242424"/>
                </a:solidFill>
                <a:latin typeface="Arial" panose="020B0604020202020204" pitchFamily="34" charset="0"/>
                <a:ea typeface="微软雅黑" panose="020B0503020204020204" charset="-122"/>
                <a:cs typeface="+mn-ea"/>
              </a:defRPr>
            </a:lvl9pPr>
          </a:lstStyle>
          <a:p>
            <a:pPr marL="273685" indent="-273685"/>
            <a:r>
              <a:rPr lang="zh-CN" altLang="en-US" sz="1050" dirty="0">
                <a:sym typeface="+mn-ea"/>
              </a:rPr>
              <a:t>软件企业认定证书</a:t>
            </a:r>
          </a:p>
          <a:p>
            <a:pPr marL="273685" indent="-273685"/>
            <a:r>
              <a:rPr lang="zh-CN" altLang="en-US" sz="1050" dirty="0">
                <a:sym typeface="+mn-ea"/>
              </a:rPr>
              <a:t>国家“高新技术企业”认定证书</a:t>
            </a:r>
            <a:endParaRPr lang="en-US" altLang="zh-CN" sz="1050" dirty="0">
              <a:sym typeface="+mn-ea"/>
            </a:endParaRPr>
          </a:p>
          <a:p>
            <a:r>
              <a:rPr lang="zh-CN" altLang="en-US" sz="1050" b="0" dirty="0">
                <a:sym typeface="微软雅黑" panose="020B0503020204020204" charset="-122"/>
              </a:rPr>
              <a:t>中国信息安全优秀解决方奖</a:t>
            </a:r>
          </a:p>
          <a:p>
            <a:r>
              <a:rPr lang="zh-CN" altLang="en-US" sz="1050" b="0" dirty="0">
                <a:sym typeface="微软雅黑" panose="020B0503020204020204" charset="-122"/>
              </a:rPr>
              <a:t>中国信息安全最具影响力企业奖</a:t>
            </a:r>
          </a:p>
        </p:txBody>
      </p:sp>
      <p:cxnSp>
        <p:nvCxnSpPr>
          <p:cNvPr id="43" name="直接连接符 42"/>
          <p:cNvCxnSpPr/>
          <p:nvPr>
            <p:custDataLst>
              <p:tags r:id="rId3"/>
            </p:custDataLst>
          </p:nvPr>
        </p:nvCxnSpPr>
        <p:spPr>
          <a:xfrm>
            <a:off x="15760" y="1640273"/>
            <a:ext cx="12172950" cy="25400"/>
          </a:xfrm>
          <a:prstGeom prst="line">
            <a:avLst/>
          </a:prstGeom>
          <a:ln w="25400" cmpd="sng">
            <a:solidFill>
              <a:schemeClr val="bg1">
                <a:lumMod val="75000"/>
              </a:schemeClr>
            </a:solidFill>
            <a:prstDash val="sysDot"/>
          </a:ln>
        </p:spPr>
        <p:style>
          <a:lnRef idx="1">
            <a:srgbClr val="FC4653"/>
          </a:lnRef>
          <a:fillRef idx="0">
            <a:srgbClr val="FC4653"/>
          </a:fillRef>
          <a:effectRef idx="0">
            <a:srgbClr val="FC4653"/>
          </a:effectRef>
          <a:fontRef idx="minor">
            <a:srgbClr val="242424"/>
          </a:fontRef>
        </p:style>
      </p:cxnSp>
      <p:sp>
        <p:nvSpPr>
          <p:cNvPr id="52" name="文本框 5"/>
          <p:cNvSpPr txBox="1"/>
          <p:nvPr>
            <p:custDataLst>
              <p:tags r:id="rId4"/>
            </p:custDataLst>
          </p:nvPr>
        </p:nvSpPr>
        <p:spPr>
          <a:xfrm>
            <a:off x="2232660" y="1946284"/>
            <a:ext cx="2337435" cy="1555115"/>
          </a:xfrm>
          <a:prstGeom prst="rect">
            <a:avLst/>
          </a:prstGeom>
          <a:noFill/>
        </p:spPr>
        <p:txBody>
          <a:bodyPr wrap="square" lIns="90000" tIns="46800" rIns="90000" bIns="46800" rtlCol="0">
            <a:noAutofit/>
          </a:bodyPr>
          <a:lstStyle>
            <a:defPPr>
              <a:defRPr lang="zh-CN"/>
            </a:defPPr>
            <a:lvl1pPr marL="266700" indent="-266700" fontAlgn="auto">
              <a:lnSpc>
                <a:spcPct val="150000"/>
              </a:lnSpc>
              <a:defRPr sz="1100" b="1">
                <a:solidFill>
                  <a:srgbClr val="242424"/>
                </a:solidFill>
                <a:latin typeface="微软雅黑" panose="020B0503020204020204" charset="-122"/>
                <a:ea typeface="微软雅黑" panose="020B0503020204020204" charset="-122"/>
                <a:cs typeface="微软雅黑" panose="020B0503020204020204" charset="-122"/>
              </a:defRPr>
            </a:lvl1pPr>
            <a:lvl2pPr>
              <a:defRPr>
                <a:solidFill>
                  <a:srgbClr val="242424"/>
                </a:solidFill>
                <a:latin typeface="Arial" panose="020B0604020202020204" pitchFamily="34" charset="0"/>
                <a:ea typeface="微软雅黑" panose="020B0503020204020204" charset="-122"/>
                <a:cs typeface="+mn-ea"/>
              </a:defRPr>
            </a:lvl2pPr>
            <a:lvl3pPr>
              <a:defRPr>
                <a:solidFill>
                  <a:srgbClr val="242424"/>
                </a:solidFill>
                <a:latin typeface="Arial" panose="020B0604020202020204" pitchFamily="34" charset="0"/>
                <a:ea typeface="微软雅黑" panose="020B0503020204020204" charset="-122"/>
                <a:cs typeface="+mn-ea"/>
              </a:defRPr>
            </a:lvl3pPr>
            <a:lvl4pPr>
              <a:defRPr>
                <a:solidFill>
                  <a:srgbClr val="242424"/>
                </a:solidFill>
                <a:latin typeface="Arial" panose="020B0604020202020204" pitchFamily="34" charset="0"/>
                <a:ea typeface="微软雅黑" panose="020B0503020204020204" charset="-122"/>
                <a:cs typeface="+mn-ea"/>
              </a:defRPr>
            </a:lvl4pPr>
            <a:lvl5pPr>
              <a:defRPr>
                <a:solidFill>
                  <a:srgbClr val="242424"/>
                </a:solidFill>
                <a:latin typeface="Arial" panose="020B0604020202020204" pitchFamily="34" charset="0"/>
                <a:ea typeface="微软雅黑" panose="020B0503020204020204" charset="-122"/>
                <a:cs typeface="+mn-ea"/>
              </a:defRPr>
            </a:lvl5pPr>
            <a:lvl6pPr>
              <a:defRPr>
                <a:solidFill>
                  <a:srgbClr val="242424"/>
                </a:solidFill>
                <a:latin typeface="Arial" panose="020B0604020202020204" pitchFamily="34" charset="0"/>
                <a:ea typeface="微软雅黑" panose="020B0503020204020204" charset="-122"/>
                <a:cs typeface="+mn-ea"/>
              </a:defRPr>
            </a:lvl6pPr>
            <a:lvl7pPr>
              <a:defRPr>
                <a:solidFill>
                  <a:srgbClr val="242424"/>
                </a:solidFill>
                <a:latin typeface="Arial" panose="020B0604020202020204" pitchFamily="34" charset="0"/>
                <a:ea typeface="微软雅黑" panose="020B0503020204020204" charset="-122"/>
                <a:cs typeface="+mn-ea"/>
              </a:defRPr>
            </a:lvl7pPr>
            <a:lvl8pPr>
              <a:defRPr>
                <a:solidFill>
                  <a:srgbClr val="242424"/>
                </a:solidFill>
                <a:latin typeface="Arial" panose="020B0604020202020204" pitchFamily="34" charset="0"/>
                <a:ea typeface="微软雅黑" panose="020B0503020204020204" charset="-122"/>
                <a:cs typeface="+mn-ea"/>
              </a:defRPr>
            </a:lvl8pPr>
            <a:lvl9pPr>
              <a:defRPr>
                <a:solidFill>
                  <a:srgbClr val="242424"/>
                </a:solidFill>
                <a:latin typeface="Arial" panose="020B0604020202020204" pitchFamily="34" charset="0"/>
                <a:ea typeface="微软雅黑" panose="020B0503020204020204" charset="-122"/>
                <a:cs typeface="+mn-ea"/>
              </a:defRPr>
            </a:lvl9pPr>
          </a:lstStyle>
          <a:p>
            <a:pPr marL="298450" indent="-298450"/>
            <a:r>
              <a:rPr lang="zh-CN" altLang="en-US" sz="1050" dirty="0">
                <a:sym typeface="微软雅黑" panose="020B0503020204020204" charset="-122"/>
              </a:rPr>
              <a:t> 4月 广州市首批“瞪羚培育企业”称号</a:t>
            </a:r>
          </a:p>
          <a:p>
            <a:pPr marL="332105" indent="-332105"/>
            <a:r>
              <a:rPr lang="zh-CN" altLang="en-US" sz="1050" dirty="0">
                <a:sym typeface="微软雅黑" panose="020B0503020204020204" charset="-122"/>
              </a:rPr>
              <a:t>12月 </a:t>
            </a:r>
            <a:r>
              <a:rPr lang="zh-CN" altLang="en-US" sz="1050" b="0" dirty="0">
                <a:sym typeface="微软雅黑" panose="020B0503020204020204" charset="-122"/>
              </a:rPr>
              <a:t>中国软件和信息服务数据安全领域标杆服务商奖</a:t>
            </a:r>
          </a:p>
          <a:p>
            <a:pPr marL="332105" indent="-332105"/>
            <a:r>
              <a:rPr lang="zh-CN" altLang="en-US" sz="1050" dirty="0">
                <a:sym typeface="微软雅黑" panose="020B0503020204020204" charset="-122"/>
              </a:rPr>
              <a:t>12月 </a:t>
            </a:r>
            <a:r>
              <a:rPr lang="zh-CN" altLang="en-US" sz="1050" b="0" dirty="0">
                <a:sym typeface="微软雅黑" panose="020B0503020204020204" charset="-122"/>
              </a:rPr>
              <a:t>中国软件和信息服务数据安全领域最佳产品奖</a:t>
            </a:r>
          </a:p>
        </p:txBody>
      </p:sp>
      <p:sp>
        <p:nvSpPr>
          <p:cNvPr id="25" name="文本框 5"/>
          <p:cNvSpPr txBox="1"/>
          <p:nvPr>
            <p:custDataLst>
              <p:tags r:id="rId5"/>
            </p:custDataLst>
          </p:nvPr>
        </p:nvSpPr>
        <p:spPr>
          <a:xfrm>
            <a:off x="6556375" y="1946284"/>
            <a:ext cx="2174875" cy="1105535"/>
          </a:xfrm>
          <a:prstGeom prst="rect">
            <a:avLst/>
          </a:prstGeom>
          <a:noFill/>
        </p:spPr>
        <p:txBody>
          <a:bodyPr wrap="square" lIns="90000" tIns="46800" rIns="90000" bIns="46800" rtlCol="0">
            <a:noAutofit/>
          </a:bodyPr>
          <a:lstStyle>
            <a:defPPr>
              <a:defRPr lang="zh-CN"/>
            </a:defPPr>
            <a:lvl1pPr marL="266700" indent="-266700" fontAlgn="auto">
              <a:lnSpc>
                <a:spcPct val="150000"/>
              </a:lnSpc>
              <a:defRPr sz="1100" b="1">
                <a:solidFill>
                  <a:srgbClr val="242424"/>
                </a:solidFill>
                <a:latin typeface="微软雅黑" panose="020B0503020204020204" charset="-122"/>
                <a:ea typeface="微软雅黑" panose="020B0503020204020204" charset="-122"/>
                <a:cs typeface="微软雅黑" panose="020B0503020204020204" charset="-122"/>
              </a:defRPr>
            </a:lvl1pPr>
            <a:lvl2pPr>
              <a:defRPr>
                <a:solidFill>
                  <a:srgbClr val="242424"/>
                </a:solidFill>
                <a:latin typeface="Arial" panose="020B0604020202020204" pitchFamily="34" charset="0"/>
                <a:ea typeface="微软雅黑" panose="020B0503020204020204" charset="-122"/>
                <a:cs typeface="+mn-ea"/>
              </a:defRPr>
            </a:lvl2pPr>
            <a:lvl3pPr>
              <a:defRPr>
                <a:solidFill>
                  <a:srgbClr val="242424"/>
                </a:solidFill>
                <a:latin typeface="Arial" panose="020B0604020202020204" pitchFamily="34" charset="0"/>
                <a:ea typeface="微软雅黑" panose="020B0503020204020204" charset="-122"/>
                <a:cs typeface="+mn-ea"/>
              </a:defRPr>
            </a:lvl3pPr>
            <a:lvl4pPr>
              <a:defRPr>
                <a:solidFill>
                  <a:srgbClr val="242424"/>
                </a:solidFill>
                <a:latin typeface="Arial" panose="020B0604020202020204" pitchFamily="34" charset="0"/>
                <a:ea typeface="微软雅黑" panose="020B0503020204020204" charset="-122"/>
                <a:cs typeface="+mn-ea"/>
              </a:defRPr>
            </a:lvl4pPr>
            <a:lvl5pPr>
              <a:defRPr>
                <a:solidFill>
                  <a:srgbClr val="242424"/>
                </a:solidFill>
                <a:latin typeface="Arial" panose="020B0604020202020204" pitchFamily="34" charset="0"/>
                <a:ea typeface="微软雅黑" panose="020B0503020204020204" charset="-122"/>
                <a:cs typeface="+mn-ea"/>
              </a:defRPr>
            </a:lvl5pPr>
            <a:lvl6pPr>
              <a:defRPr>
                <a:solidFill>
                  <a:srgbClr val="242424"/>
                </a:solidFill>
                <a:latin typeface="Arial" panose="020B0604020202020204" pitchFamily="34" charset="0"/>
                <a:ea typeface="微软雅黑" panose="020B0503020204020204" charset="-122"/>
                <a:cs typeface="+mn-ea"/>
              </a:defRPr>
            </a:lvl6pPr>
            <a:lvl7pPr>
              <a:defRPr>
                <a:solidFill>
                  <a:srgbClr val="242424"/>
                </a:solidFill>
                <a:latin typeface="Arial" panose="020B0604020202020204" pitchFamily="34" charset="0"/>
                <a:ea typeface="微软雅黑" panose="020B0503020204020204" charset="-122"/>
                <a:cs typeface="+mn-ea"/>
              </a:defRPr>
            </a:lvl7pPr>
            <a:lvl8pPr>
              <a:defRPr>
                <a:solidFill>
                  <a:srgbClr val="242424"/>
                </a:solidFill>
                <a:latin typeface="Arial" panose="020B0604020202020204" pitchFamily="34" charset="0"/>
                <a:ea typeface="微软雅黑" panose="020B0503020204020204" charset="-122"/>
                <a:cs typeface="+mn-ea"/>
              </a:defRPr>
            </a:lvl8pPr>
            <a:lvl9pPr>
              <a:defRPr>
                <a:solidFill>
                  <a:srgbClr val="242424"/>
                </a:solidFill>
                <a:latin typeface="Arial" panose="020B0604020202020204" pitchFamily="34" charset="0"/>
                <a:ea typeface="微软雅黑" panose="020B0503020204020204" charset="-122"/>
                <a:cs typeface="+mn-ea"/>
              </a:defRPr>
            </a:lvl9pPr>
          </a:lstStyle>
          <a:p>
            <a:pPr marL="311150" indent="-311150"/>
            <a:r>
              <a:rPr lang="en-US" altLang="zh-CN" sz="1050" dirty="0">
                <a:sym typeface="微软雅黑" panose="020B0503020204020204" charset="-122"/>
              </a:rPr>
              <a:t> 2</a:t>
            </a:r>
            <a:r>
              <a:rPr lang="zh-CN" altLang="en-US" sz="1050" dirty="0">
                <a:sym typeface="微软雅黑" panose="020B0503020204020204" charset="-122"/>
              </a:rPr>
              <a:t>月</a:t>
            </a:r>
            <a:r>
              <a:rPr lang="en-US" altLang="zh-CN" sz="1050" b="0" dirty="0">
                <a:sym typeface="微软雅黑" panose="020B0503020204020204" charset="-122"/>
              </a:rPr>
              <a:t> Oracle Backup Solutions Provider</a:t>
            </a:r>
          </a:p>
          <a:p>
            <a:pPr marL="311150" indent="-311150"/>
            <a:r>
              <a:rPr lang="en-US" altLang="zh-CN" sz="1050" dirty="0">
                <a:sym typeface="微软雅黑" panose="020B0503020204020204" charset="-122"/>
              </a:rPr>
              <a:t>6</a:t>
            </a:r>
            <a:r>
              <a:rPr lang="zh-CN" altLang="en-US" sz="1050" dirty="0">
                <a:sym typeface="微软雅黑" panose="020B0503020204020204" charset="-122"/>
              </a:rPr>
              <a:t>月 </a:t>
            </a:r>
            <a:r>
              <a:rPr lang="zh-CN" altLang="en-US" sz="1050" b="0" dirty="0">
                <a:sym typeface="微软雅黑" panose="020B0503020204020204" charset="-122"/>
              </a:rPr>
              <a:t>知识产权管理体系认证证书</a:t>
            </a:r>
            <a:endParaRPr lang="en-US" altLang="zh-CN" sz="1050" b="0" dirty="0">
              <a:sym typeface="微软雅黑" panose="020B0503020204020204" charset="-122"/>
            </a:endParaRPr>
          </a:p>
          <a:p>
            <a:pPr marL="353695" indent="-353695"/>
            <a:r>
              <a:rPr lang="en-US" altLang="zh-CN" sz="1050" dirty="0">
                <a:sym typeface="微软雅黑" panose="020B0503020204020204" charset="-122"/>
              </a:rPr>
              <a:t>11</a:t>
            </a:r>
            <a:r>
              <a:rPr lang="zh-CN" altLang="en-US" sz="1050" dirty="0">
                <a:sym typeface="微软雅黑" panose="020B0503020204020204" charset="-122"/>
              </a:rPr>
              <a:t>月 </a:t>
            </a:r>
            <a:r>
              <a:rPr lang="zh-CN" altLang="en-US" sz="1050" dirty="0">
                <a:solidFill>
                  <a:srgbClr val="C00000"/>
                </a:solidFill>
                <a:sym typeface="微软雅黑" panose="020B0503020204020204" charset="-122"/>
              </a:rPr>
              <a:t>德勤中国高科技高成长全国</a:t>
            </a:r>
            <a:r>
              <a:rPr lang="en-US" altLang="zh-CN" sz="1050" dirty="0">
                <a:solidFill>
                  <a:srgbClr val="C00000"/>
                </a:solidFill>
                <a:sym typeface="微软雅黑" panose="020B0503020204020204" charset="-122"/>
              </a:rPr>
              <a:t>50</a:t>
            </a:r>
            <a:r>
              <a:rPr lang="zh-CN" altLang="en-US" sz="1050" dirty="0">
                <a:solidFill>
                  <a:srgbClr val="C00000"/>
                </a:solidFill>
                <a:sym typeface="微软雅黑" panose="020B0503020204020204" charset="-122"/>
              </a:rPr>
              <a:t>强、广州</a:t>
            </a:r>
            <a:r>
              <a:rPr lang="en-US" altLang="zh-CN" sz="1050" dirty="0">
                <a:solidFill>
                  <a:srgbClr val="C00000"/>
                </a:solidFill>
                <a:sym typeface="微软雅黑" panose="020B0503020204020204" charset="-122"/>
              </a:rPr>
              <a:t>20</a:t>
            </a:r>
            <a:r>
              <a:rPr lang="zh-CN" altLang="en-US" sz="1050" dirty="0">
                <a:solidFill>
                  <a:srgbClr val="C00000"/>
                </a:solidFill>
                <a:sym typeface="微软雅黑" panose="020B0503020204020204" charset="-122"/>
              </a:rPr>
              <a:t>强</a:t>
            </a:r>
            <a:endParaRPr lang="en-US" altLang="zh-CN" sz="1050" dirty="0">
              <a:solidFill>
                <a:srgbClr val="C00000"/>
              </a:solidFill>
              <a:sym typeface="微软雅黑" panose="020B0503020204020204" charset="-122"/>
            </a:endParaRPr>
          </a:p>
        </p:txBody>
      </p:sp>
      <p:sp>
        <p:nvSpPr>
          <p:cNvPr id="27" name="文本框 5"/>
          <p:cNvSpPr txBox="1"/>
          <p:nvPr>
            <p:custDataLst>
              <p:tags r:id="rId6"/>
            </p:custDataLst>
          </p:nvPr>
        </p:nvSpPr>
        <p:spPr>
          <a:xfrm>
            <a:off x="8674735" y="1946284"/>
            <a:ext cx="3453765" cy="1358900"/>
          </a:xfrm>
          <a:prstGeom prst="rect">
            <a:avLst/>
          </a:prstGeom>
          <a:noFill/>
        </p:spPr>
        <p:txBody>
          <a:bodyPr wrap="square" lIns="90000" tIns="46800" rIns="90000" bIns="46800" rtlCol="0">
            <a:noAutofit/>
          </a:bodyPr>
          <a:lstStyle>
            <a:defPPr>
              <a:defRPr lang="zh-CN"/>
            </a:defPPr>
            <a:lvl1pPr marL="266700" indent="-266700" fontAlgn="auto">
              <a:lnSpc>
                <a:spcPct val="150000"/>
              </a:lnSpc>
              <a:defRPr sz="1100" b="1">
                <a:solidFill>
                  <a:srgbClr val="242424"/>
                </a:solidFill>
                <a:latin typeface="微软雅黑" panose="020B0503020204020204" charset="-122"/>
                <a:ea typeface="微软雅黑" panose="020B0503020204020204" charset="-122"/>
                <a:cs typeface="微软雅黑" panose="020B0503020204020204" charset="-122"/>
              </a:defRPr>
            </a:lvl1pPr>
            <a:lvl2pPr>
              <a:defRPr>
                <a:solidFill>
                  <a:srgbClr val="242424"/>
                </a:solidFill>
                <a:latin typeface="Arial" panose="020B0604020202020204" pitchFamily="34" charset="0"/>
                <a:ea typeface="微软雅黑" panose="020B0503020204020204" charset="-122"/>
                <a:cs typeface="+mn-ea"/>
              </a:defRPr>
            </a:lvl2pPr>
            <a:lvl3pPr>
              <a:defRPr>
                <a:solidFill>
                  <a:srgbClr val="242424"/>
                </a:solidFill>
                <a:latin typeface="Arial" panose="020B0604020202020204" pitchFamily="34" charset="0"/>
                <a:ea typeface="微软雅黑" panose="020B0503020204020204" charset="-122"/>
                <a:cs typeface="+mn-ea"/>
              </a:defRPr>
            </a:lvl3pPr>
            <a:lvl4pPr>
              <a:defRPr>
                <a:solidFill>
                  <a:srgbClr val="242424"/>
                </a:solidFill>
                <a:latin typeface="Arial" panose="020B0604020202020204" pitchFamily="34" charset="0"/>
                <a:ea typeface="微软雅黑" panose="020B0503020204020204" charset="-122"/>
                <a:cs typeface="+mn-ea"/>
              </a:defRPr>
            </a:lvl4pPr>
            <a:lvl5pPr>
              <a:defRPr>
                <a:solidFill>
                  <a:srgbClr val="242424"/>
                </a:solidFill>
                <a:latin typeface="Arial" panose="020B0604020202020204" pitchFamily="34" charset="0"/>
                <a:ea typeface="微软雅黑" panose="020B0503020204020204" charset="-122"/>
                <a:cs typeface="+mn-ea"/>
              </a:defRPr>
            </a:lvl5pPr>
            <a:lvl6pPr>
              <a:defRPr>
                <a:solidFill>
                  <a:srgbClr val="242424"/>
                </a:solidFill>
                <a:latin typeface="Arial" panose="020B0604020202020204" pitchFamily="34" charset="0"/>
                <a:ea typeface="微软雅黑" panose="020B0503020204020204" charset="-122"/>
                <a:cs typeface="+mn-ea"/>
              </a:defRPr>
            </a:lvl6pPr>
            <a:lvl7pPr>
              <a:defRPr>
                <a:solidFill>
                  <a:srgbClr val="242424"/>
                </a:solidFill>
                <a:latin typeface="Arial" panose="020B0604020202020204" pitchFamily="34" charset="0"/>
                <a:ea typeface="微软雅黑" panose="020B0503020204020204" charset="-122"/>
                <a:cs typeface="+mn-ea"/>
              </a:defRPr>
            </a:lvl7pPr>
            <a:lvl8pPr>
              <a:defRPr>
                <a:solidFill>
                  <a:srgbClr val="242424"/>
                </a:solidFill>
                <a:latin typeface="Arial" panose="020B0604020202020204" pitchFamily="34" charset="0"/>
                <a:ea typeface="微软雅黑" panose="020B0503020204020204" charset="-122"/>
                <a:cs typeface="+mn-ea"/>
              </a:defRPr>
            </a:lvl8pPr>
            <a:lvl9pPr>
              <a:defRPr>
                <a:solidFill>
                  <a:srgbClr val="242424"/>
                </a:solidFill>
                <a:latin typeface="Arial" panose="020B0604020202020204" pitchFamily="34" charset="0"/>
                <a:ea typeface="微软雅黑" panose="020B0503020204020204" charset="-122"/>
                <a:cs typeface="+mn-ea"/>
              </a:defRPr>
            </a:lvl9pPr>
          </a:lstStyle>
          <a:p>
            <a:r>
              <a:rPr lang="en-US" altLang="zh-CN" sz="1050" dirty="0">
                <a:sym typeface="微软雅黑" panose="020B0503020204020204" charset="-122"/>
              </a:rPr>
              <a:t>  </a:t>
            </a:r>
            <a:r>
              <a:rPr lang="zh-CN" altLang="en-US" sz="1050" dirty="0">
                <a:sym typeface="微软雅黑" panose="020B0503020204020204" charset="-122"/>
              </a:rPr>
              <a:t>4月 </a:t>
            </a:r>
            <a:r>
              <a:rPr lang="zh-CN" altLang="en-US" sz="1050" b="0" dirty="0">
                <a:sym typeface="微软雅黑" panose="020B0503020204020204" charset="-122"/>
              </a:rPr>
              <a:t>中国信息化（智慧公安）最佳自主可控奖</a:t>
            </a:r>
            <a:endParaRPr lang="en-US" altLang="zh-CN" sz="1050" b="0" dirty="0">
              <a:sym typeface="微软雅黑" panose="020B0503020204020204" charset="-122"/>
            </a:endParaRPr>
          </a:p>
          <a:p>
            <a:r>
              <a:rPr lang="en-US" altLang="zh-CN" sz="1050" dirty="0">
                <a:sym typeface="微软雅黑" panose="020B0503020204020204" charset="-122"/>
              </a:rPr>
              <a:t>  5</a:t>
            </a:r>
            <a:r>
              <a:rPr lang="zh-CN" altLang="en-US" sz="1050" dirty="0">
                <a:sym typeface="微软雅黑" panose="020B0503020204020204" charset="-122"/>
              </a:rPr>
              <a:t>月 </a:t>
            </a:r>
            <a:r>
              <a:rPr lang="zh-CN" altLang="en-US" sz="1050" b="0" dirty="0">
                <a:sym typeface="微软雅黑" panose="020B0503020204020204" charset="-122"/>
              </a:rPr>
              <a:t>中国应急管理信息化产品技术创新奖</a:t>
            </a:r>
          </a:p>
          <a:p>
            <a:r>
              <a:rPr lang="zh-CN" altLang="en-US" sz="1050" dirty="0">
                <a:sym typeface="微软雅黑" panose="020B0503020204020204" charset="-122"/>
              </a:rPr>
              <a:t>  9月 </a:t>
            </a:r>
            <a:r>
              <a:rPr lang="zh-CN" altLang="en-US" sz="1050" dirty="0">
                <a:solidFill>
                  <a:srgbClr val="C00000"/>
                </a:solidFill>
                <a:sym typeface="微软雅黑" panose="020B0503020204020204" charset="-122"/>
              </a:rPr>
              <a:t>工信部</a:t>
            </a:r>
            <a:r>
              <a:rPr lang="en-US" altLang="zh-CN" sz="1050" dirty="0">
                <a:solidFill>
                  <a:srgbClr val="C00000"/>
                </a:solidFill>
                <a:sym typeface="微软雅黑" panose="020B0503020204020204" charset="-122"/>
              </a:rPr>
              <a:t>2018</a:t>
            </a:r>
            <a:r>
              <a:rPr lang="zh-CN" altLang="en-US" sz="1050" dirty="0">
                <a:solidFill>
                  <a:srgbClr val="C00000"/>
                </a:solidFill>
                <a:sym typeface="微软雅黑" panose="020B0503020204020204" charset="-122"/>
              </a:rPr>
              <a:t>大数据产业发展试点示范项目</a:t>
            </a:r>
            <a:endParaRPr lang="en-US" altLang="zh-CN" sz="1050" dirty="0">
              <a:solidFill>
                <a:srgbClr val="C00000"/>
              </a:solidFill>
              <a:sym typeface="微软雅黑" panose="020B0503020204020204" charset="-122"/>
            </a:endParaRPr>
          </a:p>
          <a:p>
            <a:r>
              <a:rPr lang="en-US" altLang="zh-CN" sz="1050" dirty="0"/>
              <a:t>10</a:t>
            </a:r>
            <a:r>
              <a:rPr lang="zh-CN" altLang="en-US" sz="1050" dirty="0"/>
              <a:t>月 </a:t>
            </a:r>
            <a:r>
              <a:rPr lang="en-US" altLang="zh-CN" sz="1050" dirty="0">
                <a:sym typeface="微软雅黑" panose="020B0503020204020204" charset="-122"/>
              </a:rPr>
              <a:t>2018</a:t>
            </a:r>
            <a:r>
              <a:rPr lang="zh-CN" altLang="en-US" sz="1050" dirty="0">
                <a:sym typeface="微软雅黑" panose="020B0503020204020204" charset="-122"/>
              </a:rPr>
              <a:t>德勤中国高科技高成长广州</a:t>
            </a:r>
            <a:r>
              <a:rPr lang="en-US" altLang="zh-CN" sz="1050" dirty="0">
                <a:sym typeface="微软雅黑" panose="020B0503020204020204" charset="-122"/>
              </a:rPr>
              <a:t>20</a:t>
            </a:r>
            <a:r>
              <a:rPr lang="zh-CN" altLang="en-US" sz="1050" dirty="0">
                <a:sym typeface="微软雅黑" panose="020B0503020204020204" charset="-122"/>
              </a:rPr>
              <a:t>强暨明日之星</a:t>
            </a:r>
            <a:endParaRPr lang="en-US" altLang="zh-CN" sz="1050" dirty="0">
              <a:sym typeface="微软雅黑" panose="020B0503020204020204" charset="-122"/>
            </a:endParaRPr>
          </a:p>
          <a:p>
            <a:r>
              <a:rPr lang="en-US" altLang="zh-CN" sz="1050" dirty="0"/>
              <a:t>11</a:t>
            </a:r>
            <a:r>
              <a:rPr lang="zh-CN" altLang="en-US" sz="1050" dirty="0"/>
              <a:t>月 </a:t>
            </a:r>
            <a:r>
              <a:rPr lang="zh-CN" altLang="en-US" sz="1050" dirty="0">
                <a:solidFill>
                  <a:srgbClr val="C00000"/>
                </a:solidFill>
              </a:rPr>
              <a:t>第七届中国创新创业大赛全国第</a:t>
            </a:r>
            <a:r>
              <a:rPr lang="en-US" altLang="zh-CN" sz="1050" dirty="0">
                <a:solidFill>
                  <a:srgbClr val="C00000"/>
                </a:solidFill>
              </a:rPr>
              <a:t>5</a:t>
            </a:r>
            <a:r>
              <a:rPr lang="zh-CN" altLang="en-US" sz="1050" dirty="0">
                <a:solidFill>
                  <a:srgbClr val="C00000"/>
                </a:solidFill>
              </a:rPr>
              <a:t>名</a:t>
            </a:r>
          </a:p>
        </p:txBody>
      </p:sp>
      <p:sp>
        <p:nvSpPr>
          <p:cNvPr id="29" name="文本框 5"/>
          <p:cNvSpPr txBox="1"/>
          <p:nvPr>
            <p:custDataLst>
              <p:tags r:id="rId7"/>
            </p:custDataLst>
          </p:nvPr>
        </p:nvSpPr>
        <p:spPr>
          <a:xfrm>
            <a:off x="13862" y="4224664"/>
            <a:ext cx="2450670" cy="1069975"/>
          </a:xfrm>
          <a:prstGeom prst="rect">
            <a:avLst/>
          </a:prstGeom>
          <a:noFill/>
        </p:spPr>
        <p:txBody>
          <a:bodyPr wrap="square" lIns="90000" tIns="46800" rIns="90000" bIns="46800" rtlCol="0">
            <a:noAutofit/>
          </a:bodyPr>
          <a:lstStyle>
            <a:defPPr>
              <a:defRPr lang="zh-CN"/>
            </a:defPPr>
            <a:lvl1pPr marL="266700" indent="-266700" fontAlgn="auto">
              <a:lnSpc>
                <a:spcPct val="150000"/>
              </a:lnSpc>
              <a:defRPr sz="1100" b="1">
                <a:solidFill>
                  <a:srgbClr val="242424"/>
                </a:solidFill>
                <a:latin typeface="微软雅黑" panose="020B0503020204020204" charset="-122"/>
                <a:ea typeface="微软雅黑" panose="020B0503020204020204" charset="-122"/>
                <a:cs typeface="微软雅黑" panose="020B0503020204020204" charset="-122"/>
              </a:defRPr>
            </a:lvl1pPr>
            <a:lvl2pPr>
              <a:defRPr>
                <a:solidFill>
                  <a:srgbClr val="242424"/>
                </a:solidFill>
                <a:latin typeface="Arial" panose="020B0604020202020204" pitchFamily="34" charset="0"/>
                <a:ea typeface="微软雅黑" panose="020B0503020204020204" charset="-122"/>
                <a:cs typeface="+mn-ea"/>
              </a:defRPr>
            </a:lvl2pPr>
            <a:lvl3pPr>
              <a:defRPr>
                <a:solidFill>
                  <a:srgbClr val="242424"/>
                </a:solidFill>
                <a:latin typeface="Arial" panose="020B0604020202020204" pitchFamily="34" charset="0"/>
                <a:ea typeface="微软雅黑" panose="020B0503020204020204" charset="-122"/>
                <a:cs typeface="+mn-ea"/>
              </a:defRPr>
            </a:lvl3pPr>
            <a:lvl4pPr>
              <a:defRPr>
                <a:solidFill>
                  <a:srgbClr val="242424"/>
                </a:solidFill>
                <a:latin typeface="Arial" panose="020B0604020202020204" pitchFamily="34" charset="0"/>
                <a:ea typeface="微软雅黑" panose="020B0503020204020204" charset="-122"/>
                <a:cs typeface="+mn-ea"/>
              </a:defRPr>
            </a:lvl4pPr>
            <a:lvl5pPr>
              <a:defRPr>
                <a:solidFill>
                  <a:srgbClr val="242424"/>
                </a:solidFill>
                <a:latin typeface="Arial" panose="020B0604020202020204" pitchFamily="34" charset="0"/>
                <a:ea typeface="微软雅黑" panose="020B0503020204020204" charset="-122"/>
                <a:cs typeface="+mn-ea"/>
              </a:defRPr>
            </a:lvl5pPr>
            <a:lvl6pPr>
              <a:defRPr>
                <a:solidFill>
                  <a:srgbClr val="242424"/>
                </a:solidFill>
                <a:latin typeface="Arial" panose="020B0604020202020204" pitchFamily="34" charset="0"/>
                <a:ea typeface="微软雅黑" panose="020B0503020204020204" charset="-122"/>
                <a:cs typeface="+mn-ea"/>
              </a:defRPr>
            </a:lvl6pPr>
            <a:lvl7pPr>
              <a:defRPr>
                <a:solidFill>
                  <a:srgbClr val="242424"/>
                </a:solidFill>
                <a:latin typeface="Arial" panose="020B0604020202020204" pitchFamily="34" charset="0"/>
                <a:ea typeface="微软雅黑" panose="020B0503020204020204" charset="-122"/>
                <a:cs typeface="+mn-ea"/>
              </a:defRPr>
            </a:lvl7pPr>
            <a:lvl8pPr>
              <a:defRPr>
                <a:solidFill>
                  <a:srgbClr val="242424"/>
                </a:solidFill>
                <a:latin typeface="Arial" panose="020B0604020202020204" pitchFamily="34" charset="0"/>
                <a:ea typeface="微软雅黑" panose="020B0503020204020204" charset="-122"/>
                <a:cs typeface="+mn-ea"/>
              </a:defRPr>
            </a:lvl8pPr>
            <a:lvl9pPr>
              <a:defRPr>
                <a:solidFill>
                  <a:srgbClr val="242424"/>
                </a:solidFill>
                <a:latin typeface="Arial" panose="020B0604020202020204" pitchFamily="34" charset="0"/>
                <a:ea typeface="微软雅黑" panose="020B0503020204020204" charset="-122"/>
                <a:cs typeface="+mn-ea"/>
              </a:defRPr>
            </a:lvl9pPr>
          </a:lstStyle>
          <a:p>
            <a:pPr marL="361950" indent="-361950"/>
            <a:r>
              <a:rPr lang="en-US" altLang="zh-CN" sz="1050" dirty="0">
                <a:sym typeface="微软雅黑" panose="020B0503020204020204" charset="-122"/>
              </a:rPr>
              <a:t>1</a:t>
            </a:r>
            <a:r>
              <a:rPr lang="zh-CN" altLang="en-US" sz="1050" dirty="0">
                <a:sym typeface="微软雅黑" panose="020B0503020204020204" charset="-122"/>
              </a:rPr>
              <a:t>月 </a:t>
            </a:r>
            <a:r>
              <a:rPr lang="en-US" altLang="zh-CN" sz="1050" b="0" dirty="0">
                <a:sym typeface="微软雅黑" panose="020B0503020204020204" charset="-122"/>
              </a:rPr>
              <a:t>ISO27001:</a:t>
            </a:r>
            <a:r>
              <a:rPr lang="zh-CN" altLang="en-US" sz="1050" b="0" dirty="0">
                <a:sym typeface="微软雅黑" panose="020B0503020204020204" charset="-122"/>
              </a:rPr>
              <a:t>信息安全管理体系认证</a:t>
            </a:r>
          </a:p>
          <a:p>
            <a:pPr marL="361950" indent="-361950"/>
            <a:r>
              <a:rPr lang="en-US" altLang="zh-CN" sz="1050" dirty="0">
                <a:sym typeface="微软雅黑" panose="020B0503020204020204" charset="-122"/>
              </a:rPr>
              <a:t>4</a:t>
            </a:r>
            <a:r>
              <a:rPr lang="zh-CN" altLang="en-US" sz="1050" dirty="0">
                <a:sym typeface="微软雅黑" panose="020B0503020204020204" charset="-122"/>
              </a:rPr>
              <a:t>月 </a:t>
            </a:r>
            <a:r>
              <a:rPr lang="en-US" altLang="zh-CN" sz="1050" b="0" dirty="0">
                <a:sym typeface="微软雅黑" panose="020B0503020204020204" charset="-122"/>
              </a:rPr>
              <a:t>ISO9001:</a:t>
            </a:r>
            <a:r>
              <a:rPr lang="zh-CN" altLang="en-US" sz="1050" b="0" dirty="0">
                <a:sym typeface="微软雅黑" panose="020B0503020204020204" charset="-122"/>
              </a:rPr>
              <a:t>质量管理体系认证</a:t>
            </a:r>
          </a:p>
          <a:p>
            <a:pPr marL="361950" indent="-361950"/>
            <a:r>
              <a:rPr lang="en-US" altLang="zh-CN" sz="1050" dirty="0">
                <a:sym typeface="微软雅黑" panose="020B0503020204020204" charset="-122"/>
              </a:rPr>
              <a:t>4</a:t>
            </a:r>
            <a:r>
              <a:rPr lang="zh-CN" altLang="en-US" sz="1050" dirty="0">
                <a:sym typeface="微软雅黑" panose="020B0503020204020204" charset="-122"/>
              </a:rPr>
              <a:t>月 </a:t>
            </a:r>
            <a:r>
              <a:rPr lang="en-US" altLang="zh-CN" sz="1050" b="0" dirty="0">
                <a:sym typeface="微软雅黑" panose="020B0503020204020204" charset="-122"/>
              </a:rPr>
              <a:t>ISO14001:</a:t>
            </a:r>
            <a:r>
              <a:rPr lang="zh-CN" altLang="en-US" sz="1050" b="0" dirty="0">
                <a:sym typeface="微软雅黑" panose="020B0503020204020204" charset="-122"/>
              </a:rPr>
              <a:t>环境管理体系认证</a:t>
            </a:r>
            <a:endParaRPr lang="en-US" altLang="zh-CN" sz="1050" b="0" dirty="0">
              <a:sym typeface="微软雅黑" panose="020B0503020204020204" charset="-122"/>
            </a:endParaRPr>
          </a:p>
          <a:p>
            <a:pPr marL="361950" indent="-361950"/>
            <a:r>
              <a:rPr lang="en-US" altLang="zh-CN" sz="1050" dirty="0">
                <a:sym typeface="微软雅黑" panose="020B0503020204020204" charset="-122"/>
              </a:rPr>
              <a:t>8</a:t>
            </a:r>
            <a:r>
              <a:rPr lang="zh-CN" altLang="en-US" sz="1050" dirty="0">
                <a:sym typeface="微软雅黑" panose="020B0503020204020204" charset="-122"/>
              </a:rPr>
              <a:t>月 </a:t>
            </a:r>
            <a:r>
              <a:rPr lang="zh-CN" altLang="en-US" sz="1050" dirty="0">
                <a:solidFill>
                  <a:srgbClr val="C00000"/>
                </a:solidFill>
                <a:sym typeface="微软雅黑" panose="020B0503020204020204" charset="-122"/>
              </a:rPr>
              <a:t>入选广东省优秀大数据案例 </a:t>
            </a:r>
            <a:r>
              <a:rPr lang="en-US" altLang="zh-CN" sz="1050" dirty="0">
                <a:solidFill>
                  <a:srgbClr val="C00000"/>
                </a:solidFill>
                <a:sym typeface="微软雅黑" panose="020B0503020204020204" charset="-122"/>
              </a:rPr>
              <a:t>TOP30</a:t>
            </a:r>
          </a:p>
          <a:p>
            <a:pPr marL="361950" indent="-361950"/>
            <a:r>
              <a:rPr lang="en-US" altLang="zh-CN" sz="1050" dirty="0">
                <a:sym typeface="+mn-ea"/>
              </a:rPr>
              <a:t>12</a:t>
            </a:r>
            <a:r>
              <a:rPr lang="zh-CN" altLang="en-US" sz="1050" dirty="0">
                <a:sym typeface="+mn-ea"/>
              </a:rPr>
              <a:t>月 </a:t>
            </a:r>
            <a:r>
              <a:rPr lang="en-US" altLang="zh-CN" sz="1050" b="0" dirty="0">
                <a:sym typeface="+mn-ea"/>
              </a:rPr>
              <a:t>2019</a:t>
            </a:r>
            <a:r>
              <a:rPr lang="zh-CN" altLang="en-US" sz="1050" b="0" dirty="0">
                <a:sym typeface="+mn-ea"/>
              </a:rPr>
              <a:t>粤港澳大湾区最具潜力科创企业</a:t>
            </a:r>
            <a:endParaRPr lang="zh-CN" altLang="en-US" sz="1050" b="0" dirty="0">
              <a:sym typeface="微软雅黑" panose="020B0503020204020204" charset="-122"/>
            </a:endParaRPr>
          </a:p>
        </p:txBody>
      </p:sp>
      <p:sp>
        <p:nvSpPr>
          <p:cNvPr id="31" name="文本框 5"/>
          <p:cNvSpPr txBox="1"/>
          <p:nvPr>
            <p:custDataLst>
              <p:tags r:id="rId8"/>
            </p:custDataLst>
          </p:nvPr>
        </p:nvSpPr>
        <p:spPr>
          <a:xfrm>
            <a:off x="4565015" y="1946284"/>
            <a:ext cx="1945640" cy="1079500"/>
          </a:xfrm>
          <a:prstGeom prst="rect">
            <a:avLst/>
          </a:prstGeom>
          <a:noFill/>
        </p:spPr>
        <p:txBody>
          <a:bodyPr wrap="square" lIns="90000" tIns="46800" rIns="90000" bIns="46800" rtlCol="0">
            <a:noAutofit/>
          </a:bodyPr>
          <a:lstStyle>
            <a:defPPr>
              <a:defRPr lang="zh-CN"/>
            </a:defPPr>
            <a:lvl1pPr marL="266700" indent="-266700" fontAlgn="auto">
              <a:lnSpc>
                <a:spcPct val="150000"/>
              </a:lnSpc>
              <a:defRPr sz="1100" b="1">
                <a:solidFill>
                  <a:srgbClr val="242424"/>
                </a:solidFill>
                <a:latin typeface="微软雅黑" panose="020B0503020204020204" charset="-122"/>
                <a:ea typeface="微软雅黑" panose="020B0503020204020204" charset="-122"/>
                <a:cs typeface="微软雅黑" panose="020B0503020204020204" charset="-122"/>
              </a:defRPr>
            </a:lvl1pPr>
            <a:lvl2pPr>
              <a:defRPr>
                <a:solidFill>
                  <a:srgbClr val="242424"/>
                </a:solidFill>
                <a:latin typeface="Arial" panose="020B0604020202020204" pitchFamily="34" charset="0"/>
                <a:ea typeface="微软雅黑" panose="020B0503020204020204" charset="-122"/>
                <a:cs typeface="+mn-ea"/>
              </a:defRPr>
            </a:lvl2pPr>
            <a:lvl3pPr>
              <a:defRPr>
                <a:solidFill>
                  <a:srgbClr val="242424"/>
                </a:solidFill>
                <a:latin typeface="Arial" panose="020B0604020202020204" pitchFamily="34" charset="0"/>
                <a:ea typeface="微软雅黑" panose="020B0503020204020204" charset="-122"/>
                <a:cs typeface="+mn-ea"/>
              </a:defRPr>
            </a:lvl3pPr>
            <a:lvl4pPr>
              <a:defRPr>
                <a:solidFill>
                  <a:srgbClr val="242424"/>
                </a:solidFill>
                <a:latin typeface="Arial" panose="020B0604020202020204" pitchFamily="34" charset="0"/>
                <a:ea typeface="微软雅黑" panose="020B0503020204020204" charset="-122"/>
                <a:cs typeface="+mn-ea"/>
              </a:defRPr>
            </a:lvl4pPr>
            <a:lvl5pPr>
              <a:defRPr>
                <a:solidFill>
                  <a:srgbClr val="242424"/>
                </a:solidFill>
                <a:latin typeface="Arial" panose="020B0604020202020204" pitchFamily="34" charset="0"/>
                <a:ea typeface="微软雅黑" panose="020B0503020204020204" charset="-122"/>
                <a:cs typeface="+mn-ea"/>
              </a:defRPr>
            </a:lvl5pPr>
            <a:lvl6pPr>
              <a:defRPr>
                <a:solidFill>
                  <a:srgbClr val="242424"/>
                </a:solidFill>
                <a:latin typeface="Arial" panose="020B0604020202020204" pitchFamily="34" charset="0"/>
                <a:ea typeface="微软雅黑" panose="020B0503020204020204" charset="-122"/>
                <a:cs typeface="+mn-ea"/>
              </a:defRPr>
            </a:lvl6pPr>
            <a:lvl7pPr>
              <a:defRPr>
                <a:solidFill>
                  <a:srgbClr val="242424"/>
                </a:solidFill>
                <a:latin typeface="Arial" panose="020B0604020202020204" pitchFamily="34" charset="0"/>
                <a:ea typeface="微软雅黑" panose="020B0503020204020204" charset="-122"/>
                <a:cs typeface="+mn-ea"/>
              </a:defRPr>
            </a:lvl7pPr>
            <a:lvl8pPr>
              <a:defRPr>
                <a:solidFill>
                  <a:srgbClr val="242424"/>
                </a:solidFill>
                <a:latin typeface="Arial" panose="020B0604020202020204" pitchFamily="34" charset="0"/>
                <a:ea typeface="微软雅黑" panose="020B0503020204020204" charset="-122"/>
                <a:cs typeface="+mn-ea"/>
              </a:defRPr>
            </a:lvl8pPr>
            <a:lvl9pPr>
              <a:defRPr>
                <a:solidFill>
                  <a:srgbClr val="242424"/>
                </a:solidFill>
                <a:latin typeface="Arial" panose="020B0604020202020204" pitchFamily="34" charset="0"/>
                <a:ea typeface="微软雅黑" panose="020B0503020204020204" charset="-122"/>
                <a:cs typeface="+mn-ea"/>
              </a:defRPr>
            </a:lvl9pPr>
          </a:lstStyle>
          <a:p>
            <a:pPr marL="278765" indent="-278765" algn="l"/>
            <a:r>
              <a:rPr lang="zh-CN" altLang="en-US" sz="1050" b="0" dirty="0">
                <a:sym typeface="+mn-ea"/>
              </a:rPr>
              <a:t>广州市企业研究开发机构证书</a:t>
            </a:r>
            <a:endParaRPr lang="en-US" altLang="zh-CN" sz="1050" b="0" dirty="0">
              <a:sym typeface="+mn-ea"/>
            </a:endParaRPr>
          </a:p>
          <a:p>
            <a:pPr marL="311150" indent="-311150" algn="l"/>
            <a:r>
              <a:rPr lang="zh-CN" altLang="en-US" sz="1050" b="0" dirty="0">
                <a:sym typeface="+mn-ea"/>
              </a:rPr>
              <a:t>广州市开发区瞪羚企业</a:t>
            </a:r>
          </a:p>
          <a:p>
            <a:pPr marL="311150" indent="-311150" algn="l"/>
            <a:r>
              <a:rPr lang="zh-CN" altLang="en-US" sz="1050" dirty="0">
                <a:sym typeface="+mn-ea"/>
              </a:rPr>
              <a:t>安全自主软硬件产业技术创新</a:t>
            </a:r>
          </a:p>
          <a:p>
            <a:pPr marL="311150" indent="-311150" algn="l"/>
            <a:r>
              <a:rPr lang="zh-CN" altLang="en-US" sz="1050" dirty="0">
                <a:sym typeface="+mn-ea"/>
              </a:rPr>
              <a:t>战略联盟成员单位</a:t>
            </a:r>
            <a:endParaRPr lang="zh-CN" altLang="en-US" sz="1050" b="0" dirty="0">
              <a:sym typeface="+mn-ea"/>
            </a:endParaRPr>
          </a:p>
        </p:txBody>
      </p:sp>
      <p:sp>
        <p:nvSpPr>
          <p:cNvPr id="77" name="文本框 5"/>
          <p:cNvSpPr txBox="1"/>
          <p:nvPr>
            <p:custDataLst>
              <p:tags r:id="rId9"/>
            </p:custDataLst>
          </p:nvPr>
        </p:nvSpPr>
        <p:spPr>
          <a:xfrm>
            <a:off x="2339738" y="4224664"/>
            <a:ext cx="2428240" cy="1225550"/>
          </a:xfrm>
          <a:prstGeom prst="rect">
            <a:avLst/>
          </a:prstGeom>
          <a:noFill/>
        </p:spPr>
        <p:txBody>
          <a:bodyPr wrap="square" lIns="90000" tIns="46800" rIns="90000" bIns="46800" rtlCol="0">
            <a:noAutofit/>
          </a:bodyPr>
          <a:lstStyle>
            <a:defPPr>
              <a:defRPr lang="zh-CN"/>
            </a:defPPr>
            <a:lvl1pPr marL="266700" indent="-266700" fontAlgn="auto">
              <a:lnSpc>
                <a:spcPct val="150000"/>
              </a:lnSpc>
              <a:defRPr sz="1100" b="1">
                <a:solidFill>
                  <a:srgbClr val="242424"/>
                </a:solidFill>
                <a:latin typeface="微软雅黑" panose="020B0503020204020204" charset="-122"/>
                <a:ea typeface="微软雅黑" panose="020B0503020204020204" charset="-122"/>
                <a:cs typeface="微软雅黑" panose="020B0503020204020204" charset="-122"/>
              </a:defRPr>
            </a:lvl1pPr>
            <a:lvl2pPr>
              <a:defRPr>
                <a:solidFill>
                  <a:srgbClr val="242424"/>
                </a:solidFill>
                <a:latin typeface="Arial" panose="020B0604020202020204" pitchFamily="34" charset="0"/>
                <a:ea typeface="微软雅黑" panose="020B0503020204020204" charset="-122"/>
                <a:cs typeface="+mn-ea"/>
              </a:defRPr>
            </a:lvl2pPr>
            <a:lvl3pPr>
              <a:defRPr>
                <a:solidFill>
                  <a:srgbClr val="242424"/>
                </a:solidFill>
                <a:latin typeface="Arial" panose="020B0604020202020204" pitchFamily="34" charset="0"/>
                <a:ea typeface="微软雅黑" panose="020B0503020204020204" charset="-122"/>
                <a:cs typeface="+mn-ea"/>
              </a:defRPr>
            </a:lvl3pPr>
            <a:lvl4pPr>
              <a:defRPr>
                <a:solidFill>
                  <a:srgbClr val="242424"/>
                </a:solidFill>
                <a:latin typeface="Arial" panose="020B0604020202020204" pitchFamily="34" charset="0"/>
                <a:ea typeface="微软雅黑" panose="020B0503020204020204" charset="-122"/>
                <a:cs typeface="+mn-ea"/>
              </a:defRPr>
            </a:lvl4pPr>
            <a:lvl5pPr>
              <a:defRPr>
                <a:solidFill>
                  <a:srgbClr val="242424"/>
                </a:solidFill>
                <a:latin typeface="Arial" panose="020B0604020202020204" pitchFamily="34" charset="0"/>
                <a:ea typeface="微软雅黑" panose="020B0503020204020204" charset="-122"/>
                <a:cs typeface="+mn-ea"/>
              </a:defRPr>
            </a:lvl5pPr>
            <a:lvl6pPr>
              <a:defRPr>
                <a:solidFill>
                  <a:srgbClr val="242424"/>
                </a:solidFill>
                <a:latin typeface="Arial" panose="020B0604020202020204" pitchFamily="34" charset="0"/>
                <a:ea typeface="微软雅黑" panose="020B0503020204020204" charset="-122"/>
                <a:cs typeface="+mn-ea"/>
              </a:defRPr>
            </a:lvl6pPr>
            <a:lvl7pPr>
              <a:defRPr>
                <a:solidFill>
                  <a:srgbClr val="242424"/>
                </a:solidFill>
                <a:latin typeface="Arial" panose="020B0604020202020204" pitchFamily="34" charset="0"/>
                <a:ea typeface="微软雅黑" panose="020B0503020204020204" charset="-122"/>
                <a:cs typeface="+mn-ea"/>
              </a:defRPr>
            </a:lvl7pPr>
            <a:lvl8pPr>
              <a:defRPr>
                <a:solidFill>
                  <a:srgbClr val="242424"/>
                </a:solidFill>
                <a:latin typeface="Arial" panose="020B0604020202020204" pitchFamily="34" charset="0"/>
                <a:ea typeface="微软雅黑" panose="020B0503020204020204" charset="-122"/>
                <a:cs typeface="+mn-ea"/>
              </a:defRPr>
            </a:lvl8pPr>
            <a:lvl9pPr>
              <a:defRPr>
                <a:solidFill>
                  <a:srgbClr val="242424"/>
                </a:solidFill>
                <a:latin typeface="Arial" panose="020B0604020202020204" pitchFamily="34" charset="0"/>
                <a:ea typeface="微软雅黑" panose="020B0503020204020204" charset="-122"/>
                <a:cs typeface="+mn-ea"/>
              </a:defRPr>
            </a:lvl9pPr>
          </a:lstStyle>
          <a:p>
            <a:r>
              <a:rPr lang="en-US" altLang="zh-CN" sz="1050" dirty="0">
                <a:sym typeface="微软雅黑" panose="020B0503020204020204" charset="-122"/>
              </a:rPr>
              <a:t> 6</a:t>
            </a:r>
            <a:r>
              <a:rPr lang="zh-CN" altLang="en-US" sz="1050" dirty="0">
                <a:sym typeface="微软雅黑" panose="020B0503020204020204" charset="-122"/>
              </a:rPr>
              <a:t>月 </a:t>
            </a:r>
            <a:r>
              <a:rPr lang="en-US" altLang="zh-CN" sz="1050" b="0" dirty="0">
                <a:sym typeface="微软雅黑" panose="020B0503020204020204" charset="-122"/>
              </a:rPr>
              <a:t>ISO45001:</a:t>
            </a:r>
            <a:r>
              <a:rPr lang="zh-CN" altLang="en-US" sz="1050" b="0" dirty="0">
                <a:sym typeface="微软雅黑" panose="020B0503020204020204" charset="-122"/>
              </a:rPr>
              <a:t>职业健康安全管理体系认证证书</a:t>
            </a:r>
            <a:endParaRPr lang="en-US" altLang="zh-CN" sz="1050" b="0" dirty="0">
              <a:sym typeface="微软雅黑" panose="020B0503020204020204" charset="-122"/>
            </a:endParaRPr>
          </a:p>
          <a:p>
            <a:r>
              <a:rPr lang="en-US" altLang="zh-CN" sz="1050" dirty="0">
                <a:sym typeface="微软雅黑" panose="020B0503020204020204" charset="-122"/>
              </a:rPr>
              <a:t>7</a:t>
            </a:r>
            <a:r>
              <a:rPr lang="zh-CN" altLang="en-US" sz="1050" dirty="0">
                <a:sym typeface="微软雅黑" panose="020B0503020204020204" charset="-122"/>
              </a:rPr>
              <a:t>月 广州开发区知识产权示范企业</a:t>
            </a:r>
            <a:endParaRPr lang="en-US" altLang="zh-CN" sz="1050" dirty="0">
              <a:sym typeface="微软雅黑" panose="020B0503020204020204" charset="-122"/>
            </a:endParaRPr>
          </a:p>
          <a:p>
            <a:pPr marL="361950" indent="-361950"/>
            <a:r>
              <a:rPr lang="en-US" altLang="zh-CN" sz="1050" dirty="0">
                <a:sym typeface="微软雅黑" panose="020B0503020204020204" charset="-122"/>
              </a:rPr>
              <a:t>10</a:t>
            </a:r>
            <a:r>
              <a:rPr lang="zh-CN" altLang="en-US" sz="1050" dirty="0">
                <a:sym typeface="微软雅黑" panose="020B0503020204020204" charset="-122"/>
              </a:rPr>
              <a:t>月 </a:t>
            </a:r>
            <a:r>
              <a:rPr lang="zh-CN" altLang="en-US" sz="1050" b="0" dirty="0">
                <a:sym typeface="微软雅黑" panose="020B0503020204020204" charset="-122"/>
              </a:rPr>
              <a:t>数字中国鲲鹏赛道年度总决赛 企业赛优秀产品奖、个人赛二等奖</a:t>
            </a:r>
            <a:endParaRPr lang="en-US" altLang="zh-CN" sz="1050" b="0" dirty="0">
              <a:sym typeface="微软雅黑" panose="020B0503020204020204" charset="-122"/>
            </a:endParaRPr>
          </a:p>
          <a:p>
            <a:r>
              <a:rPr lang="en-US" altLang="zh-CN" sz="1050" dirty="0">
                <a:sym typeface="微软雅黑" panose="020B0503020204020204" charset="-122"/>
              </a:rPr>
              <a:t>12</a:t>
            </a:r>
            <a:r>
              <a:rPr lang="zh-CN" altLang="en-US" sz="1050" dirty="0">
                <a:sym typeface="微软雅黑" panose="020B0503020204020204" charset="-122"/>
              </a:rPr>
              <a:t>月 省工信厅</a:t>
            </a:r>
            <a:r>
              <a:rPr lang="en-US" altLang="zh-CN" sz="1050" dirty="0">
                <a:sym typeface="微软雅黑" panose="020B0503020204020204" charset="-122"/>
              </a:rPr>
              <a:t>2020</a:t>
            </a:r>
            <a:r>
              <a:rPr lang="zh-CN" altLang="en-US" sz="1050" dirty="0">
                <a:sym typeface="微软雅黑" panose="020B0503020204020204" charset="-122"/>
              </a:rPr>
              <a:t>年大数据（培育）企业</a:t>
            </a:r>
            <a:endParaRPr lang="en-US" altLang="zh-CN" sz="1050" dirty="0">
              <a:sym typeface="微软雅黑" panose="020B0503020204020204" charset="-122"/>
            </a:endParaRPr>
          </a:p>
          <a:p>
            <a:endParaRPr lang="en-US" altLang="zh-CN" sz="1050" b="0" dirty="0">
              <a:sym typeface="微软雅黑" panose="020B0503020204020204" charset="-122"/>
            </a:endParaRPr>
          </a:p>
        </p:txBody>
      </p:sp>
      <p:sp>
        <p:nvSpPr>
          <p:cNvPr id="47" name="文本框 5"/>
          <p:cNvSpPr txBox="1"/>
          <p:nvPr>
            <p:custDataLst>
              <p:tags r:id="rId10"/>
            </p:custDataLst>
          </p:nvPr>
        </p:nvSpPr>
        <p:spPr>
          <a:xfrm>
            <a:off x="4712220" y="4214504"/>
            <a:ext cx="2623820" cy="2026920"/>
          </a:xfrm>
          <a:prstGeom prst="rect">
            <a:avLst/>
          </a:prstGeom>
          <a:noFill/>
        </p:spPr>
        <p:txBody>
          <a:bodyPr wrap="square" lIns="90000" tIns="46800" rIns="90000" bIns="46800" rtlCol="0">
            <a:noAutofit/>
          </a:bodyPr>
          <a:lstStyle>
            <a:defPPr>
              <a:defRPr lang="zh-CN"/>
            </a:defPPr>
            <a:lvl1pPr marL="266700" indent="-266700" fontAlgn="auto">
              <a:lnSpc>
                <a:spcPct val="150000"/>
              </a:lnSpc>
              <a:defRPr sz="1100" b="1">
                <a:solidFill>
                  <a:srgbClr val="242424"/>
                </a:solidFill>
                <a:latin typeface="微软雅黑" panose="020B0503020204020204" charset="-122"/>
                <a:ea typeface="微软雅黑" panose="020B0503020204020204" charset="-122"/>
                <a:cs typeface="微软雅黑" panose="020B0503020204020204" charset="-122"/>
              </a:defRPr>
            </a:lvl1pPr>
            <a:lvl2pPr>
              <a:defRPr>
                <a:solidFill>
                  <a:srgbClr val="242424"/>
                </a:solidFill>
                <a:latin typeface="Arial" panose="020B0604020202020204" pitchFamily="34" charset="0"/>
                <a:ea typeface="微软雅黑" panose="020B0503020204020204" charset="-122"/>
                <a:cs typeface="+mn-ea"/>
              </a:defRPr>
            </a:lvl2pPr>
            <a:lvl3pPr>
              <a:defRPr>
                <a:solidFill>
                  <a:srgbClr val="242424"/>
                </a:solidFill>
                <a:latin typeface="Arial" panose="020B0604020202020204" pitchFamily="34" charset="0"/>
                <a:ea typeface="微软雅黑" panose="020B0503020204020204" charset="-122"/>
                <a:cs typeface="+mn-ea"/>
              </a:defRPr>
            </a:lvl3pPr>
            <a:lvl4pPr>
              <a:defRPr>
                <a:solidFill>
                  <a:srgbClr val="242424"/>
                </a:solidFill>
                <a:latin typeface="Arial" panose="020B0604020202020204" pitchFamily="34" charset="0"/>
                <a:ea typeface="微软雅黑" panose="020B0503020204020204" charset="-122"/>
                <a:cs typeface="+mn-ea"/>
              </a:defRPr>
            </a:lvl4pPr>
            <a:lvl5pPr>
              <a:defRPr>
                <a:solidFill>
                  <a:srgbClr val="242424"/>
                </a:solidFill>
                <a:latin typeface="Arial" panose="020B0604020202020204" pitchFamily="34" charset="0"/>
                <a:ea typeface="微软雅黑" panose="020B0503020204020204" charset="-122"/>
                <a:cs typeface="+mn-ea"/>
              </a:defRPr>
            </a:lvl5pPr>
            <a:lvl6pPr>
              <a:defRPr>
                <a:solidFill>
                  <a:srgbClr val="242424"/>
                </a:solidFill>
                <a:latin typeface="Arial" panose="020B0604020202020204" pitchFamily="34" charset="0"/>
                <a:ea typeface="微软雅黑" panose="020B0503020204020204" charset="-122"/>
                <a:cs typeface="+mn-ea"/>
              </a:defRPr>
            </a:lvl6pPr>
            <a:lvl7pPr>
              <a:defRPr>
                <a:solidFill>
                  <a:srgbClr val="242424"/>
                </a:solidFill>
                <a:latin typeface="Arial" panose="020B0604020202020204" pitchFamily="34" charset="0"/>
                <a:ea typeface="微软雅黑" panose="020B0503020204020204" charset="-122"/>
                <a:cs typeface="+mn-ea"/>
              </a:defRPr>
            </a:lvl7pPr>
            <a:lvl8pPr>
              <a:defRPr>
                <a:solidFill>
                  <a:srgbClr val="242424"/>
                </a:solidFill>
                <a:latin typeface="Arial" panose="020B0604020202020204" pitchFamily="34" charset="0"/>
                <a:ea typeface="微软雅黑" panose="020B0503020204020204" charset="-122"/>
                <a:cs typeface="+mn-ea"/>
              </a:defRPr>
            </a:lvl8pPr>
            <a:lvl9pPr>
              <a:defRPr>
                <a:solidFill>
                  <a:srgbClr val="242424"/>
                </a:solidFill>
                <a:latin typeface="Arial" panose="020B0604020202020204" pitchFamily="34" charset="0"/>
                <a:ea typeface="微软雅黑" panose="020B0503020204020204" charset="-122"/>
                <a:cs typeface="+mn-ea"/>
              </a:defRPr>
            </a:lvl9pPr>
          </a:lstStyle>
          <a:p>
            <a:pPr marL="266700" indent="-266700"/>
            <a:r>
              <a:rPr lang="en-US" altLang="zh-CN" sz="1050" b="0" dirty="0"/>
              <a:t>  </a:t>
            </a:r>
            <a:r>
              <a:rPr lang="en-US" altLang="zh-CN" sz="1050" dirty="0"/>
              <a:t>3</a:t>
            </a:r>
            <a:r>
              <a:rPr lang="zh-CN" altLang="en-US" sz="1050" dirty="0"/>
              <a:t>月 </a:t>
            </a:r>
            <a:r>
              <a:rPr lang="zh-CN" altLang="en-US" sz="1050" b="0" dirty="0"/>
              <a:t>工信部电子五所“信创最佳优质课程”</a:t>
            </a:r>
            <a:endParaRPr lang="en-US" altLang="zh-CN" sz="1050" b="0" dirty="0"/>
          </a:p>
          <a:p>
            <a:pPr marL="361950" indent="-361950"/>
            <a:r>
              <a:rPr lang="en-US" altLang="zh-CN" sz="1050" b="0" dirty="0">
                <a:solidFill>
                  <a:schemeClr val="tx1"/>
                </a:solidFill>
              </a:rPr>
              <a:t> </a:t>
            </a:r>
            <a:r>
              <a:rPr lang="en-US" altLang="zh-CN" sz="1050" dirty="0">
                <a:solidFill>
                  <a:schemeClr val="tx1"/>
                </a:solidFill>
              </a:rPr>
              <a:t> 8</a:t>
            </a:r>
            <a:r>
              <a:rPr lang="zh-CN" altLang="en-US" sz="1050" dirty="0">
                <a:solidFill>
                  <a:schemeClr val="tx1"/>
                </a:solidFill>
              </a:rPr>
              <a:t>月 广东省灾备及数据管理工程技术研究中心</a:t>
            </a:r>
            <a:endParaRPr lang="en-US" altLang="zh-CN" sz="1050" dirty="0">
              <a:solidFill>
                <a:schemeClr val="tx1"/>
              </a:solidFill>
            </a:endParaRPr>
          </a:p>
          <a:p>
            <a:pPr marL="266700" indent="-266700"/>
            <a:r>
              <a:rPr lang="en-US" altLang="zh-CN" sz="1050" b="0" dirty="0">
                <a:solidFill>
                  <a:schemeClr val="tx1"/>
                </a:solidFill>
              </a:rPr>
              <a:t> </a:t>
            </a:r>
            <a:r>
              <a:rPr lang="en-US" altLang="zh-CN" sz="1050" dirty="0">
                <a:solidFill>
                  <a:schemeClr val="tx1"/>
                </a:solidFill>
              </a:rPr>
              <a:t> 8</a:t>
            </a:r>
            <a:r>
              <a:rPr lang="zh-CN" altLang="en-US" sz="1050" dirty="0">
                <a:solidFill>
                  <a:schemeClr val="tx1"/>
                </a:solidFill>
              </a:rPr>
              <a:t>月 </a:t>
            </a:r>
            <a:r>
              <a:rPr lang="zh-CN" altLang="en-US" sz="1050" dirty="0">
                <a:solidFill>
                  <a:srgbClr val="C00000"/>
                </a:solidFill>
              </a:rPr>
              <a:t>国家级专精特新重点“小巨人”</a:t>
            </a:r>
            <a:endParaRPr lang="en-US" altLang="zh-CN" sz="1050" dirty="0">
              <a:solidFill>
                <a:srgbClr val="C00000"/>
              </a:solidFill>
            </a:endParaRPr>
          </a:p>
          <a:p>
            <a:pPr marL="361950" indent="-361950"/>
            <a:r>
              <a:rPr lang="en-US" altLang="zh-CN" sz="1050" dirty="0">
                <a:solidFill>
                  <a:schemeClr val="tx1"/>
                </a:solidFill>
              </a:rPr>
              <a:t>10</a:t>
            </a:r>
            <a:r>
              <a:rPr lang="zh-CN" altLang="en-US" sz="1050" dirty="0">
                <a:solidFill>
                  <a:schemeClr val="tx1"/>
                </a:solidFill>
              </a:rPr>
              <a:t>月 参与编制的信息安全技术国家标准正式发布</a:t>
            </a:r>
          </a:p>
          <a:p>
            <a:pPr marL="361950" indent="-361950"/>
            <a:r>
              <a:rPr lang="en-US" altLang="zh-CN" sz="1050" dirty="0">
                <a:solidFill>
                  <a:schemeClr val="tx1"/>
                </a:solidFill>
              </a:rPr>
              <a:t>12</a:t>
            </a:r>
            <a:r>
              <a:rPr lang="zh-CN" altLang="en-US" sz="1050" dirty="0">
                <a:solidFill>
                  <a:schemeClr val="tx1"/>
                </a:solidFill>
              </a:rPr>
              <a:t>月 广东省知识产权示范企业</a:t>
            </a:r>
          </a:p>
        </p:txBody>
      </p:sp>
      <p:sp>
        <p:nvSpPr>
          <p:cNvPr id="34" name="文本框 33"/>
          <p:cNvSpPr txBox="1"/>
          <p:nvPr>
            <p:custDataLst>
              <p:tags r:id="rId11"/>
            </p:custDataLst>
          </p:nvPr>
        </p:nvSpPr>
        <p:spPr>
          <a:xfrm>
            <a:off x="7237278" y="4224664"/>
            <a:ext cx="2402205" cy="2083435"/>
          </a:xfrm>
          <a:prstGeom prst="rect">
            <a:avLst/>
          </a:prstGeom>
          <a:noFill/>
        </p:spPr>
        <p:txBody>
          <a:bodyPr wrap="square" lIns="90000" tIns="46800" rIns="90000" bIns="46800" rtlCol="0">
            <a:noAutofit/>
          </a:bodyPr>
          <a:lstStyle>
            <a:defPPr>
              <a:defRPr lang="zh-CN"/>
            </a:defPPr>
            <a:lvl1pPr marL="266700" indent="-266700" fontAlgn="auto">
              <a:lnSpc>
                <a:spcPct val="150000"/>
              </a:lnSpc>
              <a:defRPr sz="1100" b="1">
                <a:solidFill>
                  <a:srgbClr val="242424"/>
                </a:solidFill>
                <a:latin typeface="微软雅黑" panose="020B0503020204020204" charset="-122"/>
                <a:ea typeface="微软雅黑" panose="020B0503020204020204" charset="-122"/>
                <a:cs typeface="微软雅黑" panose="020B0503020204020204" charset="-122"/>
              </a:defRPr>
            </a:lvl1pPr>
            <a:lvl2pPr>
              <a:defRPr>
                <a:solidFill>
                  <a:srgbClr val="242424"/>
                </a:solidFill>
                <a:latin typeface="Arial" panose="020B0604020202020204" pitchFamily="34" charset="0"/>
                <a:ea typeface="微软雅黑" panose="020B0503020204020204" charset="-122"/>
                <a:cs typeface="+mn-ea"/>
              </a:defRPr>
            </a:lvl2pPr>
            <a:lvl3pPr>
              <a:defRPr>
                <a:solidFill>
                  <a:srgbClr val="242424"/>
                </a:solidFill>
                <a:latin typeface="Arial" panose="020B0604020202020204" pitchFamily="34" charset="0"/>
                <a:ea typeface="微软雅黑" panose="020B0503020204020204" charset="-122"/>
                <a:cs typeface="+mn-ea"/>
              </a:defRPr>
            </a:lvl3pPr>
            <a:lvl4pPr>
              <a:defRPr>
                <a:solidFill>
                  <a:srgbClr val="242424"/>
                </a:solidFill>
                <a:latin typeface="Arial" panose="020B0604020202020204" pitchFamily="34" charset="0"/>
                <a:ea typeface="微软雅黑" panose="020B0503020204020204" charset="-122"/>
                <a:cs typeface="+mn-ea"/>
              </a:defRPr>
            </a:lvl4pPr>
            <a:lvl5pPr>
              <a:defRPr>
                <a:solidFill>
                  <a:srgbClr val="242424"/>
                </a:solidFill>
                <a:latin typeface="Arial" panose="020B0604020202020204" pitchFamily="34" charset="0"/>
                <a:ea typeface="微软雅黑" panose="020B0503020204020204" charset="-122"/>
                <a:cs typeface="+mn-ea"/>
              </a:defRPr>
            </a:lvl5pPr>
            <a:lvl6pPr>
              <a:defRPr>
                <a:solidFill>
                  <a:srgbClr val="242424"/>
                </a:solidFill>
                <a:latin typeface="Arial" panose="020B0604020202020204" pitchFamily="34" charset="0"/>
                <a:ea typeface="微软雅黑" panose="020B0503020204020204" charset="-122"/>
                <a:cs typeface="+mn-ea"/>
              </a:defRPr>
            </a:lvl6pPr>
            <a:lvl7pPr>
              <a:defRPr>
                <a:solidFill>
                  <a:srgbClr val="242424"/>
                </a:solidFill>
                <a:latin typeface="Arial" panose="020B0604020202020204" pitchFamily="34" charset="0"/>
                <a:ea typeface="微软雅黑" panose="020B0503020204020204" charset="-122"/>
                <a:cs typeface="+mn-ea"/>
              </a:defRPr>
            </a:lvl7pPr>
            <a:lvl8pPr>
              <a:defRPr>
                <a:solidFill>
                  <a:srgbClr val="242424"/>
                </a:solidFill>
                <a:latin typeface="Arial" panose="020B0604020202020204" pitchFamily="34" charset="0"/>
                <a:ea typeface="微软雅黑" panose="020B0503020204020204" charset="-122"/>
                <a:cs typeface="+mn-ea"/>
              </a:defRPr>
            </a:lvl8pPr>
            <a:lvl9pPr>
              <a:defRPr>
                <a:solidFill>
                  <a:srgbClr val="242424"/>
                </a:solidFill>
                <a:latin typeface="Arial" panose="020B0604020202020204" pitchFamily="34" charset="0"/>
                <a:ea typeface="微软雅黑" panose="020B0503020204020204" charset="-122"/>
                <a:cs typeface="+mn-ea"/>
              </a:defRPr>
            </a:lvl9pPr>
          </a:lstStyle>
          <a:p>
            <a:r>
              <a:rPr lang="en-US" altLang="zh-CN" sz="1050" dirty="0"/>
              <a:t>3</a:t>
            </a:r>
            <a:r>
              <a:rPr lang="zh-CN" altLang="en-US" sz="1050" dirty="0"/>
              <a:t>月 鼎甲迪备被评为广东省名优高新技术产品 </a:t>
            </a:r>
            <a:endParaRPr lang="en-US" altLang="zh-CN" sz="1050" dirty="0"/>
          </a:p>
          <a:p>
            <a:r>
              <a:rPr lang="en-US" altLang="zh-CN" sz="1050" dirty="0"/>
              <a:t>6</a:t>
            </a:r>
            <a:r>
              <a:rPr lang="zh-CN" altLang="en-US" sz="1050" dirty="0"/>
              <a:t>月 </a:t>
            </a:r>
            <a:r>
              <a:rPr lang="zh-CN" altLang="en-US" sz="1050" b="0" dirty="0"/>
              <a:t>华为中国区政企数据存储优秀伙伴铜奖 </a:t>
            </a:r>
            <a:endParaRPr lang="en-US" altLang="zh-CN" sz="1050" b="0" dirty="0"/>
          </a:p>
          <a:p>
            <a:r>
              <a:rPr lang="en-US" altLang="zh-CN" sz="1050" dirty="0"/>
              <a:t>6</a:t>
            </a:r>
            <a:r>
              <a:rPr lang="zh-CN" altLang="en-US" sz="1050" dirty="0"/>
              <a:t>月 </a:t>
            </a:r>
            <a:r>
              <a:rPr lang="en-US" altLang="zh-CN" sz="1050" b="0" dirty="0"/>
              <a:t>ISO20000</a:t>
            </a:r>
            <a:r>
              <a:rPr lang="zh-CN" altLang="en-US" sz="1050" b="0" dirty="0"/>
              <a:t>信息技术服务管理体系认证证书 </a:t>
            </a:r>
            <a:endParaRPr lang="en-US" altLang="zh-CN" sz="1050" b="0" dirty="0"/>
          </a:p>
          <a:p>
            <a:r>
              <a:rPr lang="en-US" altLang="zh-CN" sz="1050" dirty="0"/>
              <a:t>9</a:t>
            </a:r>
            <a:r>
              <a:rPr lang="zh-CN" altLang="en-US" sz="1050" dirty="0"/>
              <a:t>月 </a:t>
            </a:r>
            <a:r>
              <a:rPr lang="en-US" altLang="zh-CN" sz="1050" dirty="0"/>
              <a:t>2022</a:t>
            </a:r>
            <a:r>
              <a:rPr lang="zh-CN" altLang="en-US" sz="1050" dirty="0"/>
              <a:t>年广州拟上市高企百强企业 </a:t>
            </a:r>
            <a:endParaRPr lang="en-US" altLang="zh-CN" sz="1050" dirty="0"/>
          </a:p>
          <a:p>
            <a:r>
              <a:rPr lang="en-US" altLang="zh-CN" sz="1050" dirty="0"/>
              <a:t>10</a:t>
            </a:r>
            <a:r>
              <a:rPr lang="zh-CN" altLang="en-US" sz="1050" dirty="0"/>
              <a:t>月 </a:t>
            </a:r>
            <a:r>
              <a:rPr lang="en-US" altLang="zh-CN" sz="1050" dirty="0">
                <a:solidFill>
                  <a:srgbClr val="C00000"/>
                </a:solidFill>
              </a:rPr>
              <a:t>IDC </a:t>
            </a:r>
            <a:r>
              <a:rPr lang="zh-CN" altLang="en-US" sz="1050" dirty="0">
                <a:solidFill>
                  <a:srgbClr val="C00000"/>
                </a:solidFill>
              </a:rPr>
              <a:t>中国灾备解决方案市场 </a:t>
            </a:r>
            <a:r>
              <a:rPr lang="en-US" altLang="zh-CN" sz="1050" dirty="0">
                <a:solidFill>
                  <a:srgbClr val="C00000"/>
                </a:solidFill>
              </a:rPr>
              <a:t>Innovators</a:t>
            </a:r>
            <a:endParaRPr lang="zh-CN" altLang="en-US" sz="1050" dirty="0">
              <a:solidFill>
                <a:srgbClr val="C00000"/>
              </a:solidFill>
            </a:endParaRPr>
          </a:p>
        </p:txBody>
      </p:sp>
      <p:cxnSp>
        <p:nvCxnSpPr>
          <p:cNvPr id="36" name="直接连接符 35"/>
          <p:cNvCxnSpPr/>
          <p:nvPr>
            <p:custDataLst>
              <p:tags r:id="rId12"/>
            </p:custDataLst>
          </p:nvPr>
        </p:nvCxnSpPr>
        <p:spPr>
          <a:xfrm>
            <a:off x="18935" y="3917959"/>
            <a:ext cx="12172950" cy="25400"/>
          </a:xfrm>
          <a:prstGeom prst="line">
            <a:avLst/>
          </a:prstGeom>
          <a:ln w="25400" cmpd="sng">
            <a:solidFill>
              <a:schemeClr val="bg1">
                <a:lumMod val="75000"/>
              </a:schemeClr>
            </a:solidFill>
            <a:prstDash val="sysDot"/>
          </a:ln>
        </p:spPr>
        <p:style>
          <a:lnRef idx="1">
            <a:srgbClr val="FC4653"/>
          </a:lnRef>
          <a:fillRef idx="0">
            <a:srgbClr val="FC4653"/>
          </a:fillRef>
          <a:effectRef idx="0">
            <a:srgbClr val="FC4653"/>
          </a:effectRef>
          <a:fontRef idx="minor">
            <a:srgbClr val="242424"/>
          </a:fontRef>
        </p:style>
      </p:cxnSp>
      <p:sp>
        <p:nvSpPr>
          <p:cNvPr id="4" name="圆角矩形 3"/>
          <p:cNvSpPr/>
          <p:nvPr>
            <p:custDataLst>
              <p:tags r:id="rId13"/>
            </p:custDataLst>
          </p:nvPr>
        </p:nvSpPr>
        <p:spPr>
          <a:xfrm>
            <a:off x="2964180" y="1488449"/>
            <a:ext cx="874395" cy="297180"/>
          </a:xfrm>
          <a:prstGeom prst="roundRect">
            <a:avLst/>
          </a:prstGeom>
          <a:solidFill>
            <a:schemeClr val="bg1"/>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2014</a:t>
            </a:r>
          </a:p>
        </p:txBody>
      </p:sp>
      <p:sp>
        <p:nvSpPr>
          <p:cNvPr id="9" name="圆角矩形 8"/>
          <p:cNvSpPr/>
          <p:nvPr>
            <p:custDataLst>
              <p:tags r:id="rId14"/>
            </p:custDataLst>
          </p:nvPr>
        </p:nvSpPr>
        <p:spPr>
          <a:xfrm>
            <a:off x="304165" y="1488449"/>
            <a:ext cx="1411605" cy="297180"/>
          </a:xfrm>
          <a:prstGeom prst="roundRect">
            <a:avLst/>
          </a:prstGeom>
          <a:solidFill>
            <a:schemeClr val="bg1"/>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2011-2013</a:t>
            </a:r>
          </a:p>
        </p:txBody>
      </p:sp>
      <p:sp>
        <p:nvSpPr>
          <p:cNvPr id="10" name="圆角矩形 9"/>
          <p:cNvSpPr/>
          <p:nvPr>
            <p:custDataLst>
              <p:tags r:id="rId15"/>
            </p:custDataLst>
          </p:nvPr>
        </p:nvSpPr>
        <p:spPr>
          <a:xfrm>
            <a:off x="4832033" y="1488449"/>
            <a:ext cx="1411605" cy="297180"/>
          </a:xfrm>
          <a:prstGeom prst="roundRect">
            <a:avLst/>
          </a:prstGeom>
          <a:solidFill>
            <a:schemeClr val="bg1"/>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2015-2016</a:t>
            </a:r>
          </a:p>
        </p:txBody>
      </p:sp>
      <p:sp>
        <p:nvSpPr>
          <p:cNvPr id="11" name="圆角矩形 10"/>
          <p:cNvSpPr/>
          <p:nvPr>
            <p:custDataLst>
              <p:tags r:id="rId16"/>
            </p:custDataLst>
          </p:nvPr>
        </p:nvSpPr>
        <p:spPr>
          <a:xfrm>
            <a:off x="7206615" y="1488449"/>
            <a:ext cx="874395" cy="297180"/>
          </a:xfrm>
          <a:prstGeom prst="roundRect">
            <a:avLst/>
          </a:prstGeom>
          <a:solidFill>
            <a:schemeClr val="bg1"/>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2017</a:t>
            </a:r>
          </a:p>
        </p:txBody>
      </p:sp>
      <p:sp>
        <p:nvSpPr>
          <p:cNvPr id="13" name="圆角矩形 12"/>
          <p:cNvSpPr/>
          <p:nvPr>
            <p:custDataLst>
              <p:tags r:id="rId17"/>
            </p:custDataLst>
          </p:nvPr>
        </p:nvSpPr>
        <p:spPr>
          <a:xfrm>
            <a:off x="9964420" y="1488449"/>
            <a:ext cx="874395" cy="297180"/>
          </a:xfrm>
          <a:prstGeom prst="roundRect">
            <a:avLst/>
          </a:prstGeom>
          <a:solidFill>
            <a:schemeClr val="bg1"/>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2018</a:t>
            </a:r>
          </a:p>
        </p:txBody>
      </p:sp>
      <p:sp>
        <p:nvSpPr>
          <p:cNvPr id="14" name="圆角矩形 13"/>
          <p:cNvSpPr/>
          <p:nvPr>
            <p:custDataLst>
              <p:tags r:id="rId18"/>
            </p:custDataLst>
          </p:nvPr>
        </p:nvSpPr>
        <p:spPr>
          <a:xfrm>
            <a:off x="407988" y="3766829"/>
            <a:ext cx="874395" cy="297180"/>
          </a:xfrm>
          <a:prstGeom prst="roundRect">
            <a:avLst/>
          </a:prstGeom>
          <a:solidFill>
            <a:schemeClr val="bg1"/>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2019</a:t>
            </a:r>
          </a:p>
        </p:txBody>
      </p:sp>
      <p:sp>
        <p:nvSpPr>
          <p:cNvPr id="15" name="圆角矩形 14"/>
          <p:cNvSpPr/>
          <p:nvPr>
            <p:custDataLst>
              <p:tags r:id="rId19"/>
            </p:custDataLst>
          </p:nvPr>
        </p:nvSpPr>
        <p:spPr>
          <a:xfrm>
            <a:off x="3027761" y="3766829"/>
            <a:ext cx="874395" cy="297180"/>
          </a:xfrm>
          <a:prstGeom prst="roundRect">
            <a:avLst/>
          </a:prstGeom>
          <a:solidFill>
            <a:schemeClr val="bg1"/>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2020</a:t>
            </a:r>
          </a:p>
        </p:txBody>
      </p:sp>
      <p:sp>
        <p:nvSpPr>
          <p:cNvPr id="16" name="圆角矩形 15"/>
          <p:cNvSpPr/>
          <p:nvPr>
            <p:custDataLst>
              <p:tags r:id="rId20"/>
            </p:custDataLst>
          </p:nvPr>
        </p:nvSpPr>
        <p:spPr>
          <a:xfrm>
            <a:off x="5457152" y="3766829"/>
            <a:ext cx="874395" cy="297180"/>
          </a:xfrm>
          <a:prstGeom prst="roundRect">
            <a:avLst/>
          </a:prstGeom>
          <a:solidFill>
            <a:schemeClr val="bg1"/>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2021</a:t>
            </a:r>
          </a:p>
        </p:txBody>
      </p:sp>
      <p:sp>
        <p:nvSpPr>
          <p:cNvPr id="17" name="圆角矩形 16"/>
          <p:cNvSpPr/>
          <p:nvPr>
            <p:custDataLst>
              <p:tags r:id="rId21"/>
            </p:custDataLst>
          </p:nvPr>
        </p:nvSpPr>
        <p:spPr>
          <a:xfrm>
            <a:off x="7944986" y="3766829"/>
            <a:ext cx="874395" cy="297180"/>
          </a:xfrm>
          <a:prstGeom prst="roundRect">
            <a:avLst/>
          </a:prstGeom>
          <a:solidFill>
            <a:schemeClr val="bg1"/>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rPr>
              <a:t>2022</a:t>
            </a:r>
          </a:p>
        </p:txBody>
      </p:sp>
      <p:sp>
        <p:nvSpPr>
          <p:cNvPr id="2" name="文本框 1"/>
          <p:cNvSpPr txBox="1"/>
          <p:nvPr>
            <p:custDataLst>
              <p:tags r:id="rId22"/>
            </p:custDataLst>
          </p:nvPr>
        </p:nvSpPr>
        <p:spPr>
          <a:xfrm>
            <a:off x="9602470" y="4214504"/>
            <a:ext cx="2367280" cy="1680845"/>
          </a:xfrm>
          <a:prstGeom prst="rect">
            <a:avLst/>
          </a:prstGeom>
          <a:noFill/>
        </p:spPr>
        <p:txBody>
          <a:bodyPr wrap="square" lIns="90000" tIns="46800" rIns="90000" bIns="46800" rtlCol="0">
            <a:noAutofit/>
          </a:bodyPr>
          <a:lstStyle>
            <a:defPPr>
              <a:defRPr lang="zh-CN"/>
            </a:defPPr>
            <a:lvl1pPr marL="266700" indent="-266700" fontAlgn="auto">
              <a:lnSpc>
                <a:spcPct val="150000"/>
              </a:lnSpc>
              <a:defRPr sz="1100" b="1">
                <a:solidFill>
                  <a:srgbClr val="242424"/>
                </a:solidFill>
                <a:latin typeface="微软雅黑" panose="020B0503020204020204" charset="-122"/>
                <a:ea typeface="微软雅黑" panose="020B0503020204020204" charset="-122"/>
                <a:cs typeface="微软雅黑" panose="020B0503020204020204" charset="-122"/>
              </a:defRPr>
            </a:lvl1pPr>
            <a:lvl2pPr>
              <a:defRPr>
                <a:solidFill>
                  <a:srgbClr val="242424"/>
                </a:solidFill>
                <a:latin typeface="Arial" panose="020B0604020202020204" pitchFamily="34" charset="0"/>
                <a:ea typeface="微软雅黑" panose="020B0503020204020204" charset="-122"/>
                <a:cs typeface="+mn-ea"/>
              </a:defRPr>
            </a:lvl2pPr>
            <a:lvl3pPr>
              <a:defRPr>
                <a:solidFill>
                  <a:srgbClr val="242424"/>
                </a:solidFill>
                <a:latin typeface="Arial" panose="020B0604020202020204" pitchFamily="34" charset="0"/>
                <a:ea typeface="微软雅黑" panose="020B0503020204020204" charset="-122"/>
                <a:cs typeface="+mn-ea"/>
              </a:defRPr>
            </a:lvl3pPr>
            <a:lvl4pPr>
              <a:defRPr>
                <a:solidFill>
                  <a:srgbClr val="242424"/>
                </a:solidFill>
                <a:latin typeface="Arial" panose="020B0604020202020204" pitchFamily="34" charset="0"/>
                <a:ea typeface="微软雅黑" panose="020B0503020204020204" charset="-122"/>
                <a:cs typeface="+mn-ea"/>
              </a:defRPr>
            </a:lvl4pPr>
            <a:lvl5pPr>
              <a:defRPr>
                <a:solidFill>
                  <a:srgbClr val="242424"/>
                </a:solidFill>
                <a:latin typeface="Arial" panose="020B0604020202020204" pitchFamily="34" charset="0"/>
                <a:ea typeface="微软雅黑" panose="020B0503020204020204" charset="-122"/>
                <a:cs typeface="+mn-ea"/>
              </a:defRPr>
            </a:lvl5pPr>
            <a:lvl6pPr>
              <a:defRPr>
                <a:solidFill>
                  <a:srgbClr val="242424"/>
                </a:solidFill>
                <a:latin typeface="Arial" panose="020B0604020202020204" pitchFamily="34" charset="0"/>
                <a:ea typeface="微软雅黑" panose="020B0503020204020204" charset="-122"/>
                <a:cs typeface="+mn-ea"/>
              </a:defRPr>
            </a:lvl6pPr>
            <a:lvl7pPr>
              <a:defRPr>
                <a:solidFill>
                  <a:srgbClr val="242424"/>
                </a:solidFill>
                <a:latin typeface="Arial" panose="020B0604020202020204" pitchFamily="34" charset="0"/>
                <a:ea typeface="微软雅黑" panose="020B0503020204020204" charset="-122"/>
                <a:cs typeface="+mn-ea"/>
              </a:defRPr>
            </a:lvl7pPr>
            <a:lvl8pPr>
              <a:defRPr>
                <a:solidFill>
                  <a:srgbClr val="242424"/>
                </a:solidFill>
                <a:latin typeface="Arial" panose="020B0604020202020204" pitchFamily="34" charset="0"/>
                <a:ea typeface="微软雅黑" panose="020B0503020204020204" charset="-122"/>
                <a:cs typeface="+mn-ea"/>
              </a:defRPr>
            </a:lvl8pPr>
            <a:lvl9pPr>
              <a:defRPr>
                <a:solidFill>
                  <a:srgbClr val="242424"/>
                </a:solidFill>
                <a:latin typeface="Arial" panose="020B0604020202020204" pitchFamily="34" charset="0"/>
                <a:ea typeface="微软雅黑" panose="020B0503020204020204" charset="-122"/>
                <a:cs typeface="+mn-ea"/>
              </a:defRPr>
            </a:lvl9pPr>
          </a:lstStyle>
          <a:p>
            <a:r>
              <a:rPr lang="en-US" altLang="zh-CN" sz="1050" dirty="0">
                <a:sym typeface="+mn-ea"/>
              </a:rPr>
              <a:t>7</a:t>
            </a:r>
            <a:r>
              <a:rPr lang="zh-CN" altLang="en-US" sz="1050" dirty="0">
                <a:sym typeface="+mn-ea"/>
              </a:rPr>
              <a:t>月 </a:t>
            </a:r>
            <a:r>
              <a:rPr lang="zh-CN" altLang="en-US" sz="1050" b="0" dirty="0">
                <a:sym typeface="+mn-ea"/>
              </a:rPr>
              <a:t>麒麟软件2023优秀生态解决方案杰出实践奖 </a:t>
            </a:r>
            <a:endParaRPr lang="en-US" altLang="zh-CN" sz="1050" dirty="0"/>
          </a:p>
          <a:p>
            <a:r>
              <a:rPr lang="en-US" altLang="zh-CN" sz="1050" dirty="0"/>
              <a:t>8</a:t>
            </a:r>
            <a:r>
              <a:rPr lang="zh-CN" altLang="en-US" sz="1050" dirty="0"/>
              <a:t>月 </a:t>
            </a:r>
            <a:r>
              <a:rPr lang="zh-CN" altLang="en-US" sz="1050" b="0" dirty="0"/>
              <a:t>鲲鹏应用创新大赛最具潜力奖 </a:t>
            </a:r>
            <a:endParaRPr lang="en-US" altLang="zh-CN" sz="1050" dirty="0"/>
          </a:p>
          <a:p>
            <a:r>
              <a:rPr lang="en-US" altLang="zh-CN" sz="1050" dirty="0"/>
              <a:t>9</a:t>
            </a:r>
            <a:r>
              <a:rPr lang="zh-CN" altLang="en-US" sz="1050" dirty="0"/>
              <a:t>月 </a:t>
            </a:r>
            <a:r>
              <a:rPr lang="zh-CN" altLang="en-US" sz="1050" b="0" dirty="0"/>
              <a:t>合肥市软件和信息技术服务重点产业链企业 </a:t>
            </a:r>
            <a:endParaRPr lang="en-US" altLang="zh-CN" sz="1050" b="0" dirty="0"/>
          </a:p>
          <a:p>
            <a:r>
              <a:rPr lang="en-US" altLang="zh-CN" sz="1050" dirty="0"/>
              <a:t>12</a:t>
            </a:r>
            <a:r>
              <a:rPr lang="zh-CN" altLang="en-US" sz="1050" dirty="0"/>
              <a:t>月 </a:t>
            </a:r>
            <a:r>
              <a:rPr sz="1050" dirty="0">
                <a:solidFill>
                  <a:srgbClr val="C00000"/>
                </a:solidFill>
              </a:rPr>
              <a:t>国家知识产权优势企业 </a:t>
            </a:r>
            <a:endParaRPr lang="en-US" altLang="zh-CN" sz="1050" dirty="0"/>
          </a:p>
          <a:p>
            <a:r>
              <a:rPr lang="en-US" altLang="zh-CN" sz="1050" dirty="0"/>
              <a:t>12</a:t>
            </a:r>
            <a:r>
              <a:rPr lang="zh-CN" altLang="en-US" sz="1050" dirty="0"/>
              <a:t>月 </a:t>
            </a:r>
            <a:r>
              <a:rPr sz="1050" dirty="0">
                <a:solidFill>
                  <a:schemeClr val="tx1"/>
                </a:solidFill>
              </a:rPr>
              <a:t>广东省省级企业技术中心认定</a:t>
            </a:r>
          </a:p>
        </p:txBody>
      </p:sp>
      <p:sp>
        <p:nvSpPr>
          <p:cNvPr id="3" name="圆角矩形 2"/>
          <p:cNvSpPr/>
          <p:nvPr>
            <p:custDataLst>
              <p:tags r:id="rId23"/>
            </p:custDataLst>
          </p:nvPr>
        </p:nvSpPr>
        <p:spPr>
          <a:xfrm>
            <a:off x="10282238" y="3756669"/>
            <a:ext cx="874395" cy="297180"/>
          </a:xfrm>
          <a:prstGeom prst="roundRect">
            <a:avLst/>
          </a:prstGeom>
          <a:solidFill>
            <a:schemeClr val="bg1"/>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2023</a:t>
            </a:r>
          </a:p>
        </p:txBody>
      </p:sp>
      <p:sp>
        <p:nvSpPr>
          <p:cNvPr id="5" name="TextBox 8">
            <a:extLst>
              <a:ext uri="{FF2B5EF4-FFF2-40B4-BE49-F238E27FC236}">
                <a16:creationId xmlns:a16="http://schemas.microsoft.com/office/drawing/2014/main" id="{D29B2E68-60A0-96B0-525E-D33D6E22CBDE}"/>
              </a:ext>
            </a:extLst>
          </p:cNvPr>
          <p:cNvSpPr txBox="1"/>
          <p:nvPr/>
        </p:nvSpPr>
        <p:spPr>
          <a:xfrm>
            <a:off x="711200" y="306388"/>
            <a:ext cx="2106613" cy="584200"/>
          </a:xfrm>
          <a:prstGeom prst="rect">
            <a:avLst/>
          </a:prstGeom>
          <a:noFill/>
        </p:spPr>
        <p:txBody>
          <a:bodyPr lIns="0" tIns="0" rIns="0" bIns="0" anchor="ctr">
            <a:spAutoFit/>
          </a:bodyPr>
          <a:lstStyle/>
          <a:p>
            <a:pPr marR="0" defTabSz="914400" fontAlgn="auto">
              <a:spcBef>
                <a:spcPts val="0"/>
              </a:spcBef>
              <a:spcAft>
                <a:spcPts val="0"/>
              </a:spcAft>
              <a:buClrTx/>
              <a:buSzTx/>
              <a:buFontTx/>
              <a:defRPr/>
            </a:pPr>
            <a:r>
              <a:rPr kumimoji="0" lang="zh-CN" altLang="en-US" sz="3795" b="1" i="0" kern="1200" cap="none" spc="100" normalizeH="0" baseline="0" noProof="1">
                <a:solidFill>
                  <a:srgbClr val="C00000"/>
                </a:solidFill>
                <a:latin typeface="Arial" panose="020B0604020202020204" pitchFamily="34" charset="0"/>
                <a:ea typeface="微软雅黑" panose="020B0503020204020204" charset="-122"/>
                <a:cs typeface="+mn-cs"/>
                <a:sym typeface="Arial" panose="020B0604020202020204" pitchFamily="34" charset="0"/>
              </a:rPr>
              <a:t>鼎甲荣誉</a:t>
            </a:r>
          </a:p>
        </p:txBody>
      </p:sp>
      <p:sp>
        <p:nvSpPr>
          <p:cNvPr id="6" name="TextBox 8">
            <a:extLst>
              <a:ext uri="{FF2B5EF4-FFF2-40B4-BE49-F238E27FC236}">
                <a16:creationId xmlns:a16="http://schemas.microsoft.com/office/drawing/2014/main" id="{C219DF6D-895C-82C0-BB72-8F2A9747C695}"/>
              </a:ext>
            </a:extLst>
          </p:cNvPr>
          <p:cNvSpPr txBox="1"/>
          <p:nvPr/>
        </p:nvSpPr>
        <p:spPr>
          <a:xfrm>
            <a:off x="733425" y="890588"/>
            <a:ext cx="3795713" cy="200025"/>
          </a:xfrm>
          <a:prstGeom prst="rect">
            <a:avLst/>
          </a:prstGeom>
          <a:noFill/>
        </p:spPr>
        <p:txBody>
          <a:bodyPr lIns="0" tIns="0" rIns="0" bIns="0" anchor="ctr">
            <a:spAutoFit/>
          </a:bodyPr>
          <a:lstStyle/>
          <a:p>
            <a:pPr marR="0" defTabSz="914400" fontAlgn="auto">
              <a:spcBef>
                <a:spcPts val="0"/>
              </a:spcBef>
              <a:spcAft>
                <a:spcPts val="0"/>
              </a:spcAft>
              <a:buClrTx/>
              <a:buSzTx/>
              <a:buFontTx/>
              <a:defRPr/>
            </a:pPr>
            <a:r>
              <a:rPr kumimoji="0" lang="en-US" sz="1300" b="1" i="0" kern="1200" cap="none" spc="220" normalizeH="0" baseline="0" noProof="1">
                <a:solidFill>
                  <a:srgbClr val="C00000"/>
                </a:solidFill>
                <a:latin typeface="Arial" panose="020B0604020202020204" pitchFamily="34" charset="0"/>
                <a:ea typeface="微软雅黑" panose="020B0503020204020204" charset="-122"/>
                <a:cs typeface="+mn-cs"/>
                <a:sym typeface="Arial" panose="020B0604020202020204" pitchFamily="34" charset="0"/>
              </a:rPr>
              <a:t>SCUTECH HONORS</a:t>
            </a:r>
          </a:p>
        </p:txBody>
      </p:sp>
      <p:grpSp>
        <p:nvGrpSpPr>
          <p:cNvPr id="7" name="组合 19">
            <a:extLst>
              <a:ext uri="{FF2B5EF4-FFF2-40B4-BE49-F238E27FC236}">
                <a16:creationId xmlns:a16="http://schemas.microsoft.com/office/drawing/2014/main" id="{712C5002-ECBF-DCA3-143D-CA1FE5E0217D}"/>
              </a:ext>
            </a:extLst>
          </p:cNvPr>
          <p:cNvGrpSpPr/>
          <p:nvPr/>
        </p:nvGrpSpPr>
        <p:grpSpPr>
          <a:xfrm>
            <a:off x="9140825" y="404813"/>
            <a:ext cx="2755900" cy="831850"/>
            <a:chOff x="13504" y="561"/>
            <a:chExt cx="5290" cy="1598"/>
          </a:xfrm>
        </p:grpSpPr>
        <p:pic>
          <p:nvPicPr>
            <p:cNvPr id="18" name="图片 20" descr="logo-02">
              <a:extLst>
                <a:ext uri="{FF2B5EF4-FFF2-40B4-BE49-F238E27FC236}">
                  <a16:creationId xmlns:a16="http://schemas.microsoft.com/office/drawing/2014/main" id="{DA7A6A38-B929-A768-4D55-05EFE712C9D4}"/>
                </a:ext>
              </a:extLst>
            </p:cNvPr>
            <p:cNvPicPr>
              <a:picLocks noChangeAspect="1"/>
            </p:cNvPicPr>
            <p:nvPr/>
          </p:nvPicPr>
          <p:blipFill>
            <a:blip r:embed="rId26"/>
            <a:stretch>
              <a:fillRect/>
            </a:stretch>
          </p:blipFill>
          <p:spPr>
            <a:xfrm>
              <a:off x="13504" y="609"/>
              <a:ext cx="3538" cy="1255"/>
            </a:xfrm>
            <a:prstGeom prst="rect">
              <a:avLst/>
            </a:prstGeom>
            <a:noFill/>
            <a:ln w="9525">
              <a:noFill/>
            </a:ln>
          </p:spPr>
        </p:pic>
        <p:pic>
          <p:nvPicPr>
            <p:cNvPr id="19" name="图片 21" descr="中国电子鼎甲logo">
              <a:extLst>
                <a:ext uri="{FF2B5EF4-FFF2-40B4-BE49-F238E27FC236}">
                  <a16:creationId xmlns:a16="http://schemas.microsoft.com/office/drawing/2014/main" id="{A8653ACC-FD7B-B10B-8494-566585CAD6BF}"/>
                </a:ext>
              </a:extLst>
            </p:cNvPr>
            <p:cNvPicPr>
              <a:picLocks noChangeAspect="1"/>
            </p:cNvPicPr>
            <p:nvPr/>
          </p:nvPicPr>
          <p:blipFill>
            <a:blip r:embed="rId27"/>
            <a:stretch>
              <a:fillRect/>
            </a:stretch>
          </p:blipFill>
          <p:spPr>
            <a:xfrm>
              <a:off x="16806" y="561"/>
              <a:ext cx="1988" cy="1598"/>
            </a:xfrm>
            <a:prstGeom prst="rect">
              <a:avLst/>
            </a:prstGeom>
            <a:noFill/>
            <a:ln w="9525">
              <a:noFill/>
            </a:ln>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资源 6"/>
          <p:cNvPicPr>
            <a:picLocks noChangeAspect="1"/>
          </p:cNvPicPr>
          <p:nvPr/>
        </p:nvPicPr>
        <p:blipFill>
          <a:blip r:embed="rId7"/>
          <a:stretch>
            <a:fillRect/>
          </a:stretch>
        </p:blipFill>
        <p:spPr>
          <a:xfrm>
            <a:off x="459423" y="1783080"/>
            <a:ext cx="11273155" cy="4284980"/>
          </a:xfrm>
          <a:prstGeom prst="rect">
            <a:avLst/>
          </a:prstGeom>
        </p:spPr>
      </p:pic>
      <p:sp>
        <p:nvSpPr>
          <p:cNvPr id="8" name="TextBox 8"/>
          <p:cNvSpPr txBox="1"/>
          <p:nvPr>
            <p:custDataLst>
              <p:tags r:id="rId2"/>
            </p:custDataLst>
          </p:nvPr>
        </p:nvSpPr>
        <p:spPr>
          <a:xfrm>
            <a:off x="1854835" y="956395"/>
            <a:ext cx="8482330" cy="538480"/>
          </a:xfrm>
          <a:prstGeom prst="rect">
            <a:avLst/>
          </a:prstGeom>
          <a:noFill/>
        </p:spPr>
        <p:txBody>
          <a:bodyPr wrap="square" lIns="0" tIns="0" rIns="0" bIns="0" anchor="ctr">
            <a:spAutoFit/>
          </a:bodyPr>
          <a:lstStyle/>
          <a:p>
            <a:pPr marR="0" algn="ctr" defTabSz="914400" fontAlgn="auto">
              <a:spcBef>
                <a:spcPts val="0"/>
              </a:spcBef>
              <a:spcAft>
                <a:spcPts val="0"/>
              </a:spcAft>
              <a:buClrTx/>
              <a:buSzTx/>
              <a:buFontTx/>
              <a:defRPr/>
            </a:pPr>
            <a:r>
              <a:rPr sz="3500" b="1" spc="100">
                <a:latin typeface="微软雅黑" panose="020B0503020204020204" charset="-122"/>
                <a:ea typeface="微软雅黑" panose="020B0503020204020204" charset="-122"/>
                <a:sym typeface="Arial" panose="020B0604020202020204" pitchFamily="34" charset="0"/>
              </a:rPr>
              <a:t>行业全覆盖</a:t>
            </a:r>
            <a:endParaRPr kumimoji="0" sz="3500" b="1" i="0" kern="1200" cap="none" spc="100" normalizeH="0" baseline="0" noProof="1">
              <a:solidFill>
                <a:schemeClr val="tx1"/>
              </a:solidFill>
              <a:latin typeface="微软雅黑" panose="020B0503020204020204" charset="-122"/>
              <a:ea typeface="微软雅黑" panose="020B0503020204020204" charset="-122"/>
              <a:cs typeface="+mn-cs"/>
              <a:sym typeface="Arial" panose="020B0604020202020204" pitchFamily="34" charset="0"/>
            </a:endParaRPr>
          </a:p>
        </p:txBody>
      </p:sp>
      <p:grpSp>
        <p:nvGrpSpPr>
          <p:cNvPr id="4" name="组合 3"/>
          <p:cNvGrpSpPr/>
          <p:nvPr/>
        </p:nvGrpSpPr>
        <p:grpSpPr>
          <a:xfrm>
            <a:off x="5280841" y="4290408"/>
            <a:ext cx="1632869" cy="1719491"/>
            <a:chOff x="12338" y="750"/>
            <a:chExt cx="2490" cy="2622"/>
          </a:xfrm>
        </p:grpSpPr>
        <p:sp>
          <p:nvSpPr>
            <p:cNvPr id="10" name="文本框 9"/>
            <p:cNvSpPr txBox="1"/>
            <p:nvPr>
              <p:custDataLst>
                <p:tags r:id="rId3"/>
              </p:custDataLst>
            </p:nvPr>
          </p:nvSpPr>
          <p:spPr>
            <a:xfrm>
              <a:off x="12338" y="750"/>
              <a:ext cx="2487" cy="437"/>
            </a:xfrm>
            <a:prstGeom prst="rect">
              <a:avLst/>
            </a:prstGeom>
            <a:noFill/>
          </p:spPr>
          <p:txBody>
            <a:bodyPr wrap="square">
              <a:noAutofit/>
            </a:bodyPr>
            <a:lstStyle/>
            <a:p>
              <a:pPr marR="0" algn="ctr" defTabSz="914400" fontAlgn="auto">
                <a:spcBef>
                  <a:spcPts val="0"/>
                </a:spcBef>
                <a:spcAft>
                  <a:spcPts val="0"/>
                </a:spcAft>
                <a:buClrTx/>
                <a:buSzTx/>
                <a:buFontTx/>
                <a:defRPr/>
              </a:pPr>
              <a:r>
                <a:rPr kumimoji="0" lang="zh-CN" sz="1400" b="1" i="0" kern="1200" cap="none" spc="100" normalizeH="0" baseline="0" noProof="1">
                  <a:solidFill>
                    <a:srgbClr val="464747"/>
                  </a:solidFill>
                  <a:latin typeface="微软雅黑" panose="020B0503020204020204" charset="-122"/>
                  <a:ea typeface="微软雅黑" panose="020B0503020204020204" charset="-122"/>
                  <a:cs typeface="+mn-cs"/>
                </a:rPr>
                <a:t>八大关键行业</a:t>
              </a:r>
            </a:p>
          </p:txBody>
        </p:sp>
        <p:sp>
          <p:nvSpPr>
            <p:cNvPr id="3" name="文本框 2"/>
            <p:cNvSpPr txBox="1"/>
            <p:nvPr>
              <p:custDataLst>
                <p:tags r:id="rId4"/>
              </p:custDataLst>
            </p:nvPr>
          </p:nvSpPr>
          <p:spPr>
            <a:xfrm>
              <a:off x="12339" y="2919"/>
              <a:ext cx="2489" cy="453"/>
            </a:xfrm>
            <a:prstGeom prst="rect">
              <a:avLst/>
            </a:prstGeom>
            <a:noFill/>
          </p:spPr>
          <p:txBody>
            <a:bodyPr wrap="square">
              <a:noAutofit/>
            </a:bodyPr>
            <a:lstStyle/>
            <a:p>
              <a:pPr lvl="0" algn="ctr">
                <a:spcBef>
                  <a:spcPts val="0"/>
                </a:spcBef>
                <a:spcAft>
                  <a:spcPts val="0"/>
                </a:spcAft>
                <a:buClrTx/>
                <a:buSzTx/>
                <a:buFontTx/>
                <a:defRPr/>
              </a:pPr>
              <a:r>
                <a:rPr lang="zh-CN" sz="1400" b="1" spc="100">
                  <a:solidFill>
                    <a:srgbClr val="464747"/>
                  </a:solidFill>
                  <a:latin typeface="微软雅黑" panose="020B0503020204020204" charset="-122"/>
                  <a:ea typeface="微软雅黑" panose="020B0503020204020204" charset="-122"/>
                  <a:sym typeface="+mn-ea"/>
                </a:rPr>
                <a:t>N 行业应用场景</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custDataLst>
              <p:tags r:id="rId2"/>
            </p:custDataLst>
          </p:nvPr>
        </p:nvSpPr>
        <p:spPr>
          <a:xfrm>
            <a:off x="767080" y="2557145"/>
            <a:ext cx="2591435" cy="1051560"/>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3"/>
            </p:custDataLst>
          </p:nvPr>
        </p:nvSpPr>
        <p:spPr>
          <a:xfrm>
            <a:off x="928370" y="2590165"/>
            <a:ext cx="2430145" cy="880110"/>
          </a:xfrm>
          <a:prstGeom prst="rect">
            <a:avLst/>
          </a:prstGeom>
        </p:spPr>
        <p:txBody>
          <a:bodyPr wrap="square">
            <a:no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国家电子政务云数据中心</a:t>
            </a:r>
          </a:p>
          <a:p>
            <a:pPr algn="just">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为国家东数西算超级工程保驾</a:t>
            </a:r>
          </a:p>
          <a:p>
            <a:pPr algn="just">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护航。</a:t>
            </a:r>
          </a:p>
        </p:txBody>
      </p:sp>
      <p:sp>
        <p:nvSpPr>
          <p:cNvPr id="3" name="圆角矩形 2"/>
          <p:cNvSpPr/>
          <p:nvPr>
            <p:custDataLst>
              <p:tags r:id="rId4"/>
            </p:custDataLst>
          </p:nvPr>
        </p:nvSpPr>
        <p:spPr>
          <a:xfrm>
            <a:off x="767080" y="3784600"/>
            <a:ext cx="2591435" cy="1038860"/>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custDataLst>
              <p:tags r:id="rId5"/>
            </p:custDataLst>
          </p:nvPr>
        </p:nvSpPr>
        <p:spPr>
          <a:xfrm>
            <a:off x="3467100" y="2557145"/>
            <a:ext cx="2591435" cy="1051560"/>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6"/>
            </p:custDataLst>
          </p:nvPr>
        </p:nvSpPr>
        <p:spPr>
          <a:xfrm>
            <a:off x="3573145" y="2590165"/>
            <a:ext cx="2430145" cy="880110"/>
          </a:xfrm>
          <a:prstGeom prst="rect">
            <a:avLst/>
          </a:prstGeom>
        </p:spPr>
        <p:txBody>
          <a:bodyPr wrap="square">
            <a:no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数字广东</a:t>
            </a:r>
          </a:p>
          <a:p>
            <a:pPr algn="just">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打造两地三中心灾备系统，满足70个省直委办单位灾备。</a:t>
            </a:r>
          </a:p>
        </p:txBody>
      </p:sp>
      <p:sp>
        <p:nvSpPr>
          <p:cNvPr id="16" name="圆角矩形 15"/>
          <p:cNvSpPr/>
          <p:nvPr>
            <p:custDataLst>
              <p:tags r:id="rId7"/>
            </p:custDataLst>
          </p:nvPr>
        </p:nvSpPr>
        <p:spPr>
          <a:xfrm>
            <a:off x="3467100" y="3784600"/>
            <a:ext cx="2591435" cy="1038860"/>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custDataLst>
              <p:tags r:id="rId8"/>
            </p:custDataLst>
          </p:nvPr>
        </p:nvSpPr>
        <p:spPr>
          <a:xfrm>
            <a:off x="6167120" y="2557145"/>
            <a:ext cx="2591435" cy="1051560"/>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9"/>
            </p:custDataLst>
          </p:nvPr>
        </p:nvSpPr>
        <p:spPr>
          <a:xfrm>
            <a:off x="928370" y="3814445"/>
            <a:ext cx="2430145" cy="870585"/>
          </a:xfrm>
          <a:prstGeom prst="rect">
            <a:avLst/>
          </a:prstGeom>
        </p:spPr>
        <p:txBody>
          <a:bodyPr wrap="square">
            <a:no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数字甘肃</a:t>
            </a:r>
          </a:p>
          <a:p>
            <a:pPr algn="just">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满足等保2.0三级要求下的数字</a:t>
            </a:r>
          </a:p>
          <a:p>
            <a:pPr algn="just">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政府数据安全保障。</a:t>
            </a:r>
          </a:p>
        </p:txBody>
      </p:sp>
      <p:sp>
        <p:nvSpPr>
          <p:cNvPr id="22" name="圆角矩形 21"/>
          <p:cNvSpPr/>
          <p:nvPr>
            <p:custDataLst>
              <p:tags r:id="rId10"/>
            </p:custDataLst>
          </p:nvPr>
        </p:nvSpPr>
        <p:spPr>
          <a:xfrm>
            <a:off x="6167120" y="3784600"/>
            <a:ext cx="2591435" cy="1038860"/>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11"/>
            </p:custDataLst>
          </p:nvPr>
        </p:nvSpPr>
        <p:spPr>
          <a:xfrm>
            <a:off x="6328410" y="3814445"/>
            <a:ext cx="2430780" cy="870585"/>
          </a:xfrm>
          <a:prstGeom prst="rect">
            <a:avLst/>
          </a:prstGeom>
        </p:spPr>
        <p:txBody>
          <a:bodyPr wrap="square">
            <a:no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新疆数字兵团</a:t>
            </a:r>
          </a:p>
          <a:p>
            <a:pPr indent="0" algn="just" fontAlgn="auto">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两地三中心纯国产灾备系统，</a:t>
            </a:r>
          </a:p>
          <a:p>
            <a:pPr indent="0" algn="just" fontAlgn="auto">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满足55个厅局的业务灾备。</a:t>
            </a:r>
          </a:p>
        </p:txBody>
      </p:sp>
      <p:sp>
        <p:nvSpPr>
          <p:cNvPr id="26" name="圆角矩形 25"/>
          <p:cNvSpPr/>
          <p:nvPr>
            <p:custDataLst>
              <p:tags r:id="rId12"/>
            </p:custDataLst>
          </p:nvPr>
        </p:nvSpPr>
        <p:spPr>
          <a:xfrm>
            <a:off x="8867140" y="2557145"/>
            <a:ext cx="2591435" cy="1051560"/>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custDataLst>
              <p:tags r:id="rId13"/>
            </p:custDataLst>
          </p:nvPr>
        </p:nvSpPr>
        <p:spPr>
          <a:xfrm>
            <a:off x="3573145" y="3814445"/>
            <a:ext cx="2430145" cy="870585"/>
          </a:xfrm>
          <a:prstGeom prst="rect">
            <a:avLst/>
          </a:prstGeom>
        </p:spPr>
        <p:txBody>
          <a:bodyPr wrap="square">
            <a:no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数字山西</a:t>
            </a:r>
          </a:p>
          <a:p>
            <a:pPr algn="just">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为全省80%的部门数据安全平稳地迁入政务云保驾护航。</a:t>
            </a:r>
          </a:p>
        </p:txBody>
      </p:sp>
      <p:sp>
        <p:nvSpPr>
          <p:cNvPr id="28" name="圆角矩形 27"/>
          <p:cNvSpPr/>
          <p:nvPr>
            <p:custDataLst>
              <p:tags r:id="rId14"/>
            </p:custDataLst>
          </p:nvPr>
        </p:nvSpPr>
        <p:spPr>
          <a:xfrm>
            <a:off x="8867140" y="3784600"/>
            <a:ext cx="2591435" cy="1038860"/>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5"/>
            </p:custDataLst>
          </p:nvPr>
        </p:nvSpPr>
        <p:spPr>
          <a:xfrm>
            <a:off x="9039860" y="3814445"/>
            <a:ext cx="2121535" cy="870585"/>
          </a:xfrm>
          <a:prstGeom prst="rect">
            <a:avLst/>
          </a:prstGeom>
        </p:spPr>
        <p:txBody>
          <a:bodyPr wrap="square">
            <a:no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上海政务云</a:t>
            </a:r>
          </a:p>
          <a:p>
            <a:pPr indent="0" algn="just" fontAlgn="auto">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助力构建超融合分布式备份系统，保障数据零丢失。</a:t>
            </a:r>
          </a:p>
        </p:txBody>
      </p:sp>
      <p:sp>
        <p:nvSpPr>
          <p:cNvPr id="4" name="矩形 3"/>
          <p:cNvSpPr/>
          <p:nvPr>
            <p:custDataLst>
              <p:tags r:id="rId16"/>
            </p:custDataLst>
          </p:nvPr>
        </p:nvSpPr>
        <p:spPr>
          <a:xfrm>
            <a:off x="6327775" y="2590165"/>
            <a:ext cx="2430780" cy="880110"/>
          </a:xfrm>
          <a:prstGeom prst="rect">
            <a:avLst/>
          </a:prstGeom>
        </p:spPr>
        <p:txBody>
          <a:bodyPr wrap="square">
            <a:no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数字江苏</a:t>
            </a:r>
          </a:p>
          <a:p>
            <a:pPr indent="0" algn="just" fontAlgn="auto">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实现对省大数据中心全设备及</a:t>
            </a:r>
          </a:p>
          <a:p>
            <a:pPr indent="0" algn="just" fontAlgn="auto">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业务系统的统一灾备管理。</a:t>
            </a:r>
          </a:p>
        </p:txBody>
      </p:sp>
      <p:sp>
        <p:nvSpPr>
          <p:cNvPr id="18" name="矩形 17"/>
          <p:cNvSpPr/>
          <p:nvPr>
            <p:custDataLst>
              <p:tags r:id="rId17"/>
            </p:custDataLst>
          </p:nvPr>
        </p:nvSpPr>
        <p:spPr>
          <a:xfrm>
            <a:off x="9039225" y="2590165"/>
            <a:ext cx="2225675" cy="880110"/>
          </a:xfrm>
          <a:prstGeom prst="rect">
            <a:avLst/>
          </a:prstGeom>
        </p:spPr>
        <p:txBody>
          <a:bodyPr wrap="square">
            <a:no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数字安徽</a:t>
            </a:r>
          </a:p>
          <a:p>
            <a:pPr indent="0" algn="just" fontAlgn="auto">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rPr>
              <a:t>构建全省灾备一朵云的服务体系，提供PB级的数据保护。</a:t>
            </a:r>
          </a:p>
        </p:txBody>
      </p:sp>
      <p:sp>
        <p:nvSpPr>
          <p:cNvPr id="5" name="TextBox 8"/>
          <p:cNvSpPr txBox="1"/>
          <p:nvPr>
            <p:custDataLst>
              <p:tags r:id="rId18"/>
            </p:custDataLst>
          </p:nvPr>
        </p:nvSpPr>
        <p:spPr>
          <a:xfrm>
            <a:off x="648335" y="1450340"/>
            <a:ext cx="10895330" cy="502285"/>
          </a:xfrm>
          <a:prstGeom prst="rect">
            <a:avLst/>
          </a:prstGeom>
          <a:noFill/>
        </p:spPr>
        <p:txBody>
          <a:bodyPr wrap="square" lIns="0" tIns="0" rIns="0" bIns="0" anchor="ctr">
            <a:noAutofit/>
          </a:bodyPr>
          <a:lstStyle/>
          <a:p>
            <a:pPr marR="0" indent="0" algn="ctr" defTabSz="914400" fontAlgn="auto">
              <a:lnSpc>
                <a:spcPts val="3000"/>
              </a:lnSpc>
              <a:spcBef>
                <a:spcPts val="0"/>
              </a:spcBef>
              <a:spcAft>
                <a:spcPts val="0"/>
              </a:spcAft>
              <a:buClrTx/>
              <a:buSzTx/>
              <a:buFontTx/>
              <a:defRPr/>
            </a:pPr>
            <a:r>
              <a:rPr sz="1400" spc="10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鼎甲的服务覆盖55%省级政务云，在部委客户中的市场占有率高达80%。</a:t>
            </a:r>
          </a:p>
        </p:txBody>
      </p:sp>
      <p:sp>
        <p:nvSpPr>
          <p:cNvPr id="6" name="矩形 5"/>
          <p:cNvSpPr/>
          <p:nvPr>
            <p:custDataLst>
              <p:tags r:id="rId19"/>
            </p:custDataLst>
          </p:nvPr>
        </p:nvSpPr>
        <p:spPr>
          <a:xfrm>
            <a:off x="4881245" y="1964055"/>
            <a:ext cx="2430145" cy="414020"/>
          </a:xfrm>
          <a:prstGeom prst="rect">
            <a:avLst/>
          </a:prstGeom>
        </p:spPr>
        <p:txBody>
          <a:bodyPr wrap="square">
            <a:spAutoFit/>
          </a:bodyPr>
          <a:lstStyle/>
          <a:p>
            <a:pPr algn="ctr">
              <a:lnSpc>
                <a:spcPct val="150000"/>
              </a:lnSpc>
              <a:spcAft>
                <a:spcPts val="0"/>
              </a:spcAft>
            </a:pPr>
            <a:r>
              <a:rPr lang="en-US" altLang="zh-CN" sz="1400" b="1" kern="100" dirty="0">
                <a:solidFill>
                  <a:schemeClr val="tx1"/>
                </a:solidFill>
                <a:latin typeface="微软雅黑" panose="020B0503020204020204" charset="-122"/>
                <a:ea typeface="微软雅黑" panose="020B0503020204020204" charset="-122"/>
                <a:cs typeface="Arial" panose="020B0604020202020204" pitchFamily="34" charset="0"/>
              </a:rPr>
              <a:t>—— </a:t>
            </a:r>
            <a:r>
              <a:rPr lang="zh-CN" sz="1400" b="1" kern="100" dirty="0">
                <a:solidFill>
                  <a:schemeClr val="tx1"/>
                </a:solidFill>
                <a:latin typeface="微软雅黑" panose="020B0503020204020204" charset="-122"/>
                <a:ea typeface="微软雅黑" panose="020B0503020204020204" charset="-122"/>
                <a:cs typeface="Arial" panose="020B0604020202020204" pitchFamily="34" charset="0"/>
              </a:rPr>
              <a:t>部分客户案例</a:t>
            </a:r>
            <a:r>
              <a:rPr lang="en-US" altLang="zh-CN" sz="1400" b="1" kern="100" dirty="0">
                <a:solidFill>
                  <a:schemeClr val="tx1"/>
                </a:solidFill>
                <a:latin typeface="微软雅黑" panose="020B0503020204020204" charset="-122"/>
                <a:ea typeface="微软雅黑" panose="020B0503020204020204" charset="-122"/>
                <a:cs typeface="Arial" panose="020B0604020202020204" pitchFamily="34" charset="0"/>
              </a:rPr>
              <a:t> ——</a:t>
            </a:r>
          </a:p>
        </p:txBody>
      </p:sp>
      <p:sp>
        <p:nvSpPr>
          <p:cNvPr id="21" name="矩形 20"/>
          <p:cNvSpPr/>
          <p:nvPr>
            <p:custDataLst>
              <p:tags r:id="rId20"/>
            </p:custDataLst>
          </p:nvPr>
        </p:nvSpPr>
        <p:spPr>
          <a:xfrm>
            <a:off x="2313443" y="5455603"/>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南宁政务云</a:t>
            </a:r>
          </a:p>
        </p:txBody>
      </p:sp>
      <p:sp>
        <p:nvSpPr>
          <p:cNvPr id="24" name="矩形 23"/>
          <p:cNvSpPr/>
          <p:nvPr>
            <p:custDataLst>
              <p:tags r:id="rId21"/>
            </p:custDataLst>
          </p:nvPr>
        </p:nvSpPr>
        <p:spPr>
          <a:xfrm>
            <a:off x="772478" y="5455603"/>
            <a:ext cx="1440000"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南京</a:t>
            </a: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政务云</a:t>
            </a:r>
          </a:p>
        </p:txBody>
      </p:sp>
      <p:sp>
        <p:nvSpPr>
          <p:cNvPr id="25" name="矩形 24"/>
          <p:cNvSpPr/>
          <p:nvPr>
            <p:custDataLst>
              <p:tags r:id="rId22"/>
            </p:custDataLst>
          </p:nvPr>
        </p:nvSpPr>
        <p:spPr>
          <a:xfrm>
            <a:off x="3853953" y="5455603"/>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郑州政务云</a:t>
            </a:r>
          </a:p>
        </p:txBody>
      </p:sp>
      <p:sp>
        <p:nvSpPr>
          <p:cNvPr id="30" name="矩形 29"/>
          <p:cNvSpPr/>
          <p:nvPr>
            <p:custDataLst>
              <p:tags r:id="rId23"/>
            </p:custDataLst>
          </p:nvPr>
        </p:nvSpPr>
        <p:spPr>
          <a:xfrm>
            <a:off x="5394463" y="5455603"/>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佛山政务云</a:t>
            </a:r>
            <a:endPar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sym typeface="+mn-ea"/>
            </a:endParaRPr>
          </a:p>
        </p:txBody>
      </p:sp>
      <p:sp>
        <p:nvSpPr>
          <p:cNvPr id="31" name="矩形 30"/>
          <p:cNvSpPr/>
          <p:nvPr>
            <p:custDataLst>
              <p:tags r:id="rId24"/>
            </p:custDataLst>
          </p:nvPr>
        </p:nvSpPr>
        <p:spPr>
          <a:xfrm>
            <a:off x="6934973" y="5455603"/>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遵义政务云</a:t>
            </a:r>
          </a:p>
        </p:txBody>
      </p:sp>
      <p:sp>
        <p:nvSpPr>
          <p:cNvPr id="32" name="矩形 31"/>
          <p:cNvSpPr/>
          <p:nvPr>
            <p:custDataLst>
              <p:tags r:id="rId25"/>
            </p:custDataLst>
          </p:nvPr>
        </p:nvSpPr>
        <p:spPr>
          <a:xfrm>
            <a:off x="6937513" y="506603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数字福建</a:t>
            </a:r>
          </a:p>
        </p:txBody>
      </p:sp>
      <p:sp>
        <p:nvSpPr>
          <p:cNvPr id="33" name="矩形 32"/>
          <p:cNvSpPr/>
          <p:nvPr>
            <p:custDataLst>
              <p:tags r:id="rId26"/>
            </p:custDataLst>
          </p:nvPr>
        </p:nvSpPr>
        <p:spPr>
          <a:xfrm>
            <a:off x="8475483" y="5455603"/>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哈尔滨政务云</a:t>
            </a:r>
          </a:p>
        </p:txBody>
      </p:sp>
      <p:sp>
        <p:nvSpPr>
          <p:cNvPr id="47" name="矩形 46"/>
          <p:cNvSpPr/>
          <p:nvPr>
            <p:custDataLst>
              <p:tags r:id="rId27"/>
            </p:custDataLst>
          </p:nvPr>
        </p:nvSpPr>
        <p:spPr>
          <a:xfrm>
            <a:off x="772478" y="5824220"/>
            <a:ext cx="1440000"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 广东省公安厅 </a:t>
            </a:r>
          </a:p>
        </p:txBody>
      </p:sp>
      <p:sp>
        <p:nvSpPr>
          <p:cNvPr id="48" name="矩形 47"/>
          <p:cNvSpPr/>
          <p:nvPr>
            <p:custDataLst>
              <p:tags r:id="rId28"/>
            </p:custDataLst>
          </p:nvPr>
        </p:nvSpPr>
        <p:spPr>
          <a:xfrm>
            <a:off x="2313443" y="582422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四川省公安厅 </a:t>
            </a:r>
          </a:p>
        </p:txBody>
      </p:sp>
      <p:sp>
        <p:nvSpPr>
          <p:cNvPr id="49" name="矩形 48"/>
          <p:cNvSpPr/>
          <p:nvPr>
            <p:custDataLst>
              <p:tags r:id="rId29"/>
            </p:custDataLst>
          </p:nvPr>
        </p:nvSpPr>
        <p:spPr>
          <a:xfrm>
            <a:off x="3853953" y="582422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湖南省公安厅</a:t>
            </a:r>
          </a:p>
        </p:txBody>
      </p:sp>
      <p:sp>
        <p:nvSpPr>
          <p:cNvPr id="50" name="矩形 49"/>
          <p:cNvSpPr/>
          <p:nvPr>
            <p:custDataLst>
              <p:tags r:id="rId30"/>
            </p:custDataLst>
          </p:nvPr>
        </p:nvSpPr>
        <p:spPr>
          <a:xfrm>
            <a:off x="5394463" y="582422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陕西省公安厅 </a:t>
            </a:r>
          </a:p>
        </p:txBody>
      </p:sp>
      <p:sp>
        <p:nvSpPr>
          <p:cNvPr id="51" name="矩形 50"/>
          <p:cNvSpPr/>
          <p:nvPr>
            <p:custDataLst>
              <p:tags r:id="rId31"/>
            </p:custDataLst>
          </p:nvPr>
        </p:nvSpPr>
        <p:spPr>
          <a:xfrm>
            <a:off x="2314078" y="6202045"/>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重庆市公安局 </a:t>
            </a:r>
          </a:p>
        </p:txBody>
      </p:sp>
      <p:sp>
        <p:nvSpPr>
          <p:cNvPr id="52" name="矩形 51"/>
          <p:cNvSpPr/>
          <p:nvPr>
            <p:custDataLst>
              <p:tags r:id="rId32"/>
            </p:custDataLst>
          </p:nvPr>
        </p:nvSpPr>
        <p:spPr>
          <a:xfrm>
            <a:off x="8475483" y="582422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吉林省交警总队</a:t>
            </a:r>
          </a:p>
        </p:txBody>
      </p:sp>
      <p:sp>
        <p:nvSpPr>
          <p:cNvPr id="55" name="矩形 54"/>
          <p:cNvSpPr/>
          <p:nvPr>
            <p:custDataLst>
              <p:tags r:id="rId33"/>
            </p:custDataLst>
          </p:nvPr>
        </p:nvSpPr>
        <p:spPr>
          <a:xfrm>
            <a:off x="6937513" y="6202045"/>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广东省监狱管理局</a:t>
            </a:r>
          </a:p>
        </p:txBody>
      </p:sp>
      <p:sp>
        <p:nvSpPr>
          <p:cNvPr id="56" name="矩形 55"/>
          <p:cNvSpPr/>
          <p:nvPr>
            <p:custDataLst>
              <p:tags r:id="rId34"/>
            </p:custDataLst>
          </p:nvPr>
        </p:nvSpPr>
        <p:spPr>
          <a:xfrm>
            <a:off x="8478658" y="6202045"/>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吉林省监狱管理局</a:t>
            </a:r>
          </a:p>
        </p:txBody>
      </p:sp>
      <p:sp>
        <p:nvSpPr>
          <p:cNvPr id="57" name="矩形 56"/>
          <p:cNvSpPr/>
          <p:nvPr>
            <p:custDataLst>
              <p:tags r:id="rId35"/>
            </p:custDataLst>
          </p:nvPr>
        </p:nvSpPr>
        <p:spPr>
          <a:xfrm>
            <a:off x="3855223" y="6202045"/>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辽宁省人民检察院 </a:t>
            </a:r>
          </a:p>
        </p:txBody>
      </p:sp>
      <p:sp>
        <p:nvSpPr>
          <p:cNvPr id="59" name="矩形 58"/>
          <p:cNvSpPr/>
          <p:nvPr>
            <p:custDataLst>
              <p:tags r:id="rId36"/>
            </p:custDataLst>
          </p:nvPr>
        </p:nvSpPr>
        <p:spPr>
          <a:xfrm>
            <a:off x="5396368" y="6202045"/>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福建省人民检察院 </a:t>
            </a:r>
          </a:p>
        </p:txBody>
      </p:sp>
      <p:sp>
        <p:nvSpPr>
          <p:cNvPr id="60" name="矩形 59"/>
          <p:cNvSpPr/>
          <p:nvPr>
            <p:custDataLst>
              <p:tags r:id="rId37"/>
            </p:custDataLst>
          </p:nvPr>
        </p:nvSpPr>
        <p:spPr>
          <a:xfrm>
            <a:off x="772478" y="6202045"/>
            <a:ext cx="1440000"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上海市公安局 </a:t>
            </a:r>
          </a:p>
        </p:txBody>
      </p:sp>
      <p:sp>
        <p:nvSpPr>
          <p:cNvPr id="65" name="矩形 64"/>
          <p:cNvSpPr/>
          <p:nvPr>
            <p:custDataLst>
              <p:tags r:id="rId38"/>
            </p:custDataLst>
          </p:nvPr>
        </p:nvSpPr>
        <p:spPr>
          <a:xfrm>
            <a:off x="10015993" y="582422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吉林省公安厅</a:t>
            </a:r>
          </a:p>
        </p:txBody>
      </p:sp>
      <p:sp>
        <p:nvSpPr>
          <p:cNvPr id="34" name="矩形 33"/>
          <p:cNvSpPr/>
          <p:nvPr>
            <p:custDataLst>
              <p:tags r:id="rId39"/>
            </p:custDataLst>
          </p:nvPr>
        </p:nvSpPr>
        <p:spPr>
          <a:xfrm>
            <a:off x="6934973" y="582422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甘肃省公安厅 </a:t>
            </a:r>
          </a:p>
        </p:txBody>
      </p:sp>
      <p:sp>
        <p:nvSpPr>
          <p:cNvPr id="38" name="矩形 37"/>
          <p:cNvSpPr/>
          <p:nvPr>
            <p:custDataLst>
              <p:tags r:id="rId40"/>
            </p:custDataLst>
          </p:nvPr>
        </p:nvSpPr>
        <p:spPr>
          <a:xfrm>
            <a:off x="772478" y="5066030"/>
            <a:ext cx="1440000"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北京政务云</a:t>
            </a:r>
            <a:endPar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endParaRPr>
          </a:p>
        </p:txBody>
      </p:sp>
      <p:sp>
        <p:nvSpPr>
          <p:cNvPr id="39" name="矩形 38"/>
          <p:cNvSpPr/>
          <p:nvPr>
            <p:custDataLst>
              <p:tags r:id="rId41"/>
            </p:custDataLst>
          </p:nvPr>
        </p:nvSpPr>
        <p:spPr>
          <a:xfrm>
            <a:off x="10015993" y="5455603"/>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广州政务云</a:t>
            </a:r>
            <a:endPar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sym typeface="+mn-ea"/>
            </a:endParaRPr>
          </a:p>
        </p:txBody>
      </p:sp>
      <p:sp>
        <p:nvSpPr>
          <p:cNvPr id="40" name="矩形 39"/>
          <p:cNvSpPr/>
          <p:nvPr>
            <p:custDataLst>
              <p:tags r:id="rId42"/>
            </p:custDataLst>
          </p:nvPr>
        </p:nvSpPr>
        <p:spPr>
          <a:xfrm>
            <a:off x="2314078" y="506603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青海省政务云</a:t>
            </a:r>
          </a:p>
        </p:txBody>
      </p:sp>
      <p:sp>
        <p:nvSpPr>
          <p:cNvPr id="67" name="矩形 66"/>
          <p:cNvSpPr/>
          <p:nvPr>
            <p:custDataLst>
              <p:tags r:id="rId43"/>
            </p:custDataLst>
          </p:nvPr>
        </p:nvSpPr>
        <p:spPr>
          <a:xfrm>
            <a:off x="3855223" y="506603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重庆政务云</a:t>
            </a:r>
          </a:p>
        </p:txBody>
      </p:sp>
      <p:sp>
        <p:nvSpPr>
          <p:cNvPr id="68" name="矩形 67"/>
          <p:cNvSpPr/>
          <p:nvPr>
            <p:custDataLst>
              <p:tags r:id="rId44"/>
            </p:custDataLst>
          </p:nvPr>
        </p:nvSpPr>
        <p:spPr>
          <a:xfrm>
            <a:off x="8478658" y="506603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合肥政务云</a:t>
            </a:r>
          </a:p>
        </p:txBody>
      </p:sp>
      <p:sp>
        <p:nvSpPr>
          <p:cNvPr id="41" name="矩形 40"/>
          <p:cNvSpPr/>
          <p:nvPr>
            <p:custDataLst>
              <p:tags r:id="rId45"/>
            </p:custDataLst>
          </p:nvPr>
        </p:nvSpPr>
        <p:spPr>
          <a:xfrm>
            <a:off x="5396368" y="506603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安徽省数据资源局</a:t>
            </a:r>
          </a:p>
        </p:txBody>
      </p:sp>
      <p:sp>
        <p:nvSpPr>
          <p:cNvPr id="42" name="矩形 41"/>
          <p:cNvSpPr/>
          <p:nvPr>
            <p:custDataLst>
              <p:tags r:id="rId46"/>
            </p:custDataLst>
          </p:nvPr>
        </p:nvSpPr>
        <p:spPr>
          <a:xfrm>
            <a:off x="10019803" y="5066030"/>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大连政务云</a:t>
            </a:r>
          </a:p>
        </p:txBody>
      </p:sp>
      <p:sp>
        <p:nvSpPr>
          <p:cNvPr id="9" name="矩形 8"/>
          <p:cNvSpPr/>
          <p:nvPr>
            <p:custDataLst>
              <p:tags r:id="rId47"/>
            </p:custDataLst>
          </p:nvPr>
        </p:nvSpPr>
        <p:spPr>
          <a:xfrm>
            <a:off x="10019803" y="6202045"/>
            <a:ext cx="1439545" cy="28800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更多</a:t>
            </a:r>
            <a:r>
              <a:rPr kumimoji="0" lang="en-US" altLang="zh-CN"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a:t>
            </a:r>
          </a:p>
        </p:txBody>
      </p:sp>
      <p:sp>
        <p:nvSpPr>
          <p:cNvPr id="7" name="TextBox 8">
            <a:extLst>
              <a:ext uri="{FF2B5EF4-FFF2-40B4-BE49-F238E27FC236}">
                <a16:creationId xmlns:a16="http://schemas.microsoft.com/office/drawing/2014/main" id="{C5804D6E-9ABF-F93C-DC23-4F63BA04F4DF}"/>
              </a:ext>
            </a:extLst>
          </p:cNvPr>
          <p:cNvSpPr txBox="1"/>
          <p:nvPr/>
        </p:nvSpPr>
        <p:spPr>
          <a:xfrm>
            <a:off x="711200" y="308072"/>
            <a:ext cx="3596395" cy="584006"/>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市场成绩</a:t>
            </a:r>
            <a:r>
              <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a:t>
            </a: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党政</a:t>
            </a:r>
            <a:endPar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0" name="TextBox 8">
            <a:extLst>
              <a:ext uri="{FF2B5EF4-FFF2-40B4-BE49-F238E27FC236}">
                <a16:creationId xmlns:a16="http://schemas.microsoft.com/office/drawing/2014/main" id="{96266C8D-D696-BE5C-E4EB-B358B0DFB647}"/>
              </a:ext>
            </a:extLst>
          </p:cNvPr>
          <p:cNvSpPr txBox="1"/>
          <p:nvPr>
            <p:custDataLst>
              <p:tags r:id="rId48"/>
            </p:custDataLst>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12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MARKET PERFORMANCE</a:t>
            </a:r>
          </a:p>
        </p:txBody>
      </p:sp>
      <p:grpSp>
        <p:nvGrpSpPr>
          <p:cNvPr id="11" name="组合 13">
            <a:extLst>
              <a:ext uri="{FF2B5EF4-FFF2-40B4-BE49-F238E27FC236}">
                <a16:creationId xmlns:a16="http://schemas.microsoft.com/office/drawing/2014/main" id="{CA1CD693-D434-7E70-3CC7-99C3E8993998}"/>
              </a:ext>
            </a:extLst>
          </p:cNvPr>
          <p:cNvGrpSpPr/>
          <p:nvPr/>
        </p:nvGrpSpPr>
        <p:grpSpPr>
          <a:xfrm>
            <a:off x="9140825" y="404813"/>
            <a:ext cx="2755900" cy="831850"/>
            <a:chOff x="13504" y="561"/>
            <a:chExt cx="5290" cy="1598"/>
          </a:xfrm>
        </p:grpSpPr>
        <p:pic>
          <p:nvPicPr>
            <p:cNvPr id="12" name="图片 22" descr="logo-02">
              <a:extLst>
                <a:ext uri="{FF2B5EF4-FFF2-40B4-BE49-F238E27FC236}">
                  <a16:creationId xmlns:a16="http://schemas.microsoft.com/office/drawing/2014/main" id="{1214B1B7-2187-987C-158C-E81E3CE829A2}"/>
                </a:ext>
              </a:extLst>
            </p:cNvPr>
            <p:cNvPicPr>
              <a:picLocks noChangeAspect="1"/>
            </p:cNvPicPr>
            <p:nvPr>
              <p:custDataLst>
                <p:tags r:id="rId49"/>
              </p:custDataLst>
            </p:nvPr>
          </p:nvPicPr>
          <p:blipFill>
            <a:blip r:embed="rId54"/>
            <a:stretch>
              <a:fillRect/>
            </a:stretch>
          </p:blipFill>
          <p:spPr>
            <a:xfrm>
              <a:off x="13504" y="609"/>
              <a:ext cx="3538" cy="1255"/>
            </a:xfrm>
            <a:prstGeom prst="rect">
              <a:avLst/>
            </a:prstGeom>
            <a:noFill/>
            <a:ln w="9525">
              <a:noFill/>
            </a:ln>
          </p:spPr>
        </p:pic>
        <p:pic>
          <p:nvPicPr>
            <p:cNvPr id="13" name="图片 25" descr="中国电子鼎甲logo">
              <a:extLst>
                <a:ext uri="{FF2B5EF4-FFF2-40B4-BE49-F238E27FC236}">
                  <a16:creationId xmlns:a16="http://schemas.microsoft.com/office/drawing/2014/main" id="{463673B8-0C0D-768A-6214-F107A7AAC2F1}"/>
                </a:ext>
              </a:extLst>
            </p:cNvPr>
            <p:cNvPicPr>
              <a:picLocks noChangeAspect="1"/>
            </p:cNvPicPr>
            <p:nvPr>
              <p:custDataLst>
                <p:tags r:id="rId50"/>
              </p:custDataLst>
            </p:nvPr>
          </p:nvPicPr>
          <p:blipFill>
            <a:blip r:embed="rId55"/>
            <a:stretch>
              <a:fillRect/>
            </a:stretch>
          </p:blipFill>
          <p:spPr>
            <a:xfrm>
              <a:off x="16806" y="561"/>
              <a:ext cx="1988" cy="1598"/>
            </a:xfrm>
            <a:prstGeom prst="rect">
              <a:avLst/>
            </a:prstGeom>
            <a:noFill/>
            <a:ln w="9525">
              <a:noFill/>
            </a:ln>
          </p:spPr>
        </p:pic>
        <p:cxnSp>
          <p:nvCxnSpPr>
            <p:cNvPr id="35" name="直接连接符 34">
              <a:extLst>
                <a:ext uri="{FF2B5EF4-FFF2-40B4-BE49-F238E27FC236}">
                  <a16:creationId xmlns:a16="http://schemas.microsoft.com/office/drawing/2014/main" id="{2D2EE16A-B65C-9E6E-63A5-30F0EFFE035A}"/>
                </a:ext>
              </a:extLst>
            </p:cNvPr>
            <p:cNvCxnSpPr/>
            <p:nvPr>
              <p:custDataLst>
                <p:tags r:id="rId51"/>
              </p:custDataLst>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8"/>
          <p:cNvSpPr txBox="1"/>
          <p:nvPr>
            <p:custDataLst>
              <p:tags r:id="rId2"/>
            </p:custDataLst>
          </p:nvPr>
        </p:nvSpPr>
        <p:spPr>
          <a:xfrm>
            <a:off x="770890" y="1437640"/>
            <a:ext cx="10895330" cy="511810"/>
          </a:xfrm>
          <a:prstGeom prst="rect">
            <a:avLst/>
          </a:prstGeom>
          <a:noFill/>
        </p:spPr>
        <p:txBody>
          <a:bodyPr wrap="square" lIns="0" tIns="0" rIns="0" bIns="0" anchor="ctr">
            <a:noAutofit/>
          </a:bodyPr>
          <a:lstStyle/>
          <a:p>
            <a:pPr marR="0" indent="0" algn="ctr" defTabSz="914400" fontAlgn="auto">
              <a:lnSpc>
                <a:spcPts val="3000"/>
              </a:lnSpc>
              <a:spcBef>
                <a:spcPts val="0"/>
              </a:spcBef>
              <a:spcAft>
                <a:spcPts val="0"/>
              </a:spcAft>
              <a:buClrTx/>
              <a:buSzTx/>
              <a:buFontTx/>
              <a:defRPr/>
            </a:pPr>
            <a:r>
              <a:rPr sz="1400" spc="10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鼎甲始终走在护航金融信创发展的前列，在银行、证券、保险、基金、期货等领域硕果累累，成为金融大客户信赖之选。</a:t>
            </a:r>
          </a:p>
        </p:txBody>
      </p:sp>
      <p:sp>
        <p:nvSpPr>
          <p:cNvPr id="6" name="矩形 5"/>
          <p:cNvSpPr/>
          <p:nvPr>
            <p:custDataLst>
              <p:tags r:id="rId3"/>
            </p:custDataLst>
          </p:nvPr>
        </p:nvSpPr>
        <p:spPr>
          <a:xfrm>
            <a:off x="4885055" y="2018030"/>
            <a:ext cx="2430145" cy="414020"/>
          </a:xfrm>
          <a:prstGeom prst="rect">
            <a:avLst/>
          </a:prstGeom>
        </p:spPr>
        <p:txBody>
          <a:bodyPr wrap="square">
            <a:spAutoFit/>
          </a:bodyPr>
          <a:lstStyle/>
          <a:p>
            <a:pPr algn="ctr">
              <a:lnSpc>
                <a:spcPct val="150000"/>
              </a:lnSpc>
              <a:spcAft>
                <a:spcPts val="0"/>
              </a:spcAft>
            </a:pPr>
            <a:r>
              <a:rPr lang="en-US" altLang="zh-CN" sz="1400" b="1" kern="100" dirty="0">
                <a:latin typeface="微软雅黑" panose="020B0503020204020204" charset="-122"/>
                <a:ea typeface="微软雅黑" panose="020B0503020204020204" charset="-122"/>
                <a:cs typeface="Arial" panose="020B0604020202020204" pitchFamily="34" charset="0"/>
                <a:sym typeface="+mn-ea"/>
              </a:rPr>
              <a:t>—— </a:t>
            </a:r>
            <a:r>
              <a:rPr lang="zh-CN" sz="1400" b="1" kern="100" dirty="0">
                <a:latin typeface="微软雅黑" panose="020B0503020204020204" charset="-122"/>
                <a:ea typeface="微软雅黑" panose="020B0503020204020204" charset="-122"/>
                <a:cs typeface="Arial" panose="020B0604020202020204" pitchFamily="34" charset="0"/>
                <a:sym typeface="+mn-ea"/>
              </a:rPr>
              <a:t>部分客户案例</a:t>
            </a:r>
            <a:r>
              <a:rPr lang="en-US" altLang="zh-CN" sz="1400" b="1" kern="100" dirty="0">
                <a:latin typeface="微软雅黑" panose="020B0503020204020204" charset="-122"/>
                <a:ea typeface="微软雅黑" panose="020B0503020204020204" charset="-122"/>
                <a:cs typeface="Arial" panose="020B0604020202020204" pitchFamily="34" charset="0"/>
                <a:sym typeface="+mn-ea"/>
              </a:rPr>
              <a:t> ——</a:t>
            </a:r>
            <a:endParaRPr lang="en-US" altLang="zh-CN" sz="1400" b="1" kern="100" dirty="0">
              <a:solidFill>
                <a:schemeClr val="tx1"/>
              </a:solidFill>
              <a:latin typeface="微软雅黑" panose="020B0503020204020204" charset="-122"/>
              <a:ea typeface="微软雅黑" panose="020B0503020204020204" charset="-122"/>
              <a:cs typeface="Arial" panose="020B0604020202020204" pitchFamily="34" charset="0"/>
            </a:endParaRPr>
          </a:p>
        </p:txBody>
      </p:sp>
      <p:sp>
        <p:nvSpPr>
          <p:cNvPr id="7" name="圆角矩形 6"/>
          <p:cNvSpPr/>
          <p:nvPr>
            <p:custDataLst>
              <p:tags r:id="rId4"/>
            </p:custDataLst>
          </p:nvPr>
        </p:nvSpPr>
        <p:spPr>
          <a:xfrm>
            <a:off x="770255" y="257492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5"/>
            </p:custDataLst>
          </p:nvPr>
        </p:nvSpPr>
        <p:spPr>
          <a:xfrm>
            <a:off x="931545" y="2624455"/>
            <a:ext cx="2430145"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中国工商银行</a:t>
            </a:r>
          </a:p>
          <a:p>
            <a:pPr algn="just">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首期建立两地三中</a:t>
            </a:r>
            <a:r>
              <a:rPr lang="zh-CN" altLang="en-US" sz="1200" kern="100" dirty="0">
                <a:latin typeface="微软雅黑" panose="020B0503020204020204" charset="-122"/>
                <a:ea typeface="微软雅黑" panose="020B0503020204020204" charset="-122"/>
                <a:cs typeface="Arial" panose="020B0604020202020204" pitchFamily="34" charset="0"/>
                <a:sym typeface="+mn-ea"/>
              </a:rPr>
              <a:t>心</a:t>
            </a:r>
            <a:r>
              <a:rPr lang="zh-CN" sz="1200" kern="100" dirty="0">
                <a:latin typeface="微软雅黑" panose="020B0503020204020204" charset="-122"/>
                <a:ea typeface="微软雅黑" panose="020B0503020204020204" charset="-122"/>
                <a:cs typeface="Arial" panose="020B0604020202020204" pitchFamily="34" charset="0"/>
                <a:sym typeface="+mn-ea"/>
              </a:rPr>
              <a:t>的灾备项目，保障数十PB数据安全。</a:t>
            </a:r>
            <a:endParaRPr sz="1200" kern="100" dirty="0">
              <a:latin typeface="微软雅黑" panose="020B0503020204020204" charset="-122"/>
              <a:ea typeface="微软雅黑" panose="020B0503020204020204" charset="-122"/>
              <a:cs typeface="Arial" panose="020B0604020202020204" pitchFamily="34" charset="0"/>
            </a:endParaRPr>
          </a:p>
        </p:txBody>
      </p:sp>
      <p:sp>
        <p:nvSpPr>
          <p:cNvPr id="10" name="圆角矩形 9"/>
          <p:cNvSpPr/>
          <p:nvPr>
            <p:custDataLst>
              <p:tags r:id="rId6"/>
            </p:custDataLst>
          </p:nvPr>
        </p:nvSpPr>
        <p:spPr>
          <a:xfrm>
            <a:off x="770255" y="388429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custDataLst>
              <p:tags r:id="rId7"/>
            </p:custDataLst>
          </p:nvPr>
        </p:nvSpPr>
        <p:spPr>
          <a:xfrm>
            <a:off x="3470275" y="257492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8"/>
            </p:custDataLst>
          </p:nvPr>
        </p:nvSpPr>
        <p:spPr>
          <a:xfrm>
            <a:off x="3573780" y="2624455"/>
            <a:ext cx="2284095"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中国银行</a:t>
            </a:r>
          </a:p>
          <a:p>
            <a:pPr algn="just">
              <a:lnSpc>
                <a:spcPct val="150000"/>
              </a:lnSpc>
              <a:spcAft>
                <a:spcPts val="0"/>
              </a:spcAft>
            </a:pPr>
            <a:r>
              <a:rPr lang="zh-CN" altLang="en-US" sz="1200" kern="100" dirty="0">
                <a:latin typeface="微软雅黑" panose="020B0503020204020204" charset="-122"/>
                <a:ea typeface="微软雅黑" panose="020B0503020204020204" charset="-122"/>
                <a:cs typeface="Arial" panose="020B0604020202020204" pitchFamily="34" charset="0"/>
                <a:sym typeface="+mn-ea"/>
              </a:rPr>
              <a:t>服务于总行信用卡中心，并获得</a:t>
            </a:r>
            <a:r>
              <a:rPr lang="en-US" altLang="zh-CN" sz="1200" kern="100" dirty="0">
                <a:latin typeface="微软雅黑" panose="020B0503020204020204" charset="-122"/>
                <a:ea typeface="微软雅黑" panose="020B0503020204020204" charset="-122"/>
                <a:cs typeface="Arial" panose="020B0604020202020204" pitchFamily="34" charset="0"/>
                <a:sym typeface="+mn-ea"/>
              </a:rPr>
              <a:t>20+</a:t>
            </a:r>
            <a:r>
              <a:rPr lang="zh-CN" altLang="en-US" sz="1200" kern="100" dirty="0">
                <a:latin typeface="微软雅黑" panose="020B0503020204020204" charset="-122"/>
                <a:ea typeface="微软雅黑" panose="020B0503020204020204" charset="-122"/>
                <a:cs typeface="Arial" panose="020B0604020202020204" pitchFamily="34" charset="0"/>
                <a:sym typeface="+mn-ea"/>
              </a:rPr>
              <a:t>省市分行的信赖。</a:t>
            </a:r>
            <a:endParaRPr lang="zh-CN" sz="1200" kern="100" dirty="0">
              <a:latin typeface="微软雅黑" panose="020B0503020204020204" charset="-122"/>
              <a:ea typeface="微软雅黑" panose="020B0503020204020204" charset="-122"/>
              <a:cs typeface="Arial" panose="020B0604020202020204" pitchFamily="34" charset="0"/>
            </a:endParaRPr>
          </a:p>
        </p:txBody>
      </p:sp>
      <p:sp>
        <p:nvSpPr>
          <p:cNvPr id="13" name="圆角矩形 12"/>
          <p:cNvSpPr/>
          <p:nvPr>
            <p:custDataLst>
              <p:tags r:id="rId9"/>
            </p:custDataLst>
          </p:nvPr>
        </p:nvSpPr>
        <p:spPr>
          <a:xfrm>
            <a:off x="3470275" y="388429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custDataLst>
              <p:tags r:id="rId10"/>
            </p:custDataLst>
          </p:nvPr>
        </p:nvSpPr>
        <p:spPr>
          <a:xfrm>
            <a:off x="6170295" y="257492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11"/>
            </p:custDataLst>
          </p:nvPr>
        </p:nvSpPr>
        <p:spPr>
          <a:xfrm>
            <a:off x="931545" y="3933825"/>
            <a:ext cx="2430145" cy="968375"/>
          </a:xfrm>
          <a:prstGeom prst="rect">
            <a:avLst/>
          </a:prstGeom>
        </p:spPr>
        <p:txBody>
          <a:bodyPr wrap="square">
            <a:spAutoFit/>
          </a:bodyPr>
          <a:lstStyle/>
          <a:p>
            <a:pPr algn="just">
              <a:lnSpc>
                <a:spcPct val="150000"/>
              </a:lnSpc>
              <a:spcAft>
                <a:spcPts val="0"/>
              </a:spcAft>
            </a:pPr>
            <a:r>
              <a:rPr lang="zh-CN" altLang="en-US"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上海黄金交易所</a:t>
            </a:r>
            <a:endParaRPr lang="en-US" alt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endParaRPr>
          </a:p>
          <a:p>
            <a:pPr algn="just">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构筑两地双中心灾备，实现核心业务数据与云主机的统一保护。</a:t>
            </a:r>
            <a:endParaRPr lang="zh-CN" sz="1200" kern="100" dirty="0">
              <a:latin typeface="微软雅黑" panose="020B0503020204020204" charset="-122"/>
              <a:ea typeface="微软雅黑" panose="020B0503020204020204" charset="-122"/>
              <a:cs typeface="Arial" panose="020B0604020202020204" pitchFamily="34" charset="0"/>
            </a:endParaRPr>
          </a:p>
        </p:txBody>
      </p:sp>
      <p:sp>
        <p:nvSpPr>
          <p:cNvPr id="25" name="圆角矩形 24"/>
          <p:cNvSpPr/>
          <p:nvPr>
            <p:custDataLst>
              <p:tags r:id="rId12"/>
            </p:custDataLst>
          </p:nvPr>
        </p:nvSpPr>
        <p:spPr>
          <a:xfrm>
            <a:off x="6170295" y="388429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13"/>
            </p:custDataLst>
          </p:nvPr>
        </p:nvSpPr>
        <p:spPr>
          <a:xfrm>
            <a:off x="6212205" y="3933825"/>
            <a:ext cx="2530475" cy="96837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浦发银行</a:t>
            </a:r>
            <a:endParaRPr lang="zh-CN" sz="1400" b="1" kern="100" dirty="0">
              <a:solidFill>
                <a:srgbClr val="C00000"/>
              </a:solidFill>
              <a:latin typeface="微软雅黑" panose="020B0503020204020204" charset="-122"/>
              <a:ea typeface="微软雅黑" panose="020B0503020204020204" charset="-122"/>
              <a:cs typeface="Arial" panose="020B0604020202020204" pitchFamily="34" charset="0"/>
            </a:endParaRPr>
          </a:p>
          <a:p>
            <a:pPr algn="just">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总部级灾备平台，保护总行、全国</a:t>
            </a:r>
            <a:r>
              <a:rPr lang="en-US" altLang="zh-CN" sz="1200" kern="100" dirty="0">
                <a:latin typeface="微软雅黑" panose="020B0503020204020204" charset="-122"/>
                <a:ea typeface="微软雅黑" panose="020B0503020204020204" charset="-122"/>
                <a:cs typeface="Arial" panose="020B0604020202020204" pitchFamily="34" charset="0"/>
                <a:sym typeface="+mn-ea"/>
              </a:rPr>
              <a:t>37</a:t>
            </a:r>
            <a:r>
              <a:rPr lang="zh-CN" altLang="en-US" sz="1200" kern="100" dirty="0">
                <a:latin typeface="微软雅黑" panose="020B0503020204020204" charset="-122"/>
                <a:ea typeface="微软雅黑" panose="020B0503020204020204" charset="-122"/>
                <a:cs typeface="Arial" panose="020B0604020202020204" pitchFamily="34" charset="0"/>
                <a:sym typeface="+mn-ea"/>
              </a:rPr>
              <a:t>家分行以及控股子公司数据安全。</a:t>
            </a:r>
          </a:p>
        </p:txBody>
      </p:sp>
      <p:sp>
        <p:nvSpPr>
          <p:cNvPr id="31" name="圆角矩形 30"/>
          <p:cNvSpPr/>
          <p:nvPr>
            <p:custDataLst>
              <p:tags r:id="rId14"/>
            </p:custDataLst>
          </p:nvPr>
        </p:nvSpPr>
        <p:spPr>
          <a:xfrm>
            <a:off x="8870315" y="257492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custDataLst>
              <p:tags r:id="rId15"/>
            </p:custDataLst>
          </p:nvPr>
        </p:nvSpPr>
        <p:spPr>
          <a:xfrm>
            <a:off x="3573780" y="3933825"/>
            <a:ext cx="2430145"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中国人保</a:t>
            </a:r>
            <a:endParaRPr lang="zh-CN" sz="1400" b="1" kern="100" dirty="0">
              <a:solidFill>
                <a:srgbClr val="C00000"/>
              </a:solidFill>
              <a:latin typeface="微软雅黑" panose="020B0503020204020204" charset="-122"/>
              <a:ea typeface="微软雅黑" panose="020B0503020204020204" charset="-122"/>
              <a:cs typeface="Arial" panose="020B0604020202020204" pitchFamily="34" charset="0"/>
            </a:endParaRPr>
          </a:p>
          <a:p>
            <a:pPr indent="0" algn="just" fontAlgn="auto">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提供智能备份策略，总备份量</a:t>
            </a:r>
            <a:r>
              <a:rPr lang="en-US" altLang="zh-CN" sz="1200" kern="100" dirty="0">
                <a:latin typeface="微软雅黑" panose="020B0503020204020204" charset="-122"/>
                <a:ea typeface="微软雅黑" panose="020B0503020204020204" charset="-122"/>
                <a:cs typeface="Arial" panose="020B0604020202020204" pitchFamily="34" charset="0"/>
                <a:sym typeface="+mn-ea"/>
              </a:rPr>
              <a:t>200TB</a:t>
            </a:r>
            <a:r>
              <a:rPr lang="zh-CN" altLang="en-US" sz="1200" kern="100" dirty="0">
                <a:latin typeface="微软雅黑" panose="020B0503020204020204" charset="-122"/>
                <a:ea typeface="微软雅黑" panose="020B0503020204020204" charset="-122"/>
                <a:cs typeface="Arial" panose="020B0604020202020204" pitchFamily="34" charset="0"/>
                <a:sym typeface="+mn-ea"/>
              </a:rPr>
              <a:t>以上。</a:t>
            </a:r>
            <a:endParaRPr lang="zh-CN" sz="1200" kern="100" dirty="0">
              <a:latin typeface="微软雅黑" panose="020B0503020204020204" charset="-122"/>
              <a:ea typeface="微软雅黑" panose="020B0503020204020204" charset="-122"/>
              <a:cs typeface="Arial" panose="020B0604020202020204" pitchFamily="34" charset="0"/>
            </a:endParaRPr>
          </a:p>
        </p:txBody>
      </p:sp>
      <p:sp>
        <p:nvSpPr>
          <p:cNvPr id="33" name="圆角矩形 32"/>
          <p:cNvSpPr/>
          <p:nvPr>
            <p:custDataLst>
              <p:tags r:id="rId16"/>
            </p:custDataLst>
          </p:nvPr>
        </p:nvSpPr>
        <p:spPr>
          <a:xfrm>
            <a:off x="8870315" y="388429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custDataLst>
              <p:tags r:id="rId17"/>
            </p:custDataLst>
          </p:nvPr>
        </p:nvSpPr>
        <p:spPr>
          <a:xfrm>
            <a:off x="9008110" y="3933825"/>
            <a:ext cx="2430780" cy="968375"/>
          </a:xfrm>
          <a:prstGeom prst="rect">
            <a:avLst/>
          </a:prstGeom>
        </p:spPr>
        <p:txBody>
          <a:bodyPr wrap="square">
            <a:spAutoFit/>
          </a:bodyPr>
          <a:lstStyle/>
          <a:p>
            <a:pPr indent="0"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光大证券</a:t>
            </a:r>
          </a:p>
          <a:p>
            <a:pPr indent="0" fontAlgn="auto">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rPr>
              <a:t>助力打造</a:t>
            </a:r>
            <a:r>
              <a:rPr sz="1200" kern="100" dirty="0" err="1">
                <a:latin typeface="微软雅黑" panose="020B0503020204020204" charset="-122"/>
                <a:ea typeface="微软雅黑" panose="020B0503020204020204" charset="-122"/>
                <a:cs typeface="Arial" panose="020B0604020202020204" pitchFamily="34" charset="0"/>
              </a:rPr>
              <a:t>全国首个纯国产超融合两地三中心分布式架构备份</a:t>
            </a:r>
            <a:r>
              <a:rPr lang="zh-CN" altLang="en-US" sz="1200" kern="100" dirty="0">
                <a:latin typeface="微软雅黑" panose="020B0503020204020204" charset="-122"/>
                <a:ea typeface="微软雅黑" panose="020B0503020204020204" charset="-122"/>
                <a:cs typeface="Arial" panose="020B0604020202020204" pitchFamily="34" charset="0"/>
              </a:rPr>
              <a:t>系统</a:t>
            </a:r>
            <a:r>
              <a:rPr lang="zh-CN" sz="1200" kern="100" dirty="0">
                <a:latin typeface="微软雅黑" panose="020B0503020204020204" charset="-122"/>
                <a:ea typeface="微软雅黑" panose="020B0503020204020204" charset="-122"/>
                <a:cs typeface="Arial" panose="020B0604020202020204" pitchFamily="34" charset="0"/>
              </a:rPr>
              <a:t>。</a:t>
            </a:r>
          </a:p>
        </p:txBody>
      </p:sp>
      <p:sp>
        <p:nvSpPr>
          <p:cNvPr id="35" name="矩形 34"/>
          <p:cNvSpPr/>
          <p:nvPr>
            <p:custDataLst>
              <p:tags r:id="rId18"/>
            </p:custDataLst>
          </p:nvPr>
        </p:nvSpPr>
        <p:spPr>
          <a:xfrm>
            <a:off x="6212840" y="2624455"/>
            <a:ext cx="2440305" cy="96837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中国证监会</a:t>
            </a:r>
          </a:p>
          <a:p>
            <a:pPr indent="0" algn="just" fontAlgn="auto">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sym typeface="+mn-ea"/>
              </a:rPr>
              <a:t>保护PB级数据，满足国产化需求，树立金融信创新里程。</a:t>
            </a:r>
            <a:endParaRPr lang="zh-CN" altLang="en-US" sz="1200" kern="100" dirty="0">
              <a:latin typeface="微软雅黑" panose="020B0503020204020204" charset="-122"/>
              <a:ea typeface="微软雅黑" panose="020B0503020204020204" charset="-122"/>
              <a:cs typeface="Arial" panose="020B0604020202020204" pitchFamily="34" charset="0"/>
            </a:endParaRPr>
          </a:p>
        </p:txBody>
      </p:sp>
      <p:sp>
        <p:nvSpPr>
          <p:cNvPr id="36" name="矩形 35"/>
          <p:cNvSpPr/>
          <p:nvPr>
            <p:custDataLst>
              <p:tags r:id="rId19"/>
            </p:custDataLst>
          </p:nvPr>
        </p:nvSpPr>
        <p:spPr>
          <a:xfrm>
            <a:off x="9008110" y="2624455"/>
            <a:ext cx="2430780" cy="124523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兴业银行</a:t>
            </a:r>
          </a:p>
          <a:p>
            <a:pPr indent="0" algn="just" fontAlgn="auto">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提供两地三中心灾备，护航数据量达</a:t>
            </a:r>
            <a:r>
              <a:rPr lang="en-US" altLang="zh-CN" sz="1200" kern="100" dirty="0">
                <a:latin typeface="微软雅黑" panose="020B0503020204020204" charset="-122"/>
                <a:ea typeface="微软雅黑" panose="020B0503020204020204" charset="-122"/>
                <a:cs typeface="Arial" panose="020B0604020202020204" pitchFamily="34" charset="0"/>
                <a:sym typeface="+mn-ea"/>
              </a:rPr>
              <a:t>PB</a:t>
            </a:r>
            <a:r>
              <a:rPr lang="zh-CN" altLang="en-US" sz="1200" kern="100" dirty="0">
                <a:latin typeface="微软雅黑" panose="020B0503020204020204" charset="-122"/>
                <a:ea typeface="微软雅黑" panose="020B0503020204020204" charset="-122"/>
                <a:cs typeface="Arial" panose="020B0604020202020204" pitchFamily="34" charset="0"/>
                <a:sym typeface="+mn-ea"/>
              </a:rPr>
              <a:t>级别。</a:t>
            </a:r>
            <a:endParaRPr lang="zh-CN" altLang="en-US" sz="1200" kern="100" dirty="0">
              <a:latin typeface="微软雅黑" panose="020B0503020204020204" charset="-122"/>
              <a:ea typeface="微软雅黑" panose="020B0503020204020204" charset="-122"/>
              <a:cs typeface="Arial" panose="020B0604020202020204" pitchFamily="34" charset="0"/>
            </a:endParaRPr>
          </a:p>
          <a:p>
            <a:pPr indent="0" algn="just" fontAlgn="auto">
              <a:lnSpc>
                <a:spcPct val="150000"/>
              </a:lnSpc>
              <a:spcAft>
                <a:spcPts val="0"/>
              </a:spcAft>
            </a:pPr>
            <a:endParaRPr sz="1200" kern="100" dirty="0">
              <a:latin typeface="微软雅黑" panose="020B0503020204020204" charset="-122"/>
              <a:ea typeface="微软雅黑" panose="020B0503020204020204" charset="-122"/>
              <a:cs typeface="Arial" panose="020B0604020202020204" pitchFamily="34" charset="0"/>
            </a:endParaRPr>
          </a:p>
        </p:txBody>
      </p:sp>
      <p:sp>
        <p:nvSpPr>
          <p:cNvPr id="2" name="文本框 1"/>
          <p:cNvSpPr txBox="1"/>
          <p:nvPr>
            <p:custDataLst>
              <p:tags r:id="rId20"/>
            </p:custDataLst>
          </p:nvPr>
        </p:nvSpPr>
        <p:spPr>
          <a:xfrm>
            <a:off x="771525" y="5502910"/>
            <a:ext cx="1847215" cy="1111885"/>
          </a:xfrm>
          <a:prstGeom prst="rect">
            <a:avLst/>
          </a:prstGeom>
          <a:solidFill>
            <a:schemeClr val="bg1"/>
          </a:solidFill>
        </p:spPr>
        <p:txBody>
          <a:bodyPr wrap="square" rtlCol="0" anchor="t">
            <a:noAutofit/>
          </a:bodyPr>
          <a:lstStyle/>
          <a:p>
            <a:pPr indent="0" algn="ctr" fontAlgn="auto">
              <a:lnSpc>
                <a:spcPts val="2200"/>
              </a:lnSpc>
              <a:buNone/>
            </a:pPr>
            <a:r>
              <a:rPr lang="zh-CN" altLang="en-US" sz="1000">
                <a:solidFill>
                  <a:schemeClr val="tx1">
                    <a:lumMod val="75000"/>
                    <a:lumOff val="25000"/>
                  </a:schemeClr>
                </a:solidFill>
                <a:sym typeface="+mn-ea"/>
              </a:rPr>
              <a:t>中国人民银行、中国建设银行、</a:t>
            </a:r>
          </a:p>
          <a:p>
            <a:pPr indent="0" algn="ctr" fontAlgn="auto">
              <a:lnSpc>
                <a:spcPts val="2200"/>
              </a:lnSpc>
              <a:buNone/>
            </a:pPr>
            <a:r>
              <a:rPr lang="zh-CN" altLang="en-US" sz="1000">
                <a:solidFill>
                  <a:schemeClr val="tx1">
                    <a:lumMod val="75000"/>
                    <a:lumOff val="25000"/>
                  </a:schemeClr>
                </a:solidFill>
                <a:sym typeface="+mn-ea"/>
              </a:rPr>
              <a:t>中国邮政储蓄银行、国家开发银行、中国农业银行</a:t>
            </a:r>
          </a:p>
          <a:p>
            <a:pPr indent="0" algn="ctr" fontAlgn="auto">
              <a:lnSpc>
                <a:spcPts val="1000"/>
              </a:lnSpc>
              <a:spcBef>
                <a:spcPts val="0"/>
              </a:spcBef>
              <a:spcAft>
                <a:spcPts val="0"/>
              </a:spcAft>
              <a:buNone/>
            </a:pPr>
            <a:r>
              <a:rPr lang="en-US" altLang="zh-CN" sz="1000" dirty="0">
                <a:solidFill>
                  <a:schemeClr val="tx1">
                    <a:lumMod val="75000"/>
                    <a:lumOff val="25000"/>
                  </a:schemeClr>
                </a:solidFill>
                <a:sym typeface="+mn-ea"/>
              </a:rPr>
              <a:t>……</a:t>
            </a:r>
          </a:p>
        </p:txBody>
      </p:sp>
      <p:sp>
        <p:nvSpPr>
          <p:cNvPr id="19" name="文本框 18"/>
          <p:cNvSpPr txBox="1"/>
          <p:nvPr>
            <p:custDataLst>
              <p:tags r:id="rId21"/>
            </p:custDataLst>
          </p:nvPr>
        </p:nvSpPr>
        <p:spPr>
          <a:xfrm>
            <a:off x="2989580" y="5495290"/>
            <a:ext cx="1781175" cy="1113155"/>
          </a:xfrm>
          <a:prstGeom prst="rect">
            <a:avLst/>
          </a:prstGeom>
          <a:solidFill>
            <a:schemeClr val="bg1"/>
          </a:solidFill>
        </p:spPr>
        <p:txBody>
          <a:bodyPr wrap="square" rtlCol="0" anchor="t">
            <a:noAutofit/>
          </a:bodyPr>
          <a:lstStyle/>
          <a:p>
            <a:pPr indent="0" algn="ctr" fontAlgn="auto">
              <a:lnSpc>
                <a:spcPts val="2200"/>
              </a:lnSpc>
              <a:buNone/>
            </a:pPr>
            <a:r>
              <a:rPr lang="zh-CN" altLang="en-US" sz="1000">
                <a:solidFill>
                  <a:schemeClr val="tx1">
                    <a:lumMod val="75000"/>
                    <a:lumOff val="25000"/>
                  </a:schemeClr>
                </a:solidFill>
                <a:sym typeface="+mn-ea"/>
              </a:rPr>
              <a:t>张家港银行、深圳农商行</a:t>
            </a:r>
          </a:p>
          <a:p>
            <a:pPr indent="0" algn="ctr" fontAlgn="auto">
              <a:lnSpc>
                <a:spcPts val="2200"/>
              </a:lnSpc>
              <a:buNone/>
            </a:pPr>
            <a:r>
              <a:rPr lang="zh-CN" altLang="en-US" sz="1000">
                <a:solidFill>
                  <a:schemeClr val="tx1">
                    <a:lumMod val="75000"/>
                    <a:lumOff val="25000"/>
                  </a:schemeClr>
                </a:solidFill>
                <a:sym typeface="+mn-ea"/>
              </a:rPr>
              <a:t>陕西秦农银行、常熟农商行</a:t>
            </a:r>
          </a:p>
          <a:p>
            <a:pPr indent="0" algn="ctr" fontAlgn="auto">
              <a:lnSpc>
                <a:spcPts val="2200"/>
              </a:lnSpc>
              <a:buNone/>
            </a:pPr>
            <a:r>
              <a:rPr lang="zh-CN" altLang="en-US" sz="1000">
                <a:solidFill>
                  <a:schemeClr val="tx1">
                    <a:lumMod val="75000"/>
                    <a:lumOff val="25000"/>
                  </a:schemeClr>
                </a:solidFill>
                <a:sym typeface="+mn-ea"/>
              </a:rPr>
              <a:t>杭州余杭农商行</a:t>
            </a:r>
          </a:p>
          <a:p>
            <a:pPr indent="0" algn="ctr" fontAlgn="auto">
              <a:lnSpc>
                <a:spcPts val="1000"/>
              </a:lnSpc>
              <a:spcBef>
                <a:spcPts val="0"/>
              </a:spcBef>
              <a:spcAft>
                <a:spcPts val="0"/>
              </a:spcAft>
              <a:buNone/>
            </a:pPr>
            <a:r>
              <a:rPr lang="en-US" altLang="zh-CN" sz="1000" dirty="0">
                <a:solidFill>
                  <a:schemeClr val="tx1">
                    <a:lumMod val="75000"/>
                    <a:lumOff val="25000"/>
                  </a:schemeClr>
                </a:solidFill>
                <a:sym typeface="+mn-ea"/>
              </a:rPr>
              <a:t>……</a:t>
            </a:r>
          </a:p>
          <a:p>
            <a:pPr indent="0" algn="ctr" fontAlgn="auto">
              <a:lnSpc>
                <a:spcPts val="2200"/>
              </a:lnSpc>
              <a:buNone/>
            </a:pPr>
            <a:endParaRPr lang="en-US" altLang="zh-CN" sz="1000" dirty="0">
              <a:solidFill>
                <a:schemeClr val="tx1">
                  <a:lumMod val="75000"/>
                  <a:lumOff val="25000"/>
                </a:schemeClr>
              </a:solidFill>
              <a:sym typeface="+mn-ea"/>
            </a:endParaRPr>
          </a:p>
        </p:txBody>
      </p:sp>
      <p:sp>
        <p:nvSpPr>
          <p:cNvPr id="23" name="矩形 22"/>
          <p:cNvSpPr/>
          <p:nvPr>
            <p:custDataLst>
              <p:tags r:id="rId22"/>
            </p:custDataLst>
          </p:nvPr>
        </p:nvSpPr>
        <p:spPr>
          <a:xfrm>
            <a:off x="770890" y="5193665"/>
            <a:ext cx="1847215" cy="324000"/>
          </a:xfrm>
          <a:prstGeom prst="rect">
            <a:avLst/>
          </a:prstGeom>
          <a:solidFill>
            <a:srgbClr val="F3DFDE"/>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a:solidFill>
                  <a:srgbClr val="C00000"/>
                </a:solidFill>
                <a:sym typeface="+mn-ea"/>
              </a:rPr>
              <a:t>银行</a:t>
            </a:r>
          </a:p>
        </p:txBody>
      </p:sp>
      <p:sp>
        <p:nvSpPr>
          <p:cNvPr id="3" name="矩形 2"/>
          <p:cNvSpPr/>
          <p:nvPr>
            <p:custDataLst>
              <p:tags r:id="rId23"/>
            </p:custDataLst>
          </p:nvPr>
        </p:nvSpPr>
        <p:spPr>
          <a:xfrm>
            <a:off x="2989580" y="5186680"/>
            <a:ext cx="1781175" cy="324000"/>
          </a:xfrm>
          <a:prstGeom prst="rect">
            <a:avLst/>
          </a:prstGeom>
          <a:solidFill>
            <a:srgbClr val="F3DFDE"/>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a:solidFill>
                  <a:srgbClr val="C00000"/>
                </a:solidFill>
                <a:sym typeface="+mn-ea"/>
              </a:rPr>
              <a:t>城商行</a:t>
            </a:r>
          </a:p>
        </p:txBody>
      </p:sp>
      <p:sp>
        <p:nvSpPr>
          <p:cNvPr id="26" name="矩形 25"/>
          <p:cNvSpPr/>
          <p:nvPr>
            <p:custDataLst>
              <p:tags r:id="rId24"/>
            </p:custDataLst>
          </p:nvPr>
        </p:nvSpPr>
        <p:spPr>
          <a:xfrm>
            <a:off x="5208905" y="5186680"/>
            <a:ext cx="1781175" cy="324000"/>
          </a:xfrm>
          <a:prstGeom prst="rect">
            <a:avLst/>
          </a:prstGeom>
          <a:solidFill>
            <a:srgbClr val="F3DFDE"/>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a:solidFill>
                  <a:srgbClr val="C00000"/>
                </a:solidFill>
                <a:sym typeface="+mn-ea"/>
              </a:rPr>
              <a:t>券商</a:t>
            </a:r>
          </a:p>
        </p:txBody>
      </p:sp>
      <p:sp>
        <p:nvSpPr>
          <p:cNvPr id="27" name="文本框 26"/>
          <p:cNvSpPr txBox="1"/>
          <p:nvPr>
            <p:custDataLst>
              <p:tags r:id="rId25"/>
            </p:custDataLst>
          </p:nvPr>
        </p:nvSpPr>
        <p:spPr>
          <a:xfrm>
            <a:off x="7428230" y="5493385"/>
            <a:ext cx="1842135" cy="1114425"/>
          </a:xfrm>
          <a:prstGeom prst="rect">
            <a:avLst/>
          </a:prstGeom>
          <a:solidFill>
            <a:schemeClr val="bg1"/>
          </a:solidFill>
        </p:spPr>
        <p:txBody>
          <a:bodyPr wrap="square" rtlCol="0" anchor="t">
            <a:noAutofit/>
          </a:bodyPr>
          <a:lstStyle/>
          <a:p>
            <a:pPr indent="0" algn="ctr" fontAlgn="auto">
              <a:lnSpc>
                <a:spcPts val="2200"/>
              </a:lnSpc>
              <a:buNone/>
            </a:pPr>
            <a:r>
              <a:rPr lang="zh-CN" altLang="en-US" sz="1000" dirty="0">
                <a:solidFill>
                  <a:schemeClr val="tx1">
                    <a:lumMod val="75000"/>
                    <a:lumOff val="25000"/>
                  </a:schemeClr>
                </a:solidFill>
                <a:sym typeface="+mn-ea"/>
              </a:rPr>
              <a:t>中国人民保险、中国太平保险</a:t>
            </a:r>
          </a:p>
          <a:p>
            <a:pPr indent="0" algn="ctr" fontAlgn="auto">
              <a:lnSpc>
                <a:spcPts val="2200"/>
              </a:lnSpc>
              <a:buNone/>
            </a:pPr>
            <a:r>
              <a:rPr lang="zh-CN" altLang="en-US" sz="1000" dirty="0">
                <a:solidFill>
                  <a:schemeClr val="tx1">
                    <a:lumMod val="75000"/>
                    <a:lumOff val="25000"/>
                  </a:schemeClr>
                </a:solidFill>
                <a:sym typeface="+mn-ea"/>
              </a:rPr>
              <a:t>中邮人寿保险、招商基金</a:t>
            </a:r>
          </a:p>
          <a:p>
            <a:pPr indent="0" algn="ctr" fontAlgn="auto">
              <a:lnSpc>
                <a:spcPts val="2200"/>
              </a:lnSpc>
              <a:buNone/>
            </a:pPr>
            <a:r>
              <a:rPr lang="zh-CN" altLang="en-US" sz="1000" dirty="0">
                <a:solidFill>
                  <a:schemeClr val="tx1">
                    <a:lumMod val="75000"/>
                    <a:lumOff val="25000"/>
                  </a:schemeClr>
                </a:solidFill>
                <a:sym typeface="+mn-ea"/>
              </a:rPr>
              <a:t>中加基金、嘉实基金</a:t>
            </a:r>
          </a:p>
          <a:p>
            <a:pPr indent="0" algn="ctr" fontAlgn="auto">
              <a:lnSpc>
                <a:spcPts val="1000"/>
              </a:lnSpc>
              <a:spcBef>
                <a:spcPts val="0"/>
              </a:spcBef>
              <a:spcAft>
                <a:spcPts val="0"/>
              </a:spcAft>
              <a:buNone/>
            </a:pPr>
            <a:r>
              <a:rPr lang="en-US" altLang="zh-CN" sz="1000" dirty="0">
                <a:solidFill>
                  <a:schemeClr val="tx1">
                    <a:lumMod val="75000"/>
                    <a:lumOff val="25000"/>
                  </a:schemeClr>
                </a:solidFill>
                <a:sym typeface="+mn-ea"/>
              </a:rPr>
              <a:t>……</a:t>
            </a:r>
          </a:p>
        </p:txBody>
      </p:sp>
      <p:sp>
        <p:nvSpPr>
          <p:cNvPr id="28" name="矩形 27"/>
          <p:cNvSpPr/>
          <p:nvPr>
            <p:custDataLst>
              <p:tags r:id="rId26"/>
            </p:custDataLst>
          </p:nvPr>
        </p:nvSpPr>
        <p:spPr>
          <a:xfrm>
            <a:off x="7428230" y="5184775"/>
            <a:ext cx="1837690" cy="324000"/>
          </a:xfrm>
          <a:prstGeom prst="rect">
            <a:avLst/>
          </a:prstGeom>
          <a:solidFill>
            <a:srgbClr val="F3DFDE"/>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a:solidFill>
                  <a:srgbClr val="C00000"/>
                </a:solidFill>
                <a:sym typeface="+mn-ea"/>
              </a:rPr>
              <a:t>基金+保险</a:t>
            </a:r>
          </a:p>
        </p:txBody>
      </p:sp>
      <p:sp>
        <p:nvSpPr>
          <p:cNvPr id="29" name="文本框 28"/>
          <p:cNvSpPr txBox="1"/>
          <p:nvPr>
            <p:custDataLst>
              <p:tags r:id="rId27"/>
            </p:custDataLst>
          </p:nvPr>
        </p:nvSpPr>
        <p:spPr>
          <a:xfrm>
            <a:off x="9648190" y="5495925"/>
            <a:ext cx="1862455" cy="1111885"/>
          </a:xfrm>
          <a:prstGeom prst="rect">
            <a:avLst/>
          </a:prstGeom>
          <a:solidFill>
            <a:schemeClr val="bg1"/>
          </a:solidFill>
        </p:spPr>
        <p:txBody>
          <a:bodyPr wrap="square" rtlCol="0" anchor="t">
            <a:noAutofit/>
          </a:bodyPr>
          <a:lstStyle/>
          <a:p>
            <a:pPr indent="0" algn="ctr" fontAlgn="auto">
              <a:lnSpc>
                <a:spcPts val="2200"/>
              </a:lnSpc>
              <a:buNone/>
            </a:pPr>
            <a:r>
              <a:rPr lang="zh-CN" altLang="en-US" sz="1000">
                <a:solidFill>
                  <a:schemeClr val="tx1">
                    <a:lumMod val="75000"/>
                    <a:lumOff val="25000"/>
                  </a:schemeClr>
                </a:solidFill>
                <a:sym typeface="+mn-ea"/>
              </a:rPr>
              <a:t>中国融通集团、中国信达资产</a:t>
            </a:r>
          </a:p>
          <a:p>
            <a:pPr indent="0" algn="ctr" fontAlgn="auto">
              <a:lnSpc>
                <a:spcPts val="2200"/>
              </a:lnSpc>
              <a:buNone/>
            </a:pPr>
            <a:r>
              <a:rPr lang="zh-CN" altLang="en-US" sz="1000">
                <a:solidFill>
                  <a:schemeClr val="tx1">
                    <a:lumMod val="75000"/>
                    <a:lumOff val="25000"/>
                  </a:schemeClr>
                </a:solidFill>
                <a:sym typeface="+mn-ea"/>
              </a:rPr>
              <a:t>国泰君安期货、永安期货</a:t>
            </a:r>
          </a:p>
          <a:p>
            <a:pPr indent="0" algn="ctr" fontAlgn="auto">
              <a:lnSpc>
                <a:spcPts val="2200"/>
              </a:lnSpc>
              <a:buNone/>
            </a:pPr>
            <a:r>
              <a:rPr lang="zh-CN" altLang="en-US" sz="1000">
                <a:solidFill>
                  <a:schemeClr val="tx1">
                    <a:lumMod val="75000"/>
                    <a:lumOff val="25000"/>
                  </a:schemeClr>
                </a:solidFill>
                <a:sym typeface="+mn-ea"/>
              </a:rPr>
              <a:t>中信期货、东证期货</a:t>
            </a:r>
          </a:p>
          <a:p>
            <a:pPr indent="0" algn="ctr" fontAlgn="auto">
              <a:lnSpc>
                <a:spcPts val="1000"/>
              </a:lnSpc>
              <a:spcBef>
                <a:spcPts val="0"/>
              </a:spcBef>
              <a:spcAft>
                <a:spcPts val="0"/>
              </a:spcAft>
              <a:buNone/>
            </a:pPr>
            <a:r>
              <a:rPr lang="en-US" altLang="zh-CN" sz="1000" dirty="0">
                <a:solidFill>
                  <a:schemeClr val="tx1">
                    <a:lumMod val="75000"/>
                    <a:lumOff val="25000"/>
                  </a:schemeClr>
                </a:solidFill>
                <a:sym typeface="+mn-ea"/>
              </a:rPr>
              <a:t>……</a:t>
            </a:r>
          </a:p>
        </p:txBody>
      </p:sp>
      <p:sp>
        <p:nvSpPr>
          <p:cNvPr id="14" name="矩形 13"/>
          <p:cNvSpPr/>
          <p:nvPr>
            <p:custDataLst>
              <p:tags r:id="rId28"/>
            </p:custDataLst>
          </p:nvPr>
        </p:nvSpPr>
        <p:spPr>
          <a:xfrm>
            <a:off x="9647555" y="5184775"/>
            <a:ext cx="1847215" cy="324000"/>
          </a:xfrm>
          <a:prstGeom prst="rect">
            <a:avLst/>
          </a:prstGeom>
          <a:solidFill>
            <a:srgbClr val="F3DFDE"/>
          </a:solidFill>
          <a:ln w="1270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200" b="1">
                <a:solidFill>
                  <a:srgbClr val="C00000"/>
                </a:solidFill>
                <a:sym typeface="+mn-ea"/>
              </a:rPr>
              <a:t>资产管理+期货</a:t>
            </a:r>
          </a:p>
        </p:txBody>
      </p:sp>
      <p:sp>
        <p:nvSpPr>
          <p:cNvPr id="15" name="文本框 14"/>
          <p:cNvSpPr txBox="1"/>
          <p:nvPr>
            <p:custDataLst>
              <p:tags r:id="rId29"/>
            </p:custDataLst>
          </p:nvPr>
        </p:nvSpPr>
        <p:spPr>
          <a:xfrm>
            <a:off x="5207000" y="5495290"/>
            <a:ext cx="1779270" cy="1113155"/>
          </a:xfrm>
          <a:prstGeom prst="rect">
            <a:avLst/>
          </a:prstGeom>
          <a:solidFill>
            <a:schemeClr val="bg1"/>
          </a:solidFill>
        </p:spPr>
        <p:txBody>
          <a:bodyPr wrap="square" rtlCol="0" anchor="t">
            <a:noAutofit/>
          </a:bodyPr>
          <a:lstStyle/>
          <a:p>
            <a:pPr indent="0" algn="ctr" fontAlgn="auto">
              <a:lnSpc>
                <a:spcPts val="1800"/>
              </a:lnSpc>
              <a:buNone/>
            </a:pPr>
            <a:r>
              <a:rPr lang="zh-CN" altLang="en-US" sz="1000" dirty="0">
                <a:solidFill>
                  <a:schemeClr val="tx1">
                    <a:lumMod val="75000"/>
                    <a:lumOff val="25000"/>
                  </a:schemeClr>
                </a:solidFill>
                <a:sym typeface="+mn-ea"/>
              </a:rPr>
              <a:t>英大证券、华泰证券</a:t>
            </a:r>
          </a:p>
          <a:p>
            <a:pPr indent="0" algn="ctr" fontAlgn="auto">
              <a:lnSpc>
                <a:spcPts val="1800"/>
              </a:lnSpc>
              <a:buNone/>
            </a:pPr>
            <a:r>
              <a:rPr lang="zh-CN" altLang="en-US" sz="1000" dirty="0">
                <a:solidFill>
                  <a:schemeClr val="tx1">
                    <a:lumMod val="75000"/>
                    <a:lumOff val="25000"/>
                  </a:schemeClr>
                </a:solidFill>
                <a:sym typeface="+mn-ea"/>
              </a:rPr>
              <a:t>广发证券、浙商证券</a:t>
            </a:r>
            <a:endParaRPr lang="zh-CN" altLang="en-US" sz="1000">
              <a:solidFill>
                <a:schemeClr val="tx1">
                  <a:lumMod val="75000"/>
                  <a:lumOff val="25000"/>
                </a:schemeClr>
              </a:solidFill>
              <a:sym typeface="+mn-ea"/>
            </a:endParaRPr>
          </a:p>
          <a:p>
            <a:pPr indent="0" algn="ctr" fontAlgn="auto">
              <a:lnSpc>
                <a:spcPts val="2200"/>
              </a:lnSpc>
              <a:buNone/>
            </a:pPr>
            <a:r>
              <a:rPr lang="en-US" altLang="zh-CN" sz="1000">
                <a:solidFill>
                  <a:schemeClr val="tx1">
                    <a:lumMod val="75000"/>
                    <a:lumOff val="25000"/>
                  </a:schemeClr>
                </a:solidFill>
                <a:sym typeface="+mn-ea"/>
              </a:rPr>
              <a:t>恒泰证券</a:t>
            </a:r>
            <a:r>
              <a:rPr lang="zh-CN" altLang="en-US" sz="1000">
                <a:solidFill>
                  <a:schemeClr val="tx1">
                    <a:lumMod val="75000"/>
                    <a:lumOff val="25000"/>
                  </a:schemeClr>
                </a:solidFill>
                <a:sym typeface="+mn-ea"/>
              </a:rPr>
              <a:t>、</a:t>
            </a:r>
            <a:r>
              <a:rPr lang="en-US" altLang="zh-CN" sz="1000">
                <a:solidFill>
                  <a:schemeClr val="tx1">
                    <a:lumMod val="75000"/>
                    <a:lumOff val="25000"/>
                  </a:schemeClr>
                </a:solidFill>
                <a:sym typeface="+mn-ea"/>
              </a:rPr>
              <a:t>财通证券</a:t>
            </a:r>
          </a:p>
          <a:p>
            <a:pPr indent="0" algn="ctr" fontAlgn="auto">
              <a:lnSpc>
                <a:spcPts val="1000"/>
              </a:lnSpc>
              <a:spcBef>
                <a:spcPts val="0"/>
              </a:spcBef>
              <a:spcAft>
                <a:spcPts val="0"/>
              </a:spcAft>
              <a:buNone/>
            </a:pPr>
            <a:r>
              <a:rPr lang="en-US" altLang="zh-CN" sz="1000" dirty="0">
                <a:solidFill>
                  <a:schemeClr val="tx1">
                    <a:lumMod val="75000"/>
                    <a:lumOff val="25000"/>
                  </a:schemeClr>
                </a:solidFill>
                <a:sym typeface="+mn-ea"/>
              </a:rPr>
              <a:t>……</a:t>
            </a:r>
          </a:p>
        </p:txBody>
      </p:sp>
      <p:sp>
        <p:nvSpPr>
          <p:cNvPr id="4" name="TextBox 8">
            <a:extLst>
              <a:ext uri="{FF2B5EF4-FFF2-40B4-BE49-F238E27FC236}">
                <a16:creationId xmlns:a16="http://schemas.microsoft.com/office/drawing/2014/main" id="{9B22A32B-BAD6-6C48-9056-3948F62784FB}"/>
              </a:ext>
            </a:extLst>
          </p:cNvPr>
          <p:cNvSpPr txBox="1"/>
          <p:nvPr/>
        </p:nvSpPr>
        <p:spPr>
          <a:xfrm>
            <a:off x="711200" y="308072"/>
            <a:ext cx="3596395" cy="584006"/>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市场成绩</a:t>
            </a:r>
            <a:r>
              <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a:t>
            </a: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金融</a:t>
            </a:r>
            <a:endPar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6" name="TextBox 8">
            <a:extLst>
              <a:ext uri="{FF2B5EF4-FFF2-40B4-BE49-F238E27FC236}">
                <a16:creationId xmlns:a16="http://schemas.microsoft.com/office/drawing/2014/main" id="{88F3CDDC-74E5-C2C8-DAC1-5827CDFF218F}"/>
              </a:ext>
            </a:extLst>
          </p:cNvPr>
          <p:cNvSpPr txBox="1"/>
          <p:nvPr>
            <p:custDataLst>
              <p:tags r:id="rId30"/>
            </p:custDataLst>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12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MARKET PERFORMANCE</a:t>
            </a:r>
          </a:p>
        </p:txBody>
      </p:sp>
      <p:grpSp>
        <p:nvGrpSpPr>
          <p:cNvPr id="17" name="组合 13">
            <a:extLst>
              <a:ext uri="{FF2B5EF4-FFF2-40B4-BE49-F238E27FC236}">
                <a16:creationId xmlns:a16="http://schemas.microsoft.com/office/drawing/2014/main" id="{FF4A4136-4D31-1BD2-700C-97463630415A}"/>
              </a:ext>
            </a:extLst>
          </p:cNvPr>
          <p:cNvGrpSpPr/>
          <p:nvPr/>
        </p:nvGrpSpPr>
        <p:grpSpPr>
          <a:xfrm>
            <a:off x="9140825" y="404813"/>
            <a:ext cx="2755900" cy="831850"/>
            <a:chOff x="13504" y="561"/>
            <a:chExt cx="5290" cy="1598"/>
          </a:xfrm>
        </p:grpSpPr>
        <p:pic>
          <p:nvPicPr>
            <p:cNvPr id="18" name="图片 22" descr="logo-02">
              <a:extLst>
                <a:ext uri="{FF2B5EF4-FFF2-40B4-BE49-F238E27FC236}">
                  <a16:creationId xmlns:a16="http://schemas.microsoft.com/office/drawing/2014/main" id="{F4BE5FF9-9E59-02FA-9BDB-C49D9E32EC0E}"/>
                </a:ext>
              </a:extLst>
            </p:cNvPr>
            <p:cNvPicPr>
              <a:picLocks noChangeAspect="1"/>
            </p:cNvPicPr>
            <p:nvPr>
              <p:custDataLst>
                <p:tags r:id="rId31"/>
              </p:custDataLst>
            </p:nvPr>
          </p:nvPicPr>
          <p:blipFill>
            <a:blip r:embed="rId36"/>
            <a:stretch>
              <a:fillRect/>
            </a:stretch>
          </p:blipFill>
          <p:spPr>
            <a:xfrm>
              <a:off x="13504" y="609"/>
              <a:ext cx="3538" cy="1255"/>
            </a:xfrm>
            <a:prstGeom prst="rect">
              <a:avLst/>
            </a:prstGeom>
            <a:noFill/>
            <a:ln w="9525">
              <a:noFill/>
            </a:ln>
          </p:spPr>
        </p:pic>
        <p:pic>
          <p:nvPicPr>
            <p:cNvPr id="20" name="图片 25" descr="中国电子鼎甲logo">
              <a:extLst>
                <a:ext uri="{FF2B5EF4-FFF2-40B4-BE49-F238E27FC236}">
                  <a16:creationId xmlns:a16="http://schemas.microsoft.com/office/drawing/2014/main" id="{3D208D7B-CCB1-4BE4-D9BF-C06D413A7325}"/>
                </a:ext>
              </a:extLst>
            </p:cNvPr>
            <p:cNvPicPr>
              <a:picLocks noChangeAspect="1"/>
            </p:cNvPicPr>
            <p:nvPr>
              <p:custDataLst>
                <p:tags r:id="rId32"/>
              </p:custDataLst>
            </p:nvPr>
          </p:nvPicPr>
          <p:blipFill>
            <a:blip r:embed="rId37"/>
            <a:stretch>
              <a:fillRect/>
            </a:stretch>
          </p:blipFill>
          <p:spPr>
            <a:xfrm>
              <a:off x="16806" y="561"/>
              <a:ext cx="1988" cy="1598"/>
            </a:xfrm>
            <a:prstGeom prst="rect">
              <a:avLst/>
            </a:prstGeom>
            <a:noFill/>
            <a:ln w="9525">
              <a:noFill/>
            </a:ln>
          </p:spPr>
        </p:pic>
        <p:cxnSp>
          <p:nvCxnSpPr>
            <p:cNvPr id="22" name="直接连接符 21">
              <a:extLst>
                <a:ext uri="{FF2B5EF4-FFF2-40B4-BE49-F238E27FC236}">
                  <a16:creationId xmlns:a16="http://schemas.microsoft.com/office/drawing/2014/main" id="{0CC42806-B9D5-4B03-5862-2605A772FD00}"/>
                </a:ext>
              </a:extLst>
            </p:cNvPr>
            <p:cNvCxnSpPr/>
            <p:nvPr>
              <p:custDataLst>
                <p:tags r:id="rId33"/>
              </p:custDataLst>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8"/>
          <p:cNvSpPr txBox="1"/>
          <p:nvPr>
            <p:custDataLst>
              <p:tags r:id="rId2"/>
            </p:custDataLst>
          </p:nvPr>
        </p:nvSpPr>
        <p:spPr>
          <a:xfrm>
            <a:off x="648335" y="1453515"/>
            <a:ext cx="10895330" cy="541655"/>
          </a:xfrm>
          <a:prstGeom prst="rect">
            <a:avLst/>
          </a:prstGeom>
          <a:noFill/>
        </p:spPr>
        <p:txBody>
          <a:bodyPr wrap="square" lIns="0" tIns="0" rIns="0" bIns="0" anchor="ctr">
            <a:noAutofit/>
          </a:bodyPr>
          <a:lstStyle/>
          <a:p>
            <a:pPr marR="0" indent="0" algn="ctr" defTabSz="914400" fontAlgn="auto">
              <a:lnSpc>
                <a:spcPts val="2800"/>
              </a:lnSpc>
              <a:spcBef>
                <a:spcPts val="0"/>
              </a:spcBef>
              <a:spcAft>
                <a:spcPts val="0"/>
              </a:spcAft>
              <a:buClrTx/>
              <a:buSzTx/>
              <a:buFontTx/>
              <a:defRPr/>
            </a:pPr>
            <a:r>
              <a:rPr lang="zh-CN" sz="1400" spc="100" dirty="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鼎甲凭借先进的数据保护技术，为众多能源企业提供了高效、可靠的数据安全解决方案，显著提升了行业的数据安全水平。</a:t>
            </a:r>
          </a:p>
        </p:txBody>
      </p:sp>
      <p:sp>
        <p:nvSpPr>
          <p:cNvPr id="6" name="矩形 5"/>
          <p:cNvSpPr/>
          <p:nvPr>
            <p:custDataLst>
              <p:tags r:id="rId3"/>
            </p:custDataLst>
          </p:nvPr>
        </p:nvSpPr>
        <p:spPr>
          <a:xfrm>
            <a:off x="4881245" y="1925955"/>
            <a:ext cx="2430145" cy="414020"/>
          </a:xfrm>
          <a:prstGeom prst="rect">
            <a:avLst/>
          </a:prstGeom>
        </p:spPr>
        <p:txBody>
          <a:bodyPr wrap="square">
            <a:spAutoFit/>
          </a:bodyPr>
          <a:lstStyle/>
          <a:p>
            <a:pPr algn="ctr">
              <a:lnSpc>
                <a:spcPct val="150000"/>
              </a:lnSpc>
              <a:spcAft>
                <a:spcPts val="0"/>
              </a:spcAft>
            </a:pPr>
            <a:r>
              <a:rPr lang="en-US" altLang="zh-CN" sz="1400" b="1" kern="100" dirty="0">
                <a:latin typeface="微软雅黑" panose="020B0503020204020204" charset="-122"/>
                <a:ea typeface="微软雅黑" panose="020B0503020204020204" charset="-122"/>
                <a:cs typeface="Arial" panose="020B0604020202020204" pitchFamily="34" charset="0"/>
                <a:sym typeface="+mn-ea"/>
              </a:rPr>
              <a:t>—— </a:t>
            </a:r>
            <a:r>
              <a:rPr lang="zh-CN" sz="1400" b="1" kern="100" dirty="0">
                <a:latin typeface="微软雅黑" panose="020B0503020204020204" charset="-122"/>
                <a:ea typeface="微软雅黑" panose="020B0503020204020204" charset="-122"/>
                <a:cs typeface="Arial" panose="020B0604020202020204" pitchFamily="34" charset="0"/>
                <a:sym typeface="+mn-ea"/>
              </a:rPr>
              <a:t>部分客户案例</a:t>
            </a:r>
            <a:r>
              <a:rPr lang="en-US" altLang="zh-CN" sz="1400" b="1" kern="100" dirty="0">
                <a:latin typeface="微软雅黑" panose="020B0503020204020204" charset="-122"/>
                <a:ea typeface="微软雅黑" panose="020B0503020204020204" charset="-122"/>
                <a:cs typeface="Arial" panose="020B0604020202020204" pitchFamily="34" charset="0"/>
                <a:sym typeface="+mn-ea"/>
              </a:rPr>
              <a:t> ——</a:t>
            </a:r>
            <a:endParaRPr lang="en-US" altLang="zh-CN" sz="1400" b="1" kern="100" dirty="0">
              <a:solidFill>
                <a:schemeClr val="tx1"/>
              </a:solidFill>
              <a:latin typeface="微软雅黑" panose="020B0503020204020204" charset="-122"/>
              <a:ea typeface="微软雅黑" panose="020B0503020204020204" charset="-122"/>
              <a:cs typeface="Arial" panose="020B0604020202020204" pitchFamily="34" charset="0"/>
            </a:endParaRPr>
          </a:p>
        </p:txBody>
      </p:sp>
      <p:sp>
        <p:nvSpPr>
          <p:cNvPr id="2" name="圆角矩形 1"/>
          <p:cNvSpPr/>
          <p:nvPr>
            <p:custDataLst>
              <p:tags r:id="rId4"/>
            </p:custDataLst>
          </p:nvPr>
        </p:nvSpPr>
        <p:spPr>
          <a:xfrm>
            <a:off x="792480" y="2445385"/>
            <a:ext cx="2782570"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5"/>
            </p:custDataLst>
          </p:nvPr>
        </p:nvSpPr>
        <p:spPr>
          <a:xfrm>
            <a:off x="857250" y="2494915"/>
            <a:ext cx="2672080"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国家电网</a:t>
            </a:r>
          </a:p>
          <a:p>
            <a:pPr algn="just">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在国家电网云备份项目中成功中标13个省份，实现数据和业务的多重灾备。</a:t>
            </a:r>
            <a:endParaRPr sz="1200" kern="100" dirty="0">
              <a:latin typeface="微软雅黑" panose="020B0503020204020204" charset="-122"/>
              <a:ea typeface="微软雅黑" panose="020B0503020204020204" charset="-122"/>
              <a:cs typeface="Arial" panose="020B0604020202020204" pitchFamily="34" charset="0"/>
            </a:endParaRPr>
          </a:p>
        </p:txBody>
      </p:sp>
      <p:sp>
        <p:nvSpPr>
          <p:cNvPr id="3" name="圆角矩形 2"/>
          <p:cNvSpPr/>
          <p:nvPr>
            <p:custDataLst>
              <p:tags r:id="rId6"/>
            </p:custDataLst>
          </p:nvPr>
        </p:nvSpPr>
        <p:spPr>
          <a:xfrm>
            <a:off x="792480" y="3793490"/>
            <a:ext cx="2782570"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custDataLst>
              <p:tags r:id="rId7"/>
            </p:custDataLst>
          </p:nvPr>
        </p:nvSpPr>
        <p:spPr>
          <a:xfrm>
            <a:off x="3683635" y="244538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8"/>
            </p:custDataLst>
          </p:nvPr>
        </p:nvSpPr>
        <p:spPr>
          <a:xfrm>
            <a:off x="3855720" y="2494915"/>
            <a:ext cx="2235835"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京能集团</a:t>
            </a:r>
          </a:p>
          <a:p>
            <a:pPr algn="just">
              <a:lnSpc>
                <a:spcPct val="150000"/>
              </a:lnSpc>
              <a:spcAft>
                <a:spcPts val="0"/>
              </a:spcAft>
            </a:pPr>
            <a:r>
              <a:rPr lang="zh-CN" altLang="en-US" sz="1200" kern="100" dirty="0">
                <a:latin typeface="微软雅黑" panose="020B0503020204020204" charset="-122"/>
                <a:ea typeface="微软雅黑" panose="020B0503020204020204" charset="-122"/>
                <a:cs typeface="Arial" panose="020B0604020202020204" pitchFamily="34" charset="0"/>
                <a:sym typeface="+mn-ea"/>
              </a:rPr>
              <a:t>高效保护SAP HANA数据库，提升系统可用性与数据安全。</a:t>
            </a:r>
          </a:p>
        </p:txBody>
      </p:sp>
      <p:sp>
        <p:nvSpPr>
          <p:cNvPr id="16" name="圆角矩形 15"/>
          <p:cNvSpPr/>
          <p:nvPr>
            <p:custDataLst>
              <p:tags r:id="rId9"/>
            </p:custDataLst>
          </p:nvPr>
        </p:nvSpPr>
        <p:spPr>
          <a:xfrm>
            <a:off x="3683635" y="3793490"/>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custDataLst>
              <p:tags r:id="rId10"/>
            </p:custDataLst>
          </p:nvPr>
        </p:nvSpPr>
        <p:spPr>
          <a:xfrm>
            <a:off x="6383655" y="244538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11"/>
            </p:custDataLst>
          </p:nvPr>
        </p:nvSpPr>
        <p:spPr>
          <a:xfrm>
            <a:off x="857250" y="3843020"/>
            <a:ext cx="2590800"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海南电网</a:t>
            </a:r>
          </a:p>
          <a:p>
            <a:pPr algn="just">
              <a:lnSpc>
                <a:spcPct val="150000"/>
              </a:lnSpc>
              <a:spcAft>
                <a:spcPts val="0"/>
              </a:spcAft>
            </a:pPr>
            <a:r>
              <a:rPr lang="en-US" altLang="zh-CN" sz="1200" kern="100" dirty="0">
                <a:latin typeface="微软雅黑" panose="020B0503020204020204" charset="-122"/>
                <a:ea typeface="微软雅黑" panose="020B0503020204020204" charset="-122"/>
                <a:cs typeface="Arial" panose="020B0604020202020204" pitchFamily="34" charset="0"/>
                <a:sym typeface="+mn-ea"/>
              </a:rPr>
              <a:t>兼容异构平台、全面备份核心应用、支持文件合成与磁带备份</a:t>
            </a:r>
            <a:r>
              <a:rPr lang="zh-CN" altLang="en-US" sz="1200" kern="100" dirty="0">
                <a:latin typeface="微软雅黑" panose="020B0503020204020204" charset="-122"/>
                <a:ea typeface="微软雅黑" panose="020B0503020204020204" charset="-122"/>
                <a:cs typeface="Arial" panose="020B0604020202020204" pitchFamily="34" charset="0"/>
                <a:sym typeface="+mn-ea"/>
              </a:rPr>
              <a:t>。</a:t>
            </a:r>
          </a:p>
        </p:txBody>
      </p:sp>
      <p:sp>
        <p:nvSpPr>
          <p:cNvPr id="22" name="圆角矩形 21"/>
          <p:cNvSpPr/>
          <p:nvPr>
            <p:custDataLst>
              <p:tags r:id="rId12"/>
            </p:custDataLst>
          </p:nvPr>
        </p:nvSpPr>
        <p:spPr>
          <a:xfrm>
            <a:off x="6383655" y="3793490"/>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13"/>
            </p:custDataLst>
          </p:nvPr>
        </p:nvSpPr>
        <p:spPr>
          <a:xfrm>
            <a:off x="6533515" y="3843020"/>
            <a:ext cx="2375535" cy="96837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乌兰集团</a:t>
            </a:r>
          </a:p>
          <a:p>
            <a:pPr indent="0" algn="just" fontAlgn="auto">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sym typeface="+mn-ea"/>
              </a:rPr>
              <a:t>应急接管+备份产品组合，力保中国民营500强业务连续</a:t>
            </a:r>
            <a:r>
              <a:rPr lang="zh-CN" sz="1200" kern="100" dirty="0">
                <a:latin typeface="微软雅黑" panose="020B0503020204020204" charset="-122"/>
                <a:ea typeface="微软雅黑" panose="020B0503020204020204" charset="-122"/>
                <a:cs typeface="Arial" panose="020B0604020202020204" pitchFamily="34" charset="0"/>
                <a:sym typeface="+mn-ea"/>
              </a:rPr>
              <a:t>。</a:t>
            </a:r>
          </a:p>
        </p:txBody>
      </p:sp>
      <p:sp>
        <p:nvSpPr>
          <p:cNvPr id="26" name="圆角矩形 25"/>
          <p:cNvSpPr/>
          <p:nvPr>
            <p:custDataLst>
              <p:tags r:id="rId14"/>
            </p:custDataLst>
          </p:nvPr>
        </p:nvSpPr>
        <p:spPr>
          <a:xfrm>
            <a:off x="9083675" y="244538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custDataLst>
              <p:tags r:id="rId15"/>
            </p:custDataLst>
          </p:nvPr>
        </p:nvSpPr>
        <p:spPr>
          <a:xfrm>
            <a:off x="3855720" y="3843020"/>
            <a:ext cx="2316480" cy="96837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广西电网</a:t>
            </a:r>
          </a:p>
          <a:p>
            <a:pPr indent="0" algn="just" fontAlgn="auto">
              <a:lnSpc>
                <a:spcPct val="150000"/>
              </a:lnSpc>
              <a:spcAft>
                <a:spcPts val="0"/>
              </a:spcAft>
            </a:pPr>
            <a:r>
              <a:rPr lang="en-US" sz="1200" kern="100" dirty="0">
                <a:latin typeface="微软雅黑" panose="020B0503020204020204" charset="-122"/>
                <a:ea typeface="微软雅黑" panose="020B0503020204020204" charset="-122"/>
                <a:cs typeface="Arial" panose="020B0604020202020204" pitchFamily="34" charset="0"/>
                <a:sym typeface="+mn-ea"/>
              </a:rPr>
              <a:t>为30多套业务系统提供全面数据保护，兼容主流异构平台</a:t>
            </a:r>
            <a:r>
              <a:rPr lang="zh-CN" altLang="en-US" sz="1200" kern="100" dirty="0">
                <a:latin typeface="微软雅黑" panose="020B0503020204020204" charset="-122"/>
                <a:ea typeface="微软雅黑" panose="020B0503020204020204" charset="-122"/>
                <a:cs typeface="Arial" panose="020B0604020202020204" pitchFamily="34" charset="0"/>
                <a:sym typeface="+mn-ea"/>
              </a:rPr>
              <a:t>。</a:t>
            </a:r>
          </a:p>
        </p:txBody>
      </p:sp>
      <p:sp>
        <p:nvSpPr>
          <p:cNvPr id="28" name="圆角矩形 27"/>
          <p:cNvSpPr/>
          <p:nvPr>
            <p:custDataLst>
              <p:tags r:id="rId16"/>
            </p:custDataLst>
          </p:nvPr>
        </p:nvSpPr>
        <p:spPr>
          <a:xfrm>
            <a:off x="9083675" y="3793490"/>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7"/>
            </p:custDataLst>
          </p:nvPr>
        </p:nvSpPr>
        <p:spPr>
          <a:xfrm>
            <a:off x="9222105" y="3843020"/>
            <a:ext cx="2325370" cy="96837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中国石油天然气集团</a:t>
            </a:r>
          </a:p>
          <a:p>
            <a:pPr indent="0" algn="just" fontAlgn="auto">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rPr>
              <a:t>依托对象存储重删技术，实现SAP HANA数据库的高效保护。</a:t>
            </a:r>
          </a:p>
        </p:txBody>
      </p:sp>
      <p:sp>
        <p:nvSpPr>
          <p:cNvPr id="4" name="矩形 3"/>
          <p:cNvSpPr/>
          <p:nvPr>
            <p:custDataLst>
              <p:tags r:id="rId18"/>
            </p:custDataLst>
          </p:nvPr>
        </p:nvSpPr>
        <p:spPr>
          <a:xfrm>
            <a:off x="6532880" y="2494915"/>
            <a:ext cx="2376170" cy="968375"/>
          </a:xfrm>
          <a:prstGeom prst="rect">
            <a:avLst/>
          </a:prstGeom>
        </p:spPr>
        <p:txBody>
          <a:bodyPr wrap="square">
            <a:spAutoFit/>
          </a:bodyPr>
          <a:lstStyle/>
          <a:p>
            <a:pPr indent="0" algn="just" fontAlgn="auto">
              <a:lnSpc>
                <a:spcPct val="150000"/>
              </a:lnSpc>
              <a:spcAft>
                <a:spcPts val="0"/>
              </a:spcAft>
            </a:pPr>
            <a:r>
              <a:rPr lang="zh-CN" altLang="en-US" sz="1400" b="1" kern="100" dirty="0">
                <a:solidFill>
                  <a:srgbClr val="C00000"/>
                </a:solidFill>
                <a:latin typeface="微软雅黑" panose="020B0503020204020204" charset="-122"/>
                <a:ea typeface="微软雅黑" panose="020B0503020204020204" charset="-122"/>
                <a:cs typeface="Arial" panose="020B0604020202020204" pitchFamily="34" charset="0"/>
              </a:rPr>
              <a:t>开滦集团</a:t>
            </a:r>
          </a:p>
          <a:p>
            <a:pPr indent="0" algn="just" fontAlgn="auto">
              <a:lnSpc>
                <a:spcPct val="150000"/>
              </a:lnSpc>
              <a:spcAft>
                <a:spcPts val="0"/>
              </a:spcAft>
            </a:pPr>
            <a:r>
              <a:rPr lang="en-US" sz="1200" kern="100" dirty="0">
                <a:latin typeface="微软雅黑" panose="020B0503020204020204" charset="-122"/>
                <a:ea typeface="微软雅黑" panose="020B0503020204020204" charset="-122"/>
                <a:cs typeface="Arial" panose="020B0604020202020204" pitchFamily="34" charset="0"/>
                <a:sym typeface="+mn-ea"/>
              </a:rPr>
              <a:t>构建“两地三中心”架构，实现核心数据的异地备份与快速恢复</a:t>
            </a:r>
            <a:r>
              <a:rPr lang="zh-CN" altLang="en-US" sz="1200" kern="100" dirty="0">
                <a:latin typeface="微软雅黑" panose="020B0503020204020204" charset="-122"/>
                <a:ea typeface="微软雅黑" panose="020B0503020204020204" charset="-122"/>
                <a:cs typeface="Arial" panose="020B0604020202020204" pitchFamily="34" charset="0"/>
                <a:sym typeface="+mn-ea"/>
              </a:rPr>
              <a:t>。</a:t>
            </a:r>
          </a:p>
        </p:txBody>
      </p:sp>
      <p:sp>
        <p:nvSpPr>
          <p:cNvPr id="18" name="矩形 17"/>
          <p:cNvSpPr/>
          <p:nvPr>
            <p:custDataLst>
              <p:tags r:id="rId19"/>
            </p:custDataLst>
          </p:nvPr>
        </p:nvSpPr>
        <p:spPr>
          <a:xfrm>
            <a:off x="9124315" y="2494915"/>
            <a:ext cx="2550795" cy="968375"/>
          </a:xfrm>
          <a:prstGeom prst="rect">
            <a:avLst/>
          </a:prstGeom>
        </p:spPr>
        <p:txBody>
          <a:bodyPr wrap="square">
            <a:spAutoFit/>
          </a:bodyPr>
          <a:lstStyle/>
          <a:p>
            <a:pPr indent="0" algn="just" fontAlgn="auto">
              <a:lnSpc>
                <a:spcPct val="150000"/>
              </a:lnSpc>
              <a:spcAft>
                <a:spcPts val="0"/>
              </a:spcAft>
            </a:pPr>
            <a:r>
              <a:rPr lang="zh-CN" altLang="en-US" sz="1400" b="1" kern="100" dirty="0">
                <a:solidFill>
                  <a:srgbClr val="C00000"/>
                </a:solidFill>
                <a:latin typeface="微软雅黑" panose="020B0503020204020204" charset="-122"/>
                <a:ea typeface="微软雅黑" panose="020B0503020204020204" charset="-122"/>
                <a:cs typeface="Arial" panose="020B0604020202020204" pitchFamily="34" charset="0"/>
              </a:rPr>
              <a:t>新疆油田公司</a:t>
            </a:r>
          </a:p>
          <a:p>
            <a:pPr indent="0" algn="just" fontAlgn="auto">
              <a:lnSpc>
                <a:spcPct val="150000"/>
              </a:lnSpc>
              <a:spcAft>
                <a:spcPts val="0"/>
              </a:spcAft>
            </a:pPr>
            <a:r>
              <a:rPr sz="1200" kern="100" dirty="0">
                <a:latin typeface="微软雅黑" panose="020B0503020204020204" charset="-122"/>
                <a:ea typeface="微软雅黑" panose="020B0503020204020204" charset="-122"/>
                <a:cs typeface="Arial" panose="020B0604020202020204" pitchFamily="34" charset="0"/>
                <a:sym typeface="+mn-ea"/>
              </a:rPr>
              <a:t>为新疆油田完善灾备建设，实现PostgreSQL集群数据库的集中备份</a:t>
            </a:r>
            <a:r>
              <a:rPr lang="zh-CN" sz="1200" kern="100" dirty="0">
                <a:latin typeface="微软雅黑" panose="020B0503020204020204" charset="-122"/>
                <a:ea typeface="微软雅黑" panose="020B0503020204020204" charset="-122"/>
                <a:cs typeface="Arial" panose="020B0604020202020204" pitchFamily="34" charset="0"/>
                <a:sym typeface="+mn-ea"/>
              </a:rPr>
              <a:t>。</a:t>
            </a:r>
          </a:p>
        </p:txBody>
      </p:sp>
      <p:sp>
        <p:nvSpPr>
          <p:cNvPr id="10" name="矩形 9"/>
          <p:cNvSpPr/>
          <p:nvPr/>
        </p:nvSpPr>
        <p:spPr>
          <a:xfrm>
            <a:off x="10487748" y="5166043"/>
            <a:ext cx="1187450" cy="312738"/>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国网西北分部</a:t>
            </a:r>
          </a:p>
        </p:txBody>
      </p:sp>
      <p:sp>
        <p:nvSpPr>
          <p:cNvPr id="11" name="矩形 10"/>
          <p:cNvSpPr/>
          <p:nvPr/>
        </p:nvSpPr>
        <p:spPr>
          <a:xfrm>
            <a:off x="2176233" y="5161598"/>
            <a:ext cx="1187450" cy="309563"/>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陕西电力</a:t>
            </a:r>
          </a:p>
        </p:txBody>
      </p:sp>
      <p:sp>
        <p:nvSpPr>
          <p:cNvPr id="44" name="矩形 43"/>
          <p:cNvSpPr/>
          <p:nvPr/>
        </p:nvSpPr>
        <p:spPr>
          <a:xfrm>
            <a:off x="3559898" y="5161598"/>
            <a:ext cx="1187450" cy="312738"/>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西藏电力</a:t>
            </a:r>
          </a:p>
        </p:txBody>
      </p:sp>
      <p:sp>
        <p:nvSpPr>
          <p:cNvPr id="12" name="矩形 11"/>
          <p:cNvSpPr/>
          <p:nvPr/>
        </p:nvSpPr>
        <p:spPr>
          <a:xfrm>
            <a:off x="4952453" y="5627053"/>
            <a:ext cx="1187450" cy="306388"/>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中国华电</a:t>
            </a:r>
          </a:p>
        </p:txBody>
      </p:sp>
      <p:sp>
        <p:nvSpPr>
          <p:cNvPr id="13" name="矩形 12"/>
          <p:cNvSpPr/>
          <p:nvPr/>
        </p:nvSpPr>
        <p:spPr>
          <a:xfrm>
            <a:off x="4943563" y="5161598"/>
            <a:ext cx="1187450" cy="307975"/>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河南电力</a:t>
            </a:r>
          </a:p>
        </p:txBody>
      </p:sp>
      <p:sp>
        <p:nvSpPr>
          <p:cNvPr id="49" name="矩形 48"/>
          <p:cNvSpPr/>
          <p:nvPr/>
        </p:nvSpPr>
        <p:spPr>
          <a:xfrm>
            <a:off x="792568" y="5161598"/>
            <a:ext cx="1187450" cy="312738"/>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南方电网</a:t>
            </a:r>
          </a:p>
        </p:txBody>
      </p:sp>
      <p:sp>
        <p:nvSpPr>
          <p:cNvPr id="50" name="矩形 49"/>
          <p:cNvSpPr/>
          <p:nvPr/>
        </p:nvSpPr>
        <p:spPr>
          <a:xfrm>
            <a:off x="7710893" y="5161598"/>
            <a:ext cx="1187450" cy="301625"/>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广东电网</a:t>
            </a:r>
          </a:p>
        </p:txBody>
      </p:sp>
      <p:sp>
        <p:nvSpPr>
          <p:cNvPr id="51" name="矩形 50"/>
          <p:cNvSpPr/>
          <p:nvPr/>
        </p:nvSpPr>
        <p:spPr>
          <a:xfrm>
            <a:off x="6336118" y="5627053"/>
            <a:ext cx="1187450" cy="300038"/>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南网数研院</a:t>
            </a:r>
          </a:p>
        </p:txBody>
      </p:sp>
      <p:sp>
        <p:nvSpPr>
          <p:cNvPr id="70" name="矩形 69"/>
          <p:cNvSpPr/>
          <p:nvPr/>
        </p:nvSpPr>
        <p:spPr>
          <a:xfrm>
            <a:off x="9103448" y="5627053"/>
            <a:ext cx="1187450" cy="303213"/>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天津电力</a:t>
            </a:r>
          </a:p>
        </p:txBody>
      </p:sp>
      <p:sp>
        <p:nvSpPr>
          <p:cNvPr id="71" name="矩形 70"/>
          <p:cNvSpPr/>
          <p:nvPr/>
        </p:nvSpPr>
        <p:spPr>
          <a:xfrm>
            <a:off x="6327228" y="5161598"/>
            <a:ext cx="1187450" cy="309563"/>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湖北电力</a:t>
            </a:r>
          </a:p>
        </p:txBody>
      </p:sp>
      <p:sp>
        <p:nvSpPr>
          <p:cNvPr id="72" name="矩形 71"/>
          <p:cNvSpPr/>
          <p:nvPr/>
        </p:nvSpPr>
        <p:spPr>
          <a:xfrm>
            <a:off x="6333578" y="6100128"/>
            <a:ext cx="1187450" cy="307975"/>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中国化工</a:t>
            </a:r>
          </a:p>
        </p:txBody>
      </p:sp>
      <p:sp>
        <p:nvSpPr>
          <p:cNvPr id="74" name="矩形 73"/>
          <p:cNvSpPr/>
          <p:nvPr/>
        </p:nvSpPr>
        <p:spPr>
          <a:xfrm>
            <a:off x="4950548" y="6100128"/>
            <a:ext cx="1187450" cy="307975"/>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中国石化</a:t>
            </a:r>
          </a:p>
        </p:txBody>
      </p:sp>
      <p:sp>
        <p:nvSpPr>
          <p:cNvPr id="76" name="矩形 75"/>
          <p:cNvSpPr/>
          <p:nvPr/>
        </p:nvSpPr>
        <p:spPr>
          <a:xfrm>
            <a:off x="9099638" y="6104890"/>
            <a:ext cx="1187450" cy="303213"/>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联合能源集团</a:t>
            </a:r>
          </a:p>
        </p:txBody>
      </p:sp>
      <p:sp>
        <p:nvSpPr>
          <p:cNvPr id="21" name="矩形 20"/>
          <p:cNvSpPr/>
          <p:nvPr/>
        </p:nvSpPr>
        <p:spPr>
          <a:xfrm>
            <a:off x="7719783" y="5627053"/>
            <a:ext cx="1187450" cy="303213"/>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江西电力</a:t>
            </a:r>
          </a:p>
        </p:txBody>
      </p:sp>
      <p:sp>
        <p:nvSpPr>
          <p:cNvPr id="24" name="矩形 23"/>
          <p:cNvSpPr/>
          <p:nvPr/>
        </p:nvSpPr>
        <p:spPr>
          <a:xfrm>
            <a:off x="2184488" y="6100128"/>
            <a:ext cx="1187450" cy="307975"/>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四川电力</a:t>
            </a:r>
          </a:p>
        </p:txBody>
      </p:sp>
      <p:sp>
        <p:nvSpPr>
          <p:cNvPr id="32" name="矩形 31"/>
          <p:cNvSpPr/>
          <p:nvPr/>
        </p:nvSpPr>
        <p:spPr>
          <a:xfrm>
            <a:off x="801458" y="5627053"/>
            <a:ext cx="1187450" cy="307975"/>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上海电力</a:t>
            </a:r>
          </a:p>
        </p:txBody>
      </p:sp>
      <p:sp>
        <p:nvSpPr>
          <p:cNvPr id="38" name="矩形 37"/>
          <p:cNvSpPr/>
          <p:nvPr/>
        </p:nvSpPr>
        <p:spPr>
          <a:xfrm>
            <a:off x="3568788" y="5627053"/>
            <a:ext cx="1187450" cy="307975"/>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甘肃电力</a:t>
            </a:r>
          </a:p>
        </p:txBody>
      </p:sp>
      <p:sp>
        <p:nvSpPr>
          <p:cNvPr id="42" name="矩形 41"/>
          <p:cNvSpPr/>
          <p:nvPr/>
        </p:nvSpPr>
        <p:spPr>
          <a:xfrm>
            <a:off x="2185123" y="5627053"/>
            <a:ext cx="1187450" cy="303213"/>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山西电力</a:t>
            </a:r>
          </a:p>
        </p:txBody>
      </p:sp>
      <p:sp>
        <p:nvSpPr>
          <p:cNvPr id="52" name="矩形 51"/>
          <p:cNvSpPr/>
          <p:nvPr/>
        </p:nvSpPr>
        <p:spPr>
          <a:xfrm>
            <a:off x="801458" y="6100128"/>
            <a:ext cx="1187450" cy="307975"/>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云南电网</a:t>
            </a:r>
          </a:p>
        </p:txBody>
      </p:sp>
      <p:sp>
        <p:nvSpPr>
          <p:cNvPr id="53" name="矩形 52"/>
          <p:cNvSpPr/>
          <p:nvPr/>
        </p:nvSpPr>
        <p:spPr>
          <a:xfrm>
            <a:off x="3567518" y="6104890"/>
            <a:ext cx="1187450" cy="303213"/>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中国石油</a:t>
            </a:r>
          </a:p>
        </p:txBody>
      </p:sp>
      <p:sp>
        <p:nvSpPr>
          <p:cNvPr id="54" name="矩形 53"/>
          <p:cNvSpPr/>
          <p:nvPr/>
        </p:nvSpPr>
        <p:spPr>
          <a:xfrm>
            <a:off x="9094558" y="5166677"/>
            <a:ext cx="1187450" cy="307975"/>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安徽电力</a:t>
            </a:r>
          </a:p>
        </p:txBody>
      </p:sp>
      <p:sp>
        <p:nvSpPr>
          <p:cNvPr id="55" name="矩形 54"/>
          <p:cNvSpPr/>
          <p:nvPr/>
        </p:nvSpPr>
        <p:spPr>
          <a:xfrm>
            <a:off x="7716608" y="6100128"/>
            <a:ext cx="1187450" cy="307975"/>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壳牌石油</a:t>
            </a:r>
          </a:p>
        </p:txBody>
      </p:sp>
      <p:sp>
        <p:nvSpPr>
          <p:cNvPr id="56" name="矩形 55"/>
          <p:cNvSpPr/>
          <p:nvPr/>
        </p:nvSpPr>
        <p:spPr>
          <a:xfrm>
            <a:off x="10487113" y="5639539"/>
            <a:ext cx="1187450" cy="303213"/>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山东能源集团</a:t>
            </a:r>
          </a:p>
        </p:txBody>
      </p:sp>
      <p:sp>
        <p:nvSpPr>
          <p:cNvPr id="57" name="矩形 56"/>
          <p:cNvSpPr/>
          <p:nvPr/>
        </p:nvSpPr>
        <p:spPr>
          <a:xfrm>
            <a:off x="10482668" y="6113145"/>
            <a:ext cx="1187450" cy="303213"/>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更多</a:t>
            </a:r>
            <a:r>
              <a:rPr lang="en-US" altLang="zh-CN" sz="1100">
                <a:solidFill>
                  <a:schemeClr val="tx1">
                    <a:lumMod val="75000"/>
                    <a:lumOff val="25000"/>
                  </a:schemeClr>
                </a:solidFill>
                <a:latin typeface="微软雅黑" panose="020B0503020204020204" charset="-122"/>
                <a:ea typeface="微软雅黑" panose="020B0503020204020204" charset="-122"/>
                <a:sym typeface="+mn-ea"/>
              </a:rPr>
              <a:t>……</a:t>
            </a:r>
            <a:endPar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endParaRPr>
          </a:p>
        </p:txBody>
      </p:sp>
      <p:sp>
        <p:nvSpPr>
          <p:cNvPr id="25" name="TextBox 8">
            <a:extLst>
              <a:ext uri="{FF2B5EF4-FFF2-40B4-BE49-F238E27FC236}">
                <a16:creationId xmlns:a16="http://schemas.microsoft.com/office/drawing/2014/main" id="{819DB4FE-66F8-1F91-EB91-28EEC510F9D5}"/>
              </a:ext>
            </a:extLst>
          </p:cNvPr>
          <p:cNvSpPr txBox="1"/>
          <p:nvPr/>
        </p:nvSpPr>
        <p:spPr>
          <a:xfrm>
            <a:off x="711200" y="308072"/>
            <a:ext cx="4367576" cy="584006"/>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市场成绩</a:t>
            </a:r>
            <a:r>
              <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a:t>
            </a: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电力能源</a:t>
            </a:r>
            <a:endPar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30" name="TextBox 8">
            <a:extLst>
              <a:ext uri="{FF2B5EF4-FFF2-40B4-BE49-F238E27FC236}">
                <a16:creationId xmlns:a16="http://schemas.microsoft.com/office/drawing/2014/main" id="{7B9ABCC8-67B2-FFE4-6A74-8303DC03405A}"/>
              </a:ext>
            </a:extLst>
          </p:cNvPr>
          <p:cNvSpPr txBox="1"/>
          <p:nvPr>
            <p:custDataLst>
              <p:tags r:id="rId20"/>
            </p:custDataLst>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12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MARKET PERFORMANCE</a:t>
            </a:r>
          </a:p>
        </p:txBody>
      </p:sp>
      <p:grpSp>
        <p:nvGrpSpPr>
          <p:cNvPr id="31" name="组合 13">
            <a:extLst>
              <a:ext uri="{FF2B5EF4-FFF2-40B4-BE49-F238E27FC236}">
                <a16:creationId xmlns:a16="http://schemas.microsoft.com/office/drawing/2014/main" id="{FFA40F06-0D31-BEC0-E71F-6574200CCA66}"/>
              </a:ext>
            </a:extLst>
          </p:cNvPr>
          <p:cNvGrpSpPr/>
          <p:nvPr/>
        </p:nvGrpSpPr>
        <p:grpSpPr>
          <a:xfrm>
            <a:off x="9140825" y="404813"/>
            <a:ext cx="2755900" cy="831850"/>
            <a:chOff x="13504" y="561"/>
            <a:chExt cx="5290" cy="1598"/>
          </a:xfrm>
        </p:grpSpPr>
        <p:pic>
          <p:nvPicPr>
            <p:cNvPr id="33" name="图片 22" descr="logo-02">
              <a:extLst>
                <a:ext uri="{FF2B5EF4-FFF2-40B4-BE49-F238E27FC236}">
                  <a16:creationId xmlns:a16="http://schemas.microsoft.com/office/drawing/2014/main" id="{31E42404-BDBF-8F05-3C7B-206340C50972}"/>
                </a:ext>
              </a:extLst>
            </p:cNvPr>
            <p:cNvPicPr>
              <a:picLocks noChangeAspect="1"/>
            </p:cNvPicPr>
            <p:nvPr>
              <p:custDataLst>
                <p:tags r:id="rId21"/>
              </p:custDataLst>
            </p:nvPr>
          </p:nvPicPr>
          <p:blipFill>
            <a:blip r:embed="rId26"/>
            <a:stretch>
              <a:fillRect/>
            </a:stretch>
          </p:blipFill>
          <p:spPr>
            <a:xfrm>
              <a:off x="13504" y="609"/>
              <a:ext cx="3538" cy="1255"/>
            </a:xfrm>
            <a:prstGeom prst="rect">
              <a:avLst/>
            </a:prstGeom>
            <a:noFill/>
            <a:ln w="9525">
              <a:noFill/>
            </a:ln>
          </p:spPr>
        </p:pic>
        <p:pic>
          <p:nvPicPr>
            <p:cNvPr id="34" name="图片 25" descr="中国电子鼎甲logo">
              <a:extLst>
                <a:ext uri="{FF2B5EF4-FFF2-40B4-BE49-F238E27FC236}">
                  <a16:creationId xmlns:a16="http://schemas.microsoft.com/office/drawing/2014/main" id="{A29140A4-3ACA-4B08-49BE-DAB7F80F0E96}"/>
                </a:ext>
              </a:extLst>
            </p:cNvPr>
            <p:cNvPicPr>
              <a:picLocks noChangeAspect="1"/>
            </p:cNvPicPr>
            <p:nvPr>
              <p:custDataLst>
                <p:tags r:id="rId22"/>
              </p:custDataLst>
            </p:nvPr>
          </p:nvPicPr>
          <p:blipFill>
            <a:blip r:embed="rId27"/>
            <a:stretch>
              <a:fillRect/>
            </a:stretch>
          </p:blipFill>
          <p:spPr>
            <a:xfrm>
              <a:off x="16806" y="561"/>
              <a:ext cx="1988" cy="1598"/>
            </a:xfrm>
            <a:prstGeom prst="rect">
              <a:avLst/>
            </a:prstGeom>
            <a:noFill/>
            <a:ln w="9525">
              <a:noFill/>
            </a:ln>
          </p:spPr>
        </p:pic>
        <p:cxnSp>
          <p:nvCxnSpPr>
            <p:cNvPr id="35" name="直接连接符 34">
              <a:extLst>
                <a:ext uri="{FF2B5EF4-FFF2-40B4-BE49-F238E27FC236}">
                  <a16:creationId xmlns:a16="http://schemas.microsoft.com/office/drawing/2014/main" id="{00B122B2-27CD-AB50-28F5-D56814582EB7}"/>
                </a:ext>
              </a:extLst>
            </p:cNvPr>
            <p:cNvCxnSpPr/>
            <p:nvPr>
              <p:custDataLst>
                <p:tags r:id="rId23"/>
              </p:custDataLst>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8"/>
          <p:cNvSpPr txBox="1"/>
          <p:nvPr>
            <p:custDataLst>
              <p:tags r:id="rId2"/>
            </p:custDataLst>
          </p:nvPr>
        </p:nvSpPr>
        <p:spPr>
          <a:xfrm>
            <a:off x="648335" y="1497965"/>
            <a:ext cx="10895330" cy="1105535"/>
          </a:xfrm>
          <a:prstGeom prst="rect">
            <a:avLst/>
          </a:prstGeom>
          <a:noFill/>
        </p:spPr>
        <p:txBody>
          <a:bodyPr wrap="square" lIns="0" tIns="0" rIns="0" bIns="0" anchor="ctr">
            <a:noAutofit/>
          </a:bodyPr>
          <a:lstStyle/>
          <a:p>
            <a:pPr marR="0" indent="0" algn="ctr" defTabSz="914400" fontAlgn="auto">
              <a:lnSpc>
                <a:spcPts val="3000"/>
              </a:lnSpc>
              <a:spcBef>
                <a:spcPts val="0"/>
              </a:spcBef>
              <a:spcAft>
                <a:spcPts val="0"/>
              </a:spcAft>
              <a:buClrTx/>
              <a:buSzTx/>
              <a:buFontTx/>
              <a:defRPr/>
            </a:pPr>
            <a:r>
              <a:rPr lang="zh-CN" sz="1400" spc="10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运营商在提供基础电信服务的过程中需开展大量数据处理活动，这就面临着保障数据安全的巨大挑战。</a:t>
            </a:r>
          </a:p>
          <a:p>
            <a:pPr marR="0" indent="0" algn="ctr" defTabSz="914400" fontAlgn="auto">
              <a:lnSpc>
                <a:spcPts val="3000"/>
              </a:lnSpc>
              <a:spcBef>
                <a:spcPts val="0"/>
              </a:spcBef>
              <a:spcAft>
                <a:spcPts val="0"/>
              </a:spcAft>
              <a:buClrTx/>
              <a:buSzTx/>
              <a:buFontTx/>
              <a:defRPr/>
            </a:pPr>
            <a:r>
              <a:rPr lang="zh-CN" sz="1400" spc="10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鼎甲作为数据安全国家队，以扎实可靠的数据保护技术，满足运营商对高适配性和高可靠性的安全需求。</a:t>
            </a:r>
            <a:endParaRPr sz="1400" spc="10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endParaRPr>
          </a:p>
        </p:txBody>
      </p:sp>
      <p:sp>
        <p:nvSpPr>
          <p:cNvPr id="6" name="矩形 5"/>
          <p:cNvSpPr/>
          <p:nvPr>
            <p:custDataLst>
              <p:tags r:id="rId3"/>
            </p:custDataLst>
          </p:nvPr>
        </p:nvSpPr>
        <p:spPr>
          <a:xfrm>
            <a:off x="4880928" y="2707005"/>
            <a:ext cx="2430145" cy="414020"/>
          </a:xfrm>
          <a:prstGeom prst="rect">
            <a:avLst/>
          </a:prstGeom>
        </p:spPr>
        <p:txBody>
          <a:bodyPr wrap="square">
            <a:spAutoFit/>
          </a:bodyPr>
          <a:lstStyle/>
          <a:p>
            <a:pPr algn="ctr">
              <a:lnSpc>
                <a:spcPct val="150000"/>
              </a:lnSpc>
              <a:spcAft>
                <a:spcPts val="0"/>
              </a:spcAft>
            </a:pPr>
            <a:r>
              <a:rPr lang="en-US" altLang="zh-CN" sz="1400" b="1" kern="100" dirty="0">
                <a:latin typeface="微软雅黑" panose="020B0503020204020204" charset="-122"/>
                <a:ea typeface="微软雅黑" panose="020B0503020204020204" charset="-122"/>
                <a:cs typeface="Arial" panose="020B0604020202020204" pitchFamily="34" charset="0"/>
                <a:sym typeface="+mn-ea"/>
              </a:rPr>
              <a:t>—— </a:t>
            </a:r>
            <a:r>
              <a:rPr lang="zh-CN" sz="1400" b="1" kern="100" dirty="0">
                <a:latin typeface="微软雅黑" panose="020B0503020204020204" charset="-122"/>
                <a:ea typeface="微软雅黑" panose="020B0503020204020204" charset="-122"/>
                <a:cs typeface="Arial" panose="020B0604020202020204" pitchFamily="34" charset="0"/>
                <a:sym typeface="+mn-ea"/>
              </a:rPr>
              <a:t>部分客户案例</a:t>
            </a:r>
            <a:r>
              <a:rPr lang="en-US" altLang="zh-CN" sz="1400" b="1" kern="100" dirty="0">
                <a:latin typeface="微软雅黑" panose="020B0503020204020204" charset="-122"/>
                <a:ea typeface="微软雅黑" panose="020B0503020204020204" charset="-122"/>
                <a:cs typeface="Arial" panose="020B0604020202020204" pitchFamily="34" charset="0"/>
                <a:sym typeface="+mn-ea"/>
              </a:rPr>
              <a:t> ——</a:t>
            </a:r>
            <a:endParaRPr lang="en-US" altLang="zh-CN" sz="1400" b="1" kern="100" dirty="0">
              <a:solidFill>
                <a:schemeClr val="tx1"/>
              </a:solidFill>
              <a:latin typeface="微软雅黑" panose="020B0503020204020204" charset="-122"/>
              <a:ea typeface="微软雅黑" panose="020B0503020204020204" charset="-122"/>
              <a:cs typeface="Arial" panose="020B0604020202020204" pitchFamily="34" charset="0"/>
            </a:endParaRPr>
          </a:p>
        </p:txBody>
      </p:sp>
      <p:sp>
        <p:nvSpPr>
          <p:cNvPr id="2" name="圆角矩形 1"/>
          <p:cNvSpPr/>
          <p:nvPr>
            <p:custDataLst>
              <p:tags r:id="rId4"/>
            </p:custDataLst>
          </p:nvPr>
        </p:nvSpPr>
        <p:spPr>
          <a:xfrm>
            <a:off x="1285875" y="3321050"/>
            <a:ext cx="305498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5"/>
            </p:custDataLst>
          </p:nvPr>
        </p:nvSpPr>
        <p:spPr>
          <a:xfrm>
            <a:off x="1579245" y="3370580"/>
            <a:ext cx="2430145"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中国移动</a:t>
            </a:r>
          </a:p>
          <a:p>
            <a:pPr algn="just">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携手中国移动近一半省级公司，助力客户提升整体灾备能力。</a:t>
            </a:r>
            <a:endParaRPr sz="1200" kern="100" dirty="0">
              <a:latin typeface="微软雅黑" panose="020B0503020204020204" charset="-122"/>
              <a:ea typeface="微软雅黑" panose="020B0503020204020204" charset="-122"/>
              <a:cs typeface="Arial" panose="020B0604020202020204" pitchFamily="34" charset="0"/>
            </a:endParaRPr>
          </a:p>
        </p:txBody>
      </p:sp>
      <p:sp>
        <p:nvSpPr>
          <p:cNvPr id="14" name="圆角矩形 13"/>
          <p:cNvSpPr/>
          <p:nvPr>
            <p:custDataLst>
              <p:tags r:id="rId6"/>
            </p:custDataLst>
          </p:nvPr>
        </p:nvSpPr>
        <p:spPr>
          <a:xfrm>
            <a:off x="4568825" y="3321050"/>
            <a:ext cx="305498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7"/>
            </p:custDataLst>
          </p:nvPr>
        </p:nvSpPr>
        <p:spPr>
          <a:xfrm>
            <a:off x="4862195" y="3370580"/>
            <a:ext cx="2430145"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中国联通</a:t>
            </a:r>
          </a:p>
          <a:p>
            <a:pPr algn="just">
              <a:lnSpc>
                <a:spcPct val="150000"/>
              </a:lnSpc>
              <a:spcAft>
                <a:spcPts val="0"/>
              </a:spcAft>
            </a:pPr>
            <a:r>
              <a:rPr lang="zh-CN" altLang="en-US" sz="1200" kern="100" dirty="0">
                <a:latin typeface="微软雅黑" panose="020B0503020204020204" charset="-122"/>
                <a:ea typeface="微软雅黑" panose="020B0503020204020204" charset="-122"/>
                <a:cs typeface="Arial" panose="020B0604020202020204" pitchFamily="34" charset="0"/>
                <a:sym typeface="+mn-ea"/>
              </a:rPr>
              <a:t>基于联通云打造全国级统一灾备平台，为中国联通</a:t>
            </a:r>
            <a:r>
              <a:rPr lang="en-US" altLang="zh-CN" sz="1200" kern="100" dirty="0">
                <a:latin typeface="微软雅黑" panose="020B0503020204020204" charset="-122"/>
                <a:ea typeface="微软雅黑" panose="020B0503020204020204" charset="-122"/>
                <a:cs typeface="Arial" panose="020B0604020202020204" pitchFamily="34" charset="0"/>
                <a:sym typeface="+mn-ea"/>
              </a:rPr>
              <a:t>30+</a:t>
            </a:r>
            <a:r>
              <a:rPr lang="zh-CN" altLang="en-US" sz="1200" kern="100" dirty="0">
                <a:latin typeface="微软雅黑" panose="020B0503020204020204" charset="-122"/>
                <a:ea typeface="微软雅黑" panose="020B0503020204020204" charset="-122"/>
                <a:cs typeface="Arial" panose="020B0604020202020204" pitchFamily="34" charset="0"/>
                <a:sym typeface="+mn-ea"/>
              </a:rPr>
              <a:t>省赋能。</a:t>
            </a:r>
            <a:endParaRPr lang="zh-CN" sz="1200" kern="100" dirty="0">
              <a:latin typeface="微软雅黑" panose="020B0503020204020204" charset="-122"/>
              <a:ea typeface="微软雅黑" panose="020B0503020204020204" charset="-122"/>
              <a:cs typeface="Arial" panose="020B0604020202020204" pitchFamily="34" charset="0"/>
            </a:endParaRPr>
          </a:p>
        </p:txBody>
      </p:sp>
      <p:sp>
        <p:nvSpPr>
          <p:cNvPr id="19" name="圆角矩形 18"/>
          <p:cNvSpPr/>
          <p:nvPr>
            <p:custDataLst>
              <p:tags r:id="rId8"/>
            </p:custDataLst>
          </p:nvPr>
        </p:nvSpPr>
        <p:spPr>
          <a:xfrm>
            <a:off x="7851775" y="3321050"/>
            <a:ext cx="305498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custDataLst>
              <p:tags r:id="rId9"/>
            </p:custDataLst>
          </p:nvPr>
        </p:nvSpPr>
        <p:spPr>
          <a:xfrm>
            <a:off x="8144510" y="3370580"/>
            <a:ext cx="2430780" cy="968375"/>
          </a:xfrm>
          <a:prstGeom prst="rect">
            <a:avLst/>
          </a:prstGeom>
        </p:spPr>
        <p:txBody>
          <a:bodyPr wrap="square">
            <a:spAutoFit/>
          </a:bodyPr>
          <a:lstStyle/>
          <a:p>
            <a:pPr indent="0"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中国电信</a:t>
            </a:r>
          </a:p>
          <a:p>
            <a:pPr indent="0" fontAlgn="auto">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护航</a:t>
            </a:r>
            <a:r>
              <a:rPr sz="1200" kern="100" dirty="0">
                <a:latin typeface="微软雅黑" panose="020B0503020204020204" charset="-122"/>
                <a:ea typeface="微软雅黑" panose="020B0503020204020204" charset="-122"/>
                <a:cs typeface="Arial" panose="020B0604020202020204" pitchFamily="34" charset="0"/>
                <a:sym typeface="+mn-ea"/>
              </a:rPr>
              <a:t>电信自研的云数据库 TeleDB </a:t>
            </a:r>
            <a:r>
              <a:rPr lang="zh-CN" sz="1200" kern="100" dirty="0">
                <a:latin typeface="微软雅黑" panose="020B0503020204020204" charset="-122"/>
                <a:ea typeface="微软雅黑" panose="020B0503020204020204" charset="-122"/>
                <a:cs typeface="Arial" panose="020B0604020202020204" pitchFamily="34" charset="0"/>
                <a:sym typeface="+mn-ea"/>
              </a:rPr>
              <a:t>，并延伸至全国省级公司。</a:t>
            </a:r>
          </a:p>
        </p:txBody>
      </p:sp>
      <p:sp>
        <p:nvSpPr>
          <p:cNvPr id="60" name="矩形 59"/>
          <p:cNvSpPr/>
          <p:nvPr/>
        </p:nvSpPr>
        <p:spPr>
          <a:xfrm>
            <a:off x="1285875" y="4886150"/>
            <a:ext cx="1440000"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广东移动</a:t>
            </a:r>
          </a:p>
        </p:txBody>
      </p:sp>
      <p:sp>
        <p:nvSpPr>
          <p:cNvPr id="63" name="矩形 62"/>
          <p:cNvSpPr/>
          <p:nvPr/>
        </p:nvSpPr>
        <p:spPr>
          <a:xfrm>
            <a:off x="4559120" y="4886150"/>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四川移动</a:t>
            </a:r>
          </a:p>
        </p:txBody>
      </p:sp>
      <p:sp>
        <p:nvSpPr>
          <p:cNvPr id="65" name="矩形 64"/>
          <p:cNvSpPr/>
          <p:nvPr/>
        </p:nvSpPr>
        <p:spPr>
          <a:xfrm>
            <a:off x="9468305" y="4881070"/>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a:solidFill>
                  <a:schemeClr val="tx1">
                    <a:lumMod val="75000"/>
                    <a:lumOff val="25000"/>
                  </a:schemeClr>
                </a:solidFill>
                <a:latin typeface="微软雅黑" panose="020B0503020204020204" charset="-122"/>
                <a:ea typeface="微软雅黑" panose="020B0503020204020204" charset="-122"/>
                <a:sym typeface="+mn-ea"/>
              </a:rPr>
              <a:t>云南移动</a:t>
            </a:r>
          </a:p>
        </p:txBody>
      </p:sp>
      <p:sp>
        <p:nvSpPr>
          <p:cNvPr id="9" name="矩形 8"/>
          <p:cNvSpPr/>
          <p:nvPr/>
        </p:nvSpPr>
        <p:spPr>
          <a:xfrm>
            <a:off x="6195515" y="4886150"/>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a:solidFill>
                  <a:schemeClr val="tx1">
                    <a:lumMod val="75000"/>
                    <a:lumOff val="25000"/>
                  </a:schemeClr>
                </a:solidFill>
                <a:latin typeface="微软雅黑" panose="020B0503020204020204" charset="-122"/>
                <a:ea typeface="微软雅黑" panose="020B0503020204020204" charset="-122"/>
                <a:sym typeface="+mn-ea"/>
              </a:rPr>
              <a:t>北京移动</a:t>
            </a:r>
          </a:p>
        </p:txBody>
      </p:sp>
      <p:sp>
        <p:nvSpPr>
          <p:cNvPr id="10" name="矩形 9"/>
          <p:cNvSpPr/>
          <p:nvPr/>
        </p:nvSpPr>
        <p:spPr>
          <a:xfrm>
            <a:off x="7831910" y="4886150"/>
            <a:ext cx="1439545" cy="31877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山东移动</a:t>
            </a:r>
          </a:p>
        </p:txBody>
      </p:sp>
      <p:sp>
        <p:nvSpPr>
          <p:cNvPr id="11" name="矩形 10"/>
          <p:cNvSpPr/>
          <p:nvPr/>
        </p:nvSpPr>
        <p:spPr>
          <a:xfrm>
            <a:off x="2922725" y="4886150"/>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江苏移动</a:t>
            </a:r>
          </a:p>
        </p:txBody>
      </p:sp>
      <p:sp>
        <p:nvSpPr>
          <p:cNvPr id="12" name="矩形 11"/>
          <p:cNvSpPr/>
          <p:nvPr/>
        </p:nvSpPr>
        <p:spPr>
          <a:xfrm>
            <a:off x="1285875" y="5319855"/>
            <a:ext cx="1440000"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a:solidFill>
                  <a:schemeClr val="tx1">
                    <a:lumMod val="75000"/>
                    <a:lumOff val="25000"/>
                  </a:schemeClr>
                </a:solidFill>
                <a:latin typeface="微软雅黑" panose="020B0503020204020204" charset="-122"/>
                <a:ea typeface="微软雅黑" panose="020B0503020204020204" charset="-122"/>
                <a:sym typeface="+mn-ea"/>
              </a:rPr>
              <a:t>广东联通</a:t>
            </a:r>
            <a:endParaRPr kumimoji="0" lang="zh-CN" altLang="en-US" sz="12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sym typeface="+mn-ea"/>
            </a:endParaRPr>
          </a:p>
        </p:txBody>
      </p:sp>
      <p:sp>
        <p:nvSpPr>
          <p:cNvPr id="13" name="矩形 12"/>
          <p:cNvSpPr/>
          <p:nvPr/>
        </p:nvSpPr>
        <p:spPr>
          <a:xfrm>
            <a:off x="4559120" y="5319855"/>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重庆移动</a:t>
            </a:r>
          </a:p>
        </p:txBody>
      </p:sp>
      <p:sp>
        <p:nvSpPr>
          <p:cNvPr id="16" name="矩形 15"/>
          <p:cNvSpPr/>
          <p:nvPr/>
        </p:nvSpPr>
        <p:spPr>
          <a:xfrm>
            <a:off x="6195515" y="5753560"/>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a:solidFill>
                  <a:schemeClr val="tx1">
                    <a:lumMod val="75000"/>
                    <a:lumOff val="25000"/>
                  </a:schemeClr>
                </a:solidFill>
                <a:latin typeface="微软雅黑" panose="020B0503020204020204" charset="-122"/>
                <a:ea typeface="微软雅黑" panose="020B0503020204020204" charset="-122"/>
                <a:sym typeface="+mn-ea"/>
              </a:rPr>
              <a:t>湖北电信</a:t>
            </a:r>
          </a:p>
        </p:txBody>
      </p:sp>
      <p:sp>
        <p:nvSpPr>
          <p:cNvPr id="18" name="矩形 17"/>
          <p:cNvSpPr/>
          <p:nvPr/>
        </p:nvSpPr>
        <p:spPr>
          <a:xfrm>
            <a:off x="6195515" y="5319855"/>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a:solidFill>
                  <a:schemeClr val="tx1">
                    <a:lumMod val="75000"/>
                    <a:lumOff val="25000"/>
                  </a:schemeClr>
                </a:solidFill>
                <a:latin typeface="微软雅黑" panose="020B0503020204020204" charset="-122"/>
                <a:ea typeface="微软雅黑" panose="020B0503020204020204" charset="-122"/>
                <a:sym typeface="+mn-ea"/>
              </a:rPr>
              <a:t>陕西移动</a:t>
            </a:r>
          </a:p>
        </p:txBody>
      </p:sp>
      <p:sp>
        <p:nvSpPr>
          <p:cNvPr id="20" name="矩形 19"/>
          <p:cNvSpPr/>
          <p:nvPr/>
        </p:nvSpPr>
        <p:spPr>
          <a:xfrm>
            <a:off x="7831910" y="5319855"/>
            <a:ext cx="1439545" cy="31877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a:solidFill>
                  <a:schemeClr val="tx1">
                    <a:lumMod val="75000"/>
                    <a:lumOff val="25000"/>
                  </a:schemeClr>
                </a:solidFill>
                <a:latin typeface="微软雅黑" panose="020B0503020204020204" charset="-122"/>
                <a:ea typeface="微软雅黑" panose="020B0503020204020204" charset="-122"/>
                <a:sym typeface="+mn-ea"/>
              </a:rPr>
              <a:t>青海联通</a:t>
            </a:r>
            <a:endParaRPr kumimoji="0" lang="zh-CN" altLang="en-US" sz="12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sym typeface="+mn-ea"/>
            </a:endParaRPr>
          </a:p>
        </p:txBody>
      </p:sp>
      <p:sp>
        <p:nvSpPr>
          <p:cNvPr id="21" name="矩形 20"/>
          <p:cNvSpPr/>
          <p:nvPr/>
        </p:nvSpPr>
        <p:spPr>
          <a:xfrm>
            <a:off x="2922725" y="5319855"/>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海南移动</a:t>
            </a:r>
          </a:p>
        </p:txBody>
      </p:sp>
      <p:sp>
        <p:nvSpPr>
          <p:cNvPr id="22" name="矩形 21"/>
          <p:cNvSpPr/>
          <p:nvPr/>
        </p:nvSpPr>
        <p:spPr>
          <a:xfrm>
            <a:off x="1285875" y="5753560"/>
            <a:ext cx="1440000"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广东电信</a:t>
            </a:r>
          </a:p>
        </p:txBody>
      </p:sp>
      <p:sp>
        <p:nvSpPr>
          <p:cNvPr id="23" name="矩形 22"/>
          <p:cNvSpPr/>
          <p:nvPr/>
        </p:nvSpPr>
        <p:spPr>
          <a:xfrm>
            <a:off x="4559120" y="5753560"/>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a:solidFill>
                  <a:schemeClr val="tx1">
                    <a:lumMod val="75000"/>
                    <a:lumOff val="25000"/>
                  </a:schemeClr>
                </a:solidFill>
                <a:latin typeface="微软雅黑" panose="020B0503020204020204" charset="-122"/>
                <a:ea typeface="微软雅黑" panose="020B0503020204020204" charset="-122"/>
                <a:sym typeface="+mn-ea"/>
              </a:rPr>
              <a:t>湖南电信</a:t>
            </a:r>
          </a:p>
        </p:txBody>
      </p:sp>
      <p:sp>
        <p:nvSpPr>
          <p:cNvPr id="24" name="矩形 23"/>
          <p:cNvSpPr/>
          <p:nvPr/>
        </p:nvSpPr>
        <p:spPr>
          <a:xfrm>
            <a:off x="9468305" y="5748480"/>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a:solidFill>
                  <a:schemeClr val="tx1">
                    <a:lumMod val="75000"/>
                    <a:lumOff val="25000"/>
                  </a:schemeClr>
                </a:solidFill>
                <a:latin typeface="微软雅黑" panose="020B0503020204020204" charset="-122"/>
                <a:ea typeface="微软雅黑" panose="020B0503020204020204" charset="-122"/>
                <a:sym typeface="+mn-ea"/>
              </a:rPr>
              <a:t>更多</a:t>
            </a:r>
            <a:r>
              <a:rPr lang="en-US" altLang="zh-CN" sz="1200">
                <a:solidFill>
                  <a:schemeClr val="tx1">
                    <a:lumMod val="75000"/>
                    <a:lumOff val="25000"/>
                  </a:schemeClr>
                </a:solidFill>
                <a:latin typeface="微软雅黑" panose="020B0503020204020204" charset="-122"/>
                <a:ea typeface="微软雅黑" panose="020B0503020204020204" charset="-122"/>
                <a:sym typeface="+mn-ea"/>
              </a:rPr>
              <a:t>……</a:t>
            </a:r>
          </a:p>
        </p:txBody>
      </p:sp>
      <p:sp>
        <p:nvSpPr>
          <p:cNvPr id="25" name="矩形 24"/>
          <p:cNvSpPr/>
          <p:nvPr/>
        </p:nvSpPr>
        <p:spPr>
          <a:xfrm>
            <a:off x="9468305" y="5314775"/>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a:solidFill>
                  <a:schemeClr val="tx1">
                    <a:lumMod val="75000"/>
                    <a:lumOff val="25000"/>
                  </a:schemeClr>
                </a:solidFill>
                <a:latin typeface="微软雅黑" panose="020B0503020204020204" charset="-122"/>
                <a:ea typeface="微软雅黑" panose="020B0503020204020204" charset="-122"/>
                <a:sym typeface="+mn-ea"/>
              </a:rPr>
              <a:t>天津联通</a:t>
            </a:r>
          </a:p>
        </p:txBody>
      </p:sp>
      <p:sp>
        <p:nvSpPr>
          <p:cNvPr id="27" name="矩形 26"/>
          <p:cNvSpPr/>
          <p:nvPr/>
        </p:nvSpPr>
        <p:spPr>
          <a:xfrm>
            <a:off x="7831910" y="5753560"/>
            <a:ext cx="1439545" cy="31877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a:solidFill>
                  <a:schemeClr val="tx1">
                    <a:lumMod val="75000"/>
                    <a:lumOff val="25000"/>
                  </a:schemeClr>
                </a:solidFill>
                <a:latin typeface="微软雅黑" panose="020B0503020204020204" charset="-122"/>
                <a:ea typeface="微软雅黑" panose="020B0503020204020204" charset="-122"/>
                <a:sym typeface="+mn-ea"/>
              </a:rPr>
              <a:t>上海电信</a:t>
            </a:r>
            <a:endParaRPr kumimoji="0" lang="zh-CN" altLang="en-US" sz="12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sym typeface="+mn-ea"/>
            </a:endParaRPr>
          </a:p>
        </p:txBody>
      </p:sp>
      <p:sp>
        <p:nvSpPr>
          <p:cNvPr id="28" name="矩形 27"/>
          <p:cNvSpPr/>
          <p:nvPr/>
        </p:nvSpPr>
        <p:spPr>
          <a:xfrm>
            <a:off x="2922725" y="5753560"/>
            <a:ext cx="1439545" cy="323850"/>
          </a:xfrm>
          <a:prstGeom prst="rect">
            <a:avLst/>
          </a:prstGeom>
          <a:solidFill>
            <a:srgbClr val="FBFBFD"/>
          </a:solidFill>
          <a:ln w="9525">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福建电信</a:t>
            </a:r>
          </a:p>
        </p:txBody>
      </p:sp>
      <p:sp>
        <p:nvSpPr>
          <p:cNvPr id="3" name="TextBox 8">
            <a:extLst>
              <a:ext uri="{FF2B5EF4-FFF2-40B4-BE49-F238E27FC236}">
                <a16:creationId xmlns:a16="http://schemas.microsoft.com/office/drawing/2014/main" id="{878998A7-7353-D1D1-4658-93A4AF6204AE}"/>
              </a:ext>
            </a:extLst>
          </p:cNvPr>
          <p:cNvSpPr txBox="1"/>
          <p:nvPr/>
        </p:nvSpPr>
        <p:spPr>
          <a:xfrm>
            <a:off x="711200" y="308072"/>
            <a:ext cx="4367576" cy="584006"/>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市场成绩</a:t>
            </a:r>
            <a:r>
              <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a:t>
            </a: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运营商</a:t>
            </a:r>
            <a:endPar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7" name="TextBox 8">
            <a:extLst>
              <a:ext uri="{FF2B5EF4-FFF2-40B4-BE49-F238E27FC236}">
                <a16:creationId xmlns:a16="http://schemas.microsoft.com/office/drawing/2014/main" id="{935A5B69-84C0-09D1-AD02-2E4179BDF769}"/>
              </a:ext>
            </a:extLst>
          </p:cNvPr>
          <p:cNvSpPr txBox="1"/>
          <p:nvPr>
            <p:custDataLst>
              <p:tags r:id="rId10"/>
            </p:custDataLst>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12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MARKET PERFORMANCE</a:t>
            </a:r>
          </a:p>
        </p:txBody>
      </p:sp>
      <p:grpSp>
        <p:nvGrpSpPr>
          <p:cNvPr id="26" name="组合 13">
            <a:extLst>
              <a:ext uri="{FF2B5EF4-FFF2-40B4-BE49-F238E27FC236}">
                <a16:creationId xmlns:a16="http://schemas.microsoft.com/office/drawing/2014/main" id="{07007C79-AB66-53AC-F20D-9456B2528B2C}"/>
              </a:ext>
            </a:extLst>
          </p:cNvPr>
          <p:cNvGrpSpPr/>
          <p:nvPr/>
        </p:nvGrpSpPr>
        <p:grpSpPr>
          <a:xfrm>
            <a:off x="9140825" y="404813"/>
            <a:ext cx="2755900" cy="831850"/>
            <a:chOff x="13504" y="561"/>
            <a:chExt cx="5290" cy="1598"/>
          </a:xfrm>
        </p:grpSpPr>
        <p:pic>
          <p:nvPicPr>
            <p:cNvPr id="29" name="图片 22" descr="logo-02">
              <a:extLst>
                <a:ext uri="{FF2B5EF4-FFF2-40B4-BE49-F238E27FC236}">
                  <a16:creationId xmlns:a16="http://schemas.microsoft.com/office/drawing/2014/main" id="{C3C8D959-18E9-5576-0617-E43B89BBD73E}"/>
                </a:ext>
              </a:extLst>
            </p:cNvPr>
            <p:cNvPicPr>
              <a:picLocks noChangeAspect="1"/>
            </p:cNvPicPr>
            <p:nvPr>
              <p:custDataLst>
                <p:tags r:id="rId11"/>
              </p:custDataLst>
            </p:nvPr>
          </p:nvPicPr>
          <p:blipFill>
            <a:blip r:embed="rId16"/>
            <a:stretch>
              <a:fillRect/>
            </a:stretch>
          </p:blipFill>
          <p:spPr>
            <a:xfrm>
              <a:off x="13504" y="609"/>
              <a:ext cx="3538" cy="1255"/>
            </a:xfrm>
            <a:prstGeom prst="rect">
              <a:avLst/>
            </a:prstGeom>
            <a:noFill/>
            <a:ln w="9525">
              <a:noFill/>
            </a:ln>
          </p:spPr>
        </p:pic>
        <p:pic>
          <p:nvPicPr>
            <p:cNvPr id="30" name="图片 25" descr="中国电子鼎甲logo">
              <a:extLst>
                <a:ext uri="{FF2B5EF4-FFF2-40B4-BE49-F238E27FC236}">
                  <a16:creationId xmlns:a16="http://schemas.microsoft.com/office/drawing/2014/main" id="{F9A7693B-A883-2760-41AF-2865994D3AD5}"/>
                </a:ext>
              </a:extLst>
            </p:cNvPr>
            <p:cNvPicPr>
              <a:picLocks noChangeAspect="1"/>
            </p:cNvPicPr>
            <p:nvPr>
              <p:custDataLst>
                <p:tags r:id="rId12"/>
              </p:custDataLst>
            </p:nvPr>
          </p:nvPicPr>
          <p:blipFill>
            <a:blip r:embed="rId17"/>
            <a:stretch>
              <a:fillRect/>
            </a:stretch>
          </p:blipFill>
          <p:spPr>
            <a:xfrm>
              <a:off x="16806" y="561"/>
              <a:ext cx="1988" cy="1598"/>
            </a:xfrm>
            <a:prstGeom prst="rect">
              <a:avLst/>
            </a:prstGeom>
            <a:noFill/>
            <a:ln w="9525">
              <a:noFill/>
            </a:ln>
          </p:spPr>
        </p:pic>
        <p:cxnSp>
          <p:nvCxnSpPr>
            <p:cNvPr id="31" name="直接连接符 30">
              <a:extLst>
                <a:ext uri="{FF2B5EF4-FFF2-40B4-BE49-F238E27FC236}">
                  <a16:creationId xmlns:a16="http://schemas.microsoft.com/office/drawing/2014/main" id="{BC10C7A8-9AE9-EE9B-756E-8A605DD4F910}"/>
                </a:ext>
              </a:extLst>
            </p:cNvPr>
            <p:cNvCxnSpPr/>
            <p:nvPr>
              <p:custDataLst>
                <p:tags r:id="rId13"/>
              </p:custDataLst>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101" y="337203"/>
            <a:ext cx="147909" cy="443728"/>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42772" y="337203"/>
            <a:ext cx="2912480" cy="443728"/>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微软雅黑" panose="020B0503020204020204" charset="-122"/>
                <a:ea typeface="微软雅黑" panose="020B0503020204020204" charset="-122"/>
              </a:rPr>
              <a:t>Content </a:t>
            </a:r>
            <a:r>
              <a:rPr lang="zh-CN" altLang="en-US" sz="2400" b="1" dirty="0">
                <a:latin typeface="微软雅黑" panose="020B0503020204020204" charset="-122"/>
                <a:ea typeface="微软雅黑" panose="020B0503020204020204" charset="-122"/>
              </a:rPr>
              <a:t>总目录</a:t>
            </a:r>
          </a:p>
        </p:txBody>
      </p:sp>
      <p:sp>
        <p:nvSpPr>
          <p:cNvPr id="9" name="矩形 8"/>
          <p:cNvSpPr/>
          <p:nvPr/>
        </p:nvSpPr>
        <p:spPr>
          <a:xfrm>
            <a:off x="-5102" y="6778228"/>
            <a:ext cx="3260354" cy="86968"/>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7416" name="组合 24"/>
          <p:cNvGrpSpPr/>
          <p:nvPr/>
        </p:nvGrpSpPr>
        <p:grpSpPr bwMode="auto">
          <a:xfrm>
            <a:off x="4545387" y="1355745"/>
            <a:ext cx="2714161" cy="2198272"/>
            <a:chOff x="4661650" y="1692004"/>
            <a:chExt cx="2597420" cy="2138037"/>
          </a:xfrm>
        </p:grpSpPr>
        <p:sp>
          <p:nvSpPr>
            <p:cNvPr id="26" name="等腰三角形 4"/>
            <p:cNvSpPr/>
            <p:nvPr/>
          </p:nvSpPr>
          <p:spPr>
            <a:xfrm>
              <a:off x="4661650" y="169200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solidFill>
                  <a:srgbClr val="C00000"/>
                </a:solidFill>
                <a:latin typeface="Arial" panose="020B0604020202020204" pitchFamily="34" charset="0"/>
                <a:ea typeface="微软雅黑" panose="020B0503020204020204" charset="-122"/>
                <a:sym typeface="Arial" panose="020B0604020202020204" pitchFamily="34" charset="0"/>
              </a:endParaRPr>
            </a:p>
          </p:txBody>
        </p:sp>
        <p:sp>
          <p:nvSpPr>
            <p:cNvPr id="27" name="Freeform 11"/>
            <p:cNvSpPr>
              <a:spLocks noEditPoints="1"/>
            </p:cNvSpPr>
            <p:nvPr/>
          </p:nvSpPr>
          <p:spPr bwMode="auto">
            <a:xfrm>
              <a:off x="6060382" y="1945965"/>
              <a:ext cx="393741" cy="396815"/>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bg1"/>
            </a:solidFill>
            <a:ln>
              <a:noFill/>
            </a:ln>
          </p:spPr>
          <p:txBody>
            <a:bodyPr lIns="121645" tIns="60823" rIns="121645" bIns="60823"/>
            <a:lstStyle/>
            <a:p>
              <a:pPr>
                <a:defRPr/>
              </a:pPr>
              <a:endParaRPr lang="en-US" sz="3190" dirty="0">
                <a:solidFill>
                  <a:srgbClr val="C00000"/>
                </a:solidFill>
                <a:latin typeface="Arial" panose="020B0604020202020204" pitchFamily="34" charset="0"/>
                <a:ea typeface="微软雅黑" panose="020B0503020204020204" charset="-122"/>
                <a:sym typeface="Arial" panose="020B0604020202020204" pitchFamily="34" charset="0"/>
              </a:endParaRPr>
            </a:p>
          </p:txBody>
        </p:sp>
        <p:sp>
          <p:nvSpPr>
            <p:cNvPr id="17433" name="矩形 27"/>
            <p:cNvSpPr>
              <a:spLocks noChangeArrowheads="1"/>
            </p:cNvSpPr>
            <p:nvPr/>
          </p:nvSpPr>
          <p:spPr bwMode="auto">
            <a:xfrm>
              <a:off x="5584079" y="2561773"/>
              <a:ext cx="1346354" cy="40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2000" b="1" dirty="0">
                  <a:solidFill>
                    <a:schemeClr val="bg1"/>
                  </a:solidFill>
                  <a:latin typeface="Arial" panose="020B0604020202020204" pitchFamily="34" charset="0"/>
                  <a:ea typeface="微软雅黑" panose="020B0503020204020204" charset="-122"/>
                  <a:sym typeface="Arial" panose="020B0604020202020204" pitchFamily="34" charset="0"/>
                </a:rPr>
                <a:t>企业历程</a:t>
              </a:r>
            </a:p>
          </p:txBody>
        </p:sp>
      </p:grpSp>
      <p:grpSp>
        <p:nvGrpSpPr>
          <p:cNvPr id="3" name="组合 28"/>
          <p:cNvGrpSpPr/>
          <p:nvPr/>
        </p:nvGrpSpPr>
        <p:grpSpPr>
          <a:xfrm>
            <a:off x="4085180" y="3288278"/>
            <a:ext cx="2234364" cy="2670191"/>
            <a:chOff x="4294492" y="3516642"/>
            <a:chExt cx="2138037" cy="2597420"/>
          </a:xfrm>
          <a:solidFill>
            <a:srgbClr val="4793BD"/>
          </a:solidFill>
        </p:grpSpPr>
        <p:sp>
          <p:nvSpPr>
            <p:cNvPr id="30" name="等腰三角形 4"/>
            <p:cNvSpPr/>
            <p:nvPr/>
          </p:nvSpPr>
          <p:spPr>
            <a:xfrm rot="14484188">
              <a:off x="4064801" y="3746333"/>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latin typeface="Arial" panose="020B0604020202020204" pitchFamily="34" charset="0"/>
                <a:ea typeface="微软雅黑" panose="020B0503020204020204" charset="-122"/>
                <a:sym typeface="Arial" panose="020B0604020202020204" pitchFamily="34" charset="0"/>
              </a:endParaRPr>
            </a:p>
          </p:txBody>
        </p:sp>
        <p:grpSp>
          <p:nvGrpSpPr>
            <p:cNvPr id="4" name="组合 30"/>
            <p:cNvGrpSpPr/>
            <p:nvPr/>
          </p:nvGrpSpPr>
          <p:grpSpPr>
            <a:xfrm>
              <a:off x="4313414" y="4222488"/>
              <a:ext cx="1263015" cy="927790"/>
              <a:chOff x="4333734" y="4273288"/>
              <a:chExt cx="1263015" cy="927790"/>
            </a:xfrm>
            <a:grpFill/>
          </p:grpSpPr>
          <p:sp>
            <p:nvSpPr>
              <p:cNvPr id="32" name="Freeform 6"/>
              <p:cNvSpPr/>
              <p:nvPr/>
            </p:nvSpPr>
            <p:spPr bwMode="auto">
              <a:xfrm>
                <a:off x="4775497" y="4273288"/>
                <a:ext cx="380290" cy="364017"/>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bg1"/>
              </a:solidFill>
              <a:ln>
                <a:noFill/>
              </a:ln>
            </p:spPr>
            <p:txBody>
              <a:bodyPr lIns="121645" tIns="60823" rIns="121645" bIns="60823"/>
              <a:lstStyle/>
              <a:p>
                <a:pPr>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sp>
            <p:nvSpPr>
              <p:cNvPr id="33" name="矩形 32"/>
              <p:cNvSpPr/>
              <p:nvPr/>
            </p:nvSpPr>
            <p:spPr>
              <a:xfrm>
                <a:off x="4333734" y="4800974"/>
                <a:ext cx="1263015" cy="400104"/>
              </a:xfrm>
              <a:prstGeom prst="rect">
                <a:avLst/>
              </a:prstGeom>
              <a:noFill/>
            </p:spPr>
            <p:txBody>
              <a:bodyPr wrap="square">
                <a:spAutoFit/>
              </a:bodyPr>
              <a:lstStyle/>
              <a:p>
                <a:pPr algn="ctr" eaLnBrk="1" hangingPunct="1"/>
                <a:r>
                  <a:rPr lang="zh-CN" altLang="en-US" sz="2000" b="1" dirty="0">
                    <a:solidFill>
                      <a:schemeClr val="bg1"/>
                    </a:solidFill>
                    <a:latin typeface="Arial" panose="020B0604020202020204" pitchFamily="34" charset="0"/>
                    <a:ea typeface="微软雅黑" panose="020B0503020204020204" charset="-122"/>
                    <a:sym typeface="Arial" panose="020B0604020202020204" pitchFamily="34" charset="0"/>
                  </a:rPr>
                  <a:t>企业制度</a:t>
                </a:r>
                <a:endParaRPr lang="zh-CN" altLang="en-US" sz="24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grpSp>
      <p:grpSp>
        <p:nvGrpSpPr>
          <p:cNvPr id="7" name="组合 33"/>
          <p:cNvGrpSpPr/>
          <p:nvPr/>
        </p:nvGrpSpPr>
        <p:grpSpPr>
          <a:xfrm>
            <a:off x="6325554" y="2854188"/>
            <a:ext cx="2234364" cy="2670191"/>
            <a:chOff x="6339070" y="3084543"/>
            <a:chExt cx="2138037" cy="2597420"/>
          </a:xfrm>
          <a:solidFill>
            <a:srgbClr val="4793BD"/>
          </a:solidFill>
        </p:grpSpPr>
        <p:sp>
          <p:nvSpPr>
            <p:cNvPr id="35" name="等腰三角形 4"/>
            <p:cNvSpPr/>
            <p:nvPr/>
          </p:nvSpPr>
          <p:spPr>
            <a:xfrm rot="7339029">
              <a:off x="6109379" y="331423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dirty="0">
                <a:latin typeface="Arial" panose="020B0604020202020204" pitchFamily="34" charset="0"/>
                <a:ea typeface="微软雅黑" panose="020B0503020204020204" charset="-122"/>
                <a:sym typeface="Arial" panose="020B0604020202020204" pitchFamily="34" charset="0"/>
              </a:endParaRPr>
            </a:p>
          </p:txBody>
        </p:sp>
        <p:sp>
          <p:nvSpPr>
            <p:cNvPr id="36" name="Freeform 21"/>
            <p:cNvSpPr>
              <a:spLocks noEditPoints="1"/>
            </p:cNvSpPr>
            <p:nvPr/>
          </p:nvSpPr>
          <p:spPr bwMode="auto">
            <a:xfrm>
              <a:off x="7432626" y="4223495"/>
              <a:ext cx="394115" cy="409544"/>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bg1"/>
            </a:solidFill>
            <a:ln>
              <a:noFill/>
            </a:ln>
          </p:spPr>
          <p:txBody>
            <a:bodyPr lIns="121645" tIns="60823" rIns="121645" bIns="60823"/>
            <a:lstStyle/>
            <a:p>
              <a:pPr>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sp>
          <p:nvSpPr>
            <p:cNvPr id="37" name="矩形 36"/>
            <p:cNvSpPr/>
            <p:nvPr/>
          </p:nvSpPr>
          <p:spPr>
            <a:xfrm>
              <a:off x="6904196" y="4747248"/>
              <a:ext cx="1346354" cy="400104"/>
            </a:xfrm>
            <a:prstGeom prst="rect">
              <a:avLst/>
            </a:prstGeom>
            <a:noFill/>
          </p:spPr>
          <p:txBody>
            <a:bodyPr>
              <a:spAutoFit/>
            </a:bodyPr>
            <a:lstStyle/>
            <a:p>
              <a:pPr algn="ctr" eaLnBrk="1" hangingPunct="1"/>
              <a:r>
                <a:rPr lang="zh-CN" altLang="en-US" sz="2000" b="1" dirty="0">
                  <a:solidFill>
                    <a:schemeClr val="bg1"/>
                  </a:solidFill>
                  <a:latin typeface="Arial" panose="020B0604020202020204" pitchFamily="34" charset="0"/>
                  <a:ea typeface="微软雅黑" panose="020B0503020204020204" charset="-122"/>
                  <a:sym typeface="Arial" panose="020B0604020202020204" pitchFamily="34" charset="0"/>
                </a:rPr>
                <a:t>产品知识</a:t>
              </a:r>
              <a:endParaRPr lang="zh-CN" altLang="en-US" sz="24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1000"/>
                            </p:stCondLst>
                            <p:childTnLst>
                              <p:par>
                                <p:cTn id="18" presetID="35" presetClass="entr" presetSubtype="0" fill="hold" nodeType="afterEffect">
                                  <p:stCondLst>
                                    <p:cond delay="0"/>
                                  </p:stCondLst>
                                  <p:childTnLst>
                                    <p:set>
                                      <p:cBhvr>
                                        <p:cTn id="19" dur="1" fill="hold">
                                          <p:stCondLst>
                                            <p:cond delay="0"/>
                                          </p:stCondLst>
                                        </p:cTn>
                                        <p:tgtEl>
                                          <p:spTgt spid="17416"/>
                                        </p:tgtEl>
                                        <p:attrNameLst>
                                          <p:attrName>style.visibility</p:attrName>
                                        </p:attrNameLst>
                                      </p:cBhvr>
                                      <p:to>
                                        <p:strVal val="visible"/>
                                      </p:to>
                                    </p:set>
                                    <p:animEffect transition="in" filter="fade">
                                      <p:cBhvr>
                                        <p:cTn id="20" dur="500"/>
                                        <p:tgtEl>
                                          <p:spTgt spid="17416"/>
                                        </p:tgtEl>
                                      </p:cBhvr>
                                    </p:animEffect>
                                    <p:anim calcmode="lin" valueType="num">
                                      <p:cBhvr>
                                        <p:cTn id="21" dur="500" fill="hold"/>
                                        <p:tgtEl>
                                          <p:spTgt spid="17416"/>
                                        </p:tgtEl>
                                        <p:attrNameLst>
                                          <p:attrName>style.rotation</p:attrName>
                                        </p:attrNameLst>
                                      </p:cBhvr>
                                      <p:tavLst>
                                        <p:tav tm="0">
                                          <p:val>
                                            <p:fltVal val="720"/>
                                          </p:val>
                                        </p:tav>
                                        <p:tav tm="100000">
                                          <p:val>
                                            <p:fltVal val="0"/>
                                          </p:val>
                                        </p:tav>
                                      </p:tavLst>
                                    </p:anim>
                                    <p:anim calcmode="lin" valueType="num">
                                      <p:cBhvr>
                                        <p:cTn id="22" dur="500" fill="hold"/>
                                        <p:tgtEl>
                                          <p:spTgt spid="17416"/>
                                        </p:tgtEl>
                                        <p:attrNameLst>
                                          <p:attrName>ppt_h</p:attrName>
                                        </p:attrNameLst>
                                      </p:cBhvr>
                                      <p:tavLst>
                                        <p:tav tm="0">
                                          <p:val>
                                            <p:fltVal val="0"/>
                                          </p:val>
                                        </p:tav>
                                        <p:tav tm="100000">
                                          <p:val>
                                            <p:strVal val="#ppt_h"/>
                                          </p:val>
                                        </p:tav>
                                      </p:tavLst>
                                    </p:anim>
                                    <p:anim calcmode="lin" valueType="num">
                                      <p:cBhvr>
                                        <p:cTn id="23" dur="500" fill="hold"/>
                                        <p:tgtEl>
                                          <p:spTgt spid="17416"/>
                                        </p:tgtEl>
                                        <p:attrNameLst>
                                          <p:attrName>ppt_w</p:attrName>
                                        </p:attrNameLst>
                                      </p:cBhvr>
                                      <p:tavLst>
                                        <p:tav tm="0">
                                          <p:val>
                                            <p:fltVal val="0"/>
                                          </p:val>
                                        </p:tav>
                                        <p:tav tm="100000">
                                          <p:val>
                                            <p:strVal val="#ppt_w"/>
                                          </p:val>
                                        </p:tav>
                                      </p:tavLst>
                                    </p:anim>
                                  </p:childTnLst>
                                </p:cTn>
                              </p:par>
                              <p:par>
                                <p:cTn id="24" presetID="35"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anim calcmode="lin" valueType="num">
                                      <p:cBhvr>
                                        <p:cTn id="27" dur="500" fill="hold"/>
                                        <p:tgtEl>
                                          <p:spTgt spid="7"/>
                                        </p:tgtEl>
                                        <p:attrNameLst>
                                          <p:attrName>style.rotation</p:attrName>
                                        </p:attrNameLst>
                                      </p:cBhvr>
                                      <p:tavLst>
                                        <p:tav tm="0">
                                          <p:val>
                                            <p:fltVal val="720"/>
                                          </p:val>
                                        </p:tav>
                                        <p:tav tm="100000">
                                          <p:val>
                                            <p:fltVal val="0"/>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 calcmode="lin" valueType="num">
                                      <p:cBhvr>
                                        <p:cTn id="29" dur="500" fill="hold"/>
                                        <p:tgtEl>
                                          <p:spTgt spid="7"/>
                                        </p:tgtEl>
                                        <p:attrNameLst>
                                          <p:attrName>ppt_w</p:attrName>
                                        </p:attrNameLst>
                                      </p:cBhvr>
                                      <p:tavLst>
                                        <p:tav tm="0">
                                          <p:val>
                                            <p:fltVal val="0"/>
                                          </p:val>
                                        </p:tav>
                                        <p:tav tm="100000">
                                          <p:val>
                                            <p:strVal val="#ppt_w"/>
                                          </p:val>
                                        </p:tav>
                                      </p:tavLst>
                                    </p:anim>
                                  </p:childTnLst>
                                </p:cTn>
                              </p:par>
                              <p:par>
                                <p:cTn id="30" presetID="35"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anim calcmode="lin" valueType="num">
                                      <p:cBhvr>
                                        <p:cTn id="33" dur="500" fill="hold"/>
                                        <p:tgtEl>
                                          <p:spTgt spid="3"/>
                                        </p:tgtEl>
                                        <p:attrNameLst>
                                          <p:attrName>style.rotation</p:attrName>
                                        </p:attrNameLst>
                                      </p:cBhvr>
                                      <p:tavLst>
                                        <p:tav tm="0">
                                          <p:val>
                                            <p:fltVal val="720"/>
                                          </p:val>
                                        </p:tav>
                                        <p:tav tm="100000">
                                          <p:val>
                                            <p:fltVal val="0"/>
                                          </p:val>
                                        </p:tav>
                                      </p:tavLst>
                                    </p:anim>
                                    <p:anim calcmode="lin" valueType="num">
                                      <p:cBhvr>
                                        <p:cTn id="34" dur="500" fill="hold"/>
                                        <p:tgtEl>
                                          <p:spTgt spid="3"/>
                                        </p:tgtEl>
                                        <p:attrNameLst>
                                          <p:attrName>ppt_h</p:attrName>
                                        </p:attrNameLst>
                                      </p:cBhvr>
                                      <p:tavLst>
                                        <p:tav tm="0">
                                          <p:val>
                                            <p:fltVal val="0"/>
                                          </p:val>
                                        </p:tav>
                                        <p:tav tm="100000">
                                          <p:val>
                                            <p:strVal val="#ppt_h"/>
                                          </p:val>
                                        </p:tav>
                                      </p:tavLst>
                                    </p:anim>
                                    <p:anim calcmode="lin" valueType="num">
                                      <p:cBhvr>
                                        <p:cTn id="35" dur="500" fill="hold"/>
                                        <p:tgtEl>
                                          <p:spTgt spid="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8"/>
          <p:cNvSpPr txBox="1"/>
          <p:nvPr>
            <p:custDataLst>
              <p:tags r:id="rId2"/>
            </p:custDataLst>
          </p:nvPr>
        </p:nvSpPr>
        <p:spPr>
          <a:xfrm>
            <a:off x="648335" y="1453515"/>
            <a:ext cx="10895330" cy="541655"/>
          </a:xfrm>
          <a:prstGeom prst="rect">
            <a:avLst/>
          </a:prstGeom>
          <a:noFill/>
        </p:spPr>
        <p:txBody>
          <a:bodyPr wrap="square" lIns="0" tIns="0" rIns="0" bIns="0" anchor="ctr">
            <a:noAutofit/>
          </a:bodyPr>
          <a:lstStyle/>
          <a:p>
            <a:pPr marR="0" indent="0" algn="ctr" defTabSz="914400" fontAlgn="auto">
              <a:lnSpc>
                <a:spcPts val="2800"/>
              </a:lnSpc>
              <a:spcBef>
                <a:spcPts val="0"/>
              </a:spcBef>
              <a:spcAft>
                <a:spcPts val="0"/>
              </a:spcAft>
              <a:buClrTx/>
              <a:buSzTx/>
              <a:buFontTx/>
              <a:defRPr/>
            </a:pPr>
            <a:r>
              <a:rPr lang="zh-CN" sz="1400" spc="100" dirty="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新技术驱动医疗智慧化，鼎甲推出多场景灾备方案，确保数据可靠，满足各类医疗机构需求。</a:t>
            </a:r>
          </a:p>
        </p:txBody>
      </p:sp>
      <p:sp>
        <p:nvSpPr>
          <p:cNvPr id="6" name="矩形 5"/>
          <p:cNvSpPr/>
          <p:nvPr>
            <p:custDataLst>
              <p:tags r:id="rId3"/>
            </p:custDataLst>
          </p:nvPr>
        </p:nvSpPr>
        <p:spPr>
          <a:xfrm>
            <a:off x="4881245" y="1925955"/>
            <a:ext cx="2430145" cy="414020"/>
          </a:xfrm>
          <a:prstGeom prst="rect">
            <a:avLst/>
          </a:prstGeom>
        </p:spPr>
        <p:txBody>
          <a:bodyPr wrap="square">
            <a:spAutoFit/>
          </a:bodyPr>
          <a:lstStyle/>
          <a:p>
            <a:pPr algn="ctr">
              <a:lnSpc>
                <a:spcPct val="150000"/>
              </a:lnSpc>
              <a:spcAft>
                <a:spcPts val="0"/>
              </a:spcAft>
            </a:pPr>
            <a:r>
              <a:rPr lang="en-US" altLang="zh-CN" sz="1400" b="1" kern="100" dirty="0">
                <a:latin typeface="微软雅黑" panose="020B0503020204020204" charset="-122"/>
                <a:ea typeface="微软雅黑" panose="020B0503020204020204" charset="-122"/>
                <a:cs typeface="Arial" panose="020B0604020202020204" pitchFamily="34" charset="0"/>
                <a:sym typeface="+mn-ea"/>
              </a:rPr>
              <a:t>—— </a:t>
            </a:r>
            <a:r>
              <a:rPr lang="zh-CN" sz="1400" b="1" kern="100" dirty="0">
                <a:latin typeface="微软雅黑" panose="020B0503020204020204" charset="-122"/>
                <a:ea typeface="微软雅黑" panose="020B0503020204020204" charset="-122"/>
                <a:cs typeface="Arial" panose="020B0604020202020204" pitchFamily="34" charset="0"/>
                <a:sym typeface="+mn-ea"/>
              </a:rPr>
              <a:t>部分客户案例</a:t>
            </a:r>
            <a:r>
              <a:rPr lang="en-US" altLang="zh-CN" sz="1400" b="1" kern="100" dirty="0">
                <a:latin typeface="微软雅黑" panose="020B0503020204020204" charset="-122"/>
                <a:ea typeface="微软雅黑" panose="020B0503020204020204" charset="-122"/>
                <a:cs typeface="Arial" panose="020B0604020202020204" pitchFamily="34" charset="0"/>
                <a:sym typeface="+mn-ea"/>
              </a:rPr>
              <a:t> ——</a:t>
            </a:r>
            <a:endParaRPr lang="en-US" altLang="zh-CN" sz="1400" b="1" kern="100" dirty="0">
              <a:solidFill>
                <a:schemeClr val="tx1"/>
              </a:solidFill>
              <a:latin typeface="微软雅黑" panose="020B0503020204020204" charset="-122"/>
              <a:ea typeface="微软雅黑" panose="020B0503020204020204" charset="-122"/>
              <a:cs typeface="Arial" panose="020B0604020202020204" pitchFamily="34" charset="0"/>
            </a:endParaRPr>
          </a:p>
        </p:txBody>
      </p:sp>
      <p:sp>
        <p:nvSpPr>
          <p:cNvPr id="2" name="圆角矩形 1"/>
          <p:cNvSpPr/>
          <p:nvPr>
            <p:custDataLst>
              <p:tags r:id="rId4"/>
            </p:custDataLst>
          </p:nvPr>
        </p:nvSpPr>
        <p:spPr>
          <a:xfrm>
            <a:off x="792480" y="2445385"/>
            <a:ext cx="2782570"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5"/>
            </p:custDataLst>
          </p:nvPr>
        </p:nvSpPr>
        <p:spPr>
          <a:xfrm>
            <a:off x="857250" y="2494915"/>
            <a:ext cx="2672080"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中国人民解放军新疆军区总医院</a:t>
            </a:r>
          </a:p>
          <a:p>
            <a:pPr algn="just">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核心数据统一备份，实现信息中心系统数据集中、自动备份保护。</a:t>
            </a:r>
            <a:endParaRPr sz="1200" kern="100" dirty="0">
              <a:latin typeface="微软雅黑" panose="020B0503020204020204" charset="-122"/>
              <a:ea typeface="微软雅黑" panose="020B0503020204020204" charset="-122"/>
              <a:cs typeface="Arial" panose="020B0604020202020204" pitchFamily="34" charset="0"/>
            </a:endParaRPr>
          </a:p>
        </p:txBody>
      </p:sp>
      <p:sp>
        <p:nvSpPr>
          <p:cNvPr id="3" name="圆角矩形 2"/>
          <p:cNvSpPr/>
          <p:nvPr>
            <p:custDataLst>
              <p:tags r:id="rId6"/>
            </p:custDataLst>
          </p:nvPr>
        </p:nvSpPr>
        <p:spPr>
          <a:xfrm>
            <a:off x="792480" y="3793490"/>
            <a:ext cx="2782570"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custDataLst>
              <p:tags r:id="rId7"/>
            </p:custDataLst>
          </p:nvPr>
        </p:nvSpPr>
        <p:spPr>
          <a:xfrm>
            <a:off x="3683635" y="244538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8"/>
            </p:custDataLst>
          </p:nvPr>
        </p:nvSpPr>
        <p:spPr>
          <a:xfrm>
            <a:off x="3855720" y="2494915"/>
            <a:ext cx="2235835"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中国人民解放军第十医院</a:t>
            </a:r>
          </a:p>
          <a:p>
            <a:pPr algn="just">
              <a:lnSpc>
                <a:spcPct val="150000"/>
              </a:lnSpc>
              <a:spcAft>
                <a:spcPts val="0"/>
              </a:spcAft>
            </a:pPr>
            <a:r>
              <a:rPr lang="zh-CN" altLang="en-US" sz="1200" kern="100" dirty="0">
                <a:latin typeface="微软雅黑" panose="020B0503020204020204" charset="-122"/>
                <a:ea typeface="微软雅黑" panose="020B0503020204020204" charset="-122"/>
                <a:cs typeface="Arial" panose="020B0604020202020204" pitchFamily="34" charset="0"/>
                <a:sym typeface="+mn-ea"/>
              </a:rPr>
              <a:t>确保医院业务管理系统的可用性与数据安全性。</a:t>
            </a:r>
            <a:endParaRPr lang="zh-CN" sz="1200" kern="100" dirty="0">
              <a:latin typeface="微软雅黑" panose="020B0503020204020204" charset="-122"/>
              <a:ea typeface="微软雅黑" panose="020B0503020204020204" charset="-122"/>
              <a:cs typeface="Arial" panose="020B0604020202020204" pitchFamily="34" charset="0"/>
            </a:endParaRPr>
          </a:p>
        </p:txBody>
      </p:sp>
      <p:sp>
        <p:nvSpPr>
          <p:cNvPr id="16" name="圆角矩形 15"/>
          <p:cNvSpPr/>
          <p:nvPr>
            <p:custDataLst>
              <p:tags r:id="rId9"/>
            </p:custDataLst>
          </p:nvPr>
        </p:nvSpPr>
        <p:spPr>
          <a:xfrm>
            <a:off x="3683635" y="3793490"/>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custDataLst>
              <p:tags r:id="rId10"/>
            </p:custDataLst>
          </p:nvPr>
        </p:nvSpPr>
        <p:spPr>
          <a:xfrm>
            <a:off x="6383655" y="244538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11"/>
            </p:custDataLst>
          </p:nvPr>
        </p:nvSpPr>
        <p:spPr>
          <a:xfrm>
            <a:off x="857250" y="3843020"/>
            <a:ext cx="2590800"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北京大学人民医院</a:t>
            </a:r>
          </a:p>
          <a:p>
            <a:pPr algn="just">
              <a:lnSpc>
                <a:spcPct val="150000"/>
              </a:lnSpc>
              <a:spcAft>
                <a:spcPts val="0"/>
              </a:spcAft>
              <a:buClrTx/>
              <a:buSzTx/>
              <a:buFontTx/>
            </a:pPr>
            <a:r>
              <a:rPr lang="zh-CN" sz="1200" kern="100" dirty="0">
                <a:latin typeface="微软雅黑" panose="020B0503020204020204" charset="-122"/>
                <a:ea typeface="微软雅黑" panose="020B0503020204020204" charset="-122"/>
                <a:cs typeface="Arial" panose="020B0604020202020204" pitchFamily="34" charset="0"/>
                <a:sym typeface="+mn-ea"/>
              </a:rPr>
              <a:t>助力医院实现数据库云备份，确保大型三甲医院数据零丢失。</a:t>
            </a:r>
            <a:endParaRPr lang="zh-CN" sz="1200" kern="100" dirty="0">
              <a:latin typeface="微软雅黑" panose="020B0503020204020204" charset="-122"/>
              <a:ea typeface="微软雅黑" panose="020B0503020204020204" charset="-122"/>
              <a:cs typeface="Arial" panose="020B0604020202020204" pitchFamily="34" charset="0"/>
            </a:endParaRPr>
          </a:p>
        </p:txBody>
      </p:sp>
      <p:sp>
        <p:nvSpPr>
          <p:cNvPr id="22" name="圆角矩形 21"/>
          <p:cNvSpPr/>
          <p:nvPr>
            <p:custDataLst>
              <p:tags r:id="rId12"/>
            </p:custDataLst>
          </p:nvPr>
        </p:nvSpPr>
        <p:spPr>
          <a:xfrm>
            <a:off x="6383655" y="3793490"/>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13"/>
            </p:custDataLst>
          </p:nvPr>
        </p:nvSpPr>
        <p:spPr>
          <a:xfrm>
            <a:off x="6533515" y="3843020"/>
            <a:ext cx="2375535" cy="96837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陕西省人民医院</a:t>
            </a:r>
          </a:p>
          <a:p>
            <a:pPr algn="just">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提供本地备份及异地容灾方案，为省级人民医院赋能</a:t>
            </a:r>
            <a:r>
              <a:rPr sz="1200" kern="100" dirty="0">
                <a:latin typeface="微软雅黑" panose="020B0503020204020204" charset="-122"/>
                <a:ea typeface="微软雅黑" panose="020B0503020204020204" charset="-122"/>
                <a:cs typeface="Arial" panose="020B0604020202020204" pitchFamily="34" charset="0"/>
                <a:sym typeface="+mn-ea"/>
              </a:rPr>
              <a:t>。</a:t>
            </a:r>
            <a:endParaRPr lang="zh-CN" altLang="en-US" sz="1200" kern="100" dirty="0">
              <a:latin typeface="微软雅黑" panose="020B0503020204020204" charset="-122"/>
              <a:ea typeface="微软雅黑" panose="020B0503020204020204" charset="-122"/>
              <a:cs typeface="Arial" panose="020B0604020202020204" pitchFamily="34" charset="0"/>
            </a:endParaRPr>
          </a:p>
        </p:txBody>
      </p:sp>
      <p:sp>
        <p:nvSpPr>
          <p:cNvPr id="26" name="圆角矩形 25"/>
          <p:cNvSpPr/>
          <p:nvPr>
            <p:custDataLst>
              <p:tags r:id="rId14"/>
            </p:custDataLst>
          </p:nvPr>
        </p:nvSpPr>
        <p:spPr>
          <a:xfrm>
            <a:off x="9083675" y="244538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custDataLst>
              <p:tags r:id="rId15"/>
            </p:custDataLst>
          </p:nvPr>
        </p:nvSpPr>
        <p:spPr>
          <a:xfrm>
            <a:off x="3855720" y="3843020"/>
            <a:ext cx="2316480"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第四军医大学西京医院</a:t>
            </a:r>
          </a:p>
          <a:p>
            <a:pPr indent="0" algn="just" fontAlgn="auto">
              <a:lnSpc>
                <a:spcPct val="150000"/>
              </a:lnSpc>
              <a:spcAft>
                <a:spcPts val="0"/>
              </a:spcAft>
            </a:pPr>
            <a:r>
              <a:rPr lang="zh-CN" altLang="en-US" sz="1200" kern="100" dirty="0">
                <a:latin typeface="微软雅黑" panose="020B0503020204020204" charset="-122"/>
                <a:ea typeface="微软雅黑" panose="020B0503020204020204" charset="-122"/>
                <a:cs typeface="Arial" panose="020B0604020202020204" pitchFamily="34" charset="0"/>
                <a:sym typeface="+mn-ea"/>
              </a:rPr>
              <a:t>连续日志保护</a:t>
            </a:r>
            <a:r>
              <a:rPr lang="en-US" altLang="zh-CN" sz="1200" kern="100" dirty="0">
                <a:latin typeface="微软雅黑" panose="020B0503020204020204" charset="-122"/>
                <a:ea typeface="微软雅黑" panose="020B0503020204020204" charset="-122"/>
                <a:cs typeface="Arial" panose="020B0604020202020204" pitchFamily="34" charset="0"/>
                <a:sym typeface="+mn-ea"/>
              </a:rPr>
              <a:t>+</a:t>
            </a:r>
            <a:r>
              <a:rPr lang="zh-CN" altLang="en-US" sz="1200" kern="100" dirty="0">
                <a:latin typeface="微软雅黑" panose="020B0503020204020204" charset="-122"/>
                <a:ea typeface="微软雅黑" panose="020B0503020204020204" charset="-122"/>
                <a:cs typeface="Arial" panose="020B0604020202020204" pitchFamily="34" charset="0"/>
                <a:sym typeface="+mn-ea"/>
              </a:rPr>
              <a:t>应急业务接管，力保西京医院业务连续性。</a:t>
            </a:r>
            <a:endParaRPr lang="zh-CN" sz="1200" kern="100" dirty="0">
              <a:latin typeface="微软雅黑" panose="020B0503020204020204" charset="-122"/>
              <a:ea typeface="微软雅黑" panose="020B0503020204020204" charset="-122"/>
              <a:cs typeface="Arial" panose="020B0604020202020204" pitchFamily="34" charset="0"/>
            </a:endParaRPr>
          </a:p>
        </p:txBody>
      </p:sp>
      <p:sp>
        <p:nvSpPr>
          <p:cNvPr id="28" name="圆角矩形 27"/>
          <p:cNvSpPr/>
          <p:nvPr>
            <p:custDataLst>
              <p:tags r:id="rId16"/>
            </p:custDataLst>
          </p:nvPr>
        </p:nvSpPr>
        <p:spPr>
          <a:xfrm>
            <a:off x="9083675" y="3793490"/>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7"/>
            </p:custDataLst>
          </p:nvPr>
        </p:nvSpPr>
        <p:spPr>
          <a:xfrm>
            <a:off x="9222105" y="3843020"/>
            <a:ext cx="2325370" cy="96837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广州医科大学附属第一医院</a:t>
            </a:r>
          </a:p>
          <a:p>
            <a:pPr indent="0" algn="just" fontAlgn="auto">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rPr>
              <a:t>赋能大型三甲医院，实现核心业务数据与云主机的统一保护。</a:t>
            </a:r>
          </a:p>
        </p:txBody>
      </p:sp>
      <p:sp>
        <p:nvSpPr>
          <p:cNvPr id="4" name="矩形 3"/>
          <p:cNvSpPr/>
          <p:nvPr>
            <p:custDataLst>
              <p:tags r:id="rId18"/>
            </p:custDataLst>
          </p:nvPr>
        </p:nvSpPr>
        <p:spPr>
          <a:xfrm>
            <a:off x="6532880" y="2494915"/>
            <a:ext cx="2376170" cy="936860"/>
          </a:xfrm>
          <a:prstGeom prst="rect">
            <a:avLst/>
          </a:prstGeom>
        </p:spPr>
        <p:txBody>
          <a:bodyPr wrap="square">
            <a:spAutoFit/>
          </a:bodyPr>
          <a:lstStyle/>
          <a:p>
            <a:pPr indent="0" algn="just" fontAlgn="auto">
              <a:lnSpc>
                <a:spcPct val="150000"/>
              </a:lnSpc>
              <a:spcAft>
                <a:spcPts val="0"/>
              </a:spcAft>
            </a:pPr>
            <a:r>
              <a:rPr lang="zh-CN" altLang="en-US" sz="1400" b="1" kern="100" dirty="0">
                <a:solidFill>
                  <a:srgbClr val="C00000"/>
                </a:solidFill>
                <a:latin typeface="微软雅黑" panose="020B0503020204020204" charset="-122"/>
                <a:ea typeface="微软雅黑" panose="020B0503020204020204" charset="-122"/>
                <a:cs typeface="Arial" panose="020B0604020202020204" pitchFamily="34" charset="0"/>
              </a:rPr>
              <a:t>浙江省中医院</a:t>
            </a:r>
            <a:endParaRPr lang="en-US" altLang="zh-CN" sz="1400" b="1" kern="100" dirty="0">
              <a:solidFill>
                <a:srgbClr val="C00000"/>
              </a:solidFill>
              <a:latin typeface="微软雅黑" panose="020B0503020204020204" charset="-122"/>
              <a:ea typeface="微软雅黑" panose="020B0503020204020204" charset="-122"/>
              <a:cs typeface="Arial" panose="020B0604020202020204" pitchFamily="34" charset="0"/>
            </a:endParaRPr>
          </a:p>
          <a:p>
            <a:pPr indent="0" algn="just" fontAlgn="auto">
              <a:lnSpc>
                <a:spcPct val="150000"/>
              </a:lnSpc>
              <a:spcAft>
                <a:spcPts val="0"/>
              </a:spcAft>
            </a:pPr>
            <a:r>
              <a:rPr lang="zh-CN" altLang="en-US" sz="1200" kern="100" dirty="0">
                <a:latin typeface="微软雅黑" panose="020B0503020204020204" charset="-122"/>
                <a:ea typeface="微软雅黑" panose="020B0503020204020204" charset="-122"/>
                <a:cs typeface="Arial" panose="020B0604020202020204" pitchFamily="34" charset="0"/>
                <a:sym typeface="+mn-ea"/>
              </a:rPr>
              <a:t>树立省级标杆，对</a:t>
            </a:r>
            <a:r>
              <a:rPr lang="en-US" altLang="zh-CN" sz="1200" kern="100" dirty="0">
                <a:latin typeface="微软雅黑" panose="020B0503020204020204" charset="-122"/>
                <a:ea typeface="微软雅黑" panose="020B0503020204020204" charset="-122"/>
                <a:cs typeface="Arial" panose="020B0604020202020204" pitchFamily="34" charset="0"/>
                <a:sym typeface="+mn-ea"/>
              </a:rPr>
              <a:t>HIS</a:t>
            </a:r>
            <a:r>
              <a:rPr lang="zh-CN" altLang="en-US" sz="1200" kern="100" dirty="0">
                <a:latin typeface="微软雅黑" panose="020B0503020204020204" charset="-122"/>
                <a:ea typeface="微软雅黑" panose="020B0503020204020204" charset="-122"/>
                <a:cs typeface="Arial" panose="020B0604020202020204" pitchFamily="34" charset="0"/>
                <a:sym typeface="+mn-ea"/>
              </a:rPr>
              <a:t>、</a:t>
            </a:r>
            <a:r>
              <a:rPr lang="en-US" altLang="zh-CN" sz="1200" kern="100" dirty="0">
                <a:latin typeface="微软雅黑" panose="020B0503020204020204" charset="-122"/>
                <a:ea typeface="微软雅黑" panose="020B0503020204020204" charset="-122"/>
                <a:cs typeface="Arial" panose="020B0604020202020204" pitchFamily="34" charset="0"/>
                <a:sym typeface="+mn-ea"/>
              </a:rPr>
              <a:t>PACS</a:t>
            </a:r>
            <a:r>
              <a:rPr lang="zh-CN" altLang="en-US" sz="1200" kern="100" dirty="0">
                <a:latin typeface="微软雅黑" panose="020B0503020204020204" charset="-122"/>
                <a:ea typeface="微软雅黑" panose="020B0503020204020204" charset="-122"/>
                <a:cs typeface="Arial" panose="020B0604020202020204" pitchFamily="34" charset="0"/>
                <a:sym typeface="+mn-ea"/>
              </a:rPr>
              <a:t>等平台实现全量、增量保护策略。</a:t>
            </a:r>
            <a:endParaRPr lang="zh-CN" sz="1200" kern="100" dirty="0">
              <a:latin typeface="微软雅黑" panose="020B0503020204020204" charset="-122"/>
              <a:ea typeface="微软雅黑" panose="020B0503020204020204" charset="-122"/>
              <a:cs typeface="Arial" panose="020B0604020202020204" pitchFamily="34" charset="0"/>
              <a:sym typeface="+mn-ea"/>
            </a:endParaRPr>
          </a:p>
        </p:txBody>
      </p:sp>
      <p:sp>
        <p:nvSpPr>
          <p:cNvPr id="18" name="矩形 17"/>
          <p:cNvSpPr/>
          <p:nvPr>
            <p:custDataLst>
              <p:tags r:id="rId19"/>
            </p:custDataLst>
          </p:nvPr>
        </p:nvSpPr>
        <p:spPr>
          <a:xfrm>
            <a:off x="9124315" y="2494915"/>
            <a:ext cx="2550795" cy="936860"/>
          </a:xfrm>
          <a:prstGeom prst="rect">
            <a:avLst/>
          </a:prstGeom>
        </p:spPr>
        <p:txBody>
          <a:bodyPr wrap="square">
            <a:spAutoFit/>
          </a:bodyPr>
          <a:lstStyle/>
          <a:p>
            <a:pPr indent="0" algn="just" fontAlgn="auto">
              <a:lnSpc>
                <a:spcPct val="150000"/>
              </a:lnSpc>
              <a:spcAft>
                <a:spcPts val="0"/>
              </a:spcAft>
            </a:pPr>
            <a:r>
              <a:rPr lang="zh-CN" altLang="en-US" sz="1400" b="1" kern="100" dirty="0">
                <a:solidFill>
                  <a:srgbClr val="C00000"/>
                </a:solidFill>
                <a:latin typeface="微软雅黑" panose="020B0503020204020204" charset="-122"/>
                <a:ea typeface="微软雅黑" panose="020B0503020204020204" charset="-122"/>
                <a:cs typeface="Arial" panose="020B0604020202020204" pitchFamily="34" charset="0"/>
              </a:rPr>
              <a:t>哈尔滨医科大学附属第四医院</a:t>
            </a:r>
            <a:r>
              <a:rPr lang="zh-CN" altLang="en-US" sz="1200" kern="100" dirty="0">
                <a:latin typeface="微软雅黑" panose="020B0503020204020204" charset="-122"/>
                <a:ea typeface="微软雅黑" panose="020B0503020204020204" charset="-122"/>
                <a:cs typeface="Arial" panose="020B0604020202020204" pitchFamily="34" charset="0"/>
                <a:sym typeface="+mn-ea"/>
              </a:rPr>
              <a:t>构筑备份</a:t>
            </a:r>
            <a:r>
              <a:rPr lang="en-US" altLang="zh-CN" sz="1200" kern="100" dirty="0">
                <a:latin typeface="微软雅黑" panose="020B0503020204020204" charset="-122"/>
                <a:ea typeface="微软雅黑" panose="020B0503020204020204" charset="-122"/>
                <a:cs typeface="Arial" panose="020B0604020202020204" pitchFamily="34" charset="0"/>
                <a:sym typeface="+mn-ea"/>
              </a:rPr>
              <a:t>+</a:t>
            </a:r>
            <a:r>
              <a:rPr lang="zh-CN" altLang="en-US" sz="1200" kern="100" dirty="0">
                <a:latin typeface="微软雅黑" panose="020B0503020204020204" charset="-122"/>
                <a:ea typeface="微软雅黑" panose="020B0503020204020204" charset="-122"/>
                <a:cs typeface="Arial" panose="020B0604020202020204" pitchFamily="34" charset="0"/>
                <a:sym typeface="+mn-ea"/>
              </a:rPr>
              <a:t>存储</a:t>
            </a:r>
            <a:r>
              <a:rPr lang="en-US" altLang="zh-CN" sz="1200" kern="100" dirty="0">
                <a:latin typeface="微软雅黑" panose="020B0503020204020204" charset="-122"/>
                <a:ea typeface="微软雅黑" panose="020B0503020204020204" charset="-122"/>
                <a:cs typeface="Arial" panose="020B0604020202020204" pitchFamily="34" charset="0"/>
                <a:sym typeface="+mn-ea"/>
              </a:rPr>
              <a:t>+</a:t>
            </a:r>
            <a:r>
              <a:rPr lang="zh-CN" altLang="en-US" sz="1200" kern="100" dirty="0">
                <a:latin typeface="微软雅黑" panose="020B0503020204020204" charset="-122"/>
                <a:ea typeface="微软雅黑" panose="020B0503020204020204" charset="-122"/>
                <a:cs typeface="Arial" panose="020B0604020202020204" pitchFamily="34" charset="0"/>
                <a:sym typeface="+mn-ea"/>
              </a:rPr>
              <a:t>网关的全方位数据保护系统，力保业务连续。</a:t>
            </a:r>
            <a:endParaRPr sz="1200" kern="100" dirty="0">
              <a:latin typeface="微软雅黑" panose="020B0503020204020204" charset="-122"/>
              <a:ea typeface="微软雅黑" panose="020B0503020204020204" charset="-122"/>
              <a:cs typeface="Arial" panose="020B0604020202020204" pitchFamily="34" charset="0"/>
            </a:endParaRPr>
          </a:p>
        </p:txBody>
      </p:sp>
      <p:sp>
        <p:nvSpPr>
          <p:cNvPr id="25" name="矩形 24"/>
          <p:cNvSpPr/>
          <p:nvPr/>
        </p:nvSpPr>
        <p:spPr>
          <a:xfrm>
            <a:off x="5235575" y="6007338"/>
            <a:ext cx="160337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福建省肿瘤医院 </a:t>
            </a:r>
          </a:p>
        </p:txBody>
      </p:sp>
      <p:sp>
        <p:nvSpPr>
          <p:cNvPr id="30" name="矩形 29"/>
          <p:cNvSpPr/>
          <p:nvPr/>
        </p:nvSpPr>
        <p:spPr>
          <a:xfrm>
            <a:off x="4312621" y="5197158"/>
            <a:ext cx="143954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河南省儿童医院</a:t>
            </a:r>
          </a:p>
        </p:txBody>
      </p:sp>
      <p:sp>
        <p:nvSpPr>
          <p:cNvPr id="31" name="矩形 30"/>
          <p:cNvSpPr/>
          <p:nvPr/>
        </p:nvSpPr>
        <p:spPr>
          <a:xfrm>
            <a:off x="7015480" y="6007100"/>
            <a:ext cx="156146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河北省中医院</a:t>
            </a:r>
          </a:p>
        </p:txBody>
      </p:sp>
      <p:sp>
        <p:nvSpPr>
          <p:cNvPr id="33" name="矩形 32"/>
          <p:cNvSpPr/>
          <p:nvPr/>
        </p:nvSpPr>
        <p:spPr>
          <a:xfrm>
            <a:off x="8503920" y="5615305"/>
            <a:ext cx="1475740"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黑龙江省妇幼保健院</a:t>
            </a:r>
            <a:endPar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endParaRPr>
          </a:p>
        </p:txBody>
      </p:sp>
      <p:sp>
        <p:nvSpPr>
          <p:cNvPr id="34" name="矩形 33"/>
          <p:cNvSpPr/>
          <p:nvPr/>
        </p:nvSpPr>
        <p:spPr>
          <a:xfrm>
            <a:off x="2624791" y="5197158"/>
            <a:ext cx="143954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上海市儿童医院 </a:t>
            </a:r>
          </a:p>
        </p:txBody>
      </p:sp>
      <p:sp>
        <p:nvSpPr>
          <p:cNvPr id="37" name="矩形 36"/>
          <p:cNvSpPr/>
          <p:nvPr/>
        </p:nvSpPr>
        <p:spPr>
          <a:xfrm>
            <a:off x="6000451" y="5197158"/>
            <a:ext cx="1621790"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湖南省人民医院</a:t>
            </a:r>
          </a:p>
        </p:txBody>
      </p:sp>
      <p:sp>
        <p:nvSpPr>
          <p:cNvPr id="40" name="矩形 39"/>
          <p:cNvSpPr/>
          <p:nvPr/>
        </p:nvSpPr>
        <p:spPr>
          <a:xfrm>
            <a:off x="6882765" y="5604131"/>
            <a:ext cx="143954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江苏省口腔医院</a:t>
            </a:r>
            <a:endPar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endParaRPr>
          </a:p>
        </p:txBody>
      </p:sp>
      <p:sp>
        <p:nvSpPr>
          <p:cNvPr id="39" name="矩形 38"/>
          <p:cNvSpPr/>
          <p:nvPr/>
        </p:nvSpPr>
        <p:spPr>
          <a:xfrm>
            <a:off x="3244215" y="5604131"/>
            <a:ext cx="183578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西安交通大学口腔医院</a:t>
            </a:r>
          </a:p>
        </p:txBody>
      </p:sp>
      <p:sp>
        <p:nvSpPr>
          <p:cNvPr id="35" name="矩形 34"/>
          <p:cNvSpPr/>
          <p:nvPr/>
        </p:nvSpPr>
        <p:spPr>
          <a:xfrm>
            <a:off x="792506" y="5197158"/>
            <a:ext cx="1584000"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南方医科大学南方医院</a:t>
            </a:r>
            <a:endPar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endParaRPr>
          </a:p>
        </p:txBody>
      </p:sp>
      <p:sp>
        <p:nvSpPr>
          <p:cNvPr id="36" name="矩形 35"/>
          <p:cNvSpPr/>
          <p:nvPr/>
        </p:nvSpPr>
        <p:spPr>
          <a:xfrm>
            <a:off x="792480" y="5601970"/>
            <a:ext cx="227012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复旦大学附属眼耳鼻喉科医院</a:t>
            </a:r>
          </a:p>
        </p:txBody>
      </p:sp>
      <p:sp>
        <p:nvSpPr>
          <p:cNvPr id="41" name="矩形 40"/>
          <p:cNvSpPr/>
          <p:nvPr/>
        </p:nvSpPr>
        <p:spPr>
          <a:xfrm>
            <a:off x="7870526" y="5197158"/>
            <a:ext cx="179387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中国人民解放军总医院</a:t>
            </a:r>
            <a:endPar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endParaRPr>
          </a:p>
        </p:txBody>
      </p:sp>
      <p:sp>
        <p:nvSpPr>
          <p:cNvPr id="43" name="矩形 42"/>
          <p:cNvSpPr/>
          <p:nvPr/>
        </p:nvSpPr>
        <p:spPr>
          <a:xfrm>
            <a:off x="792480" y="6005195"/>
            <a:ext cx="226885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重庆第三军医大学大坪医院</a:t>
            </a:r>
          </a:p>
        </p:txBody>
      </p:sp>
      <p:sp>
        <p:nvSpPr>
          <p:cNvPr id="45" name="矩形 44"/>
          <p:cNvSpPr/>
          <p:nvPr/>
        </p:nvSpPr>
        <p:spPr>
          <a:xfrm>
            <a:off x="3231515" y="6007100"/>
            <a:ext cx="183578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上海市第一人民医院</a:t>
            </a:r>
          </a:p>
        </p:txBody>
      </p:sp>
      <p:sp>
        <p:nvSpPr>
          <p:cNvPr id="46" name="矩形 45"/>
          <p:cNvSpPr/>
          <p:nvPr/>
        </p:nvSpPr>
        <p:spPr>
          <a:xfrm>
            <a:off x="10540365" y="6000750"/>
            <a:ext cx="113220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更多</a:t>
            </a:r>
            <a:r>
              <a:rPr lang="en-US" altLang="zh-CN" sz="1100">
                <a:solidFill>
                  <a:schemeClr val="tx1">
                    <a:lumMod val="75000"/>
                    <a:lumOff val="25000"/>
                  </a:schemeClr>
                </a:solidFill>
                <a:latin typeface="微软雅黑" panose="020B0503020204020204" charset="-122"/>
                <a:ea typeface="微软雅黑" panose="020B0503020204020204" charset="-122"/>
                <a:sym typeface="+mn-ea"/>
              </a:rPr>
              <a:t>……</a:t>
            </a:r>
            <a:endParaRPr kumimoji="0" lang="en-US" altLang="zh-CN"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sym typeface="+mn-ea"/>
            </a:endParaRPr>
          </a:p>
        </p:txBody>
      </p:sp>
      <p:sp>
        <p:nvSpPr>
          <p:cNvPr id="47" name="矩形 46"/>
          <p:cNvSpPr/>
          <p:nvPr/>
        </p:nvSpPr>
        <p:spPr>
          <a:xfrm>
            <a:off x="9912686" y="5197158"/>
            <a:ext cx="176085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广东省人民医院</a:t>
            </a:r>
          </a:p>
        </p:txBody>
      </p:sp>
      <p:sp>
        <p:nvSpPr>
          <p:cNvPr id="48" name="矩形 47"/>
          <p:cNvSpPr/>
          <p:nvPr/>
        </p:nvSpPr>
        <p:spPr>
          <a:xfrm>
            <a:off x="5261610" y="5616813"/>
            <a:ext cx="143954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上海市浦东医院 </a:t>
            </a:r>
          </a:p>
        </p:txBody>
      </p:sp>
      <p:sp>
        <p:nvSpPr>
          <p:cNvPr id="9" name="矩形 8"/>
          <p:cNvSpPr/>
          <p:nvPr/>
        </p:nvSpPr>
        <p:spPr>
          <a:xfrm>
            <a:off x="8839200" y="6002911"/>
            <a:ext cx="1438910"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湖南省脑科医院</a:t>
            </a:r>
          </a:p>
        </p:txBody>
      </p:sp>
      <p:sp>
        <p:nvSpPr>
          <p:cNvPr id="7" name="矩形 6"/>
          <p:cNvSpPr/>
          <p:nvPr/>
        </p:nvSpPr>
        <p:spPr>
          <a:xfrm>
            <a:off x="10161270" y="5616831"/>
            <a:ext cx="1511935" cy="323850"/>
          </a:xfrm>
          <a:prstGeom prst="rect">
            <a:avLst/>
          </a:prstGeom>
          <a:solidFill>
            <a:srgbClr val="FBFBFD"/>
          </a:solidFill>
          <a:ln w="9525">
            <a:solidFill>
              <a:srgbClr val="F1B5B3"/>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广东省第二人民医院</a:t>
            </a:r>
            <a:endPar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endParaRPr>
          </a:p>
        </p:txBody>
      </p:sp>
      <p:sp>
        <p:nvSpPr>
          <p:cNvPr id="10" name="TextBox 8">
            <a:extLst>
              <a:ext uri="{FF2B5EF4-FFF2-40B4-BE49-F238E27FC236}">
                <a16:creationId xmlns:a16="http://schemas.microsoft.com/office/drawing/2014/main" id="{965BD6EB-E95B-EBD3-7420-5D178AC03103}"/>
              </a:ext>
            </a:extLst>
          </p:cNvPr>
          <p:cNvSpPr txBox="1"/>
          <p:nvPr/>
        </p:nvSpPr>
        <p:spPr>
          <a:xfrm>
            <a:off x="711200" y="308072"/>
            <a:ext cx="4367576" cy="584006"/>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市场成绩</a:t>
            </a:r>
            <a:r>
              <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a:t>
            </a: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医疗</a:t>
            </a:r>
            <a:endPar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1" name="TextBox 8">
            <a:extLst>
              <a:ext uri="{FF2B5EF4-FFF2-40B4-BE49-F238E27FC236}">
                <a16:creationId xmlns:a16="http://schemas.microsoft.com/office/drawing/2014/main" id="{06DBC9AD-D88A-A615-4B3A-752DB88A8CB6}"/>
              </a:ext>
            </a:extLst>
          </p:cNvPr>
          <p:cNvSpPr txBox="1"/>
          <p:nvPr>
            <p:custDataLst>
              <p:tags r:id="rId20"/>
            </p:custDataLst>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12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MARKET PERFORMANCE</a:t>
            </a:r>
          </a:p>
        </p:txBody>
      </p:sp>
      <p:grpSp>
        <p:nvGrpSpPr>
          <p:cNvPr id="12" name="组合 13">
            <a:extLst>
              <a:ext uri="{FF2B5EF4-FFF2-40B4-BE49-F238E27FC236}">
                <a16:creationId xmlns:a16="http://schemas.microsoft.com/office/drawing/2014/main" id="{7537B4F6-04FA-4F4D-645A-2957743CA247}"/>
              </a:ext>
            </a:extLst>
          </p:cNvPr>
          <p:cNvGrpSpPr/>
          <p:nvPr/>
        </p:nvGrpSpPr>
        <p:grpSpPr>
          <a:xfrm>
            <a:off x="9140825" y="404813"/>
            <a:ext cx="2755900" cy="831850"/>
            <a:chOff x="13504" y="561"/>
            <a:chExt cx="5290" cy="1598"/>
          </a:xfrm>
        </p:grpSpPr>
        <p:pic>
          <p:nvPicPr>
            <p:cNvPr id="13" name="图片 22" descr="logo-02">
              <a:extLst>
                <a:ext uri="{FF2B5EF4-FFF2-40B4-BE49-F238E27FC236}">
                  <a16:creationId xmlns:a16="http://schemas.microsoft.com/office/drawing/2014/main" id="{41864583-3683-1E19-5CD5-7DA5288A4D23}"/>
                </a:ext>
              </a:extLst>
            </p:cNvPr>
            <p:cNvPicPr>
              <a:picLocks noChangeAspect="1"/>
            </p:cNvPicPr>
            <p:nvPr>
              <p:custDataLst>
                <p:tags r:id="rId21"/>
              </p:custDataLst>
            </p:nvPr>
          </p:nvPicPr>
          <p:blipFill>
            <a:blip r:embed="rId26"/>
            <a:stretch>
              <a:fillRect/>
            </a:stretch>
          </p:blipFill>
          <p:spPr>
            <a:xfrm>
              <a:off x="13504" y="609"/>
              <a:ext cx="3538" cy="1255"/>
            </a:xfrm>
            <a:prstGeom prst="rect">
              <a:avLst/>
            </a:prstGeom>
            <a:noFill/>
            <a:ln w="9525">
              <a:noFill/>
            </a:ln>
          </p:spPr>
        </p:pic>
        <p:pic>
          <p:nvPicPr>
            <p:cNvPr id="21" name="图片 25" descr="中国电子鼎甲logo">
              <a:extLst>
                <a:ext uri="{FF2B5EF4-FFF2-40B4-BE49-F238E27FC236}">
                  <a16:creationId xmlns:a16="http://schemas.microsoft.com/office/drawing/2014/main" id="{9746020B-E6D4-BD36-D3C1-5D344A9F34E4}"/>
                </a:ext>
              </a:extLst>
            </p:cNvPr>
            <p:cNvPicPr>
              <a:picLocks noChangeAspect="1"/>
            </p:cNvPicPr>
            <p:nvPr>
              <p:custDataLst>
                <p:tags r:id="rId22"/>
              </p:custDataLst>
            </p:nvPr>
          </p:nvPicPr>
          <p:blipFill>
            <a:blip r:embed="rId27"/>
            <a:stretch>
              <a:fillRect/>
            </a:stretch>
          </p:blipFill>
          <p:spPr>
            <a:xfrm>
              <a:off x="16806" y="561"/>
              <a:ext cx="1988" cy="1598"/>
            </a:xfrm>
            <a:prstGeom prst="rect">
              <a:avLst/>
            </a:prstGeom>
            <a:noFill/>
            <a:ln w="9525">
              <a:noFill/>
            </a:ln>
          </p:spPr>
        </p:pic>
        <p:cxnSp>
          <p:nvCxnSpPr>
            <p:cNvPr id="24" name="直接连接符 23">
              <a:extLst>
                <a:ext uri="{FF2B5EF4-FFF2-40B4-BE49-F238E27FC236}">
                  <a16:creationId xmlns:a16="http://schemas.microsoft.com/office/drawing/2014/main" id="{EB414A77-0414-E73C-1140-EF2977BDBD3D}"/>
                </a:ext>
              </a:extLst>
            </p:cNvPr>
            <p:cNvCxnSpPr/>
            <p:nvPr>
              <p:custDataLst>
                <p:tags r:id="rId23"/>
              </p:custDataLst>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8"/>
          <p:cNvSpPr txBox="1"/>
          <p:nvPr>
            <p:custDataLst>
              <p:tags r:id="rId2"/>
            </p:custDataLst>
          </p:nvPr>
        </p:nvSpPr>
        <p:spPr>
          <a:xfrm>
            <a:off x="648335" y="1453515"/>
            <a:ext cx="10895330" cy="445770"/>
          </a:xfrm>
          <a:prstGeom prst="rect">
            <a:avLst/>
          </a:prstGeom>
          <a:noFill/>
        </p:spPr>
        <p:txBody>
          <a:bodyPr wrap="square" lIns="0" tIns="0" rIns="0" bIns="0" anchor="ctr">
            <a:noAutofit/>
          </a:bodyPr>
          <a:lstStyle/>
          <a:p>
            <a:pPr marR="0" indent="0" algn="ctr" defTabSz="914400" fontAlgn="auto">
              <a:lnSpc>
                <a:spcPts val="3000"/>
              </a:lnSpc>
              <a:spcBef>
                <a:spcPts val="0"/>
              </a:spcBef>
              <a:spcAft>
                <a:spcPts val="0"/>
              </a:spcAft>
              <a:buClrTx/>
              <a:buSzTx/>
              <a:buFontTx/>
              <a:defRPr/>
            </a:pPr>
            <a:r>
              <a:rPr lang="zh-CN" sz="1400" spc="100" dirty="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数字化赋能教育智慧化，鼎甲提供多元化容灾备份方案，护航教育行业数据安全。</a:t>
            </a:r>
          </a:p>
        </p:txBody>
      </p:sp>
      <p:sp>
        <p:nvSpPr>
          <p:cNvPr id="6" name="矩形 5"/>
          <p:cNvSpPr/>
          <p:nvPr>
            <p:custDataLst>
              <p:tags r:id="rId3"/>
            </p:custDataLst>
          </p:nvPr>
        </p:nvSpPr>
        <p:spPr>
          <a:xfrm>
            <a:off x="4880928" y="1957070"/>
            <a:ext cx="2430145" cy="414020"/>
          </a:xfrm>
          <a:prstGeom prst="rect">
            <a:avLst/>
          </a:prstGeom>
        </p:spPr>
        <p:txBody>
          <a:bodyPr wrap="square">
            <a:spAutoFit/>
          </a:bodyPr>
          <a:lstStyle/>
          <a:p>
            <a:pPr algn="ctr">
              <a:lnSpc>
                <a:spcPct val="150000"/>
              </a:lnSpc>
              <a:spcAft>
                <a:spcPts val="0"/>
              </a:spcAft>
            </a:pPr>
            <a:r>
              <a:rPr lang="en-US" altLang="zh-CN" sz="1400" b="1" kern="100" dirty="0">
                <a:latin typeface="微软雅黑" panose="020B0503020204020204" charset="-122"/>
                <a:ea typeface="微软雅黑" panose="020B0503020204020204" charset="-122"/>
                <a:cs typeface="Arial" panose="020B0604020202020204" pitchFamily="34" charset="0"/>
                <a:sym typeface="+mn-ea"/>
              </a:rPr>
              <a:t>—— </a:t>
            </a:r>
            <a:r>
              <a:rPr lang="zh-CN" sz="1400" b="1" kern="100" dirty="0">
                <a:latin typeface="微软雅黑" panose="020B0503020204020204" charset="-122"/>
                <a:ea typeface="微软雅黑" panose="020B0503020204020204" charset="-122"/>
                <a:cs typeface="Arial" panose="020B0604020202020204" pitchFamily="34" charset="0"/>
                <a:sym typeface="+mn-ea"/>
              </a:rPr>
              <a:t>部分客户案例</a:t>
            </a:r>
            <a:r>
              <a:rPr lang="en-US" altLang="zh-CN" sz="1400" b="1" kern="100" dirty="0">
                <a:latin typeface="微软雅黑" panose="020B0503020204020204" charset="-122"/>
                <a:ea typeface="微软雅黑" panose="020B0503020204020204" charset="-122"/>
                <a:cs typeface="Arial" panose="020B0604020202020204" pitchFamily="34" charset="0"/>
                <a:sym typeface="+mn-ea"/>
              </a:rPr>
              <a:t> ——</a:t>
            </a:r>
            <a:endParaRPr lang="en-US" altLang="zh-CN" sz="1400" b="1" kern="100" dirty="0">
              <a:solidFill>
                <a:schemeClr val="tx1"/>
              </a:solidFill>
              <a:latin typeface="微软雅黑" panose="020B0503020204020204" charset="-122"/>
              <a:ea typeface="微软雅黑" panose="020B0503020204020204" charset="-122"/>
              <a:cs typeface="Arial" panose="020B0604020202020204" pitchFamily="34" charset="0"/>
            </a:endParaRPr>
          </a:p>
        </p:txBody>
      </p:sp>
      <p:sp>
        <p:nvSpPr>
          <p:cNvPr id="7" name="圆角矩形 6"/>
          <p:cNvSpPr/>
          <p:nvPr>
            <p:custDataLst>
              <p:tags r:id="rId4"/>
            </p:custDataLst>
          </p:nvPr>
        </p:nvSpPr>
        <p:spPr>
          <a:xfrm>
            <a:off x="766445" y="2509520"/>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5"/>
            </p:custDataLst>
          </p:nvPr>
        </p:nvSpPr>
        <p:spPr>
          <a:xfrm>
            <a:off x="847725" y="2553970"/>
            <a:ext cx="2430145"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江苏省教育信息化中心</a:t>
            </a:r>
          </a:p>
          <a:p>
            <a:pPr algn="just">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打造省级的电子化教育中心灾备平台，实现高性价比的LAN备份。</a:t>
            </a:r>
          </a:p>
        </p:txBody>
      </p:sp>
      <p:sp>
        <p:nvSpPr>
          <p:cNvPr id="10" name="圆角矩形 9"/>
          <p:cNvSpPr/>
          <p:nvPr>
            <p:custDataLst>
              <p:tags r:id="rId6"/>
            </p:custDataLst>
          </p:nvPr>
        </p:nvSpPr>
        <p:spPr>
          <a:xfrm>
            <a:off x="766445" y="390969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custDataLst>
              <p:tags r:id="rId7"/>
            </p:custDataLst>
          </p:nvPr>
        </p:nvSpPr>
        <p:spPr>
          <a:xfrm>
            <a:off x="3466465" y="2504440"/>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8"/>
            </p:custDataLst>
          </p:nvPr>
        </p:nvSpPr>
        <p:spPr>
          <a:xfrm>
            <a:off x="3547110" y="2553970"/>
            <a:ext cx="2430145"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广东省教育技术中心</a:t>
            </a:r>
          </a:p>
          <a:p>
            <a:pPr algn="just">
              <a:lnSpc>
                <a:spcPct val="150000"/>
              </a:lnSpc>
              <a:spcAft>
                <a:spcPts val="0"/>
              </a:spcAft>
            </a:pPr>
            <a:r>
              <a:rPr lang="zh-CN" altLang="en-US" sz="1200" kern="100" dirty="0">
                <a:latin typeface="微软雅黑" panose="020B0503020204020204" charset="-122"/>
                <a:ea typeface="微软雅黑" panose="020B0503020204020204" charset="-122"/>
                <a:cs typeface="Arial" panose="020B0604020202020204" pitchFamily="34" charset="0"/>
                <a:sym typeface="+mn-ea"/>
              </a:rPr>
              <a:t>鼎甲一体化灾备系统助力客户统揽全局，打造省级标杆。</a:t>
            </a:r>
          </a:p>
        </p:txBody>
      </p:sp>
      <p:sp>
        <p:nvSpPr>
          <p:cNvPr id="13" name="圆角矩形 12"/>
          <p:cNvSpPr/>
          <p:nvPr>
            <p:custDataLst>
              <p:tags r:id="rId9"/>
            </p:custDataLst>
          </p:nvPr>
        </p:nvSpPr>
        <p:spPr>
          <a:xfrm>
            <a:off x="3466465" y="390969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custDataLst>
              <p:tags r:id="rId10"/>
            </p:custDataLst>
          </p:nvPr>
        </p:nvSpPr>
        <p:spPr>
          <a:xfrm>
            <a:off x="6166485" y="2504440"/>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11"/>
            </p:custDataLst>
          </p:nvPr>
        </p:nvSpPr>
        <p:spPr>
          <a:xfrm>
            <a:off x="847725" y="3959225"/>
            <a:ext cx="2430145" cy="968375"/>
          </a:xfrm>
          <a:prstGeom prst="rect">
            <a:avLst/>
          </a:prstGeom>
        </p:spPr>
        <p:txBody>
          <a:bodyPr wrap="square">
            <a:spAutoFit/>
          </a:bodyPr>
          <a:lstStyle/>
          <a:p>
            <a:pPr algn="just">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东南大学</a:t>
            </a:r>
            <a:endParaRPr lang="zh-CN" sz="1400" b="1" kern="100" dirty="0">
              <a:solidFill>
                <a:srgbClr val="C00000"/>
              </a:solidFill>
              <a:latin typeface="微软雅黑" panose="020B0503020204020204" charset="-122"/>
              <a:ea typeface="微软雅黑" panose="020B0503020204020204" charset="-122"/>
              <a:cs typeface="Arial" panose="020B0604020202020204" pitchFamily="34" charset="0"/>
            </a:endParaRPr>
          </a:p>
          <a:p>
            <a:pPr algn="just">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纯国产一体化灾备系统与</a:t>
            </a:r>
            <a:r>
              <a:rPr lang="en-US" altLang="zh-CN" sz="1200" kern="100" dirty="0">
                <a:latin typeface="微软雅黑" panose="020B0503020204020204" charset="-122"/>
                <a:ea typeface="微软雅黑" panose="020B0503020204020204" charset="-122"/>
                <a:cs typeface="Arial" panose="020B0604020202020204" pitchFamily="34" charset="0"/>
                <a:sym typeface="+mn-ea"/>
              </a:rPr>
              <a:t>DRO</a:t>
            </a:r>
            <a:r>
              <a:rPr lang="zh-CN" altLang="en-US" sz="1200" kern="100" dirty="0">
                <a:latin typeface="微软雅黑" panose="020B0503020204020204" charset="-122"/>
                <a:ea typeface="微软雅黑" panose="020B0503020204020204" charset="-122"/>
                <a:cs typeface="Arial" panose="020B0604020202020204" pitchFamily="34" charset="0"/>
                <a:sym typeface="+mn-ea"/>
              </a:rPr>
              <a:t>应急接管组合，获</a:t>
            </a:r>
            <a:r>
              <a:rPr lang="en-US" altLang="zh-CN" sz="1200" kern="100" dirty="0">
                <a:latin typeface="微软雅黑" panose="020B0503020204020204" charset="-122"/>
                <a:ea typeface="微软雅黑" panose="020B0503020204020204" charset="-122"/>
                <a:cs typeface="Arial" panose="020B0604020202020204" pitchFamily="34" charset="0"/>
                <a:sym typeface="+mn-ea"/>
              </a:rPr>
              <a:t>985</a:t>
            </a:r>
            <a:r>
              <a:rPr lang="zh-CN" altLang="en-US" sz="1200" kern="100" dirty="0">
                <a:latin typeface="微软雅黑" panose="020B0503020204020204" charset="-122"/>
                <a:ea typeface="微软雅黑" panose="020B0503020204020204" charset="-122"/>
                <a:cs typeface="Arial" panose="020B0604020202020204" pitchFamily="34" charset="0"/>
                <a:sym typeface="+mn-ea"/>
              </a:rPr>
              <a:t>高校信赖。</a:t>
            </a:r>
          </a:p>
        </p:txBody>
      </p:sp>
      <p:sp>
        <p:nvSpPr>
          <p:cNvPr id="25" name="圆角矩形 24"/>
          <p:cNvSpPr/>
          <p:nvPr>
            <p:custDataLst>
              <p:tags r:id="rId12"/>
            </p:custDataLst>
          </p:nvPr>
        </p:nvSpPr>
        <p:spPr>
          <a:xfrm>
            <a:off x="6166485" y="3909695"/>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13"/>
            </p:custDataLst>
          </p:nvPr>
        </p:nvSpPr>
        <p:spPr>
          <a:xfrm>
            <a:off x="6292850" y="3959225"/>
            <a:ext cx="2430780" cy="124523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中山大学</a:t>
            </a:r>
          </a:p>
          <a:p>
            <a:pPr indent="0" algn="just" fontAlgn="auto">
              <a:lnSpc>
                <a:spcPct val="150000"/>
              </a:lnSpc>
              <a:spcAft>
                <a:spcPts val="0"/>
              </a:spcAft>
            </a:pPr>
            <a:r>
              <a:rPr lang="zh-CN" altLang="en-US" sz="1200" kern="100" dirty="0">
                <a:latin typeface="微软雅黑" panose="020B0503020204020204" charset="-122"/>
                <a:ea typeface="微软雅黑" panose="020B0503020204020204" charset="-122"/>
                <a:cs typeface="Arial" panose="020B0604020202020204" pitchFamily="34" charset="0"/>
                <a:sym typeface="+mn-ea"/>
              </a:rPr>
              <a:t>护航</a:t>
            </a:r>
            <a:r>
              <a:rPr lang="en-US" altLang="zh-CN" sz="1200" kern="100" dirty="0">
                <a:latin typeface="微软雅黑" panose="020B0503020204020204" charset="-122"/>
                <a:ea typeface="微软雅黑" panose="020B0503020204020204" charset="-122"/>
                <a:cs typeface="Arial" panose="020B0604020202020204" pitchFamily="34" charset="0"/>
                <a:sym typeface="+mn-ea"/>
              </a:rPr>
              <a:t>985</a:t>
            </a:r>
            <a:r>
              <a:rPr lang="zh-CN" altLang="en-US" sz="1200" kern="100" dirty="0">
                <a:latin typeface="微软雅黑" panose="020B0503020204020204" charset="-122"/>
                <a:ea typeface="微软雅黑" panose="020B0503020204020204" charset="-122"/>
                <a:cs typeface="Arial" panose="020B0604020202020204" pitchFamily="34" charset="0"/>
                <a:sym typeface="+mn-ea"/>
              </a:rPr>
              <a:t>高校，</a:t>
            </a:r>
            <a:r>
              <a:rPr lang="zh-CN" sz="1200" kern="100" dirty="0">
                <a:latin typeface="微软雅黑" panose="020B0503020204020204" charset="-122"/>
                <a:ea typeface="微软雅黑" panose="020B0503020204020204" charset="-122"/>
                <a:cs typeface="Arial" panose="020B0604020202020204" pitchFamily="34" charset="0"/>
                <a:sym typeface="+mn-ea"/>
              </a:rPr>
              <a:t>实现对备份数据自动整体的生命周期管理。</a:t>
            </a:r>
            <a:endParaRPr lang="zh-CN" sz="1200" kern="100" dirty="0">
              <a:latin typeface="微软雅黑" panose="020B0503020204020204" charset="-122"/>
              <a:ea typeface="微软雅黑" panose="020B0503020204020204" charset="-122"/>
              <a:cs typeface="Arial" panose="020B0604020202020204" pitchFamily="34" charset="0"/>
            </a:endParaRPr>
          </a:p>
          <a:p>
            <a:pPr indent="0" algn="just" fontAlgn="auto">
              <a:lnSpc>
                <a:spcPct val="150000"/>
              </a:lnSpc>
              <a:spcAft>
                <a:spcPts val="0"/>
              </a:spcAft>
            </a:pPr>
            <a:endParaRPr lang="zh-CN" altLang="en-US" sz="1200" kern="100" dirty="0">
              <a:latin typeface="微软雅黑" panose="020B0503020204020204" charset="-122"/>
              <a:ea typeface="微软雅黑" panose="020B0503020204020204" charset="-122"/>
              <a:cs typeface="Arial" panose="020B0604020202020204" pitchFamily="34" charset="0"/>
            </a:endParaRPr>
          </a:p>
        </p:txBody>
      </p:sp>
      <p:sp>
        <p:nvSpPr>
          <p:cNvPr id="31" name="圆角矩形 30"/>
          <p:cNvSpPr/>
          <p:nvPr>
            <p:custDataLst>
              <p:tags r:id="rId14"/>
            </p:custDataLst>
          </p:nvPr>
        </p:nvSpPr>
        <p:spPr>
          <a:xfrm>
            <a:off x="8866505" y="2504440"/>
            <a:ext cx="2591435" cy="115633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custDataLst>
              <p:tags r:id="rId15"/>
            </p:custDataLst>
          </p:nvPr>
        </p:nvSpPr>
        <p:spPr>
          <a:xfrm>
            <a:off x="3547110" y="3959225"/>
            <a:ext cx="2430145" cy="968375"/>
          </a:xfrm>
          <a:prstGeom prst="rect">
            <a:avLst/>
          </a:prstGeom>
        </p:spPr>
        <p:txBody>
          <a:bodyPr wrap="square">
            <a:spAutoFit/>
          </a:bodyPr>
          <a:lstStyle/>
          <a:p>
            <a:pPr algn="just" fontAlgn="auto">
              <a:lnSpc>
                <a:spcPct val="150000"/>
              </a:lnSpc>
              <a:spcAft>
                <a:spcPts val="0"/>
              </a:spcAft>
              <a:buClrTx/>
              <a:buSzTx/>
              <a:buFontTx/>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哈尔滨工业大学</a:t>
            </a:r>
          </a:p>
          <a:p>
            <a:pPr indent="0" algn="just" fontAlgn="auto">
              <a:lnSpc>
                <a:spcPct val="150000"/>
              </a:lnSpc>
              <a:spcAft>
                <a:spcPts val="0"/>
              </a:spcAft>
            </a:pPr>
            <a:r>
              <a:rPr lang="zh-CN" altLang="en-US" sz="1200" kern="100" dirty="0">
                <a:latin typeface="微软雅黑" panose="020B0503020204020204" charset="-122"/>
                <a:ea typeface="微软雅黑" panose="020B0503020204020204" charset="-122"/>
                <a:cs typeface="Arial" panose="020B0604020202020204" pitchFamily="34" charset="0"/>
                <a:sym typeface="+mn-ea"/>
              </a:rPr>
              <a:t>实现业务系统的数据在线热备份，为国际一流高校赋能。</a:t>
            </a:r>
          </a:p>
        </p:txBody>
      </p:sp>
      <p:sp>
        <p:nvSpPr>
          <p:cNvPr id="33" name="圆角矩形 32"/>
          <p:cNvSpPr/>
          <p:nvPr>
            <p:custDataLst>
              <p:tags r:id="rId16"/>
            </p:custDataLst>
          </p:nvPr>
        </p:nvSpPr>
        <p:spPr>
          <a:xfrm>
            <a:off x="8866505" y="3909695"/>
            <a:ext cx="2591435" cy="1163955"/>
          </a:xfrm>
          <a:prstGeom prst="roundRect">
            <a:avLst/>
          </a:prstGeom>
          <a:solidFill>
            <a:schemeClr val="bg1">
              <a:alpha val="60000"/>
            </a:schemeClr>
          </a:solidFill>
          <a:ln w="25400" cmpd="sng">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custDataLst>
              <p:tags r:id="rId17"/>
            </p:custDataLst>
          </p:nvPr>
        </p:nvSpPr>
        <p:spPr>
          <a:xfrm>
            <a:off x="8958580" y="3959225"/>
            <a:ext cx="2430780" cy="96837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东北师范大学</a:t>
            </a:r>
            <a:endParaRPr lang="zh-CN" sz="1400" b="1" kern="100" dirty="0">
              <a:solidFill>
                <a:srgbClr val="C00000"/>
              </a:solidFill>
              <a:latin typeface="微软雅黑" panose="020B0503020204020204" charset="-122"/>
              <a:ea typeface="微软雅黑" panose="020B0503020204020204" charset="-122"/>
              <a:cs typeface="Arial" panose="020B0604020202020204" pitchFamily="34" charset="0"/>
            </a:endParaRPr>
          </a:p>
          <a:p>
            <a:pPr indent="0" algn="just" fontAlgn="auto">
              <a:lnSpc>
                <a:spcPct val="150000"/>
              </a:lnSpc>
              <a:spcAft>
                <a:spcPts val="0"/>
              </a:spcAft>
            </a:pPr>
            <a:r>
              <a:rPr lang="zh-CN" altLang="en-US" sz="1200" kern="100" dirty="0">
                <a:latin typeface="微软雅黑" panose="020B0503020204020204" charset="-122"/>
                <a:ea typeface="微软雅黑" panose="020B0503020204020204" charset="-122"/>
                <a:cs typeface="Arial" panose="020B0604020202020204" pitchFamily="34" charset="0"/>
                <a:sym typeface="+mn-ea"/>
              </a:rPr>
              <a:t>采用鼎甲</a:t>
            </a:r>
            <a:r>
              <a:rPr lang="en-US" altLang="zh-CN" sz="1200" kern="100" dirty="0">
                <a:latin typeface="微软雅黑" panose="020B0503020204020204" charset="-122"/>
                <a:ea typeface="微软雅黑" panose="020B0503020204020204" charset="-122"/>
                <a:cs typeface="Arial" panose="020B0604020202020204" pitchFamily="34" charset="0"/>
                <a:sym typeface="+mn-ea"/>
              </a:rPr>
              <a:t>D2T</a:t>
            </a:r>
            <a:r>
              <a:rPr lang="zh-CN" altLang="en-US" sz="1200" kern="100" dirty="0">
                <a:latin typeface="微软雅黑" panose="020B0503020204020204" charset="-122"/>
                <a:ea typeface="微软雅黑" panose="020B0503020204020204" charset="-122"/>
                <a:cs typeface="Arial" panose="020B0604020202020204" pitchFamily="34" charset="0"/>
                <a:sym typeface="+mn-ea"/>
              </a:rPr>
              <a:t>功能，满足大学数据长期归档保存需求</a:t>
            </a:r>
            <a:r>
              <a:rPr sz="1200" kern="100" dirty="0">
                <a:latin typeface="微软雅黑" panose="020B0503020204020204" charset="-122"/>
                <a:ea typeface="微软雅黑" panose="020B0503020204020204" charset="-122"/>
                <a:cs typeface="Arial" panose="020B0604020202020204" pitchFamily="34" charset="0"/>
                <a:sym typeface="+mn-ea"/>
              </a:rPr>
              <a:t>。</a:t>
            </a:r>
            <a:endParaRPr lang="zh-CN" sz="1200" kern="100" dirty="0">
              <a:latin typeface="微软雅黑" panose="020B0503020204020204" charset="-122"/>
              <a:ea typeface="微软雅黑" panose="020B0503020204020204" charset="-122"/>
              <a:cs typeface="Arial" panose="020B0604020202020204" pitchFamily="34" charset="0"/>
            </a:endParaRPr>
          </a:p>
        </p:txBody>
      </p:sp>
      <p:sp>
        <p:nvSpPr>
          <p:cNvPr id="35" name="矩形 34"/>
          <p:cNvSpPr/>
          <p:nvPr>
            <p:custDataLst>
              <p:tags r:id="rId18"/>
            </p:custDataLst>
          </p:nvPr>
        </p:nvSpPr>
        <p:spPr>
          <a:xfrm>
            <a:off x="6292850" y="2553970"/>
            <a:ext cx="2263321" cy="96837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rPr>
              <a:t>中国科学技术大学</a:t>
            </a:r>
          </a:p>
          <a:p>
            <a:pPr indent="0" algn="just" fontAlgn="auto">
              <a:lnSpc>
                <a:spcPct val="150000"/>
              </a:lnSpc>
              <a:spcAft>
                <a:spcPts val="0"/>
              </a:spcAft>
            </a:pPr>
            <a:r>
              <a:rPr sz="1200" kern="100" dirty="0" err="1">
                <a:latin typeface="微软雅黑" panose="020B0503020204020204" charset="-122"/>
                <a:ea typeface="微软雅黑" panose="020B0503020204020204" charset="-122"/>
                <a:cs typeface="Arial" panose="020B0604020202020204" pitchFamily="34" charset="0"/>
                <a:sym typeface="+mn-ea"/>
              </a:rPr>
              <a:t>基于业务系统重要性和数据类型，提供多种等级的备份</a:t>
            </a:r>
            <a:r>
              <a:rPr lang="zh-CN" altLang="en-US" sz="1200" kern="100" dirty="0">
                <a:latin typeface="微软雅黑" panose="020B0503020204020204" charset="-122"/>
                <a:ea typeface="微软雅黑" panose="020B0503020204020204" charset="-122"/>
                <a:cs typeface="Arial" panose="020B0604020202020204" pitchFamily="34" charset="0"/>
                <a:sym typeface="+mn-ea"/>
              </a:rPr>
              <a:t>服务</a:t>
            </a:r>
            <a:r>
              <a:rPr lang="zh-CN" sz="1200" kern="100" dirty="0">
                <a:latin typeface="微软雅黑" panose="020B0503020204020204" charset="-122"/>
                <a:ea typeface="微软雅黑" panose="020B0503020204020204" charset="-122"/>
                <a:cs typeface="Arial" panose="020B0604020202020204" pitchFamily="34" charset="0"/>
                <a:sym typeface="+mn-ea"/>
              </a:rPr>
              <a:t>。</a:t>
            </a:r>
          </a:p>
        </p:txBody>
      </p:sp>
      <p:sp>
        <p:nvSpPr>
          <p:cNvPr id="36" name="矩形 35"/>
          <p:cNvSpPr/>
          <p:nvPr>
            <p:custDataLst>
              <p:tags r:id="rId19"/>
            </p:custDataLst>
          </p:nvPr>
        </p:nvSpPr>
        <p:spPr>
          <a:xfrm>
            <a:off x="8958580" y="2553970"/>
            <a:ext cx="2430780" cy="1245235"/>
          </a:xfrm>
          <a:prstGeom prst="rect">
            <a:avLst/>
          </a:prstGeom>
        </p:spPr>
        <p:txBody>
          <a:bodyPr wrap="square">
            <a:spAutoFit/>
          </a:bodyPr>
          <a:lstStyle/>
          <a:p>
            <a:pPr indent="0" algn="just" fontAlgn="auto">
              <a:lnSpc>
                <a:spcPct val="150000"/>
              </a:lnSpc>
              <a:spcAft>
                <a:spcPts val="0"/>
              </a:spcAft>
            </a:pPr>
            <a:r>
              <a:rPr lang="zh-CN" sz="1400" b="1" kern="100" dirty="0">
                <a:solidFill>
                  <a:srgbClr val="C00000"/>
                </a:solidFill>
                <a:latin typeface="微软雅黑" panose="020B0503020204020204" charset="-122"/>
                <a:ea typeface="微软雅黑" panose="020B0503020204020204" charset="-122"/>
                <a:cs typeface="Arial" panose="020B0604020202020204" pitchFamily="34" charset="0"/>
                <a:sym typeface="+mn-ea"/>
              </a:rPr>
              <a:t>中国医科大学</a:t>
            </a:r>
          </a:p>
          <a:p>
            <a:pPr indent="0" algn="just" fontAlgn="auto">
              <a:lnSpc>
                <a:spcPct val="150000"/>
              </a:lnSpc>
              <a:spcAft>
                <a:spcPts val="0"/>
              </a:spcAft>
            </a:pPr>
            <a:r>
              <a:rPr lang="zh-CN" sz="1200" kern="100" dirty="0">
                <a:latin typeface="微软雅黑" panose="020B0503020204020204" charset="-122"/>
                <a:ea typeface="微软雅黑" panose="020B0503020204020204" charset="-122"/>
                <a:cs typeface="Arial" panose="020B0604020202020204" pitchFamily="34" charset="0"/>
                <a:sym typeface="+mn-ea"/>
              </a:rPr>
              <a:t>构建</a:t>
            </a:r>
            <a:r>
              <a:rPr lang="zh-CN" altLang="en-US" sz="1200" kern="100" dirty="0">
                <a:latin typeface="微软雅黑" panose="020B0503020204020204" charset="-122"/>
                <a:ea typeface="微软雅黑" panose="020B0503020204020204" charset="-122"/>
                <a:cs typeface="Arial" panose="020B0604020202020204" pitchFamily="34" charset="0"/>
                <a:sym typeface="+mn-ea"/>
              </a:rPr>
              <a:t>高速、海量的备份存储池，实施集中的数据备份与恢复管理。</a:t>
            </a:r>
          </a:p>
          <a:p>
            <a:pPr indent="0" algn="just" fontAlgn="auto">
              <a:lnSpc>
                <a:spcPct val="150000"/>
              </a:lnSpc>
              <a:spcAft>
                <a:spcPts val="0"/>
              </a:spcAft>
            </a:pPr>
            <a:endParaRPr sz="1200" kern="100" dirty="0">
              <a:latin typeface="微软雅黑" panose="020B0503020204020204" charset="-122"/>
              <a:ea typeface="微软雅黑" panose="020B0503020204020204" charset="-122"/>
              <a:cs typeface="Arial" panose="020B0604020202020204" pitchFamily="34" charset="0"/>
            </a:endParaRPr>
          </a:p>
        </p:txBody>
      </p:sp>
      <p:sp>
        <p:nvSpPr>
          <p:cNvPr id="60" name="矩形 59"/>
          <p:cNvSpPr/>
          <p:nvPr/>
        </p:nvSpPr>
        <p:spPr>
          <a:xfrm>
            <a:off x="790575" y="5220160"/>
            <a:ext cx="126000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复旦大学</a:t>
            </a:r>
          </a:p>
        </p:txBody>
      </p:sp>
      <p:sp>
        <p:nvSpPr>
          <p:cNvPr id="61" name="矩形 60"/>
          <p:cNvSpPr/>
          <p:nvPr/>
        </p:nvSpPr>
        <p:spPr>
          <a:xfrm>
            <a:off x="4821715" y="5220160"/>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华南交通大学</a:t>
            </a:r>
          </a:p>
        </p:txBody>
      </p:sp>
      <p:sp>
        <p:nvSpPr>
          <p:cNvPr id="62" name="矩形 61"/>
          <p:cNvSpPr/>
          <p:nvPr/>
        </p:nvSpPr>
        <p:spPr>
          <a:xfrm>
            <a:off x="3475295" y="6148530"/>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西安交通大学</a:t>
            </a:r>
          </a:p>
        </p:txBody>
      </p:sp>
      <p:sp>
        <p:nvSpPr>
          <p:cNvPr id="63" name="矩形 62"/>
          <p:cNvSpPr/>
          <p:nvPr/>
        </p:nvSpPr>
        <p:spPr>
          <a:xfrm>
            <a:off x="3478055" y="5220160"/>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浙江大学</a:t>
            </a:r>
          </a:p>
        </p:txBody>
      </p:sp>
      <p:sp>
        <p:nvSpPr>
          <p:cNvPr id="65" name="矩形 64"/>
          <p:cNvSpPr/>
          <p:nvPr/>
        </p:nvSpPr>
        <p:spPr>
          <a:xfrm>
            <a:off x="7509035" y="5220160"/>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东北大学</a:t>
            </a:r>
            <a:endPar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sym typeface="+mn-ea"/>
            </a:endParaRPr>
          </a:p>
        </p:txBody>
      </p:sp>
      <p:sp>
        <p:nvSpPr>
          <p:cNvPr id="66" name="矩形 65"/>
          <p:cNvSpPr/>
          <p:nvPr/>
        </p:nvSpPr>
        <p:spPr>
          <a:xfrm>
            <a:off x="7499510" y="5688616"/>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海南大学</a:t>
            </a:r>
          </a:p>
        </p:txBody>
      </p:sp>
      <p:sp>
        <p:nvSpPr>
          <p:cNvPr id="68" name="矩形 67"/>
          <p:cNvSpPr/>
          <p:nvPr/>
        </p:nvSpPr>
        <p:spPr>
          <a:xfrm>
            <a:off x="8839775" y="6154057"/>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深圳大学</a:t>
            </a:r>
          </a:p>
        </p:txBody>
      </p:sp>
      <p:sp>
        <p:nvSpPr>
          <p:cNvPr id="69" name="矩形 68"/>
          <p:cNvSpPr/>
          <p:nvPr/>
        </p:nvSpPr>
        <p:spPr>
          <a:xfrm>
            <a:off x="4816000" y="5688616"/>
            <a:ext cx="1259840" cy="31877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汕头大学</a:t>
            </a:r>
          </a:p>
        </p:txBody>
      </p:sp>
      <p:sp>
        <p:nvSpPr>
          <p:cNvPr id="71" name="矩形 70"/>
          <p:cNvSpPr/>
          <p:nvPr/>
        </p:nvSpPr>
        <p:spPr>
          <a:xfrm>
            <a:off x="10180895" y="6153422"/>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100">
                <a:solidFill>
                  <a:schemeClr val="tx1">
                    <a:lumMod val="75000"/>
                    <a:lumOff val="25000"/>
                  </a:schemeClr>
                </a:solidFill>
                <a:latin typeface="微软雅黑" panose="020B0503020204020204" charset="-122"/>
                <a:ea typeface="微软雅黑" panose="020B0503020204020204" charset="-122"/>
                <a:sym typeface="+mn-ea"/>
              </a:rPr>
              <a:t>更多</a:t>
            </a:r>
            <a:r>
              <a:rPr lang="en-US" altLang="zh-CN" sz="1100">
                <a:solidFill>
                  <a:schemeClr val="tx1">
                    <a:lumMod val="75000"/>
                    <a:lumOff val="25000"/>
                  </a:schemeClr>
                </a:solidFill>
                <a:latin typeface="微软雅黑" panose="020B0503020204020204" charset="-122"/>
                <a:ea typeface="微软雅黑" panose="020B0503020204020204" charset="-122"/>
                <a:sym typeface="+mn-ea"/>
              </a:rPr>
              <a:t>……</a:t>
            </a:r>
            <a:endParaRPr kumimoji="0" lang="en-US" altLang="zh-CN"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sym typeface="+mn-ea"/>
            </a:endParaRPr>
          </a:p>
        </p:txBody>
      </p:sp>
      <p:sp>
        <p:nvSpPr>
          <p:cNvPr id="72" name="矩形 71"/>
          <p:cNvSpPr/>
          <p:nvPr/>
        </p:nvSpPr>
        <p:spPr>
          <a:xfrm>
            <a:off x="2132490" y="5688616"/>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东北师范大学</a:t>
            </a:r>
          </a:p>
        </p:txBody>
      </p:sp>
      <p:sp>
        <p:nvSpPr>
          <p:cNvPr id="45" name="矩形 44"/>
          <p:cNvSpPr/>
          <p:nvPr/>
        </p:nvSpPr>
        <p:spPr>
          <a:xfrm>
            <a:off x="8841265" y="5688616"/>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新疆大学</a:t>
            </a:r>
          </a:p>
        </p:txBody>
      </p:sp>
      <p:sp>
        <p:nvSpPr>
          <p:cNvPr id="46" name="矩形 45"/>
          <p:cNvSpPr/>
          <p:nvPr/>
        </p:nvSpPr>
        <p:spPr>
          <a:xfrm>
            <a:off x="7498655" y="6148977"/>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湖北师范大学</a:t>
            </a:r>
          </a:p>
        </p:txBody>
      </p:sp>
      <p:sp>
        <p:nvSpPr>
          <p:cNvPr id="2" name="矩形 1"/>
          <p:cNvSpPr/>
          <p:nvPr/>
        </p:nvSpPr>
        <p:spPr>
          <a:xfrm>
            <a:off x="6165375" y="5220160"/>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上海交通大学</a:t>
            </a:r>
          </a:p>
        </p:txBody>
      </p:sp>
      <p:sp>
        <p:nvSpPr>
          <p:cNvPr id="20" name="矩形 19"/>
          <p:cNvSpPr/>
          <p:nvPr/>
        </p:nvSpPr>
        <p:spPr>
          <a:xfrm>
            <a:off x="4816415" y="6148977"/>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外交学院</a:t>
            </a:r>
          </a:p>
        </p:txBody>
      </p:sp>
      <p:sp>
        <p:nvSpPr>
          <p:cNvPr id="22" name="矩形 21"/>
          <p:cNvSpPr/>
          <p:nvPr/>
        </p:nvSpPr>
        <p:spPr>
          <a:xfrm>
            <a:off x="10183020" y="5683536"/>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太原理工大学</a:t>
            </a:r>
          </a:p>
        </p:txBody>
      </p:sp>
      <p:sp>
        <p:nvSpPr>
          <p:cNvPr id="23" name="矩形 22"/>
          <p:cNvSpPr/>
          <p:nvPr/>
        </p:nvSpPr>
        <p:spPr>
          <a:xfrm>
            <a:off x="792895" y="6148977"/>
            <a:ext cx="1260000" cy="31877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郑州大学</a:t>
            </a:r>
          </a:p>
        </p:txBody>
      </p:sp>
      <p:sp>
        <p:nvSpPr>
          <p:cNvPr id="26" name="矩形 25"/>
          <p:cNvSpPr/>
          <p:nvPr/>
        </p:nvSpPr>
        <p:spPr>
          <a:xfrm>
            <a:off x="8852695" y="5220160"/>
            <a:ext cx="1259840" cy="31877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山东大学</a:t>
            </a:r>
          </a:p>
        </p:txBody>
      </p:sp>
      <p:sp>
        <p:nvSpPr>
          <p:cNvPr id="27" name="矩形 26"/>
          <p:cNvSpPr/>
          <p:nvPr/>
        </p:nvSpPr>
        <p:spPr>
          <a:xfrm>
            <a:off x="6157535" y="6148977"/>
            <a:ext cx="1259840" cy="31877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上海中医药大学</a:t>
            </a:r>
          </a:p>
        </p:txBody>
      </p:sp>
      <p:sp>
        <p:nvSpPr>
          <p:cNvPr id="28" name="矩形 27"/>
          <p:cNvSpPr/>
          <p:nvPr/>
        </p:nvSpPr>
        <p:spPr>
          <a:xfrm>
            <a:off x="2134175" y="6148977"/>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大连海事大学</a:t>
            </a:r>
          </a:p>
        </p:txBody>
      </p:sp>
      <p:sp>
        <p:nvSpPr>
          <p:cNvPr id="29" name="矩形 28"/>
          <p:cNvSpPr/>
          <p:nvPr/>
        </p:nvSpPr>
        <p:spPr>
          <a:xfrm>
            <a:off x="10196355" y="5220160"/>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华南师范大学</a:t>
            </a:r>
          </a:p>
        </p:txBody>
      </p:sp>
      <p:sp>
        <p:nvSpPr>
          <p:cNvPr id="37" name="矩形 36"/>
          <p:cNvSpPr/>
          <p:nvPr/>
        </p:nvSpPr>
        <p:spPr>
          <a:xfrm>
            <a:off x="790575" y="5688616"/>
            <a:ext cx="1260000" cy="31877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吉林大学</a:t>
            </a:r>
          </a:p>
        </p:txBody>
      </p:sp>
      <p:sp>
        <p:nvSpPr>
          <p:cNvPr id="38" name="矩形 37"/>
          <p:cNvSpPr/>
          <p:nvPr/>
        </p:nvSpPr>
        <p:spPr>
          <a:xfrm>
            <a:off x="6157755" y="5688616"/>
            <a:ext cx="1259840" cy="31877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广西大学</a:t>
            </a:r>
          </a:p>
        </p:txBody>
      </p:sp>
      <p:sp>
        <p:nvSpPr>
          <p:cNvPr id="39" name="矩形 38"/>
          <p:cNvSpPr/>
          <p:nvPr/>
        </p:nvSpPr>
        <p:spPr>
          <a:xfrm>
            <a:off x="3474245" y="5688616"/>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南昌大学</a:t>
            </a:r>
          </a:p>
        </p:txBody>
      </p:sp>
      <p:sp>
        <p:nvSpPr>
          <p:cNvPr id="15" name="矩形 14"/>
          <p:cNvSpPr/>
          <p:nvPr/>
        </p:nvSpPr>
        <p:spPr>
          <a:xfrm>
            <a:off x="2134395" y="5220160"/>
            <a:ext cx="1259840" cy="323850"/>
          </a:xfrm>
          <a:prstGeom prst="rect">
            <a:avLst/>
          </a:prstGeom>
          <a:solidFill>
            <a:srgbClr val="FBFBFD"/>
          </a:solidFill>
          <a:ln>
            <a:solidFill>
              <a:srgbClr val="F1B5B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1">
                <a:solidFill>
                  <a:schemeClr val="tx1">
                    <a:lumMod val="75000"/>
                    <a:lumOff val="25000"/>
                  </a:schemeClr>
                </a:solidFill>
                <a:latin typeface="微软雅黑" panose="020B0503020204020204" charset="-122"/>
                <a:ea typeface="微软雅黑" panose="020B0503020204020204" charset="-122"/>
                <a:cs typeface="+mn-cs"/>
              </a:rPr>
              <a:t>西南石油大学</a:t>
            </a:r>
          </a:p>
        </p:txBody>
      </p:sp>
      <p:sp>
        <p:nvSpPr>
          <p:cNvPr id="3" name="TextBox 8">
            <a:extLst>
              <a:ext uri="{FF2B5EF4-FFF2-40B4-BE49-F238E27FC236}">
                <a16:creationId xmlns:a16="http://schemas.microsoft.com/office/drawing/2014/main" id="{C79F74AC-86C3-F909-7A0E-DE64DB04D90D}"/>
              </a:ext>
            </a:extLst>
          </p:cNvPr>
          <p:cNvSpPr txBox="1"/>
          <p:nvPr/>
        </p:nvSpPr>
        <p:spPr>
          <a:xfrm>
            <a:off x="711200" y="308072"/>
            <a:ext cx="4367576" cy="584006"/>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市场成绩</a:t>
            </a:r>
            <a:r>
              <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a:t>
            </a: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教育</a:t>
            </a:r>
            <a:endParaRPr kumimoji="0" lang="en-US" altLang="zh-CN"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4" name="TextBox 8">
            <a:extLst>
              <a:ext uri="{FF2B5EF4-FFF2-40B4-BE49-F238E27FC236}">
                <a16:creationId xmlns:a16="http://schemas.microsoft.com/office/drawing/2014/main" id="{99A65BF3-CF62-7D5A-4187-FABADF792EBD}"/>
              </a:ext>
            </a:extLst>
          </p:cNvPr>
          <p:cNvSpPr txBox="1"/>
          <p:nvPr>
            <p:custDataLst>
              <p:tags r:id="rId20"/>
            </p:custDataLst>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12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MARKET PERFORMANCE</a:t>
            </a:r>
          </a:p>
        </p:txBody>
      </p:sp>
      <p:grpSp>
        <p:nvGrpSpPr>
          <p:cNvPr id="14" name="组合 13">
            <a:extLst>
              <a:ext uri="{FF2B5EF4-FFF2-40B4-BE49-F238E27FC236}">
                <a16:creationId xmlns:a16="http://schemas.microsoft.com/office/drawing/2014/main" id="{997D8A73-A61E-050A-3C6B-BDC63305DE13}"/>
              </a:ext>
            </a:extLst>
          </p:cNvPr>
          <p:cNvGrpSpPr/>
          <p:nvPr/>
        </p:nvGrpSpPr>
        <p:grpSpPr>
          <a:xfrm>
            <a:off x="9140825" y="404813"/>
            <a:ext cx="2755900" cy="831850"/>
            <a:chOff x="13504" y="561"/>
            <a:chExt cx="5290" cy="1598"/>
          </a:xfrm>
        </p:grpSpPr>
        <p:pic>
          <p:nvPicPr>
            <p:cNvPr id="16" name="图片 22" descr="logo-02">
              <a:extLst>
                <a:ext uri="{FF2B5EF4-FFF2-40B4-BE49-F238E27FC236}">
                  <a16:creationId xmlns:a16="http://schemas.microsoft.com/office/drawing/2014/main" id="{693CC004-D0CE-189C-C260-38A09373CA99}"/>
                </a:ext>
              </a:extLst>
            </p:cNvPr>
            <p:cNvPicPr>
              <a:picLocks noChangeAspect="1"/>
            </p:cNvPicPr>
            <p:nvPr>
              <p:custDataLst>
                <p:tags r:id="rId21"/>
              </p:custDataLst>
            </p:nvPr>
          </p:nvPicPr>
          <p:blipFill>
            <a:blip r:embed="rId26"/>
            <a:stretch>
              <a:fillRect/>
            </a:stretch>
          </p:blipFill>
          <p:spPr>
            <a:xfrm>
              <a:off x="13504" y="609"/>
              <a:ext cx="3538" cy="1255"/>
            </a:xfrm>
            <a:prstGeom prst="rect">
              <a:avLst/>
            </a:prstGeom>
            <a:noFill/>
            <a:ln w="9525">
              <a:noFill/>
            </a:ln>
          </p:spPr>
        </p:pic>
        <p:pic>
          <p:nvPicPr>
            <p:cNvPr id="17" name="图片 25" descr="中国电子鼎甲logo">
              <a:extLst>
                <a:ext uri="{FF2B5EF4-FFF2-40B4-BE49-F238E27FC236}">
                  <a16:creationId xmlns:a16="http://schemas.microsoft.com/office/drawing/2014/main" id="{20E48B38-CC82-EA2F-9AC0-8D6FED44AD56}"/>
                </a:ext>
              </a:extLst>
            </p:cNvPr>
            <p:cNvPicPr>
              <a:picLocks noChangeAspect="1"/>
            </p:cNvPicPr>
            <p:nvPr>
              <p:custDataLst>
                <p:tags r:id="rId22"/>
              </p:custDataLst>
            </p:nvPr>
          </p:nvPicPr>
          <p:blipFill>
            <a:blip r:embed="rId27"/>
            <a:stretch>
              <a:fillRect/>
            </a:stretch>
          </p:blipFill>
          <p:spPr>
            <a:xfrm>
              <a:off x="16806" y="561"/>
              <a:ext cx="1988" cy="1598"/>
            </a:xfrm>
            <a:prstGeom prst="rect">
              <a:avLst/>
            </a:prstGeom>
            <a:noFill/>
            <a:ln w="9525">
              <a:noFill/>
            </a:ln>
          </p:spPr>
        </p:pic>
        <p:cxnSp>
          <p:nvCxnSpPr>
            <p:cNvPr id="18" name="直接连接符 17">
              <a:extLst>
                <a:ext uri="{FF2B5EF4-FFF2-40B4-BE49-F238E27FC236}">
                  <a16:creationId xmlns:a16="http://schemas.microsoft.com/office/drawing/2014/main" id="{CB6453AA-52CD-0E0C-17BA-80A1366308F5}"/>
                </a:ext>
              </a:extLst>
            </p:cNvPr>
            <p:cNvCxnSpPr/>
            <p:nvPr>
              <p:custDataLst>
                <p:tags r:id="rId23"/>
              </p:custDataLst>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custDataLst>
              <p:tags r:id="rId2"/>
            </p:custDataLst>
          </p:nvPr>
        </p:nvSpPr>
        <p:spPr>
          <a:xfrm>
            <a:off x="1854835" y="1132290"/>
            <a:ext cx="8482330" cy="538480"/>
          </a:xfrm>
          <a:prstGeom prst="rect">
            <a:avLst/>
          </a:prstGeom>
          <a:noFill/>
        </p:spPr>
        <p:txBody>
          <a:bodyPr wrap="square" lIns="0" tIns="0" rIns="0" bIns="0" anchor="ctr">
            <a:spAutoFit/>
          </a:bodyPr>
          <a:lstStyle/>
          <a:p>
            <a:pPr marR="0" algn="ctr" defTabSz="914400" fontAlgn="auto">
              <a:spcBef>
                <a:spcPts val="0"/>
              </a:spcBef>
              <a:spcAft>
                <a:spcPts val="0"/>
              </a:spcAft>
              <a:buClrTx/>
              <a:buSzTx/>
              <a:buFontTx/>
              <a:defRPr/>
            </a:pPr>
            <a:r>
              <a:rPr lang="en-US" sz="3500" b="1" spc="100" dirty="0">
                <a:latin typeface="微软雅黑" panose="020B0503020204020204" charset="-122"/>
                <a:ea typeface="微软雅黑" panose="020B0503020204020204" charset="-122"/>
                <a:sym typeface="Arial" panose="020B0604020202020204" pitchFamily="34" charset="0"/>
              </a:rPr>
              <a:t>23</a:t>
            </a:r>
            <a:r>
              <a:rPr sz="3500" b="1" spc="100" dirty="0">
                <a:latin typeface="微软雅黑" panose="020B0503020204020204" charset="-122"/>
                <a:ea typeface="微软雅黑" panose="020B0503020204020204" charset="-122"/>
                <a:sym typeface="Arial" panose="020B0604020202020204" pitchFamily="34" charset="0"/>
              </a:rPr>
              <a:t>0+中国500强客户信赖鼎甲</a:t>
            </a:r>
          </a:p>
        </p:txBody>
      </p:sp>
      <p:sp>
        <p:nvSpPr>
          <p:cNvPr id="5" name="TextBox 8"/>
          <p:cNvSpPr txBox="1"/>
          <p:nvPr>
            <p:custDataLst>
              <p:tags r:id="rId3"/>
            </p:custDataLst>
          </p:nvPr>
        </p:nvSpPr>
        <p:spPr>
          <a:xfrm>
            <a:off x="648335" y="1715135"/>
            <a:ext cx="10895330" cy="1105535"/>
          </a:xfrm>
          <a:prstGeom prst="rect">
            <a:avLst/>
          </a:prstGeom>
          <a:noFill/>
        </p:spPr>
        <p:txBody>
          <a:bodyPr wrap="square" lIns="0" tIns="0" rIns="0" bIns="0" anchor="ctr">
            <a:noAutofit/>
          </a:bodyPr>
          <a:lstStyle/>
          <a:p>
            <a:pPr marR="0" indent="0" algn="ctr" defTabSz="914400" fontAlgn="auto">
              <a:lnSpc>
                <a:spcPts val="3000"/>
              </a:lnSpc>
              <a:spcBef>
                <a:spcPts val="0"/>
              </a:spcBef>
              <a:spcAft>
                <a:spcPts val="0"/>
              </a:spcAft>
              <a:buClrTx/>
              <a:buSzTx/>
              <a:buFontTx/>
              <a:defRPr/>
            </a:pPr>
            <a:r>
              <a:rPr lang="zh-CN" sz="1400" spc="100" dirty="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鼎甲还得到了各行各业超过</a:t>
            </a:r>
            <a:r>
              <a:rPr lang="en-US" altLang="zh-CN" sz="1400" spc="100" dirty="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230+</a:t>
            </a:r>
            <a:r>
              <a:rPr lang="zh-CN" sz="1400" spc="100" dirty="0">
                <a:solidFill>
                  <a:schemeClr val="tx1">
                    <a:lumMod val="50000"/>
                    <a:lumOff val="50000"/>
                  </a:schemeClr>
                </a:solidFill>
                <a:latin typeface="微软雅黑" panose="020B0503020204020204" charset="-122"/>
                <a:ea typeface="微软雅黑" panose="020B0503020204020204" charset="-122"/>
                <a:sym typeface="Arial" panose="020B0604020202020204" pitchFamily="34" charset="0"/>
              </a:rPr>
              <a:t>中国500强客户的信赖，产品品质、实施团队和服务能力得到客户的充分认可。</a:t>
            </a:r>
          </a:p>
        </p:txBody>
      </p:sp>
      <p:pic>
        <p:nvPicPr>
          <p:cNvPr id="2" name="图片 1" descr="G:\源文件\市场部\PPT\2023\4月 鼎甲2023新版公司介绍\logo.pnglogo"/>
          <p:cNvPicPr>
            <a:picLocks noChangeAspect="1"/>
          </p:cNvPicPr>
          <p:nvPr/>
        </p:nvPicPr>
        <p:blipFill>
          <a:blip r:embed="rId6"/>
          <a:srcRect/>
          <a:stretch>
            <a:fillRect/>
          </a:stretch>
        </p:blipFill>
        <p:spPr>
          <a:xfrm>
            <a:off x="454026" y="3130868"/>
            <a:ext cx="11283315" cy="276669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8028940" y="2226310"/>
            <a:ext cx="3391535" cy="112712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400" b="1" i="0" kern="1200" cap="none" spc="100" normalizeH="0" baseline="0" noProof="1">
                <a:solidFill>
                  <a:schemeClr val="tx1"/>
                </a:solidFill>
                <a:latin typeface="微软雅黑" panose="020B0503020204020204" charset="-122"/>
                <a:ea typeface="微软雅黑" panose="020B0503020204020204" charset="-122"/>
                <a:cs typeface="+mn-cs"/>
              </a:rPr>
              <a:t>广泛兼容</a:t>
            </a:r>
            <a:endParaRPr kumimoji="0" sz="1600" b="1" i="0" kern="1200" cap="none" spc="100" normalizeH="0" baseline="0" noProof="1">
              <a:solidFill>
                <a:schemeClr val="tx1"/>
              </a:solidFill>
              <a:latin typeface="微软雅黑" panose="020B0503020204020204" charset="-122"/>
              <a:ea typeface="微软雅黑" panose="020B0503020204020204" charset="-122"/>
              <a:cs typeface="+mn-cs"/>
            </a:endParaRPr>
          </a:p>
          <a:p>
            <a:pPr marR="0" indent="0" algn="just" defTabSz="914400" fontAlgn="auto">
              <a:lnSpc>
                <a:spcPts val="1000"/>
              </a:lnSpc>
              <a:spcBef>
                <a:spcPts val="0"/>
              </a:spcBef>
              <a:spcAft>
                <a:spcPts val="0"/>
              </a:spcAft>
              <a:buClrTx/>
              <a:buSzTx/>
              <a:buFontTx/>
              <a:defRPr/>
            </a:pP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支持国内外主流的操作系统和数据库软件，无缝对接国内外开源和商用版的虚拟化和云计算平台，充分保护用户信息资产。</a:t>
            </a:r>
          </a:p>
        </p:txBody>
      </p:sp>
      <p:sp>
        <p:nvSpPr>
          <p:cNvPr id="7" name="文本框 6"/>
          <p:cNvSpPr txBox="1"/>
          <p:nvPr>
            <p:custDataLst>
              <p:tags r:id="rId3"/>
            </p:custDataLst>
          </p:nvPr>
        </p:nvSpPr>
        <p:spPr>
          <a:xfrm>
            <a:off x="8028305" y="3509010"/>
            <a:ext cx="3391535" cy="112712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400" b="1" i="0" kern="1200" cap="none" spc="100" normalizeH="0" baseline="0" noProof="1">
                <a:solidFill>
                  <a:schemeClr val="tx1"/>
                </a:solidFill>
                <a:latin typeface="微软雅黑" panose="020B0503020204020204" charset="-122"/>
                <a:ea typeface="微软雅黑" panose="020B0503020204020204" charset="-122"/>
                <a:cs typeface="+mn-cs"/>
              </a:rPr>
              <a:t>智能备份</a:t>
            </a:r>
          </a:p>
          <a:p>
            <a:pPr marR="0" indent="0" algn="just" defTabSz="914400" fontAlgn="auto">
              <a:lnSpc>
                <a:spcPts val="1000"/>
              </a:lnSpc>
              <a:spcBef>
                <a:spcPts val="0"/>
              </a:spcBef>
              <a:spcAft>
                <a:spcPts val="0"/>
              </a:spcAft>
              <a:buClrTx/>
              <a:buSzTx/>
              <a:buFontTx/>
              <a:defRPr/>
            </a:pP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通过高效重删、与业务的深度融合、智能的备份策略，在缩小备份窗口的同时，降低对业务的影响，减少备份数据占用空间。</a:t>
            </a:r>
          </a:p>
        </p:txBody>
      </p:sp>
      <p:sp>
        <p:nvSpPr>
          <p:cNvPr id="9" name="文本框 8"/>
          <p:cNvSpPr txBox="1"/>
          <p:nvPr>
            <p:custDataLst>
              <p:tags r:id="rId4"/>
            </p:custDataLst>
          </p:nvPr>
        </p:nvSpPr>
        <p:spPr>
          <a:xfrm>
            <a:off x="8028305" y="4832985"/>
            <a:ext cx="3392805" cy="112712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400" b="1" i="0" kern="1200" cap="none" spc="100" normalizeH="0" baseline="0" noProof="1">
                <a:solidFill>
                  <a:schemeClr val="tx1"/>
                </a:solidFill>
                <a:latin typeface="微软雅黑" panose="020B0503020204020204" charset="-122"/>
                <a:ea typeface="微软雅黑" panose="020B0503020204020204" charset="-122"/>
                <a:cs typeface="+mn-cs"/>
              </a:rPr>
              <a:t>高效恢复</a:t>
            </a:r>
          </a:p>
          <a:p>
            <a:pPr marR="0" indent="0" algn="just" defTabSz="914400" fontAlgn="auto">
              <a:lnSpc>
                <a:spcPts val="1000"/>
              </a:lnSpc>
              <a:spcBef>
                <a:spcPts val="0"/>
              </a:spcBef>
              <a:spcAft>
                <a:spcPts val="0"/>
              </a:spcAft>
              <a:buClrTx/>
              <a:buSzTx/>
              <a:buFontTx/>
              <a:defRPr/>
            </a:pP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提供表级、本机/异机、浏览式、任意时间点、数据挂载等灵活多样的恢复策略，不仅提升恢复的精准度，还大幅度减少恢复时间</a:t>
            </a:r>
            <a:r>
              <a:rPr kumimoji="0" lang="zh-CN"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a:t>
            </a:r>
          </a:p>
        </p:txBody>
      </p:sp>
      <p:sp>
        <p:nvSpPr>
          <p:cNvPr id="10" name="文本框 9"/>
          <p:cNvSpPr txBox="1"/>
          <p:nvPr>
            <p:custDataLst>
              <p:tags r:id="rId5"/>
            </p:custDataLst>
          </p:nvPr>
        </p:nvSpPr>
        <p:spPr>
          <a:xfrm>
            <a:off x="562610" y="1714500"/>
            <a:ext cx="1783715" cy="337185"/>
          </a:xfrm>
          <a:prstGeom prst="rect">
            <a:avLst/>
          </a:prstGeom>
          <a:solidFill>
            <a:srgbClr val="C00000"/>
          </a:solidFill>
        </p:spPr>
        <p:txBody>
          <a:bodyPr wrap="square">
            <a:spAutoFit/>
          </a:bodyPr>
          <a:lstStyle/>
          <a:p>
            <a:pPr marR="0" algn="ctr" defTabSz="914400" fontAlgn="auto">
              <a:spcBef>
                <a:spcPts val="0"/>
              </a:spcBef>
              <a:spcAft>
                <a:spcPts val="0"/>
              </a:spcAft>
              <a:buClrTx/>
              <a:buSzTx/>
              <a:buFontTx/>
              <a:defRPr/>
            </a:pPr>
            <a:r>
              <a:rPr kumimoji="0" sz="1600" b="1" i="0" kern="1200" cap="none" spc="100" normalizeH="0" baseline="0" noProof="1">
                <a:solidFill>
                  <a:schemeClr val="bg1"/>
                </a:solidFill>
                <a:latin typeface="微软雅黑" panose="020B0503020204020204" charset="-122"/>
                <a:ea typeface="微软雅黑" panose="020B0503020204020204" charset="-122"/>
                <a:cs typeface="+mn-cs"/>
              </a:rPr>
              <a:t>DBackup 迪备</a:t>
            </a:r>
          </a:p>
        </p:txBody>
      </p:sp>
      <p:sp>
        <p:nvSpPr>
          <p:cNvPr id="11" name="文本框 10"/>
          <p:cNvSpPr txBox="1"/>
          <p:nvPr>
            <p:custDataLst>
              <p:tags r:id="rId6"/>
            </p:custDataLst>
          </p:nvPr>
        </p:nvSpPr>
        <p:spPr>
          <a:xfrm>
            <a:off x="471170" y="2265680"/>
            <a:ext cx="6470806" cy="570865"/>
          </a:xfrm>
          <a:prstGeom prst="rect">
            <a:avLst/>
          </a:prstGeom>
          <a:noFill/>
        </p:spPr>
        <p:txBody>
          <a:bodyPr wrap="square">
            <a:spAutoFit/>
          </a:bodyPr>
          <a:lstStyle/>
          <a:p>
            <a:pPr lvl="0" algn="just" fontAlgn="auto">
              <a:lnSpc>
                <a:spcPct val="130000"/>
              </a:lnSpc>
              <a:spcBef>
                <a:spcPts val="0"/>
              </a:spcBef>
              <a:spcAft>
                <a:spcPts val="0"/>
              </a:spcAft>
              <a:buClrTx/>
              <a:buSzTx/>
              <a:buFontTx/>
              <a:defRPr/>
            </a:pPr>
            <a:r>
              <a:rPr sz="1200" spc="100" dirty="0">
                <a:solidFill>
                  <a:schemeClr val="tx1"/>
                </a:solidFill>
                <a:latin typeface="微软雅黑" panose="020B0503020204020204" charset="-122"/>
                <a:ea typeface="微软雅黑" panose="020B0503020204020204" charset="-122"/>
                <a:sym typeface="+mn-ea"/>
              </a:rPr>
              <a:t>迪备是业内领先的数据容灾备份管理平台，实现全方位的数据备份恢复管理，能完整、准确、快速的恢复应用数据，提升用户的数据安全级别，保护用户的信息化资产。</a:t>
            </a:r>
          </a:p>
        </p:txBody>
      </p:sp>
      <p:pic>
        <p:nvPicPr>
          <p:cNvPr id="12" name="图片 11" descr="D:/市场/素材/产品照片/迪备.png迪备"/>
          <p:cNvPicPr>
            <a:picLocks noChangeAspect="1"/>
          </p:cNvPicPr>
          <p:nvPr>
            <p:custDataLst>
              <p:tags r:id="rId7"/>
            </p:custDataLst>
          </p:nvPr>
        </p:nvPicPr>
        <p:blipFill>
          <a:blip r:embed="rId9">
            <a:clrChange>
              <a:clrFrom>
                <a:srgbClr val="FFFFFF">
                  <a:alpha val="100000"/>
                </a:srgbClr>
              </a:clrFrom>
              <a:clrTo>
                <a:srgbClr val="FFFFFF">
                  <a:alpha val="100000"/>
                  <a:alpha val="0"/>
                </a:srgbClr>
              </a:clrTo>
            </a:clrChange>
          </a:blip>
          <a:srcRect t="4834" b="4834"/>
          <a:stretch>
            <a:fillRect/>
          </a:stretch>
        </p:blipFill>
        <p:spPr>
          <a:xfrm>
            <a:off x="562610" y="3187700"/>
            <a:ext cx="6642735" cy="2723515"/>
          </a:xfrm>
          <a:prstGeom prst="rect">
            <a:avLst/>
          </a:prstGeom>
        </p:spPr>
      </p:pic>
      <p:pic>
        <p:nvPicPr>
          <p:cNvPr id="15" name="图片 14" descr="合并_sum"/>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45718" y="2220595"/>
            <a:ext cx="359410" cy="359410"/>
          </a:xfrm>
          <a:prstGeom prst="rect">
            <a:avLst/>
          </a:prstGeom>
        </p:spPr>
      </p:pic>
      <p:pic>
        <p:nvPicPr>
          <p:cNvPr id="30" name="图片 29" descr="操作-智能"/>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11110" y="3440430"/>
            <a:ext cx="428625" cy="428625"/>
          </a:xfrm>
          <a:prstGeom prst="rect">
            <a:avLst/>
          </a:prstGeom>
        </p:spPr>
      </p:pic>
      <p:pic>
        <p:nvPicPr>
          <p:cNvPr id="31" name="图片 30" descr="恢复"/>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22858" y="4776470"/>
            <a:ext cx="405130" cy="405130"/>
          </a:xfrm>
          <a:prstGeom prst="rect">
            <a:avLst/>
          </a:prstGeom>
        </p:spPr>
      </p:pic>
      <p:sp>
        <p:nvSpPr>
          <p:cNvPr id="2" name="TextBox 8">
            <a:extLst>
              <a:ext uri="{FF2B5EF4-FFF2-40B4-BE49-F238E27FC236}">
                <a16:creationId xmlns:a16="http://schemas.microsoft.com/office/drawing/2014/main" id="{745677A5-28B4-6AA3-D15D-D7D246A39975}"/>
              </a:ext>
            </a:extLst>
          </p:cNvPr>
          <p:cNvSpPr txBox="1"/>
          <p:nvPr/>
        </p:nvSpPr>
        <p:spPr>
          <a:xfrm>
            <a:off x="711200" y="307975"/>
            <a:ext cx="23352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核心产品</a:t>
            </a:r>
          </a:p>
        </p:txBody>
      </p:sp>
      <p:sp>
        <p:nvSpPr>
          <p:cNvPr id="3" name="TextBox 8">
            <a:extLst>
              <a:ext uri="{FF2B5EF4-FFF2-40B4-BE49-F238E27FC236}">
                <a16:creationId xmlns:a16="http://schemas.microsoft.com/office/drawing/2014/main" id="{08C5FAE7-B7A6-3977-454C-9B2D65C1C9BF}"/>
              </a:ext>
            </a:extLst>
          </p:cNvPr>
          <p:cNvSpPr txBox="1"/>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419"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CORE PRODUCT</a:t>
            </a:r>
          </a:p>
        </p:txBody>
      </p:sp>
      <p:grpSp>
        <p:nvGrpSpPr>
          <p:cNvPr id="4" name="组合 12">
            <a:extLst>
              <a:ext uri="{FF2B5EF4-FFF2-40B4-BE49-F238E27FC236}">
                <a16:creationId xmlns:a16="http://schemas.microsoft.com/office/drawing/2014/main" id="{C73B554F-CFD2-6EFF-14DC-DF4DD627C6E7}"/>
              </a:ext>
            </a:extLst>
          </p:cNvPr>
          <p:cNvGrpSpPr/>
          <p:nvPr/>
        </p:nvGrpSpPr>
        <p:grpSpPr>
          <a:xfrm>
            <a:off x="9140825" y="404813"/>
            <a:ext cx="2755900" cy="831850"/>
            <a:chOff x="13504" y="561"/>
            <a:chExt cx="5290" cy="1598"/>
          </a:xfrm>
        </p:grpSpPr>
        <p:pic>
          <p:nvPicPr>
            <p:cNvPr id="5" name="图片 13" descr="logo-02">
              <a:extLst>
                <a:ext uri="{FF2B5EF4-FFF2-40B4-BE49-F238E27FC236}">
                  <a16:creationId xmlns:a16="http://schemas.microsoft.com/office/drawing/2014/main" id="{DFBA281D-7291-79FD-5387-D6B606B9FDA2}"/>
                </a:ext>
              </a:extLst>
            </p:cNvPr>
            <p:cNvPicPr>
              <a:picLocks noChangeAspect="1"/>
            </p:cNvPicPr>
            <p:nvPr/>
          </p:nvPicPr>
          <p:blipFill>
            <a:blip r:embed="rId16"/>
            <a:stretch>
              <a:fillRect/>
            </a:stretch>
          </p:blipFill>
          <p:spPr>
            <a:xfrm>
              <a:off x="13504" y="609"/>
              <a:ext cx="3538" cy="1255"/>
            </a:xfrm>
            <a:prstGeom prst="rect">
              <a:avLst/>
            </a:prstGeom>
            <a:noFill/>
            <a:ln w="9525">
              <a:noFill/>
            </a:ln>
          </p:spPr>
        </p:pic>
        <p:pic>
          <p:nvPicPr>
            <p:cNvPr id="13" name="图片 12" descr="中国电子鼎甲logo">
              <a:extLst>
                <a:ext uri="{FF2B5EF4-FFF2-40B4-BE49-F238E27FC236}">
                  <a16:creationId xmlns:a16="http://schemas.microsoft.com/office/drawing/2014/main" id="{8F4B7621-76EF-3AE8-B963-AC99C8E1EC63}"/>
                </a:ext>
              </a:extLst>
            </p:cNvPr>
            <p:cNvPicPr>
              <a:picLocks noChangeAspect="1"/>
            </p:cNvPicPr>
            <p:nvPr/>
          </p:nvPicPr>
          <p:blipFill>
            <a:blip r:embed="rId17"/>
            <a:stretch>
              <a:fillRect/>
            </a:stretch>
          </p:blipFill>
          <p:spPr>
            <a:xfrm>
              <a:off x="16806" y="561"/>
              <a:ext cx="1988" cy="1598"/>
            </a:xfrm>
            <a:prstGeom prst="rect">
              <a:avLst/>
            </a:prstGeom>
            <a:noFill/>
            <a:ln w="9525">
              <a:noFill/>
            </a:ln>
          </p:spPr>
        </p:pic>
        <p:cxnSp>
          <p:nvCxnSpPr>
            <p:cNvPr id="14" name="直接连接符 13">
              <a:extLst>
                <a:ext uri="{FF2B5EF4-FFF2-40B4-BE49-F238E27FC236}">
                  <a16:creationId xmlns:a16="http://schemas.microsoft.com/office/drawing/2014/main" id="{AA270B5D-A63B-BE35-400F-DB3A9AC480B0}"/>
                </a:ext>
              </a:extLst>
            </p:cNvPr>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7901305" y="1883410"/>
            <a:ext cx="3458845" cy="2518410"/>
          </a:xfrm>
          <a:prstGeom prst="rect">
            <a:avLst/>
          </a:prstGeom>
          <a:noFill/>
        </p:spPr>
        <p:txBody>
          <a:bodyPr wrap="square">
            <a:noAutofit/>
          </a:bodyPr>
          <a:lstStyle/>
          <a:p>
            <a:pPr marR="0" algn="just" defTabSz="914400" fontAlgn="auto">
              <a:spcBef>
                <a:spcPts val="0"/>
              </a:spcBef>
              <a:spcAft>
                <a:spcPts val="0"/>
              </a:spcAft>
              <a:buClrTx/>
              <a:buSzTx/>
              <a:buFontTx/>
              <a:defRPr/>
            </a:pPr>
            <a:r>
              <a:rPr kumimoji="0" sz="1400" b="1" i="0" kern="1200" cap="none" spc="100" normalizeH="0" baseline="0" noProof="1">
                <a:solidFill>
                  <a:schemeClr val="tx1"/>
                </a:solidFill>
                <a:latin typeface="微软雅黑" panose="020B0503020204020204" charset="-122"/>
                <a:ea typeface="微软雅黑" panose="020B0503020204020204" charset="-122"/>
                <a:cs typeface="+mn-cs"/>
              </a:rPr>
              <a:t>易安装，易使用</a:t>
            </a:r>
          </a:p>
          <a:p>
            <a:pPr marR="0" indent="0" algn="just" defTabSz="914400" fontAlgn="auto">
              <a:lnSpc>
                <a:spcPts val="1000"/>
              </a:lnSpc>
              <a:spcBef>
                <a:spcPts val="0"/>
              </a:spcBef>
              <a:spcAft>
                <a:spcPts val="0"/>
              </a:spcAft>
              <a:buClrTx/>
              <a:buSzTx/>
              <a:buFontTx/>
              <a:defRPr/>
            </a:pP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Ø"/>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一键安装：激活客户端，备份任务初始化时设置备份计划，备份将自动执行，图形化界面操作直观。</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Ø"/>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一键还原：数据丢失或损坏，可一键还原至任意版本。</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Ø"/>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独立空间：每位用户单独开辟存储空间，提供独立客户端操作。</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Ø"/>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智能检索：超强文件搜索引擎，可搜索整机、分区、文件夹的文件。</a:t>
            </a:r>
          </a:p>
        </p:txBody>
      </p:sp>
      <p:sp>
        <p:nvSpPr>
          <p:cNvPr id="9" name="文本框 8"/>
          <p:cNvSpPr txBox="1"/>
          <p:nvPr>
            <p:custDataLst>
              <p:tags r:id="rId3"/>
            </p:custDataLst>
          </p:nvPr>
        </p:nvSpPr>
        <p:spPr>
          <a:xfrm>
            <a:off x="7900670" y="4490085"/>
            <a:ext cx="3458845" cy="1588770"/>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400" b="1" i="0" kern="1200" cap="none" spc="100" normalizeH="0" baseline="0" noProof="1">
                <a:solidFill>
                  <a:schemeClr val="tx1"/>
                </a:solidFill>
                <a:latin typeface="微软雅黑" panose="020B0503020204020204" charset="-122"/>
                <a:ea typeface="微软雅黑" panose="020B0503020204020204" charset="-122"/>
                <a:cs typeface="+mn-cs"/>
              </a:rPr>
              <a:t>集中监控，低运维</a:t>
            </a:r>
          </a:p>
          <a:p>
            <a:pPr marR="0" indent="0" algn="just" defTabSz="914400" fontAlgn="auto">
              <a:lnSpc>
                <a:spcPts val="1000"/>
              </a:lnSpc>
              <a:spcBef>
                <a:spcPts val="0"/>
              </a:spcBef>
              <a:spcAft>
                <a:spcPts val="0"/>
              </a:spcAft>
              <a:buClrTx/>
              <a:buSzTx/>
              <a:buFontTx/>
              <a:defRPr/>
            </a:pP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Ø"/>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集中监控：独立管理平台，监控全网桌面系统，支持桌面系统状态、存储空间消耗等异常告警。</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Ø"/>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推送升级：版本更新支持统一推送升级。</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Ø"/>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自定义报表：自动收集客户端作业数据。</a:t>
            </a:r>
          </a:p>
        </p:txBody>
      </p:sp>
      <p:sp>
        <p:nvSpPr>
          <p:cNvPr id="10" name="文本框 9"/>
          <p:cNvSpPr txBox="1"/>
          <p:nvPr>
            <p:custDataLst>
              <p:tags r:id="rId4"/>
            </p:custDataLst>
          </p:nvPr>
        </p:nvSpPr>
        <p:spPr>
          <a:xfrm>
            <a:off x="562610" y="1714500"/>
            <a:ext cx="1783715" cy="337185"/>
          </a:xfrm>
          <a:prstGeom prst="rect">
            <a:avLst/>
          </a:prstGeom>
          <a:solidFill>
            <a:srgbClr val="C00000"/>
          </a:solidFill>
        </p:spPr>
        <p:txBody>
          <a:bodyPr wrap="square">
            <a:spAutoFit/>
          </a:bodyPr>
          <a:lstStyle/>
          <a:p>
            <a:pPr marR="0" algn="ctr" defTabSz="914400" fontAlgn="auto">
              <a:spcBef>
                <a:spcPts val="0"/>
              </a:spcBef>
              <a:spcAft>
                <a:spcPts val="0"/>
              </a:spcAft>
              <a:buClrTx/>
              <a:buSzTx/>
              <a:buFontTx/>
              <a:defRPr/>
            </a:pPr>
            <a:r>
              <a:rPr kumimoji="0" sz="1600" b="1" i="0" kern="1200" cap="none" spc="100" normalizeH="0" baseline="0" noProof="1">
                <a:solidFill>
                  <a:schemeClr val="bg1"/>
                </a:solidFill>
                <a:latin typeface="微软雅黑" panose="020B0503020204020204" charset="-122"/>
                <a:ea typeface="微软雅黑" panose="020B0503020204020204" charset="-122"/>
                <a:cs typeface="+mn-cs"/>
              </a:rPr>
              <a:t>AnBay 安备</a:t>
            </a:r>
          </a:p>
        </p:txBody>
      </p:sp>
      <p:sp>
        <p:nvSpPr>
          <p:cNvPr id="11" name="文本框 10"/>
          <p:cNvSpPr txBox="1"/>
          <p:nvPr>
            <p:custDataLst>
              <p:tags r:id="rId5"/>
            </p:custDataLst>
          </p:nvPr>
        </p:nvSpPr>
        <p:spPr>
          <a:xfrm>
            <a:off x="471170" y="2254250"/>
            <a:ext cx="6342380" cy="810260"/>
          </a:xfrm>
          <a:prstGeom prst="rect">
            <a:avLst/>
          </a:prstGeom>
          <a:noFill/>
        </p:spPr>
        <p:txBody>
          <a:bodyPr wrap="square">
            <a:spAutoFit/>
          </a:bodyPr>
          <a:lstStyle/>
          <a:p>
            <a:pPr lvl="0" algn="just" fontAlgn="auto">
              <a:lnSpc>
                <a:spcPct val="130000"/>
              </a:lnSpc>
              <a:spcBef>
                <a:spcPts val="0"/>
              </a:spcBef>
              <a:spcAft>
                <a:spcPts val="0"/>
              </a:spcAft>
              <a:buClrTx/>
              <a:buSzTx/>
              <a:buFontTx/>
              <a:defRPr/>
            </a:pPr>
            <a:r>
              <a:rPr sz="1200" spc="100">
                <a:latin typeface="微软雅黑" panose="020B0503020204020204" charset="-122"/>
                <a:ea typeface="微软雅黑" panose="020B0503020204020204" charset="-122"/>
                <a:sym typeface="+mn-ea"/>
              </a:rPr>
              <a:t>安备桌面备份与恢复系统是一款简单易用、兼容广泛、弹性扩展的终端设备管理产品。支持保护申威、龙芯、飞腾架构下的国产操作系统和文件数据。提升终端设备的可维护性和降低运维的复杂度。</a:t>
            </a:r>
          </a:p>
        </p:txBody>
      </p:sp>
      <p:pic>
        <p:nvPicPr>
          <p:cNvPr id="3" name="图片 2" descr="D:/市场/素材/产品照片/安备.png安备"/>
          <p:cNvPicPr>
            <a:picLocks noChangeAspect="1"/>
          </p:cNvPicPr>
          <p:nvPr/>
        </p:nvPicPr>
        <p:blipFill>
          <a:blip r:embed="rId8"/>
          <a:srcRect t="4331" b="4331"/>
          <a:stretch>
            <a:fillRect/>
          </a:stretch>
        </p:blipFill>
        <p:spPr>
          <a:xfrm>
            <a:off x="633730" y="3571240"/>
            <a:ext cx="6179820" cy="2166620"/>
          </a:xfrm>
          <a:prstGeom prst="rect">
            <a:avLst/>
          </a:prstGeom>
        </p:spPr>
      </p:pic>
      <p:pic>
        <p:nvPicPr>
          <p:cNvPr id="16" name="图片 15" descr="安装_install"/>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7530148" y="1897380"/>
            <a:ext cx="308610" cy="308610"/>
          </a:xfrm>
          <a:prstGeom prst="rect">
            <a:avLst/>
          </a:prstGeom>
        </p:spPr>
      </p:pic>
      <p:pic>
        <p:nvPicPr>
          <p:cNvPr id="5" name="图片 4" descr="监控"/>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05700" y="4501515"/>
            <a:ext cx="357505" cy="357505"/>
          </a:xfrm>
          <a:prstGeom prst="rect">
            <a:avLst/>
          </a:prstGeom>
        </p:spPr>
      </p:pic>
      <p:sp>
        <p:nvSpPr>
          <p:cNvPr id="2" name="TextBox 8">
            <a:extLst>
              <a:ext uri="{FF2B5EF4-FFF2-40B4-BE49-F238E27FC236}">
                <a16:creationId xmlns:a16="http://schemas.microsoft.com/office/drawing/2014/main" id="{6664923F-CA93-6291-F0F2-22CA5649AE88}"/>
              </a:ext>
            </a:extLst>
          </p:cNvPr>
          <p:cNvSpPr txBox="1"/>
          <p:nvPr/>
        </p:nvSpPr>
        <p:spPr>
          <a:xfrm>
            <a:off x="711200" y="307975"/>
            <a:ext cx="23352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核心产品</a:t>
            </a:r>
          </a:p>
        </p:txBody>
      </p:sp>
      <p:sp>
        <p:nvSpPr>
          <p:cNvPr id="4" name="TextBox 8">
            <a:extLst>
              <a:ext uri="{FF2B5EF4-FFF2-40B4-BE49-F238E27FC236}">
                <a16:creationId xmlns:a16="http://schemas.microsoft.com/office/drawing/2014/main" id="{3AA04BB7-96E6-1D72-5597-D8F99D239112}"/>
              </a:ext>
            </a:extLst>
          </p:cNvPr>
          <p:cNvSpPr txBox="1"/>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419"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CORE PRODUCT</a:t>
            </a:r>
          </a:p>
        </p:txBody>
      </p:sp>
      <p:grpSp>
        <p:nvGrpSpPr>
          <p:cNvPr id="7" name="组合 12">
            <a:extLst>
              <a:ext uri="{FF2B5EF4-FFF2-40B4-BE49-F238E27FC236}">
                <a16:creationId xmlns:a16="http://schemas.microsoft.com/office/drawing/2014/main" id="{C43312DF-F284-365A-C175-AE01F87210C1}"/>
              </a:ext>
            </a:extLst>
          </p:cNvPr>
          <p:cNvGrpSpPr/>
          <p:nvPr/>
        </p:nvGrpSpPr>
        <p:grpSpPr>
          <a:xfrm>
            <a:off x="9140825" y="404813"/>
            <a:ext cx="2755900" cy="831850"/>
            <a:chOff x="13504" y="561"/>
            <a:chExt cx="5290" cy="1598"/>
          </a:xfrm>
        </p:grpSpPr>
        <p:pic>
          <p:nvPicPr>
            <p:cNvPr id="12" name="图片 13" descr="logo-02">
              <a:extLst>
                <a:ext uri="{FF2B5EF4-FFF2-40B4-BE49-F238E27FC236}">
                  <a16:creationId xmlns:a16="http://schemas.microsoft.com/office/drawing/2014/main" id="{3F5E6FCF-7817-7851-4FB0-3616CD4D87DA}"/>
                </a:ext>
              </a:extLst>
            </p:cNvPr>
            <p:cNvPicPr>
              <a:picLocks noChangeAspect="1"/>
            </p:cNvPicPr>
            <p:nvPr/>
          </p:nvPicPr>
          <p:blipFill>
            <a:blip r:embed="rId13"/>
            <a:stretch>
              <a:fillRect/>
            </a:stretch>
          </p:blipFill>
          <p:spPr>
            <a:xfrm>
              <a:off x="13504" y="609"/>
              <a:ext cx="3538" cy="1255"/>
            </a:xfrm>
            <a:prstGeom prst="rect">
              <a:avLst/>
            </a:prstGeom>
            <a:noFill/>
            <a:ln w="9525">
              <a:noFill/>
            </a:ln>
          </p:spPr>
        </p:pic>
        <p:pic>
          <p:nvPicPr>
            <p:cNvPr id="13" name="图片 12" descr="中国电子鼎甲logo">
              <a:extLst>
                <a:ext uri="{FF2B5EF4-FFF2-40B4-BE49-F238E27FC236}">
                  <a16:creationId xmlns:a16="http://schemas.microsoft.com/office/drawing/2014/main" id="{A4EC8DC6-A021-E4EF-B0DF-8033B74F57D2}"/>
                </a:ext>
              </a:extLst>
            </p:cNvPr>
            <p:cNvPicPr>
              <a:picLocks noChangeAspect="1"/>
            </p:cNvPicPr>
            <p:nvPr/>
          </p:nvPicPr>
          <p:blipFill>
            <a:blip r:embed="rId14"/>
            <a:stretch>
              <a:fillRect/>
            </a:stretch>
          </p:blipFill>
          <p:spPr>
            <a:xfrm>
              <a:off x="16806" y="561"/>
              <a:ext cx="1988" cy="1598"/>
            </a:xfrm>
            <a:prstGeom prst="rect">
              <a:avLst/>
            </a:prstGeom>
            <a:noFill/>
            <a:ln w="9525">
              <a:noFill/>
            </a:ln>
          </p:spPr>
        </p:pic>
        <p:cxnSp>
          <p:nvCxnSpPr>
            <p:cNvPr id="14" name="直接连接符 13">
              <a:extLst>
                <a:ext uri="{FF2B5EF4-FFF2-40B4-BE49-F238E27FC236}">
                  <a16:creationId xmlns:a16="http://schemas.microsoft.com/office/drawing/2014/main" id="{C8F5DF09-D8A8-BA44-A734-2D55352F1C8E}"/>
                </a:ext>
              </a:extLst>
            </p:cNvPr>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562610" y="1714500"/>
            <a:ext cx="3316605" cy="337185"/>
          </a:xfrm>
          <a:prstGeom prst="rect">
            <a:avLst/>
          </a:prstGeom>
          <a:solidFill>
            <a:srgbClr val="C00000"/>
          </a:solidFill>
        </p:spPr>
        <p:txBody>
          <a:bodyPr wrap="square">
            <a:spAutoFit/>
          </a:bodyPr>
          <a:lstStyle/>
          <a:p>
            <a:pPr marR="0" algn="ctr" defTabSz="914400" fontAlgn="auto">
              <a:spcBef>
                <a:spcPts val="0"/>
              </a:spcBef>
              <a:spcAft>
                <a:spcPts val="0"/>
              </a:spcAft>
              <a:buClrTx/>
              <a:buSzTx/>
              <a:buFontTx/>
              <a:defRPr/>
            </a:pPr>
            <a:r>
              <a:rPr kumimoji="0" sz="1600" b="1" i="0" kern="1200" cap="none" spc="100" normalizeH="0" baseline="0" noProof="1">
                <a:solidFill>
                  <a:schemeClr val="bg1"/>
                </a:solidFill>
                <a:latin typeface="微软雅黑" panose="020B0503020204020204" charset="-122"/>
                <a:ea typeface="微软雅黑" panose="020B0503020204020204" charset="-122"/>
                <a:cs typeface="+mn-cs"/>
              </a:rPr>
              <a:t>InfoStor TL 系列智能磁带库</a:t>
            </a:r>
          </a:p>
        </p:txBody>
      </p:sp>
      <p:sp>
        <p:nvSpPr>
          <p:cNvPr id="11" name="文本框 10"/>
          <p:cNvSpPr txBox="1"/>
          <p:nvPr>
            <p:custDataLst>
              <p:tags r:id="rId3"/>
            </p:custDataLst>
          </p:nvPr>
        </p:nvSpPr>
        <p:spPr>
          <a:xfrm>
            <a:off x="471170" y="2254250"/>
            <a:ext cx="6342380" cy="810260"/>
          </a:xfrm>
          <a:prstGeom prst="rect">
            <a:avLst/>
          </a:prstGeom>
          <a:noFill/>
        </p:spPr>
        <p:txBody>
          <a:bodyPr wrap="square">
            <a:spAutoFit/>
          </a:bodyPr>
          <a:lstStyle/>
          <a:p>
            <a:pPr lvl="0" algn="just" fontAlgn="auto">
              <a:lnSpc>
                <a:spcPct val="130000"/>
              </a:lnSpc>
              <a:spcBef>
                <a:spcPts val="0"/>
              </a:spcBef>
              <a:spcAft>
                <a:spcPts val="0"/>
              </a:spcAft>
              <a:buClrTx/>
              <a:buSzTx/>
              <a:buFontTx/>
              <a:defRPr/>
            </a:pPr>
            <a:r>
              <a:rPr sz="1200" spc="100">
                <a:latin typeface="微软雅黑" panose="020B0503020204020204" charset="-122"/>
                <a:ea typeface="微软雅黑" panose="020B0503020204020204" charset="-122"/>
                <a:sym typeface="+mn-ea"/>
              </a:rPr>
              <a:t>鼎甲智能磁带库（InfoStor TL）是企业级的磁带存储设备，对于数据备份和容灾、长期数据保留以及非结构化数据归档提供最佳的存储能力，实现性能和成本的平衡，可轻松扩展，最大限度为用户提供最高效、成本最低的存储解决方案。</a:t>
            </a:r>
          </a:p>
        </p:txBody>
      </p:sp>
      <p:sp>
        <p:nvSpPr>
          <p:cNvPr id="2" name="文本框 1"/>
          <p:cNvSpPr txBox="1"/>
          <p:nvPr>
            <p:custDataLst>
              <p:tags r:id="rId4"/>
            </p:custDataLst>
          </p:nvPr>
        </p:nvSpPr>
        <p:spPr>
          <a:xfrm>
            <a:off x="8125460" y="1524635"/>
            <a:ext cx="3099435" cy="1430020"/>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200" b="1" i="0" kern="1200" cap="none" spc="100" normalizeH="0" baseline="0" noProof="1">
                <a:solidFill>
                  <a:schemeClr val="tx1"/>
                </a:solidFill>
                <a:latin typeface="微软雅黑" panose="020B0503020204020204" charset="-122"/>
                <a:ea typeface="微软雅黑" panose="020B0503020204020204" charset="-122"/>
                <a:cs typeface="+mn-cs"/>
              </a:rPr>
              <a:t>简化磁带介质</a:t>
            </a:r>
            <a:r>
              <a:rPr kumimoji="0" lang="zh-CN" sz="1200" b="1" i="0" kern="1200" cap="none" spc="100" normalizeH="0" baseline="0" noProof="1">
                <a:solidFill>
                  <a:schemeClr val="tx1"/>
                </a:solidFill>
                <a:latin typeface="微软雅黑" panose="020B0503020204020204" charset="-122"/>
                <a:ea typeface="微软雅黑" panose="020B0503020204020204" charset="-122"/>
                <a:cs typeface="+mn-cs"/>
              </a:rPr>
              <a:t>管理</a:t>
            </a:r>
            <a:endParaRPr kumimoji="0" sz="1200" b="1" i="0" kern="1200" cap="none" spc="100" normalizeH="0" baseline="0" noProof="1">
              <a:solidFill>
                <a:schemeClr val="tx1"/>
              </a:solidFill>
              <a:latin typeface="微软雅黑" panose="020B0503020204020204" charset="-122"/>
              <a:ea typeface="微软雅黑" panose="020B0503020204020204" charset="-122"/>
              <a:cs typeface="+mn-cs"/>
            </a:endParaRP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kumimoji="0" sz="1000" b="0" i="0" cap="none" spc="100" normalizeH="0" baseline="0" noProof="1">
                <a:solidFill>
                  <a:schemeClr val="tx1">
                    <a:lumMod val="75000"/>
                    <a:lumOff val="25000"/>
                  </a:schemeClr>
                </a:solidFill>
                <a:latin typeface="微软雅黑" panose="020B0503020204020204" charset="-122"/>
                <a:ea typeface="微软雅黑" panose="020B0503020204020204" charset="-122"/>
              </a:rPr>
              <a:t>提供自动的、策略设置管理能力</a:t>
            </a:r>
            <a:endParaRPr kumimoji="0" sz="10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kumimoji="0" sz="10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预防性监控、高级诊断功能</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kumimoji="0" sz="10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提供 Web 服务支持实现磁带库设备的操作管理及信息获取</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kumimoji="0" sz="10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集中管控能力</a:t>
            </a:r>
          </a:p>
        </p:txBody>
      </p:sp>
      <p:sp>
        <p:nvSpPr>
          <p:cNvPr id="7" name="文本框 6"/>
          <p:cNvSpPr txBox="1"/>
          <p:nvPr>
            <p:custDataLst>
              <p:tags r:id="rId5"/>
            </p:custDataLst>
          </p:nvPr>
        </p:nvSpPr>
        <p:spPr>
          <a:xfrm>
            <a:off x="8125460" y="3113405"/>
            <a:ext cx="3520440" cy="96837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200" b="1" i="0" kern="1200" cap="none" spc="100" normalizeH="0" baseline="0" noProof="1">
                <a:solidFill>
                  <a:schemeClr val="tx1"/>
                </a:solidFill>
                <a:latin typeface="微软雅黑" panose="020B0503020204020204" charset="-122"/>
                <a:ea typeface="微软雅黑" panose="020B0503020204020204" charset="-122"/>
                <a:cs typeface="+mn-cs"/>
              </a:rPr>
              <a:t>高可靠性和数据的可用性</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预防性解决系统潜在存在的故障</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基于预先定义的策略进行磁带介质的健康检查</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冗余及可热更换组件</a:t>
            </a:r>
          </a:p>
        </p:txBody>
      </p:sp>
      <p:sp>
        <p:nvSpPr>
          <p:cNvPr id="4" name="文本框 3"/>
          <p:cNvSpPr txBox="1"/>
          <p:nvPr>
            <p:custDataLst>
              <p:tags r:id="rId6"/>
            </p:custDataLst>
          </p:nvPr>
        </p:nvSpPr>
        <p:spPr>
          <a:xfrm>
            <a:off x="8125460" y="4272280"/>
            <a:ext cx="3520440" cy="73723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200" b="1" i="0" kern="1200" cap="none" spc="100" normalizeH="0" baseline="0" noProof="1">
                <a:solidFill>
                  <a:schemeClr val="tx1"/>
                </a:solidFill>
                <a:latin typeface="微软雅黑" panose="020B0503020204020204" charset="-122"/>
                <a:ea typeface="微软雅黑" panose="020B0503020204020204" charset="-122"/>
                <a:cs typeface="+mn-cs"/>
              </a:rPr>
              <a:t>增强的数据安全及法规遵</a:t>
            </a:r>
            <a:r>
              <a:rPr kumimoji="0" lang="zh-CN" sz="1200" b="1" i="0" kern="1200" cap="none" spc="100" normalizeH="0" baseline="0" noProof="1">
                <a:solidFill>
                  <a:schemeClr val="tx1"/>
                </a:solidFill>
                <a:latin typeface="微软雅黑" panose="020B0503020204020204" charset="-122"/>
                <a:ea typeface="微软雅黑" panose="020B0503020204020204" charset="-122"/>
                <a:cs typeface="+mn-cs"/>
              </a:rPr>
              <a:t>从</a:t>
            </a: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勒索软件</a:t>
            </a:r>
            <a:r>
              <a:rPr lang="zh-CN" sz="1000" spc="100">
                <a:solidFill>
                  <a:schemeClr val="tx1">
                    <a:lumMod val="75000"/>
                    <a:lumOff val="25000"/>
                  </a:schemeClr>
                </a:solidFill>
                <a:latin typeface="微软雅黑" panose="020B0503020204020204" charset="-122"/>
                <a:ea typeface="微软雅黑" panose="020B0503020204020204" charset="-122"/>
                <a:sym typeface="+mn-ea"/>
              </a:rPr>
              <a:t>防</a:t>
            </a:r>
            <a:r>
              <a:rPr sz="1000" spc="100">
                <a:solidFill>
                  <a:schemeClr val="tx1">
                    <a:lumMod val="75000"/>
                    <a:lumOff val="25000"/>
                  </a:schemeClr>
                </a:solidFill>
                <a:latin typeface="微软雅黑" panose="020B0503020204020204" charset="-122"/>
                <a:ea typeface="微软雅黑" panose="020B0503020204020204" charset="-122"/>
                <a:sym typeface="+mn-ea"/>
              </a:rPr>
              <a:t>护</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自动安全记录及告警</a:t>
            </a:r>
          </a:p>
        </p:txBody>
      </p:sp>
      <p:sp>
        <p:nvSpPr>
          <p:cNvPr id="12" name="文本框 11"/>
          <p:cNvSpPr txBox="1"/>
          <p:nvPr>
            <p:custDataLst>
              <p:tags r:id="rId7"/>
            </p:custDataLst>
          </p:nvPr>
        </p:nvSpPr>
        <p:spPr>
          <a:xfrm>
            <a:off x="8125460" y="5190490"/>
            <a:ext cx="3099267" cy="96837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200" b="1" i="0" kern="1200" cap="none" spc="100" normalizeH="0" baseline="0" noProof="1">
                <a:solidFill>
                  <a:schemeClr val="tx1"/>
                </a:solidFill>
                <a:latin typeface="微软雅黑" panose="020B0503020204020204" charset="-122"/>
                <a:ea typeface="微软雅黑" panose="020B0503020204020204" charset="-122"/>
                <a:cs typeface="+mn-cs"/>
              </a:rPr>
              <a:t>灵活经济的可扩充性</a:t>
            </a: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dirty="0" err="1">
                <a:solidFill>
                  <a:schemeClr val="tx1">
                    <a:lumMod val="75000"/>
                    <a:lumOff val="25000"/>
                  </a:schemeClr>
                </a:solidFill>
                <a:latin typeface="微软雅黑" panose="020B0503020204020204" charset="-122"/>
                <a:ea typeface="微软雅黑" panose="020B0503020204020204" charset="-122"/>
                <a:sym typeface="+mn-ea"/>
              </a:rPr>
              <a:t>提供不停机 COD 扩展：容量、带宽</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RACK 模块化增长</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在不影响带库性能情况下提供高密扩展能力</a:t>
            </a:r>
          </a:p>
        </p:txBody>
      </p:sp>
      <p:pic>
        <p:nvPicPr>
          <p:cNvPr id="13" name="图片 12" descr="sae 轻量级分布式应用服务"/>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6365" y="5160010"/>
            <a:ext cx="335915" cy="335915"/>
          </a:xfrm>
          <a:prstGeom prst="rect">
            <a:avLst/>
          </a:prstGeom>
        </p:spPr>
      </p:pic>
      <p:pic>
        <p:nvPicPr>
          <p:cNvPr id="14" name="图片 13" descr="全部_all-application"/>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2718" y="3113405"/>
            <a:ext cx="283210" cy="283210"/>
          </a:xfrm>
          <a:prstGeom prst="rect">
            <a:avLst/>
          </a:prstGeom>
        </p:spPr>
      </p:pic>
      <p:pic>
        <p:nvPicPr>
          <p:cNvPr id="15" name="图片 14" descr="支持"/>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68273" y="1524000"/>
            <a:ext cx="292100" cy="292100"/>
          </a:xfrm>
          <a:prstGeom prst="rect">
            <a:avLst/>
          </a:prstGeom>
        </p:spPr>
      </p:pic>
      <p:pic>
        <p:nvPicPr>
          <p:cNvPr id="17" name="图片 16" descr="连接点_connection-point"/>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62240" y="4272280"/>
            <a:ext cx="304165" cy="304165"/>
          </a:xfrm>
          <a:prstGeom prst="rect">
            <a:avLst/>
          </a:prstGeom>
        </p:spPr>
      </p:pic>
      <p:pic>
        <p:nvPicPr>
          <p:cNvPr id="18" name="图片 17" descr="InfoStor TL 系列智能磁带库"/>
          <p:cNvPicPr>
            <a:picLocks noChangeAspect="1"/>
          </p:cNvPicPr>
          <p:nvPr/>
        </p:nvPicPr>
        <p:blipFill>
          <a:blip r:embed="rId17"/>
          <a:stretch>
            <a:fillRect/>
          </a:stretch>
        </p:blipFill>
        <p:spPr>
          <a:xfrm>
            <a:off x="562610" y="3541395"/>
            <a:ext cx="7012940" cy="2290445"/>
          </a:xfrm>
          <a:prstGeom prst="rect">
            <a:avLst/>
          </a:prstGeom>
        </p:spPr>
      </p:pic>
      <p:sp>
        <p:nvSpPr>
          <p:cNvPr id="3" name="TextBox 8">
            <a:extLst>
              <a:ext uri="{FF2B5EF4-FFF2-40B4-BE49-F238E27FC236}">
                <a16:creationId xmlns:a16="http://schemas.microsoft.com/office/drawing/2014/main" id="{33BD7A9F-47EC-2FE9-C3CC-8C4E35EEFD8C}"/>
              </a:ext>
            </a:extLst>
          </p:cNvPr>
          <p:cNvSpPr txBox="1"/>
          <p:nvPr/>
        </p:nvSpPr>
        <p:spPr>
          <a:xfrm>
            <a:off x="711200" y="307975"/>
            <a:ext cx="23352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核心产品</a:t>
            </a:r>
          </a:p>
        </p:txBody>
      </p:sp>
      <p:sp>
        <p:nvSpPr>
          <p:cNvPr id="5" name="TextBox 8">
            <a:extLst>
              <a:ext uri="{FF2B5EF4-FFF2-40B4-BE49-F238E27FC236}">
                <a16:creationId xmlns:a16="http://schemas.microsoft.com/office/drawing/2014/main" id="{C24FD44F-8150-FEF3-F046-53A10F27C22C}"/>
              </a:ext>
            </a:extLst>
          </p:cNvPr>
          <p:cNvSpPr txBox="1"/>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419"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CORE PRODUCT</a:t>
            </a:r>
          </a:p>
        </p:txBody>
      </p:sp>
      <p:grpSp>
        <p:nvGrpSpPr>
          <p:cNvPr id="6" name="组合 12">
            <a:extLst>
              <a:ext uri="{FF2B5EF4-FFF2-40B4-BE49-F238E27FC236}">
                <a16:creationId xmlns:a16="http://schemas.microsoft.com/office/drawing/2014/main" id="{CB011BDA-7E57-F0CB-F91C-940E83B0B492}"/>
              </a:ext>
            </a:extLst>
          </p:cNvPr>
          <p:cNvGrpSpPr/>
          <p:nvPr/>
        </p:nvGrpSpPr>
        <p:grpSpPr>
          <a:xfrm>
            <a:off x="9140825" y="404813"/>
            <a:ext cx="2755900" cy="831850"/>
            <a:chOff x="13504" y="561"/>
            <a:chExt cx="5290" cy="1598"/>
          </a:xfrm>
        </p:grpSpPr>
        <p:pic>
          <p:nvPicPr>
            <p:cNvPr id="9" name="图片 13" descr="logo-02">
              <a:extLst>
                <a:ext uri="{FF2B5EF4-FFF2-40B4-BE49-F238E27FC236}">
                  <a16:creationId xmlns:a16="http://schemas.microsoft.com/office/drawing/2014/main" id="{304393F4-6C37-3EC7-6650-036E0D66A6A9}"/>
                </a:ext>
              </a:extLst>
            </p:cNvPr>
            <p:cNvPicPr>
              <a:picLocks noChangeAspect="1"/>
            </p:cNvPicPr>
            <p:nvPr/>
          </p:nvPicPr>
          <p:blipFill>
            <a:blip r:embed="rId18"/>
            <a:stretch>
              <a:fillRect/>
            </a:stretch>
          </p:blipFill>
          <p:spPr>
            <a:xfrm>
              <a:off x="13504" y="609"/>
              <a:ext cx="3538" cy="1255"/>
            </a:xfrm>
            <a:prstGeom prst="rect">
              <a:avLst/>
            </a:prstGeom>
            <a:noFill/>
            <a:ln w="9525">
              <a:noFill/>
            </a:ln>
          </p:spPr>
        </p:pic>
        <p:pic>
          <p:nvPicPr>
            <p:cNvPr id="16" name="图片 15" descr="中国电子鼎甲logo">
              <a:extLst>
                <a:ext uri="{FF2B5EF4-FFF2-40B4-BE49-F238E27FC236}">
                  <a16:creationId xmlns:a16="http://schemas.microsoft.com/office/drawing/2014/main" id="{0DE81E63-E059-85B7-66CE-3657739C6314}"/>
                </a:ext>
              </a:extLst>
            </p:cNvPr>
            <p:cNvPicPr>
              <a:picLocks noChangeAspect="1"/>
            </p:cNvPicPr>
            <p:nvPr/>
          </p:nvPicPr>
          <p:blipFill>
            <a:blip r:embed="rId19"/>
            <a:stretch>
              <a:fillRect/>
            </a:stretch>
          </p:blipFill>
          <p:spPr>
            <a:xfrm>
              <a:off x="16806" y="561"/>
              <a:ext cx="1988" cy="1598"/>
            </a:xfrm>
            <a:prstGeom prst="rect">
              <a:avLst/>
            </a:prstGeom>
            <a:noFill/>
            <a:ln w="9525">
              <a:noFill/>
            </a:ln>
          </p:spPr>
        </p:pic>
        <p:cxnSp>
          <p:nvCxnSpPr>
            <p:cNvPr id="19" name="直接连接符 18">
              <a:extLst>
                <a:ext uri="{FF2B5EF4-FFF2-40B4-BE49-F238E27FC236}">
                  <a16:creationId xmlns:a16="http://schemas.microsoft.com/office/drawing/2014/main" id="{F41AF292-8693-97E2-8C93-1DDB8089AD67}"/>
                </a:ext>
              </a:extLst>
            </p:cNvPr>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资源 4"/>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1642745" y="3195955"/>
            <a:ext cx="4058920" cy="3279775"/>
          </a:xfrm>
          <a:prstGeom prst="rect">
            <a:avLst/>
          </a:prstGeom>
        </p:spPr>
      </p:pic>
      <p:sp>
        <p:nvSpPr>
          <p:cNvPr id="6" name="文本框 5"/>
          <p:cNvSpPr txBox="1"/>
          <p:nvPr>
            <p:custDataLst>
              <p:tags r:id="rId2"/>
            </p:custDataLst>
          </p:nvPr>
        </p:nvSpPr>
        <p:spPr>
          <a:xfrm>
            <a:off x="7857490" y="2323465"/>
            <a:ext cx="3650615" cy="112712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400" b="1" i="0" kern="1200" cap="none" spc="100" normalizeH="0" baseline="0" noProof="1">
                <a:solidFill>
                  <a:schemeClr val="tx1"/>
                </a:solidFill>
                <a:latin typeface="微软雅黑" panose="020B0503020204020204" charset="-122"/>
                <a:ea typeface="微软雅黑" panose="020B0503020204020204" charset="-122"/>
                <a:cs typeface="+mn-cs"/>
              </a:rPr>
              <a:t>专业可靠</a:t>
            </a:r>
          </a:p>
          <a:p>
            <a:pPr marR="0" indent="0" algn="just" defTabSz="914400" fontAlgn="auto">
              <a:lnSpc>
                <a:spcPts val="1000"/>
              </a:lnSpc>
              <a:spcBef>
                <a:spcPts val="0"/>
              </a:spcBef>
              <a:spcAft>
                <a:spcPts val="0"/>
              </a:spcAft>
              <a:buClrTx/>
              <a:buSzTx/>
              <a:buFontTx/>
              <a:defRPr/>
            </a:pP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经过对数据备份和恢复、数据容灾、数据高可用对存储硬件的特殊要求和软件部署特点的深度分析，设计出高性能稳定可靠的灾备专用设备。</a:t>
            </a:r>
          </a:p>
        </p:txBody>
      </p:sp>
      <p:sp>
        <p:nvSpPr>
          <p:cNvPr id="9" name="文本框 8"/>
          <p:cNvSpPr txBox="1"/>
          <p:nvPr>
            <p:custDataLst>
              <p:tags r:id="rId3"/>
            </p:custDataLst>
          </p:nvPr>
        </p:nvSpPr>
        <p:spPr>
          <a:xfrm>
            <a:off x="7856855" y="4930140"/>
            <a:ext cx="3651250" cy="1588770"/>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400" b="1" i="0" kern="1200" cap="none" spc="100" normalizeH="0" baseline="0" noProof="1">
                <a:solidFill>
                  <a:schemeClr val="tx1"/>
                </a:solidFill>
                <a:latin typeface="微软雅黑" panose="020B0503020204020204" charset="-122"/>
                <a:ea typeface="微软雅黑" panose="020B0503020204020204" charset="-122"/>
                <a:cs typeface="+mn-cs"/>
              </a:rPr>
              <a:t>易于部署</a:t>
            </a:r>
          </a:p>
          <a:p>
            <a:pPr marR="0" indent="0" algn="just" defTabSz="914400" fontAlgn="auto">
              <a:lnSpc>
                <a:spcPts val="1000"/>
              </a:lnSpc>
              <a:spcBef>
                <a:spcPts val="0"/>
              </a:spcBef>
              <a:spcAft>
                <a:spcPts val="0"/>
              </a:spcAft>
              <a:buClrTx/>
              <a:buSzTx/>
              <a:buFontTx/>
              <a:defRPr/>
            </a:pP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只需简单的设置就能在用户环境下轻松的部署性能强大的数据备份系统，其灵活的体系结构可以让用户非常方便的扩展系统性能和存储容量。</a:t>
            </a:r>
          </a:p>
          <a:p>
            <a:pPr marR="0" indent="0" algn="just" defTabSz="914400" fontAlgn="auto">
              <a:lnSpc>
                <a:spcPts val="1800"/>
              </a:lnSpc>
              <a:spcBef>
                <a:spcPts val="0"/>
              </a:spcBef>
              <a:spcAft>
                <a:spcPts val="0"/>
              </a:spcAft>
              <a:buClrTx/>
              <a:buSzTx/>
              <a:buFontTx/>
              <a:defRPr/>
            </a:pPr>
            <a:endParaRPr kumimoji="0" sz="1200" b="0" i="0" kern="1200" cap="none" spc="100" normalizeH="0" baseline="0" noProof="1">
              <a:solidFill>
                <a:schemeClr val="tx1"/>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endParaRPr kumimoji="0" sz="1200" b="0" i="0" kern="1200" cap="none" spc="100" normalizeH="0" baseline="0" noProof="1">
              <a:solidFill>
                <a:schemeClr val="tx1"/>
              </a:solidFill>
              <a:latin typeface="微软雅黑" panose="020B0503020204020204" charset="-122"/>
              <a:ea typeface="微软雅黑" panose="020B0503020204020204" charset="-122"/>
              <a:cs typeface="+mn-cs"/>
            </a:endParaRPr>
          </a:p>
        </p:txBody>
      </p:sp>
      <p:sp>
        <p:nvSpPr>
          <p:cNvPr id="10" name="文本框 9"/>
          <p:cNvSpPr txBox="1"/>
          <p:nvPr>
            <p:custDataLst>
              <p:tags r:id="rId4"/>
            </p:custDataLst>
          </p:nvPr>
        </p:nvSpPr>
        <p:spPr>
          <a:xfrm>
            <a:off x="562610" y="1714500"/>
            <a:ext cx="2591137" cy="337185"/>
          </a:xfrm>
          <a:prstGeom prst="rect">
            <a:avLst/>
          </a:prstGeom>
          <a:solidFill>
            <a:srgbClr val="C00000"/>
          </a:solidFill>
        </p:spPr>
        <p:txBody>
          <a:bodyPr wrap="square">
            <a:spAutoFit/>
          </a:bodyPr>
          <a:lstStyle/>
          <a:p>
            <a:pPr marR="0" algn="ctr" defTabSz="914400" fontAlgn="auto">
              <a:spcBef>
                <a:spcPts val="0"/>
              </a:spcBef>
              <a:spcAft>
                <a:spcPts val="0"/>
              </a:spcAft>
              <a:buClrTx/>
              <a:buSzTx/>
              <a:buFontTx/>
              <a:defRPr/>
            </a:pPr>
            <a:r>
              <a:rPr kumimoji="0" sz="1600" b="1" i="0" kern="1200" cap="none" spc="100" normalizeH="0" baseline="0" noProof="1">
                <a:solidFill>
                  <a:schemeClr val="bg1"/>
                </a:solidFill>
                <a:latin typeface="微软雅黑" panose="020B0503020204020204" charset="-122"/>
                <a:ea typeface="微软雅黑" panose="020B0503020204020204" charset="-122"/>
                <a:cs typeface="+mn-cs"/>
              </a:rPr>
              <a:t>InfoKist 信息仓</a:t>
            </a:r>
          </a:p>
        </p:txBody>
      </p:sp>
      <p:sp>
        <p:nvSpPr>
          <p:cNvPr id="11" name="文本框 10"/>
          <p:cNvSpPr txBox="1"/>
          <p:nvPr>
            <p:custDataLst>
              <p:tags r:id="rId5"/>
            </p:custDataLst>
          </p:nvPr>
        </p:nvSpPr>
        <p:spPr>
          <a:xfrm>
            <a:off x="471170" y="2265680"/>
            <a:ext cx="6342380" cy="789127"/>
          </a:xfrm>
          <a:prstGeom prst="rect">
            <a:avLst/>
          </a:prstGeom>
          <a:noFill/>
        </p:spPr>
        <p:txBody>
          <a:bodyPr wrap="square">
            <a:spAutoFit/>
          </a:bodyPr>
          <a:lstStyle/>
          <a:p>
            <a:pPr lvl="0" algn="just" fontAlgn="auto">
              <a:lnSpc>
                <a:spcPct val="130000"/>
              </a:lnSpc>
              <a:spcBef>
                <a:spcPts val="0"/>
              </a:spcBef>
              <a:spcAft>
                <a:spcPts val="0"/>
              </a:spcAft>
              <a:buClrTx/>
              <a:buSzTx/>
              <a:buFontTx/>
              <a:defRPr/>
            </a:pPr>
            <a:r>
              <a:rPr lang="zh-CN" altLang="en-US" sz="1200" spc="100" dirty="0">
                <a:solidFill>
                  <a:schemeClr val="tx1"/>
                </a:solidFill>
                <a:latin typeface="微软雅黑" panose="020B0503020204020204" charset="-122"/>
                <a:ea typeface="微软雅黑" panose="020B0503020204020204" charset="-122"/>
                <a:sym typeface="+mn-ea"/>
              </a:rPr>
              <a:t>信息仓计算节点采用</a:t>
            </a:r>
            <a:r>
              <a:rPr lang="en-US" altLang="zh-CN" sz="1200" spc="100" dirty="0">
                <a:solidFill>
                  <a:schemeClr val="tx1"/>
                </a:solidFill>
                <a:latin typeface="微软雅黑" panose="020B0503020204020204" charset="-122"/>
                <a:ea typeface="微软雅黑" panose="020B0503020204020204" charset="-122"/>
                <a:sym typeface="+mn-ea"/>
              </a:rPr>
              <a:t>Intel X86</a:t>
            </a:r>
            <a:r>
              <a:rPr lang="zh-CN" altLang="en-US" sz="1200" spc="100" dirty="0">
                <a:solidFill>
                  <a:schemeClr val="tx1"/>
                </a:solidFill>
                <a:latin typeface="微软雅黑" panose="020B0503020204020204" charset="-122"/>
                <a:ea typeface="微软雅黑" panose="020B0503020204020204" charset="-122"/>
                <a:sym typeface="+mn-ea"/>
              </a:rPr>
              <a:t>或飞腾、龙芯、鲲鹏、海光等处理器，提供机架式存储服务器和大容量机柜式存储，并内置灾备管理软件形成一体化设备，支持高可用集群、分布式集群的部署方案。</a:t>
            </a:r>
            <a:endParaRPr sz="1200" spc="100" dirty="0">
              <a:solidFill>
                <a:schemeClr val="tx1"/>
              </a:solidFill>
              <a:latin typeface="微软雅黑" panose="020B0503020204020204" charset="-122"/>
              <a:ea typeface="微软雅黑" panose="020B0503020204020204" charset="-122"/>
              <a:sym typeface="+mn-ea"/>
            </a:endParaRPr>
          </a:p>
        </p:txBody>
      </p:sp>
      <p:pic>
        <p:nvPicPr>
          <p:cNvPr id="12" name="图片 11" descr="部署"/>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0455" y="4906645"/>
            <a:ext cx="357505" cy="357505"/>
          </a:xfrm>
          <a:prstGeom prst="rect">
            <a:avLst/>
          </a:prstGeom>
        </p:spPr>
      </p:pic>
      <p:pic>
        <p:nvPicPr>
          <p:cNvPr id="16" name="图片 15" descr="真实可靠"/>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56805" y="2304415"/>
            <a:ext cx="344805" cy="344805"/>
          </a:xfrm>
          <a:prstGeom prst="rect">
            <a:avLst/>
          </a:prstGeom>
        </p:spPr>
      </p:pic>
      <p:sp>
        <p:nvSpPr>
          <p:cNvPr id="2" name="文本框 1"/>
          <p:cNvSpPr txBox="1"/>
          <p:nvPr>
            <p:custDataLst>
              <p:tags r:id="rId6"/>
            </p:custDataLst>
          </p:nvPr>
        </p:nvSpPr>
        <p:spPr>
          <a:xfrm>
            <a:off x="7856855" y="3572578"/>
            <a:ext cx="3651250" cy="112712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400" b="1" i="0" kern="1200" cap="none" spc="100" normalizeH="0" baseline="0" noProof="1">
                <a:solidFill>
                  <a:schemeClr val="tx1"/>
                </a:solidFill>
                <a:latin typeface="微软雅黑" panose="020B0503020204020204" charset="-122"/>
                <a:ea typeface="微软雅黑" panose="020B0503020204020204" charset="-122"/>
                <a:cs typeface="+mn-cs"/>
              </a:rPr>
              <a:t>国产卫士</a:t>
            </a:r>
          </a:p>
          <a:p>
            <a:pPr marR="0" indent="0" algn="just" defTabSz="914400" fontAlgn="auto">
              <a:lnSpc>
                <a:spcPts val="1000"/>
              </a:lnSpc>
              <a:spcBef>
                <a:spcPts val="0"/>
              </a:spcBef>
              <a:spcAft>
                <a:spcPts val="0"/>
              </a:spcAft>
              <a:buClrTx/>
              <a:buSzTx/>
              <a:buFontTx/>
              <a:defRPr/>
            </a:pP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产品具有丰富的针对国产应用与系统的数据安全保护功能，实现文件、国产操作系统、国产数据库和国产虚拟化平台软件的快速备份与恢复。</a:t>
            </a:r>
          </a:p>
        </p:txBody>
      </p:sp>
      <p:pic>
        <p:nvPicPr>
          <p:cNvPr id="3" name="图片 1" descr="安全"/>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51090" y="3550353"/>
            <a:ext cx="381635" cy="381635"/>
          </a:xfrm>
          <a:prstGeom prst="rect">
            <a:avLst/>
          </a:prstGeom>
        </p:spPr>
      </p:pic>
      <p:sp>
        <p:nvSpPr>
          <p:cNvPr id="4" name="TextBox 8">
            <a:extLst>
              <a:ext uri="{FF2B5EF4-FFF2-40B4-BE49-F238E27FC236}">
                <a16:creationId xmlns:a16="http://schemas.microsoft.com/office/drawing/2014/main" id="{E8736D31-32FB-2EAE-CBFC-EC9EE8696B70}"/>
              </a:ext>
            </a:extLst>
          </p:cNvPr>
          <p:cNvSpPr txBox="1"/>
          <p:nvPr/>
        </p:nvSpPr>
        <p:spPr>
          <a:xfrm>
            <a:off x="711200" y="307975"/>
            <a:ext cx="23352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核心产品</a:t>
            </a:r>
          </a:p>
        </p:txBody>
      </p:sp>
      <p:sp>
        <p:nvSpPr>
          <p:cNvPr id="5" name="TextBox 8">
            <a:extLst>
              <a:ext uri="{FF2B5EF4-FFF2-40B4-BE49-F238E27FC236}">
                <a16:creationId xmlns:a16="http://schemas.microsoft.com/office/drawing/2014/main" id="{A63CE793-8A89-F443-EC76-B0062CF89893}"/>
              </a:ext>
            </a:extLst>
          </p:cNvPr>
          <p:cNvSpPr txBox="1"/>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419"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CORE PRODUCT</a:t>
            </a:r>
          </a:p>
        </p:txBody>
      </p:sp>
      <p:grpSp>
        <p:nvGrpSpPr>
          <p:cNvPr id="7" name="组合 12">
            <a:extLst>
              <a:ext uri="{FF2B5EF4-FFF2-40B4-BE49-F238E27FC236}">
                <a16:creationId xmlns:a16="http://schemas.microsoft.com/office/drawing/2014/main" id="{9AF88128-9126-88E6-04B9-688A492D5E61}"/>
              </a:ext>
            </a:extLst>
          </p:cNvPr>
          <p:cNvGrpSpPr/>
          <p:nvPr/>
        </p:nvGrpSpPr>
        <p:grpSpPr>
          <a:xfrm>
            <a:off x="9140825" y="404813"/>
            <a:ext cx="2755900" cy="831850"/>
            <a:chOff x="13504" y="561"/>
            <a:chExt cx="5290" cy="1598"/>
          </a:xfrm>
        </p:grpSpPr>
        <p:pic>
          <p:nvPicPr>
            <p:cNvPr id="13" name="图片 13" descr="logo-02">
              <a:extLst>
                <a:ext uri="{FF2B5EF4-FFF2-40B4-BE49-F238E27FC236}">
                  <a16:creationId xmlns:a16="http://schemas.microsoft.com/office/drawing/2014/main" id="{CA2ACC53-B5F8-2BCE-AF71-8B376CEA37E8}"/>
                </a:ext>
              </a:extLst>
            </p:cNvPr>
            <p:cNvPicPr>
              <a:picLocks noChangeAspect="1"/>
            </p:cNvPicPr>
            <p:nvPr/>
          </p:nvPicPr>
          <p:blipFill>
            <a:blip r:embed="rId15"/>
            <a:stretch>
              <a:fillRect/>
            </a:stretch>
          </p:blipFill>
          <p:spPr>
            <a:xfrm>
              <a:off x="13504" y="609"/>
              <a:ext cx="3538" cy="1255"/>
            </a:xfrm>
            <a:prstGeom prst="rect">
              <a:avLst/>
            </a:prstGeom>
            <a:noFill/>
            <a:ln w="9525">
              <a:noFill/>
            </a:ln>
          </p:spPr>
        </p:pic>
        <p:pic>
          <p:nvPicPr>
            <p:cNvPr id="15" name="图片 14" descr="中国电子鼎甲logo">
              <a:extLst>
                <a:ext uri="{FF2B5EF4-FFF2-40B4-BE49-F238E27FC236}">
                  <a16:creationId xmlns:a16="http://schemas.microsoft.com/office/drawing/2014/main" id="{FEAEA69C-E040-2033-5C07-06B3EB0CBB74}"/>
                </a:ext>
              </a:extLst>
            </p:cNvPr>
            <p:cNvPicPr>
              <a:picLocks noChangeAspect="1"/>
            </p:cNvPicPr>
            <p:nvPr/>
          </p:nvPicPr>
          <p:blipFill>
            <a:blip r:embed="rId16"/>
            <a:stretch>
              <a:fillRect/>
            </a:stretch>
          </p:blipFill>
          <p:spPr>
            <a:xfrm>
              <a:off x="16806" y="561"/>
              <a:ext cx="1988" cy="1598"/>
            </a:xfrm>
            <a:prstGeom prst="rect">
              <a:avLst/>
            </a:prstGeom>
            <a:noFill/>
            <a:ln w="9525">
              <a:noFill/>
            </a:ln>
          </p:spPr>
        </p:pic>
        <p:cxnSp>
          <p:nvCxnSpPr>
            <p:cNvPr id="17" name="直接连接符 16">
              <a:extLst>
                <a:ext uri="{FF2B5EF4-FFF2-40B4-BE49-F238E27FC236}">
                  <a16:creationId xmlns:a16="http://schemas.microsoft.com/office/drawing/2014/main" id="{9DB00AAC-4D77-6F28-E7FF-DE6F7118319A}"/>
                </a:ext>
              </a:extLst>
            </p:cNvPr>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8028940" y="2204720"/>
            <a:ext cx="3519805" cy="112712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400" b="1" i="0" kern="1200" cap="none" spc="100" normalizeH="0" baseline="0" noProof="1">
                <a:solidFill>
                  <a:schemeClr val="tx1"/>
                </a:solidFill>
                <a:latin typeface="微软雅黑" panose="020B0503020204020204" charset="-122"/>
                <a:ea typeface="微软雅黑" panose="020B0503020204020204" charset="-122"/>
                <a:cs typeface="+mn-cs"/>
              </a:rPr>
              <a:t>数据精准捕获</a:t>
            </a:r>
          </a:p>
          <a:p>
            <a:pPr marR="0" indent="0" algn="just" defTabSz="914400" fontAlgn="auto">
              <a:lnSpc>
                <a:spcPts val="1000"/>
              </a:lnSpc>
              <a:spcBef>
                <a:spcPts val="0"/>
              </a:spcBef>
              <a:spcAft>
                <a:spcPts val="0"/>
              </a:spcAft>
              <a:buClrTx/>
              <a:buSzTx/>
              <a:buFontTx/>
              <a:defRPr/>
            </a:pP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kumimoji="0" sz="12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rPr>
              <a:t>针对文件、关键数据库和虚拟机等，采用“永久增量”的数据捕获技术，极大降低数据捕获时间窗口，减少对业务资源的占用。</a:t>
            </a:r>
          </a:p>
        </p:txBody>
      </p:sp>
      <p:sp>
        <p:nvSpPr>
          <p:cNvPr id="7" name="文本框 6"/>
          <p:cNvSpPr txBox="1"/>
          <p:nvPr>
            <p:custDataLst>
              <p:tags r:id="rId3"/>
            </p:custDataLst>
          </p:nvPr>
        </p:nvSpPr>
        <p:spPr>
          <a:xfrm>
            <a:off x="8028305" y="3487420"/>
            <a:ext cx="3520440" cy="112712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400" b="1" i="0" kern="1200" cap="none" spc="100" normalizeH="0" baseline="0" noProof="1">
                <a:solidFill>
                  <a:schemeClr val="tx1"/>
                </a:solidFill>
                <a:latin typeface="微软雅黑" panose="020B0503020204020204" charset="-122"/>
                <a:ea typeface="微软雅黑" panose="020B0503020204020204" charset="-122"/>
                <a:cs typeface="+mn-cs"/>
              </a:rPr>
              <a:t>黄金副本管理</a:t>
            </a:r>
          </a:p>
          <a:p>
            <a:pPr marR="0" indent="0" algn="just" defTabSz="914400" fontAlgn="auto">
              <a:lnSpc>
                <a:spcPts val="1000"/>
              </a:lnSpc>
              <a:spcBef>
                <a:spcPts val="0"/>
              </a:spcBef>
              <a:spcAft>
                <a:spcPts val="0"/>
              </a:spcAft>
              <a:buClrTx/>
              <a:buSzTx/>
              <a:buFontTx/>
              <a:defRPr/>
            </a:pP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sz="1200" spc="100">
                <a:solidFill>
                  <a:schemeClr val="tx1">
                    <a:lumMod val="75000"/>
                    <a:lumOff val="25000"/>
                  </a:schemeClr>
                </a:solidFill>
                <a:latin typeface="微软雅黑" panose="020B0503020204020204" charset="-122"/>
                <a:ea typeface="微软雅黑" panose="020B0503020204020204" charset="-122"/>
                <a:sym typeface="+mn-ea"/>
              </a:rPr>
              <a:t>基于初始化生成的“黄金副本”，通过快照、克隆在同一时间点上创建出多个数据副本，满足多业务环境中使用相同数据的需求。</a:t>
            </a:r>
            <a:endParaRPr kumimoji="0" sz="1200" b="0" i="0" kern="1200" cap="none" spc="100" normalizeH="0" baseline="0" noProof="1">
              <a:solidFill>
                <a:schemeClr val="tx1"/>
              </a:solidFill>
              <a:latin typeface="微软雅黑" panose="020B0503020204020204" charset="-122"/>
              <a:ea typeface="微软雅黑" panose="020B0503020204020204" charset="-122"/>
              <a:cs typeface="+mn-cs"/>
            </a:endParaRPr>
          </a:p>
        </p:txBody>
      </p:sp>
      <p:sp>
        <p:nvSpPr>
          <p:cNvPr id="9" name="文本框 8"/>
          <p:cNvSpPr txBox="1"/>
          <p:nvPr>
            <p:custDataLst>
              <p:tags r:id="rId4"/>
            </p:custDataLst>
          </p:nvPr>
        </p:nvSpPr>
        <p:spPr>
          <a:xfrm>
            <a:off x="8028305" y="4811395"/>
            <a:ext cx="3520440" cy="135826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400" b="1" i="0" kern="1200" cap="none" spc="100" normalizeH="0" baseline="0" noProof="1">
                <a:solidFill>
                  <a:schemeClr val="tx1"/>
                </a:solidFill>
                <a:latin typeface="微软雅黑" panose="020B0503020204020204" charset="-122"/>
                <a:ea typeface="微软雅黑" panose="020B0503020204020204" charset="-122"/>
                <a:cs typeface="+mn-cs"/>
              </a:rPr>
              <a:t>数据即时恢复</a:t>
            </a:r>
          </a:p>
          <a:p>
            <a:pPr marR="0" indent="0" algn="just" defTabSz="914400" fontAlgn="auto">
              <a:lnSpc>
                <a:spcPts val="1000"/>
              </a:lnSpc>
              <a:spcBef>
                <a:spcPts val="0"/>
              </a:spcBef>
              <a:spcAft>
                <a:spcPts val="0"/>
              </a:spcAft>
              <a:buClrTx/>
              <a:buSzTx/>
              <a:buFontTx/>
              <a:defRPr/>
            </a:pP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sz="1200" spc="100">
                <a:solidFill>
                  <a:schemeClr val="tx1">
                    <a:lumMod val="75000"/>
                    <a:lumOff val="25000"/>
                  </a:schemeClr>
                </a:solidFill>
                <a:latin typeface="微软雅黑" panose="020B0503020204020204" charset="-122"/>
                <a:ea typeface="微软雅黑" panose="020B0503020204020204" charset="-122"/>
                <a:sym typeface="+mn-ea"/>
              </a:rPr>
              <a:t>副本通过链接克隆产生可挂载恢复的数据，减免数据物理复制过程，可在秒级内生成用于恢复的数据，且不影响源端数据安全与性能。</a:t>
            </a:r>
            <a:endParaRPr kumimoji="0" sz="1200" b="0" i="0" kern="1200" cap="none" spc="100" normalizeH="0" baseline="0" noProof="1">
              <a:solidFill>
                <a:schemeClr val="tx1"/>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endParaRPr kumimoji="0" sz="1200" b="0" i="0" kern="1200" cap="none" spc="100" normalizeH="0" baseline="0" noProof="1">
              <a:solidFill>
                <a:schemeClr val="tx1"/>
              </a:solidFill>
              <a:latin typeface="微软雅黑" panose="020B0503020204020204" charset="-122"/>
              <a:ea typeface="微软雅黑" panose="020B0503020204020204" charset="-122"/>
              <a:cs typeface="+mn-cs"/>
            </a:endParaRPr>
          </a:p>
        </p:txBody>
      </p:sp>
      <p:sp>
        <p:nvSpPr>
          <p:cNvPr id="10" name="文本框 9"/>
          <p:cNvSpPr txBox="1"/>
          <p:nvPr>
            <p:custDataLst>
              <p:tags r:id="rId5"/>
            </p:custDataLst>
          </p:nvPr>
        </p:nvSpPr>
        <p:spPr>
          <a:xfrm>
            <a:off x="562610" y="1714500"/>
            <a:ext cx="3105150" cy="337185"/>
          </a:xfrm>
          <a:prstGeom prst="rect">
            <a:avLst/>
          </a:prstGeom>
          <a:solidFill>
            <a:srgbClr val="C00000"/>
          </a:solidFill>
        </p:spPr>
        <p:txBody>
          <a:bodyPr wrap="square">
            <a:spAutoFit/>
          </a:bodyPr>
          <a:lstStyle/>
          <a:p>
            <a:pPr marR="0" algn="ctr" defTabSz="914400" fontAlgn="auto">
              <a:spcBef>
                <a:spcPts val="0"/>
              </a:spcBef>
              <a:spcAft>
                <a:spcPts val="0"/>
              </a:spcAft>
              <a:buClrTx/>
              <a:buSzTx/>
              <a:buFontTx/>
              <a:defRPr/>
            </a:pPr>
            <a:r>
              <a:rPr kumimoji="0" sz="1600" b="1" i="0" kern="1200" cap="none" spc="100" normalizeH="0" baseline="0" noProof="1">
                <a:solidFill>
                  <a:schemeClr val="bg1"/>
                </a:solidFill>
                <a:latin typeface="微软雅黑" panose="020B0503020204020204" charset="-122"/>
                <a:ea typeface="微软雅黑" panose="020B0503020204020204" charset="-122"/>
                <a:cs typeface="+mn-cs"/>
              </a:rPr>
              <a:t>InfoSemper 数据副本管理</a:t>
            </a:r>
          </a:p>
        </p:txBody>
      </p:sp>
      <p:sp>
        <p:nvSpPr>
          <p:cNvPr id="11" name="文本框 10"/>
          <p:cNvSpPr txBox="1"/>
          <p:nvPr>
            <p:custDataLst>
              <p:tags r:id="rId6"/>
            </p:custDataLst>
          </p:nvPr>
        </p:nvSpPr>
        <p:spPr>
          <a:xfrm>
            <a:off x="471170" y="2265680"/>
            <a:ext cx="6342380" cy="570865"/>
          </a:xfrm>
          <a:prstGeom prst="rect">
            <a:avLst/>
          </a:prstGeom>
          <a:noFill/>
        </p:spPr>
        <p:txBody>
          <a:bodyPr wrap="square">
            <a:spAutoFit/>
          </a:bodyPr>
          <a:lstStyle/>
          <a:p>
            <a:pPr lvl="0" algn="just" fontAlgn="auto">
              <a:lnSpc>
                <a:spcPct val="130000"/>
              </a:lnSpc>
              <a:spcBef>
                <a:spcPts val="0"/>
              </a:spcBef>
              <a:spcAft>
                <a:spcPts val="0"/>
              </a:spcAft>
              <a:buClrTx/>
              <a:buSzTx/>
              <a:buFontTx/>
              <a:defRPr/>
            </a:pPr>
            <a:r>
              <a:rPr sz="1200" spc="100">
                <a:solidFill>
                  <a:schemeClr val="tx1"/>
                </a:solidFill>
                <a:latin typeface="微软雅黑" panose="020B0503020204020204" charset="-122"/>
                <a:ea typeface="微软雅黑" panose="020B0503020204020204" charset="-122"/>
                <a:sym typeface="+mn-ea"/>
              </a:rPr>
              <a:t>真正实现CDM（数据副本管理）功能的数据管理平台。支持生产环境的数据保护和应急，满足非生产环境的开发、测试、数据分析等场景。</a:t>
            </a:r>
          </a:p>
        </p:txBody>
      </p:sp>
      <p:pic>
        <p:nvPicPr>
          <p:cNvPr id="13" name="图片 12" descr="资源 13"/>
          <p:cNvPicPr>
            <a:picLocks noChangeAspect="1"/>
          </p:cNvPicPr>
          <p:nvPr/>
        </p:nvPicPr>
        <p:blipFill>
          <a:blip r:embed="rId9"/>
          <a:stretch>
            <a:fillRect/>
          </a:stretch>
        </p:blipFill>
        <p:spPr>
          <a:xfrm>
            <a:off x="585470" y="3509010"/>
            <a:ext cx="6159500" cy="2141220"/>
          </a:xfrm>
          <a:prstGeom prst="rect">
            <a:avLst/>
          </a:prstGeom>
        </p:spPr>
      </p:pic>
      <p:pic>
        <p:nvPicPr>
          <p:cNvPr id="15" name="图片 14" descr="靶标_target-one"/>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44448" y="2185670"/>
            <a:ext cx="361950" cy="361950"/>
          </a:xfrm>
          <a:prstGeom prst="rect">
            <a:avLst/>
          </a:prstGeom>
        </p:spPr>
      </p:pic>
      <p:pic>
        <p:nvPicPr>
          <p:cNvPr id="16" name="图片 15" descr="应用管理"/>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54926" y="3504565"/>
            <a:ext cx="340995" cy="340995"/>
          </a:xfrm>
          <a:prstGeom prst="rect">
            <a:avLst/>
          </a:prstGeom>
        </p:spPr>
      </p:pic>
      <p:pic>
        <p:nvPicPr>
          <p:cNvPr id="31" name="图片 30" descr="恢复"/>
          <p:cNvPicPr>
            <a:picLocks noChangeAspect="1"/>
          </p:cNvPicPr>
          <p:nvPr>
            <p:custDataLst>
              <p:tags r:id="rId7"/>
            </p:custDataLst>
          </p:nvPr>
        </p:nvPicPr>
        <p:blipFill>
          <a:blip r:embed="rId14">
            <a:extLst>
              <a:ext uri="{96DAC541-7B7A-43D3-8B79-37D633B846F1}">
                <asvg:svgBlip xmlns:asvg="http://schemas.microsoft.com/office/drawing/2016/SVG/main" r:embed="rId15"/>
              </a:ext>
            </a:extLst>
          </a:blip>
          <a:stretch>
            <a:fillRect/>
          </a:stretch>
        </p:blipFill>
        <p:spPr>
          <a:xfrm>
            <a:off x="7622858" y="4754880"/>
            <a:ext cx="405130" cy="405130"/>
          </a:xfrm>
          <a:prstGeom prst="rect">
            <a:avLst/>
          </a:prstGeom>
        </p:spPr>
      </p:pic>
      <p:sp>
        <p:nvSpPr>
          <p:cNvPr id="2" name="TextBox 8">
            <a:extLst>
              <a:ext uri="{FF2B5EF4-FFF2-40B4-BE49-F238E27FC236}">
                <a16:creationId xmlns:a16="http://schemas.microsoft.com/office/drawing/2014/main" id="{2DD5B1A5-E2D7-2CE6-F980-973B4F7774B7}"/>
              </a:ext>
            </a:extLst>
          </p:cNvPr>
          <p:cNvSpPr txBox="1"/>
          <p:nvPr/>
        </p:nvSpPr>
        <p:spPr>
          <a:xfrm>
            <a:off x="711200" y="307975"/>
            <a:ext cx="23352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核心产品</a:t>
            </a:r>
          </a:p>
        </p:txBody>
      </p:sp>
      <p:sp>
        <p:nvSpPr>
          <p:cNvPr id="3" name="TextBox 8">
            <a:extLst>
              <a:ext uri="{FF2B5EF4-FFF2-40B4-BE49-F238E27FC236}">
                <a16:creationId xmlns:a16="http://schemas.microsoft.com/office/drawing/2014/main" id="{C5F52200-1B21-46F5-F174-372738B472BB}"/>
              </a:ext>
            </a:extLst>
          </p:cNvPr>
          <p:cNvSpPr txBox="1"/>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419"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CORE PRODUCT</a:t>
            </a:r>
          </a:p>
        </p:txBody>
      </p:sp>
      <p:grpSp>
        <p:nvGrpSpPr>
          <p:cNvPr id="4" name="组合 12">
            <a:extLst>
              <a:ext uri="{FF2B5EF4-FFF2-40B4-BE49-F238E27FC236}">
                <a16:creationId xmlns:a16="http://schemas.microsoft.com/office/drawing/2014/main" id="{E8F51752-F46C-FD55-F303-4E5235303F39}"/>
              </a:ext>
            </a:extLst>
          </p:cNvPr>
          <p:cNvGrpSpPr/>
          <p:nvPr/>
        </p:nvGrpSpPr>
        <p:grpSpPr>
          <a:xfrm>
            <a:off x="9140825" y="404813"/>
            <a:ext cx="2755900" cy="831850"/>
            <a:chOff x="13504" y="561"/>
            <a:chExt cx="5290" cy="1598"/>
          </a:xfrm>
        </p:grpSpPr>
        <p:pic>
          <p:nvPicPr>
            <p:cNvPr id="5" name="图片 13" descr="logo-02">
              <a:extLst>
                <a:ext uri="{FF2B5EF4-FFF2-40B4-BE49-F238E27FC236}">
                  <a16:creationId xmlns:a16="http://schemas.microsoft.com/office/drawing/2014/main" id="{E8819ACF-5B13-5F76-2692-B144B02EE2A3}"/>
                </a:ext>
              </a:extLst>
            </p:cNvPr>
            <p:cNvPicPr>
              <a:picLocks noChangeAspect="1"/>
            </p:cNvPicPr>
            <p:nvPr/>
          </p:nvPicPr>
          <p:blipFill>
            <a:blip r:embed="rId16"/>
            <a:stretch>
              <a:fillRect/>
            </a:stretch>
          </p:blipFill>
          <p:spPr>
            <a:xfrm>
              <a:off x="13504" y="609"/>
              <a:ext cx="3538" cy="1255"/>
            </a:xfrm>
            <a:prstGeom prst="rect">
              <a:avLst/>
            </a:prstGeom>
            <a:noFill/>
            <a:ln w="9525">
              <a:noFill/>
            </a:ln>
          </p:spPr>
        </p:pic>
        <p:pic>
          <p:nvPicPr>
            <p:cNvPr id="12" name="图片 11" descr="中国电子鼎甲logo">
              <a:extLst>
                <a:ext uri="{FF2B5EF4-FFF2-40B4-BE49-F238E27FC236}">
                  <a16:creationId xmlns:a16="http://schemas.microsoft.com/office/drawing/2014/main" id="{38BE1619-ED15-9396-20E6-2F2A929968B6}"/>
                </a:ext>
              </a:extLst>
            </p:cNvPr>
            <p:cNvPicPr>
              <a:picLocks noChangeAspect="1"/>
            </p:cNvPicPr>
            <p:nvPr/>
          </p:nvPicPr>
          <p:blipFill>
            <a:blip r:embed="rId17"/>
            <a:stretch>
              <a:fillRect/>
            </a:stretch>
          </p:blipFill>
          <p:spPr>
            <a:xfrm>
              <a:off x="16806" y="561"/>
              <a:ext cx="1988" cy="1598"/>
            </a:xfrm>
            <a:prstGeom prst="rect">
              <a:avLst/>
            </a:prstGeom>
            <a:noFill/>
            <a:ln w="9525">
              <a:noFill/>
            </a:ln>
          </p:spPr>
        </p:pic>
        <p:cxnSp>
          <p:nvCxnSpPr>
            <p:cNvPr id="14" name="直接连接符 13">
              <a:extLst>
                <a:ext uri="{FF2B5EF4-FFF2-40B4-BE49-F238E27FC236}">
                  <a16:creationId xmlns:a16="http://schemas.microsoft.com/office/drawing/2014/main" id="{8663F49A-07D0-5DC2-7ED3-1998317AB052}"/>
                </a:ext>
              </a:extLst>
            </p:cNvPr>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2"/>
            </p:custDataLst>
          </p:nvPr>
        </p:nvSpPr>
        <p:spPr>
          <a:xfrm>
            <a:off x="8125460" y="1524635"/>
            <a:ext cx="3435985" cy="96837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200" b="1" i="0" kern="1200" cap="none" spc="100" normalizeH="0" baseline="0" noProof="1">
                <a:solidFill>
                  <a:schemeClr val="tx1"/>
                </a:solidFill>
                <a:latin typeface="微软雅黑" panose="020B0503020204020204" charset="-122"/>
                <a:ea typeface="微软雅黑" panose="020B0503020204020204" charset="-122"/>
                <a:cs typeface="+mn-cs"/>
              </a:rPr>
              <a:t>异构支持</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kumimoji="0" sz="1000" b="0" i="0" kern="1200" cap="none" spc="100" normalizeH="0" baseline="0" noProof="1">
                <a:solidFill>
                  <a:schemeClr val="tx1"/>
                </a:solidFill>
                <a:latin typeface="微软雅黑" panose="020B0503020204020204" charset="-122"/>
                <a:ea typeface="微软雅黑" panose="020B0503020204020204" charset="-122"/>
                <a:cs typeface="+mn-cs"/>
              </a:rPr>
              <a:t>跨品牌备份软硬件“一站式”管理</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kumimoji="0" sz="1000" b="0" i="0" kern="1200" cap="none" spc="100" normalizeH="0" baseline="0" noProof="1">
                <a:solidFill>
                  <a:schemeClr val="tx1"/>
                </a:solidFill>
                <a:latin typeface="微软雅黑" panose="020B0503020204020204" charset="-122"/>
                <a:ea typeface="微软雅黑" panose="020B0503020204020204" charset="-122"/>
                <a:cs typeface="+mn-cs"/>
              </a:rPr>
              <a:t>通过API方式快速纳管异构备份软硬件</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kumimoji="0" sz="1000" b="0" i="0" kern="1200" cap="none" spc="100" normalizeH="0" baseline="0" noProof="1">
                <a:solidFill>
                  <a:schemeClr val="tx1"/>
                </a:solidFill>
                <a:latin typeface="微软雅黑" panose="020B0503020204020204" charset="-122"/>
                <a:ea typeface="微软雅黑" panose="020B0503020204020204" charset="-122"/>
                <a:cs typeface="+mn-cs"/>
              </a:rPr>
              <a:t>支持国内外主流灾备厂商产品</a:t>
            </a:r>
          </a:p>
        </p:txBody>
      </p:sp>
      <p:sp>
        <p:nvSpPr>
          <p:cNvPr id="7" name="文本框 6"/>
          <p:cNvSpPr txBox="1"/>
          <p:nvPr>
            <p:custDataLst>
              <p:tags r:id="rId3"/>
            </p:custDataLst>
          </p:nvPr>
        </p:nvSpPr>
        <p:spPr>
          <a:xfrm>
            <a:off x="8125460" y="2656205"/>
            <a:ext cx="3520440" cy="1198880"/>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200" b="1" i="0" kern="1200" cap="none" spc="100" normalizeH="0" baseline="0" noProof="1">
                <a:solidFill>
                  <a:schemeClr val="tx1"/>
                </a:solidFill>
                <a:latin typeface="微软雅黑" panose="020B0503020204020204" charset="-122"/>
                <a:ea typeface="微软雅黑" panose="020B0503020204020204" charset="-122"/>
                <a:cs typeface="+mn-cs"/>
              </a:rPr>
              <a:t>一站管理</a:t>
            </a: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统一监控（作业、设备、资源）</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统一管理（策略、作业、资源）</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日志告警支持</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丰富的可视化及图表展示</a:t>
            </a:r>
          </a:p>
        </p:txBody>
      </p:sp>
      <p:sp>
        <p:nvSpPr>
          <p:cNvPr id="9" name="文本框 8"/>
          <p:cNvSpPr txBox="1"/>
          <p:nvPr>
            <p:custDataLst>
              <p:tags r:id="rId4"/>
            </p:custDataLst>
          </p:nvPr>
        </p:nvSpPr>
        <p:spPr>
          <a:xfrm>
            <a:off x="8125460" y="4034155"/>
            <a:ext cx="3520440" cy="96837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200" b="1" i="0" kern="1200" cap="none" spc="100" normalizeH="0" baseline="0" noProof="1">
                <a:solidFill>
                  <a:schemeClr val="tx1"/>
                </a:solidFill>
                <a:latin typeface="微软雅黑" panose="020B0503020204020204" charset="-122"/>
                <a:ea typeface="微软雅黑" panose="020B0503020204020204" charset="-122"/>
                <a:cs typeface="+mn-cs"/>
              </a:rPr>
              <a:t>无创纳管</a:t>
            </a: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无代理程序（Agentless）</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网络可达、即可纳管</a:t>
            </a: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a:solidFill>
                  <a:schemeClr val="tx1">
                    <a:lumMod val="75000"/>
                    <a:lumOff val="25000"/>
                  </a:schemeClr>
                </a:solidFill>
                <a:latin typeface="微软雅黑" panose="020B0503020204020204" charset="-122"/>
                <a:ea typeface="微软雅黑" panose="020B0503020204020204" charset="-122"/>
                <a:sym typeface="+mn-ea"/>
              </a:rPr>
              <a:t>对原有备份环境“零”负担</a:t>
            </a:r>
          </a:p>
        </p:txBody>
      </p:sp>
      <p:sp>
        <p:nvSpPr>
          <p:cNvPr id="10" name="文本框 9"/>
          <p:cNvSpPr txBox="1"/>
          <p:nvPr>
            <p:custDataLst>
              <p:tags r:id="rId5"/>
            </p:custDataLst>
          </p:nvPr>
        </p:nvSpPr>
        <p:spPr>
          <a:xfrm>
            <a:off x="562610" y="1714500"/>
            <a:ext cx="3537585" cy="337185"/>
          </a:xfrm>
          <a:prstGeom prst="rect">
            <a:avLst/>
          </a:prstGeom>
          <a:solidFill>
            <a:srgbClr val="C00000"/>
          </a:solidFill>
        </p:spPr>
        <p:txBody>
          <a:bodyPr wrap="square">
            <a:spAutoFit/>
          </a:bodyPr>
          <a:lstStyle/>
          <a:p>
            <a:pPr marR="0" algn="ctr" defTabSz="914400" fontAlgn="auto">
              <a:spcBef>
                <a:spcPts val="0"/>
              </a:spcBef>
              <a:spcAft>
                <a:spcPts val="0"/>
              </a:spcAft>
              <a:buClrTx/>
              <a:buSzTx/>
              <a:buFontTx/>
              <a:defRPr/>
            </a:pPr>
            <a:r>
              <a:rPr kumimoji="0" sz="1600" b="1" i="0" kern="1200" cap="none" spc="100" normalizeH="0" baseline="0" noProof="1">
                <a:solidFill>
                  <a:schemeClr val="bg1"/>
                </a:solidFill>
                <a:latin typeface="微软雅黑" panose="020B0503020204020204" charset="-122"/>
                <a:ea typeface="微软雅黑" panose="020B0503020204020204" charset="-122"/>
                <a:cs typeface="+mn-cs"/>
              </a:rPr>
              <a:t>DBackup IMP 智能灾备管理平台</a:t>
            </a:r>
          </a:p>
        </p:txBody>
      </p:sp>
      <p:sp>
        <p:nvSpPr>
          <p:cNvPr id="11" name="文本框 10"/>
          <p:cNvSpPr txBox="1"/>
          <p:nvPr>
            <p:custDataLst>
              <p:tags r:id="rId6"/>
            </p:custDataLst>
          </p:nvPr>
        </p:nvSpPr>
        <p:spPr>
          <a:xfrm>
            <a:off x="471170" y="2265680"/>
            <a:ext cx="6342380" cy="1290320"/>
          </a:xfrm>
          <a:prstGeom prst="rect">
            <a:avLst/>
          </a:prstGeom>
          <a:noFill/>
        </p:spPr>
        <p:txBody>
          <a:bodyPr wrap="square">
            <a:spAutoFit/>
          </a:bodyPr>
          <a:lstStyle/>
          <a:p>
            <a:pPr lvl="0" algn="just" fontAlgn="auto">
              <a:lnSpc>
                <a:spcPct val="130000"/>
              </a:lnSpc>
              <a:spcBef>
                <a:spcPts val="0"/>
              </a:spcBef>
              <a:spcAft>
                <a:spcPts val="0"/>
              </a:spcAft>
              <a:buClrTx/>
              <a:buSzTx/>
              <a:buFontTx/>
              <a:defRPr/>
            </a:pPr>
            <a:r>
              <a:rPr sz="1200" spc="100">
                <a:solidFill>
                  <a:schemeClr val="tx1"/>
                </a:solidFill>
                <a:latin typeface="微软雅黑" panose="020B0503020204020204" charset="-122"/>
                <a:ea typeface="微软雅黑" panose="020B0503020204020204" charset="-122"/>
                <a:sym typeface="+mn-ea"/>
              </a:rPr>
              <a:t>鼎甲智能灾备管理平台（DBackup IMP）构建了一个面向复杂异构灾备软硬件资源的“一站式”管理环境，可快速实现对灾备策略、作业、资源、设备的统一监管，并且对原有灾备环境“零”负担。企业级灾备区域管理员可以通过本平台，高效监控、管理各区域的灾备执行情况。确保在遭遇数据灾难时，可以快速整合有效资源进行数据恢复。</a:t>
            </a:r>
          </a:p>
        </p:txBody>
      </p:sp>
      <p:sp>
        <p:nvSpPr>
          <p:cNvPr id="2" name="文本框 1"/>
          <p:cNvSpPr txBox="1"/>
          <p:nvPr>
            <p:custDataLst>
              <p:tags r:id="rId7"/>
            </p:custDataLst>
          </p:nvPr>
        </p:nvSpPr>
        <p:spPr>
          <a:xfrm>
            <a:off x="8125460" y="5190490"/>
            <a:ext cx="3099267" cy="1198880"/>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200" b="1" i="0" kern="1200" cap="none" spc="100" normalizeH="0" baseline="0" noProof="1">
                <a:solidFill>
                  <a:schemeClr val="tx1"/>
                </a:solidFill>
                <a:latin typeface="微软雅黑" panose="020B0503020204020204" charset="-122"/>
                <a:ea typeface="微软雅黑" panose="020B0503020204020204" charset="-122"/>
                <a:cs typeface="+mn-cs"/>
              </a:rPr>
              <a:t>轻量应用</a:t>
            </a: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dirty="0" err="1">
                <a:solidFill>
                  <a:schemeClr val="tx1">
                    <a:lumMod val="75000"/>
                    <a:lumOff val="25000"/>
                  </a:schemeClr>
                </a:solidFill>
                <a:latin typeface="微软雅黑" panose="020B0503020204020204" charset="-122"/>
                <a:ea typeface="微软雅黑" panose="020B0503020204020204" charset="-122"/>
                <a:sym typeface="+mn-ea"/>
              </a:rPr>
              <a:t>基于运维API构建</a:t>
            </a:r>
            <a:endParaRPr sz="1000" spc="100" dirty="0">
              <a:solidFill>
                <a:schemeClr val="tx1">
                  <a:lumMod val="75000"/>
                  <a:lumOff val="25000"/>
                </a:schemeClr>
              </a:solidFill>
              <a:latin typeface="微软雅黑" panose="020B0503020204020204" charset="-122"/>
              <a:ea typeface="微软雅黑" panose="020B0503020204020204" charset="-122"/>
              <a:sym typeface="+mn-ea"/>
            </a:endParaRP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dirty="0" err="1">
                <a:solidFill>
                  <a:schemeClr val="tx1">
                    <a:lumMod val="75000"/>
                    <a:lumOff val="25000"/>
                  </a:schemeClr>
                </a:solidFill>
                <a:latin typeface="微软雅黑" panose="020B0503020204020204" charset="-122"/>
                <a:ea typeface="微软雅黑" panose="020B0503020204020204" charset="-122"/>
                <a:sym typeface="+mn-ea"/>
              </a:rPr>
              <a:t>基于Vue.js、Spring</a:t>
            </a:r>
            <a:r>
              <a:rPr sz="1000" spc="100" dirty="0">
                <a:solidFill>
                  <a:schemeClr val="tx1">
                    <a:lumMod val="75000"/>
                    <a:lumOff val="25000"/>
                  </a:schemeClr>
                </a:solidFill>
                <a:latin typeface="微软雅黑" panose="020B0503020204020204" charset="-122"/>
                <a:ea typeface="微软雅黑" panose="020B0503020204020204" charset="-122"/>
                <a:sym typeface="+mn-ea"/>
              </a:rPr>
              <a:t> </a:t>
            </a:r>
            <a:r>
              <a:rPr sz="1000" spc="100" dirty="0" err="1">
                <a:solidFill>
                  <a:schemeClr val="tx1">
                    <a:lumMod val="75000"/>
                    <a:lumOff val="25000"/>
                  </a:schemeClr>
                </a:solidFill>
                <a:latin typeface="微软雅黑" panose="020B0503020204020204" charset="-122"/>
                <a:ea typeface="微软雅黑" panose="020B0503020204020204" charset="-122"/>
                <a:sym typeface="+mn-ea"/>
              </a:rPr>
              <a:t>Boot等架构开发，敏捷开发、扩展性强</a:t>
            </a:r>
            <a:endParaRPr sz="1000" spc="100" dirty="0">
              <a:solidFill>
                <a:schemeClr val="tx1">
                  <a:lumMod val="75000"/>
                  <a:lumOff val="25000"/>
                </a:schemeClr>
              </a:solidFill>
              <a:latin typeface="微软雅黑" panose="020B0503020204020204" charset="-122"/>
              <a:ea typeface="微软雅黑" panose="020B0503020204020204" charset="-122"/>
              <a:sym typeface="+mn-ea"/>
            </a:endParaRPr>
          </a:p>
          <a:p>
            <a:pPr marL="171450" marR="0" indent="-171450" algn="just" defTabSz="914400" fontAlgn="auto">
              <a:lnSpc>
                <a:spcPts val="1800"/>
              </a:lnSpc>
              <a:spcBef>
                <a:spcPts val="0"/>
              </a:spcBef>
              <a:spcAft>
                <a:spcPts val="0"/>
              </a:spcAft>
              <a:buClr>
                <a:srgbClr val="C00000"/>
              </a:buClr>
              <a:buSzTx/>
              <a:buFont typeface="Wingdings" panose="05000000000000000000" charset="0"/>
              <a:buChar char="ü"/>
              <a:defRPr/>
            </a:pPr>
            <a:r>
              <a:rPr sz="1000" spc="100" dirty="0" err="1">
                <a:solidFill>
                  <a:schemeClr val="tx1">
                    <a:lumMod val="75000"/>
                    <a:lumOff val="25000"/>
                  </a:schemeClr>
                </a:solidFill>
                <a:latin typeface="微软雅黑" panose="020B0503020204020204" charset="-122"/>
                <a:ea typeface="微软雅黑" panose="020B0503020204020204" charset="-122"/>
                <a:sym typeface="+mn-ea"/>
              </a:rPr>
              <a:t>资源需求低，All</a:t>
            </a:r>
            <a:r>
              <a:rPr sz="1000" spc="100" dirty="0">
                <a:solidFill>
                  <a:schemeClr val="tx1">
                    <a:lumMod val="75000"/>
                    <a:lumOff val="25000"/>
                  </a:schemeClr>
                </a:solidFill>
                <a:latin typeface="微软雅黑" panose="020B0503020204020204" charset="-122"/>
                <a:ea typeface="微软雅黑" panose="020B0503020204020204" charset="-122"/>
                <a:sym typeface="+mn-ea"/>
              </a:rPr>
              <a:t> in One </a:t>
            </a:r>
            <a:r>
              <a:rPr sz="1000" spc="100" dirty="0" err="1">
                <a:solidFill>
                  <a:schemeClr val="tx1">
                    <a:lumMod val="75000"/>
                    <a:lumOff val="25000"/>
                  </a:schemeClr>
                </a:solidFill>
                <a:latin typeface="微软雅黑" panose="020B0503020204020204" charset="-122"/>
                <a:ea typeface="微软雅黑" panose="020B0503020204020204" charset="-122"/>
                <a:sym typeface="+mn-ea"/>
              </a:rPr>
              <a:t>VM负担</a:t>
            </a:r>
            <a:endParaRPr sz="1000" spc="100" dirty="0">
              <a:solidFill>
                <a:schemeClr val="tx1">
                  <a:lumMod val="75000"/>
                  <a:lumOff val="25000"/>
                </a:schemeClr>
              </a:solidFill>
              <a:latin typeface="微软雅黑" panose="020B0503020204020204" charset="-122"/>
              <a:ea typeface="微软雅黑" panose="020B0503020204020204" charset="-122"/>
              <a:sym typeface="+mn-ea"/>
            </a:endParaRPr>
          </a:p>
        </p:txBody>
      </p:sp>
      <p:pic>
        <p:nvPicPr>
          <p:cNvPr id="3" name="图片 2" descr="资源 14"/>
          <p:cNvPicPr>
            <a:picLocks noChangeAspect="1"/>
          </p:cNvPicPr>
          <p:nvPr/>
        </p:nvPicPr>
        <p:blipFill>
          <a:blip r:embed="rId9"/>
          <a:stretch>
            <a:fillRect/>
          </a:stretch>
        </p:blipFill>
        <p:spPr>
          <a:xfrm>
            <a:off x="1197610" y="3639820"/>
            <a:ext cx="5031740" cy="2580005"/>
          </a:xfrm>
          <a:prstGeom prst="rect">
            <a:avLst/>
          </a:prstGeom>
        </p:spPr>
      </p:pic>
      <p:pic>
        <p:nvPicPr>
          <p:cNvPr id="4" name="图片 3" descr="sae 轻量级分布式应用服务"/>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46365" y="5160010"/>
            <a:ext cx="335915" cy="335915"/>
          </a:xfrm>
          <a:prstGeom prst="rect">
            <a:avLst/>
          </a:prstGeom>
        </p:spPr>
      </p:pic>
      <p:pic>
        <p:nvPicPr>
          <p:cNvPr id="5" name="图片 4" descr="全部_all-application"/>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72718" y="2656205"/>
            <a:ext cx="283210" cy="283210"/>
          </a:xfrm>
          <a:prstGeom prst="rect">
            <a:avLst/>
          </a:prstGeom>
        </p:spPr>
      </p:pic>
      <p:pic>
        <p:nvPicPr>
          <p:cNvPr id="12" name="图片 11" descr="支持"/>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68273" y="1524000"/>
            <a:ext cx="292100" cy="292100"/>
          </a:xfrm>
          <a:prstGeom prst="rect">
            <a:avLst/>
          </a:prstGeom>
        </p:spPr>
      </p:pic>
      <p:pic>
        <p:nvPicPr>
          <p:cNvPr id="14" name="图片 13" descr="连接点_connection-point"/>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62240" y="4034155"/>
            <a:ext cx="304165" cy="304165"/>
          </a:xfrm>
          <a:prstGeom prst="rect">
            <a:avLst/>
          </a:prstGeom>
        </p:spPr>
      </p:pic>
      <p:sp>
        <p:nvSpPr>
          <p:cNvPr id="13" name="TextBox 8">
            <a:extLst>
              <a:ext uri="{FF2B5EF4-FFF2-40B4-BE49-F238E27FC236}">
                <a16:creationId xmlns:a16="http://schemas.microsoft.com/office/drawing/2014/main" id="{A3C7F136-651E-55A7-CA1F-5B98A9AB0313}"/>
              </a:ext>
            </a:extLst>
          </p:cNvPr>
          <p:cNvSpPr txBox="1"/>
          <p:nvPr/>
        </p:nvSpPr>
        <p:spPr>
          <a:xfrm>
            <a:off x="711200" y="307975"/>
            <a:ext cx="23352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核心产品</a:t>
            </a:r>
          </a:p>
        </p:txBody>
      </p:sp>
      <p:sp>
        <p:nvSpPr>
          <p:cNvPr id="15" name="TextBox 8">
            <a:extLst>
              <a:ext uri="{FF2B5EF4-FFF2-40B4-BE49-F238E27FC236}">
                <a16:creationId xmlns:a16="http://schemas.microsoft.com/office/drawing/2014/main" id="{FB89BEFD-4571-5393-8815-16A859091125}"/>
              </a:ext>
            </a:extLst>
          </p:cNvPr>
          <p:cNvSpPr txBox="1"/>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419"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CORE PRODUCT</a:t>
            </a:r>
          </a:p>
        </p:txBody>
      </p:sp>
      <p:grpSp>
        <p:nvGrpSpPr>
          <p:cNvPr id="16" name="组合 12">
            <a:extLst>
              <a:ext uri="{FF2B5EF4-FFF2-40B4-BE49-F238E27FC236}">
                <a16:creationId xmlns:a16="http://schemas.microsoft.com/office/drawing/2014/main" id="{90819ACC-6278-9BD5-0904-E985BE338C92}"/>
              </a:ext>
            </a:extLst>
          </p:cNvPr>
          <p:cNvGrpSpPr/>
          <p:nvPr/>
        </p:nvGrpSpPr>
        <p:grpSpPr>
          <a:xfrm>
            <a:off x="9140825" y="404813"/>
            <a:ext cx="2755900" cy="831850"/>
            <a:chOff x="13504" y="561"/>
            <a:chExt cx="5290" cy="1598"/>
          </a:xfrm>
        </p:grpSpPr>
        <p:pic>
          <p:nvPicPr>
            <p:cNvPr id="17" name="图片 13" descr="logo-02">
              <a:extLst>
                <a:ext uri="{FF2B5EF4-FFF2-40B4-BE49-F238E27FC236}">
                  <a16:creationId xmlns:a16="http://schemas.microsoft.com/office/drawing/2014/main" id="{66A9D039-56EA-085F-2B88-ED78640A6825}"/>
                </a:ext>
              </a:extLst>
            </p:cNvPr>
            <p:cNvPicPr>
              <a:picLocks noChangeAspect="1"/>
            </p:cNvPicPr>
            <p:nvPr/>
          </p:nvPicPr>
          <p:blipFill>
            <a:blip r:embed="rId18"/>
            <a:stretch>
              <a:fillRect/>
            </a:stretch>
          </p:blipFill>
          <p:spPr>
            <a:xfrm>
              <a:off x="13504" y="609"/>
              <a:ext cx="3538" cy="1255"/>
            </a:xfrm>
            <a:prstGeom prst="rect">
              <a:avLst/>
            </a:prstGeom>
            <a:noFill/>
            <a:ln w="9525">
              <a:noFill/>
            </a:ln>
          </p:spPr>
        </p:pic>
        <p:pic>
          <p:nvPicPr>
            <p:cNvPr id="18" name="图片 17" descr="中国电子鼎甲logo">
              <a:extLst>
                <a:ext uri="{FF2B5EF4-FFF2-40B4-BE49-F238E27FC236}">
                  <a16:creationId xmlns:a16="http://schemas.microsoft.com/office/drawing/2014/main" id="{6D6B7083-F865-7403-7B07-5D4829CD8754}"/>
                </a:ext>
              </a:extLst>
            </p:cNvPr>
            <p:cNvPicPr>
              <a:picLocks noChangeAspect="1"/>
            </p:cNvPicPr>
            <p:nvPr/>
          </p:nvPicPr>
          <p:blipFill>
            <a:blip r:embed="rId19"/>
            <a:stretch>
              <a:fillRect/>
            </a:stretch>
          </p:blipFill>
          <p:spPr>
            <a:xfrm>
              <a:off x="16806" y="561"/>
              <a:ext cx="1988" cy="1598"/>
            </a:xfrm>
            <a:prstGeom prst="rect">
              <a:avLst/>
            </a:prstGeom>
            <a:noFill/>
            <a:ln w="9525">
              <a:noFill/>
            </a:ln>
          </p:spPr>
        </p:pic>
        <p:cxnSp>
          <p:nvCxnSpPr>
            <p:cNvPr id="19" name="直接连接符 18">
              <a:extLst>
                <a:ext uri="{FF2B5EF4-FFF2-40B4-BE49-F238E27FC236}">
                  <a16:creationId xmlns:a16="http://schemas.microsoft.com/office/drawing/2014/main" id="{4790E340-38AF-8280-DC67-8A1F28634FF1}"/>
                </a:ext>
              </a:extLst>
            </p:cNvPr>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562610" y="1714500"/>
            <a:ext cx="3537585" cy="337185"/>
          </a:xfrm>
          <a:prstGeom prst="rect">
            <a:avLst/>
          </a:prstGeom>
          <a:solidFill>
            <a:srgbClr val="C00000"/>
          </a:solidFill>
        </p:spPr>
        <p:txBody>
          <a:bodyPr wrap="square">
            <a:spAutoFit/>
          </a:bodyPr>
          <a:lstStyle/>
          <a:p>
            <a:pPr marR="0" algn="ctr" defTabSz="914400" fontAlgn="auto">
              <a:spcBef>
                <a:spcPts val="0"/>
              </a:spcBef>
              <a:spcAft>
                <a:spcPts val="0"/>
              </a:spcAft>
              <a:buClrTx/>
              <a:buSzTx/>
              <a:buFontTx/>
              <a:defRPr/>
            </a:pPr>
            <a:r>
              <a:rPr kumimoji="0" lang="en-US" sz="1600" b="1" i="0" kern="1200" cap="none" spc="100" normalizeH="0" baseline="0" noProof="1">
                <a:solidFill>
                  <a:schemeClr val="bg1"/>
                </a:solidFill>
                <a:latin typeface="微软雅黑" panose="020B0503020204020204" charset="-122"/>
                <a:ea typeface="微软雅黑" panose="020B0503020204020204" charset="-122"/>
                <a:cs typeface="+mn-cs"/>
              </a:rPr>
              <a:t>InfoArchiver </a:t>
            </a:r>
            <a:r>
              <a:rPr kumimoji="0" lang="zh-CN" altLang="en-US" sz="1600" b="1" i="0" kern="1200" cap="none" spc="100" normalizeH="0" baseline="0" noProof="1">
                <a:solidFill>
                  <a:schemeClr val="bg1"/>
                </a:solidFill>
                <a:latin typeface="微软雅黑" panose="020B0503020204020204" charset="-122"/>
                <a:ea typeface="微软雅黑" panose="020B0503020204020204" charset="-122"/>
                <a:cs typeface="+mn-cs"/>
              </a:rPr>
              <a:t>鼎甲数据归档平台</a:t>
            </a:r>
          </a:p>
        </p:txBody>
      </p:sp>
      <p:sp>
        <p:nvSpPr>
          <p:cNvPr id="11" name="文本框 10"/>
          <p:cNvSpPr txBox="1"/>
          <p:nvPr>
            <p:custDataLst>
              <p:tags r:id="rId3"/>
            </p:custDataLst>
          </p:nvPr>
        </p:nvSpPr>
        <p:spPr>
          <a:xfrm>
            <a:off x="471170" y="2265680"/>
            <a:ext cx="6342380" cy="1029193"/>
          </a:xfrm>
          <a:prstGeom prst="rect">
            <a:avLst/>
          </a:prstGeom>
          <a:noFill/>
        </p:spPr>
        <p:txBody>
          <a:bodyPr wrap="square">
            <a:spAutoFit/>
          </a:bodyPr>
          <a:lstStyle/>
          <a:p>
            <a:pPr lvl="0" algn="just" fontAlgn="auto">
              <a:lnSpc>
                <a:spcPct val="130000"/>
              </a:lnSpc>
              <a:spcBef>
                <a:spcPts val="0"/>
              </a:spcBef>
              <a:spcAft>
                <a:spcPts val="0"/>
              </a:spcAft>
              <a:buClrTx/>
              <a:buSzTx/>
              <a:buFontTx/>
              <a:defRPr/>
            </a:pPr>
            <a:r>
              <a:rPr lang="zh-CN" altLang="en-US" sz="1200" spc="100" dirty="0">
                <a:solidFill>
                  <a:schemeClr val="tx1"/>
                </a:solidFill>
                <a:latin typeface="微软雅黑" panose="020B0503020204020204" charset="-122"/>
                <a:ea typeface="微软雅黑" panose="020B0503020204020204" charset="-122"/>
                <a:sym typeface="+mn-ea"/>
              </a:rPr>
              <a:t>实现将企业历史数据定期归档，一方面使本地磁盘空间得到清理释放，让企业用户磁盘空间得到更大化利用。另一方面，归档历史数据能将企业重要数据保存起来，让数据不丢失，让有价值数据得到保护，统一管理企业用户数据。并且用户可在本机生成存根，文件实体在云上，可直接打开使用有效数据，及时使用。</a:t>
            </a:r>
          </a:p>
        </p:txBody>
      </p:sp>
      <p:sp>
        <p:nvSpPr>
          <p:cNvPr id="13" name="文本框 12"/>
          <p:cNvSpPr txBox="1"/>
          <p:nvPr>
            <p:custDataLst>
              <p:tags r:id="rId4"/>
            </p:custDataLst>
          </p:nvPr>
        </p:nvSpPr>
        <p:spPr>
          <a:xfrm>
            <a:off x="8028305" y="1686560"/>
            <a:ext cx="3520440" cy="1430020"/>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200" b="1" i="0" kern="1200" cap="none" spc="100" normalizeH="0" baseline="0" noProof="1">
                <a:solidFill>
                  <a:schemeClr val="tx1"/>
                </a:solidFill>
                <a:latin typeface="微软雅黑" panose="020B0503020204020204" charset="-122"/>
                <a:ea typeface="微软雅黑" panose="020B0503020204020204" charset="-122"/>
                <a:cs typeface="+mn-cs"/>
              </a:rPr>
              <a:t>HCI 架构</a:t>
            </a: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kumimoji="0" sz="1000" b="0" i="0" kern="1200" cap="none" spc="100" normalizeH="0" baseline="0" noProof="1">
                <a:solidFill>
                  <a:schemeClr val="tx1"/>
                </a:solidFill>
                <a:latin typeface="微软雅黑" panose="020B0503020204020204" charset="-122"/>
                <a:ea typeface="微软雅黑" panose="020B0503020204020204" charset="-122"/>
                <a:cs typeface="+mn-cs"/>
              </a:rPr>
              <a:t>将服务器资源池化，提供更灵活的系统部署方式。系统采用HCI超融合架构，在x86架构服务器实现了分布式存储，可以通过增加节点的方式横向扩容。实现了高度自动化，部署、维护非常方便。在集群架构下，将众多节点组成一个整体，统一管理分配资源。</a:t>
            </a:r>
          </a:p>
        </p:txBody>
      </p:sp>
      <p:sp>
        <p:nvSpPr>
          <p:cNvPr id="15" name="文本框 14"/>
          <p:cNvSpPr txBox="1"/>
          <p:nvPr>
            <p:custDataLst>
              <p:tags r:id="rId5"/>
            </p:custDataLst>
          </p:nvPr>
        </p:nvSpPr>
        <p:spPr>
          <a:xfrm>
            <a:off x="8028305" y="3282315"/>
            <a:ext cx="3520440" cy="1430020"/>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200" b="1" i="0" kern="1200" cap="none" spc="100" normalizeH="0" baseline="0" noProof="1">
                <a:solidFill>
                  <a:schemeClr val="tx1"/>
                </a:solidFill>
                <a:latin typeface="微软雅黑" panose="020B0503020204020204" charset="-122"/>
                <a:ea typeface="微软雅黑" panose="020B0503020204020204" charset="-122"/>
                <a:cs typeface="+mn-cs"/>
              </a:rPr>
              <a:t>稳定可靠</a:t>
            </a: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sz="1000" spc="100" dirty="0">
                <a:solidFill>
                  <a:schemeClr val="tx1">
                    <a:lumMod val="75000"/>
                    <a:lumOff val="25000"/>
                  </a:schemeClr>
                </a:solidFill>
                <a:latin typeface="微软雅黑" panose="020B0503020204020204" charset="-122"/>
                <a:ea typeface="微软雅黑" panose="020B0503020204020204" charset="-122"/>
                <a:sym typeface="+mn-ea"/>
              </a:rPr>
              <a:t>内容全生命周期安全防护，充分保障内容安全。InfoArchiver为企业提供文件内容全生命周期的安全保护，保护内容采集、管理、存储、保护、呈现全流程的使用安全，多种措施确保企业内容的在线安全、离线安全、存储安全，传输安全等。</a:t>
            </a:r>
          </a:p>
        </p:txBody>
      </p:sp>
      <p:sp>
        <p:nvSpPr>
          <p:cNvPr id="16" name="文本框 15"/>
          <p:cNvSpPr txBox="1"/>
          <p:nvPr>
            <p:custDataLst>
              <p:tags r:id="rId6"/>
            </p:custDataLst>
          </p:nvPr>
        </p:nvSpPr>
        <p:spPr>
          <a:xfrm>
            <a:off x="8049895" y="4919345"/>
            <a:ext cx="3531235" cy="1660525"/>
          </a:xfrm>
          <a:prstGeom prst="rect">
            <a:avLst/>
          </a:prstGeom>
          <a:noFill/>
        </p:spPr>
        <p:txBody>
          <a:bodyPr wrap="square">
            <a:spAutoFit/>
          </a:bodyPr>
          <a:lstStyle/>
          <a:p>
            <a:pPr marR="0" algn="just" defTabSz="914400" fontAlgn="auto">
              <a:spcBef>
                <a:spcPts val="0"/>
              </a:spcBef>
              <a:spcAft>
                <a:spcPts val="0"/>
              </a:spcAft>
              <a:buClrTx/>
              <a:buSzTx/>
              <a:buFontTx/>
              <a:defRPr/>
            </a:pPr>
            <a:r>
              <a:rPr kumimoji="0" sz="1200" b="1" i="0" kern="1200" cap="none" spc="100" normalizeH="0" baseline="0" noProof="1">
                <a:solidFill>
                  <a:schemeClr val="tx1"/>
                </a:solidFill>
                <a:latin typeface="微软雅黑" panose="020B0503020204020204" charset="-122"/>
                <a:ea typeface="微软雅黑" panose="020B0503020204020204" charset="-122"/>
                <a:cs typeface="+mn-cs"/>
              </a:rPr>
              <a:t>精细化的轻运维</a:t>
            </a:r>
            <a:endParaRPr kumimoji="0" sz="14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endParaRPr>
          </a:p>
          <a:p>
            <a:pPr marR="0" indent="0" algn="just" defTabSz="914400" fontAlgn="auto">
              <a:lnSpc>
                <a:spcPts val="1800"/>
              </a:lnSpc>
              <a:spcBef>
                <a:spcPts val="0"/>
              </a:spcBef>
              <a:spcAft>
                <a:spcPts val="0"/>
              </a:spcAft>
              <a:buClrTx/>
              <a:buSzTx/>
              <a:buFontTx/>
              <a:defRPr/>
            </a:pPr>
            <a:r>
              <a:rPr sz="1000" spc="100">
                <a:solidFill>
                  <a:schemeClr val="tx1">
                    <a:lumMod val="75000"/>
                    <a:lumOff val="25000"/>
                  </a:schemeClr>
                </a:solidFill>
                <a:latin typeface="微软雅黑" panose="020B0503020204020204" charset="-122"/>
                <a:ea typeface="微软雅黑" panose="020B0503020204020204" charset="-122"/>
                <a:sym typeface="+mn-ea"/>
              </a:rPr>
              <a:t>强大的业务运维能力+轻量化的系统运维管理 业务运维层面：以“三权分立”的多层级制衡管理方式，解决权力过度集中的问题；通过细颗粒度权限体系和详尽的日志报表等管理和监控企业内容高效、安全的流转。</a:t>
            </a:r>
          </a:p>
          <a:p>
            <a:pPr marR="0" indent="0" algn="just" defTabSz="914400" fontAlgn="auto">
              <a:lnSpc>
                <a:spcPts val="1800"/>
              </a:lnSpc>
              <a:spcBef>
                <a:spcPts val="0"/>
              </a:spcBef>
              <a:spcAft>
                <a:spcPts val="0"/>
              </a:spcAft>
              <a:buClrTx/>
              <a:buSzTx/>
              <a:buFontTx/>
              <a:defRPr/>
            </a:pPr>
            <a:endParaRPr kumimoji="0" sz="1000" b="0" i="0" kern="1200" cap="none" spc="100" normalizeH="0" baseline="0" noProof="1">
              <a:solidFill>
                <a:schemeClr val="tx1">
                  <a:lumMod val="75000"/>
                  <a:lumOff val="25000"/>
                </a:schemeClr>
              </a:solidFill>
              <a:latin typeface="微软雅黑" panose="020B0503020204020204" charset="-122"/>
              <a:ea typeface="微软雅黑" panose="020B0503020204020204" charset="-122"/>
              <a:cs typeface="+mn-cs"/>
              <a:sym typeface="+mn-ea"/>
            </a:endParaRPr>
          </a:p>
        </p:txBody>
      </p:sp>
      <p:pic>
        <p:nvPicPr>
          <p:cNvPr id="22" name="图片 21" descr="资源 19"/>
          <p:cNvPicPr>
            <a:picLocks noChangeAspect="1"/>
          </p:cNvPicPr>
          <p:nvPr/>
        </p:nvPicPr>
        <p:blipFill>
          <a:blip r:embed="rId11"/>
          <a:stretch>
            <a:fillRect/>
          </a:stretch>
        </p:blipFill>
        <p:spPr>
          <a:xfrm>
            <a:off x="1044575" y="3662680"/>
            <a:ext cx="5195570" cy="2667635"/>
          </a:xfrm>
          <a:prstGeom prst="rect">
            <a:avLst/>
          </a:prstGeom>
        </p:spPr>
      </p:pic>
      <p:pic>
        <p:nvPicPr>
          <p:cNvPr id="23" name="图片 22" descr="支持"/>
          <p:cNvPicPr>
            <a:picLocks noChangeAspect="1"/>
          </p:cNvPicPr>
          <p:nvPr>
            <p:custDataLst>
              <p:tags r:id="rId7"/>
            </p:custDataLst>
          </p:nvPr>
        </p:nvPicPr>
        <p:blipFill>
          <a:blip r:embed="rId12">
            <a:extLst>
              <a:ext uri="{96DAC541-7B7A-43D3-8B79-37D633B846F1}">
                <asvg:svgBlip xmlns:asvg="http://schemas.microsoft.com/office/drawing/2016/SVG/main" r:embed="rId13"/>
              </a:ext>
            </a:extLst>
          </a:blip>
          <a:stretch>
            <a:fillRect/>
          </a:stretch>
        </p:blipFill>
        <p:spPr>
          <a:xfrm>
            <a:off x="7714298" y="3263900"/>
            <a:ext cx="292100" cy="292100"/>
          </a:xfrm>
          <a:prstGeom prst="rect">
            <a:avLst/>
          </a:prstGeom>
        </p:spPr>
      </p:pic>
      <p:pic>
        <p:nvPicPr>
          <p:cNvPr id="24" name="图片 23" descr="sae 轻量级分布式应用服务"/>
          <p:cNvPicPr>
            <a:picLocks noChangeAspect="1"/>
          </p:cNvPicPr>
          <p:nvPr>
            <p:custDataLst>
              <p:tags r:id="rId8"/>
            </p:custDataLst>
          </p:nvPr>
        </p:nvPicPr>
        <p:blipFill>
          <a:blip r:embed="rId14">
            <a:extLst>
              <a:ext uri="{96DAC541-7B7A-43D3-8B79-37D633B846F1}">
                <asvg:svgBlip xmlns:asvg="http://schemas.microsoft.com/office/drawing/2016/SVG/main" r:embed="rId15"/>
              </a:ext>
            </a:extLst>
          </a:blip>
          <a:stretch>
            <a:fillRect/>
          </a:stretch>
        </p:blipFill>
        <p:spPr>
          <a:xfrm>
            <a:off x="7692390" y="4921250"/>
            <a:ext cx="335915" cy="335915"/>
          </a:xfrm>
          <a:prstGeom prst="rect">
            <a:avLst/>
          </a:prstGeom>
        </p:spPr>
      </p:pic>
      <p:pic>
        <p:nvPicPr>
          <p:cNvPr id="25" name="图片 24" descr="组织架构"/>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08900" y="1671320"/>
            <a:ext cx="302895" cy="302895"/>
          </a:xfrm>
          <a:prstGeom prst="rect">
            <a:avLst/>
          </a:prstGeom>
        </p:spPr>
      </p:pic>
      <p:sp>
        <p:nvSpPr>
          <p:cNvPr id="2" name="TextBox 8">
            <a:extLst>
              <a:ext uri="{FF2B5EF4-FFF2-40B4-BE49-F238E27FC236}">
                <a16:creationId xmlns:a16="http://schemas.microsoft.com/office/drawing/2014/main" id="{5D047042-DCBF-44B6-0E17-27DE955E552E}"/>
              </a:ext>
            </a:extLst>
          </p:cNvPr>
          <p:cNvSpPr txBox="1"/>
          <p:nvPr/>
        </p:nvSpPr>
        <p:spPr>
          <a:xfrm>
            <a:off x="711200" y="307975"/>
            <a:ext cx="23352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核心产品</a:t>
            </a:r>
          </a:p>
        </p:txBody>
      </p:sp>
      <p:sp>
        <p:nvSpPr>
          <p:cNvPr id="3" name="TextBox 8">
            <a:extLst>
              <a:ext uri="{FF2B5EF4-FFF2-40B4-BE49-F238E27FC236}">
                <a16:creationId xmlns:a16="http://schemas.microsoft.com/office/drawing/2014/main" id="{50FDC31F-1FC2-6F53-9571-D37669D9E472}"/>
              </a:ext>
            </a:extLst>
          </p:cNvPr>
          <p:cNvSpPr txBox="1"/>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419"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CORE PRODUCT</a:t>
            </a:r>
          </a:p>
        </p:txBody>
      </p:sp>
      <p:grpSp>
        <p:nvGrpSpPr>
          <p:cNvPr id="4" name="组合 12">
            <a:extLst>
              <a:ext uri="{FF2B5EF4-FFF2-40B4-BE49-F238E27FC236}">
                <a16:creationId xmlns:a16="http://schemas.microsoft.com/office/drawing/2014/main" id="{C903B427-F913-CAFE-7076-60C151EBDD12}"/>
              </a:ext>
            </a:extLst>
          </p:cNvPr>
          <p:cNvGrpSpPr/>
          <p:nvPr/>
        </p:nvGrpSpPr>
        <p:grpSpPr>
          <a:xfrm>
            <a:off x="9140825" y="404813"/>
            <a:ext cx="2755900" cy="831850"/>
            <a:chOff x="13504" y="561"/>
            <a:chExt cx="5290" cy="1598"/>
          </a:xfrm>
        </p:grpSpPr>
        <p:pic>
          <p:nvPicPr>
            <p:cNvPr id="5" name="图片 13" descr="logo-02">
              <a:extLst>
                <a:ext uri="{FF2B5EF4-FFF2-40B4-BE49-F238E27FC236}">
                  <a16:creationId xmlns:a16="http://schemas.microsoft.com/office/drawing/2014/main" id="{D2A6884A-FF07-5A0D-1FEB-7A81D552A641}"/>
                </a:ext>
              </a:extLst>
            </p:cNvPr>
            <p:cNvPicPr>
              <a:picLocks noChangeAspect="1"/>
            </p:cNvPicPr>
            <p:nvPr/>
          </p:nvPicPr>
          <p:blipFill>
            <a:blip r:embed="rId18"/>
            <a:stretch>
              <a:fillRect/>
            </a:stretch>
          </p:blipFill>
          <p:spPr>
            <a:xfrm>
              <a:off x="13504" y="609"/>
              <a:ext cx="3538" cy="1255"/>
            </a:xfrm>
            <a:prstGeom prst="rect">
              <a:avLst/>
            </a:prstGeom>
            <a:noFill/>
            <a:ln w="9525">
              <a:noFill/>
            </a:ln>
          </p:spPr>
        </p:pic>
        <p:pic>
          <p:nvPicPr>
            <p:cNvPr id="6" name="图片 5" descr="中国电子鼎甲logo">
              <a:extLst>
                <a:ext uri="{FF2B5EF4-FFF2-40B4-BE49-F238E27FC236}">
                  <a16:creationId xmlns:a16="http://schemas.microsoft.com/office/drawing/2014/main" id="{D2FD661B-8DB8-7084-694A-A81066C8EFE8}"/>
                </a:ext>
              </a:extLst>
            </p:cNvPr>
            <p:cNvPicPr>
              <a:picLocks noChangeAspect="1"/>
            </p:cNvPicPr>
            <p:nvPr/>
          </p:nvPicPr>
          <p:blipFill>
            <a:blip r:embed="rId19"/>
            <a:stretch>
              <a:fillRect/>
            </a:stretch>
          </p:blipFill>
          <p:spPr>
            <a:xfrm>
              <a:off x="16806" y="561"/>
              <a:ext cx="1988" cy="1598"/>
            </a:xfrm>
            <a:prstGeom prst="rect">
              <a:avLst/>
            </a:prstGeom>
            <a:noFill/>
            <a:ln w="9525">
              <a:noFill/>
            </a:ln>
          </p:spPr>
        </p:pic>
        <p:cxnSp>
          <p:nvCxnSpPr>
            <p:cNvPr id="7" name="直接连接符 6">
              <a:extLst>
                <a:ext uri="{FF2B5EF4-FFF2-40B4-BE49-F238E27FC236}">
                  <a16:creationId xmlns:a16="http://schemas.microsoft.com/office/drawing/2014/main" id="{9683CDE8-C19A-C1EC-060F-F297EC8A3B5B}"/>
                </a:ext>
              </a:extLst>
            </p:cNvPr>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a:spLocks noChangeArrowheads="1"/>
          </p:cNvSpPr>
          <p:nvPr/>
        </p:nvSpPr>
        <p:spPr bwMode="auto">
          <a:xfrm>
            <a:off x="12644211" y="379498"/>
            <a:ext cx="6775512" cy="144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8795" b="1" dirty="0">
                <a:solidFill>
                  <a:srgbClr val="EBD5D5"/>
                </a:solidFill>
                <a:latin typeface="Arial Black" panose="020B0A04020102020204" pitchFamily="34" charset="0"/>
                <a:ea typeface="微软雅黑" panose="020B0503020204020204" charset="-122"/>
                <a:sym typeface="Arial" panose="020B0604020202020204" pitchFamily="34" charset="0"/>
              </a:rPr>
              <a:t>CONTENT</a:t>
            </a:r>
            <a:endParaRPr lang="zh-CN" altLang="en-US" sz="8795" b="1" dirty="0">
              <a:solidFill>
                <a:srgbClr val="EBD5D5"/>
              </a:solidFill>
              <a:latin typeface="Arial Black" panose="020B0A04020102020204" pitchFamily="34" charset="0"/>
              <a:ea typeface="微软雅黑" panose="020B0503020204020204" charset="-122"/>
              <a:sym typeface="Arial" panose="020B0604020202020204" pitchFamily="34" charset="0"/>
            </a:endParaRPr>
          </a:p>
        </p:txBody>
      </p:sp>
      <p:sp>
        <p:nvSpPr>
          <p:cNvPr id="5" name="矩形 4"/>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11569" y="382581"/>
            <a:ext cx="248094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effectLst>
                  <a:outerShdw blurRad="38100" dist="38100" dir="2700000" algn="tl">
                    <a:srgbClr val="000000">
                      <a:alpha val="43137"/>
                    </a:srgbClr>
                  </a:outerShdw>
                </a:effectLst>
                <a:latin typeface="微软雅黑" panose="020B0503020204020204" charset="-122"/>
                <a:ea typeface="微软雅黑" panose="020B0503020204020204" charset="-122"/>
              </a:rPr>
              <a:t>Part </a:t>
            </a:r>
            <a:r>
              <a:rPr lang="en-US" altLang="zh-CN" sz="2800" b="1" i="1" dirty="0">
                <a:effectLst>
                  <a:outerShdw blurRad="38100" dist="38100" dir="2700000" algn="tl">
                    <a:srgbClr val="000000">
                      <a:alpha val="43137"/>
                    </a:srgbClr>
                  </a:outerShdw>
                </a:effectLst>
                <a:latin typeface="微软雅黑" panose="020B0503020204020204" charset="-122"/>
                <a:ea typeface="微软雅黑" panose="020B0503020204020204" charset="-122"/>
              </a:rPr>
              <a:t>1</a:t>
            </a:r>
            <a:endParaRPr lang="zh-CN" altLang="en-US" sz="2800" b="1" i="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416" name="组合 24"/>
          <p:cNvGrpSpPr/>
          <p:nvPr/>
        </p:nvGrpSpPr>
        <p:grpSpPr bwMode="auto">
          <a:xfrm>
            <a:off x="1684696" y="1518701"/>
            <a:ext cx="2597150" cy="2138362"/>
            <a:chOff x="4661650" y="1692004"/>
            <a:chExt cx="2597420" cy="2138037"/>
          </a:xfrm>
        </p:grpSpPr>
        <p:sp>
          <p:nvSpPr>
            <p:cNvPr id="26" name="等腰三角形 4"/>
            <p:cNvSpPr/>
            <p:nvPr/>
          </p:nvSpPr>
          <p:spPr>
            <a:xfrm>
              <a:off x="4661650" y="169200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8F8F8"/>
                </a:solidFill>
                <a:latin typeface="Arial" panose="020B0604020202020204" pitchFamily="34" charset="0"/>
                <a:ea typeface="微软雅黑" panose="020B0503020204020204" charset="-122"/>
                <a:sym typeface="Arial" panose="020B0604020202020204" pitchFamily="34" charset="0"/>
              </a:endParaRPr>
            </a:p>
          </p:txBody>
        </p:sp>
        <p:sp>
          <p:nvSpPr>
            <p:cNvPr id="27" name="Freeform 11"/>
            <p:cNvSpPr>
              <a:spLocks noEditPoints="1"/>
            </p:cNvSpPr>
            <p:nvPr/>
          </p:nvSpPr>
          <p:spPr bwMode="auto">
            <a:xfrm>
              <a:off x="6060382" y="1945965"/>
              <a:ext cx="393741" cy="396815"/>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grpSp>
        <p:nvGrpSpPr>
          <p:cNvPr id="3" name="组合 28"/>
          <p:cNvGrpSpPr/>
          <p:nvPr/>
        </p:nvGrpSpPr>
        <p:grpSpPr>
          <a:xfrm>
            <a:off x="1111448" y="3382590"/>
            <a:ext cx="2304287" cy="2597420"/>
            <a:chOff x="4294492" y="3516642"/>
            <a:chExt cx="2138037" cy="2597420"/>
          </a:xfrm>
          <a:solidFill>
            <a:srgbClr val="4793BD"/>
          </a:solidFill>
        </p:grpSpPr>
        <p:sp>
          <p:nvSpPr>
            <p:cNvPr id="30" name="等腰三角形 4"/>
            <p:cNvSpPr/>
            <p:nvPr/>
          </p:nvSpPr>
          <p:spPr>
            <a:xfrm rot="14484188">
              <a:off x="4064801" y="3746333"/>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2" name="Freeform 6"/>
            <p:cNvSpPr/>
            <p:nvPr/>
          </p:nvSpPr>
          <p:spPr bwMode="auto">
            <a:xfrm>
              <a:off x="4755177" y="4222488"/>
              <a:ext cx="380290" cy="364017"/>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grpSp>
        <p:nvGrpSpPr>
          <p:cNvPr id="7" name="组合 33"/>
          <p:cNvGrpSpPr/>
          <p:nvPr/>
        </p:nvGrpSpPr>
        <p:grpSpPr>
          <a:xfrm>
            <a:off x="3330220" y="2950491"/>
            <a:ext cx="2286387" cy="2597420"/>
            <a:chOff x="6376042" y="3084543"/>
            <a:chExt cx="2138037" cy="2597420"/>
          </a:xfrm>
          <a:solidFill>
            <a:srgbClr val="4793BD"/>
          </a:solidFill>
        </p:grpSpPr>
        <p:sp>
          <p:nvSpPr>
            <p:cNvPr id="35" name="等腰三角形 4"/>
            <p:cNvSpPr/>
            <p:nvPr/>
          </p:nvSpPr>
          <p:spPr>
            <a:xfrm rot="7339029">
              <a:off x="6146351" y="331423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6" name="Freeform 21"/>
            <p:cNvSpPr>
              <a:spLocks noEditPoints="1"/>
            </p:cNvSpPr>
            <p:nvPr/>
          </p:nvSpPr>
          <p:spPr bwMode="auto">
            <a:xfrm>
              <a:off x="7432626" y="4223495"/>
              <a:ext cx="394115" cy="409544"/>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sp>
        <p:nvSpPr>
          <p:cNvPr id="39" name="椭圆 38"/>
          <p:cNvSpPr/>
          <p:nvPr/>
        </p:nvSpPr>
        <p:spPr>
          <a:xfrm>
            <a:off x="6857040" y="1820609"/>
            <a:ext cx="375920" cy="376555"/>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43" name="椭圆 42"/>
          <p:cNvSpPr/>
          <p:nvPr/>
        </p:nvSpPr>
        <p:spPr>
          <a:xfrm>
            <a:off x="6857040" y="3197289"/>
            <a:ext cx="375920" cy="37465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1" name="椭圆 10"/>
          <p:cNvSpPr/>
          <p:nvPr/>
        </p:nvSpPr>
        <p:spPr>
          <a:xfrm>
            <a:off x="6857040" y="4572064"/>
            <a:ext cx="375920" cy="37465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6" name="文本框 15"/>
          <p:cNvSpPr txBox="1"/>
          <p:nvPr/>
        </p:nvSpPr>
        <p:spPr>
          <a:xfrm>
            <a:off x="7353013" y="2130256"/>
            <a:ext cx="3162224" cy="368300"/>
          </a:xfrm>
          <a:prstGeom prst="rect">
            <a:avLst/>
          </a:prstGeom>
          <a:noFill/>
        </p:spPr>
        <p:txBody>
          <a:bodyPr wrap="square" rtlCol="0">
            <a:spAutoFit/>
          </a:bodyPr>
          <a:lstStyle/>
          <a:p>
            <a:pPr>
              <a:lnSpc>
                <a:spcPct val="150000"/>
              </a:lnSpc>
            </a:pPr>
            <a:r>
              <a:rPr lang="en-US" altLang="zh-CN" sz="1200" dirty="0">
                <a:sym typeface="+mn-ea"/>
              </a:rPr>
              <a:t>Company introduction</a:t>
            </a:r>
            <a:endParaRPr lang="en-US" altLang="zh-CN" sz="1200" b="1" dirty="0">
              <a:solidFill>
                <a:srgbClr val="040404"/>
              </a:solidFill>
              <a:latin typeface="微软雅黑" panose="020B0503020204020204" charset="-122"/>
              <a:ea typeface="微软雅黑" panose="020B0503020204020204" charset="-122"/>
              <a:sym typeface="+mn-ea"/>
            </a:endParaRPr>
          </a:p>
        </p:txBody>
      </p:sp>
      <p:sp>
        <p:nvSpPr>
          <p:cNvPr id="18" name="文本框 17"/>
          <p:cNvSpPr txBox="1"/>
          <p:nvPr/>
        </p:nvSpPr>
        <p:spPr>
          <a:xfrm>
            <a:off x="7353013" y="3515191"/>
            <a:ext cx="2891170" cy="368300"/>
          </a:xfrm>
          <a:prstGeom prst="rect">
            <a:avLst/>
          </a:prstGeom>
          <a:noFill/>
        </p:spPr>
        <p:txBody>
          <a:bodyPr wrap="square" rtlCol="0">
            <a:spAutoFit/>
          </a:bodyPr>
          <a:lstStyle/>
          <a:p>
            <a:pPr>
              <a:lnSpc>
                <a:spcPct val="150000"/>
              </a:lnSpc>
            </a:pPr>
            <a:r>
              <a:rPr lang="en-US" altLang="zh-CN" sz="1200" dirty="0">
                <a:sym typeface="+mn-ea"/>
              </a:rPr>
              <a:t>Company culture  introduction</a:t>
            </a:r>
            <a:endParaRPr lang="en-US" altLang="zh-CN" sz="1200" b="1" dirty="0">
              <a:solidFill>
                <a:srgbClr val="040404"/>
              </a:solidFill>
              <a:latin typeface="微软雅黑" panose="020B0503020204020204" charset="-122"/>
              <a:ea typeface="微软雅黑" panose="020B0503020204020204" charset="-122"/>
              <a:sym typeface="+mn-ea"/>
            </a:endParaRPr>
          </a:p>
        </p:txBody>
      </p:sp>
      <p:sp>
        <p:nvSpPr>
          <p:cNvPr id="21" name="文本框 20"/>
          <p:cNvSpPr txBox="1"/>
          <p:nvPr/>
        </p:nvSpPr>
        <p:spPr>
          <a:xfrm>
            <a:off x="7353013" y="4900126"/>
            <a:ext cx="2426713" cy="368300"/>
          </a:xfrm>
          <a:prstGeom prst="rect">
            <a:avLst/>
          </a:prstGeom>
          <a:noFill/>
        </p:spPr>
        <p:txBody>
          <a:bodyPr wrap="square" rtlCol="0">
            <a:spAutoFit/>
          </a:bodyPr>
          <a:lstStyle/>
          <a:p>
            <a:pPr>
              <a:lnSpc>
                <a:spcPct val="150000"/>
              </a:lnSpc>
            </a:pPr>
            <a:r>
              <a:rPr lang="en-US" altLang="zh-CN" sz="1200" dirty="0"/>
              <a:t>Organizational Structure</a:t>
            </a:r>
          </a:p>
        </p:txBody>
      </p:sp>
      <p:sp>
        <p:nvSpPr>
          <p:cNvPr id="34" name="矩形 33"/>
          <p:cNvSpPr/>
          <p:nvPr/>
        </p:nvSpPr>
        <p:spPr>
          <a:xfrm>
            <a:off x="1893766" y="2287930"/>
            <a:ext cx="2480945" cy="443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b="1" dirty="0">
                <a:latin typeface="微软雅黑" panose="020B0503020204020204" charset="-122"/>
                <a:ea typeface="微软雅黑" panose="020B0503020204020204" charset="-122"/>
              </a:rPr>
              <a:t>企业历程</a:t>
            </a:r>
            <a:endParaRPr lang="zh-CN" sz="2800" b="1" i="1" dirty="0">
              <a:latin typeface="微软雅黑" panose="020B0503020204020204" charset="-122"/>
              <a:ea typeface="微软雅黑" panose="020B0503020204020204" charset="-122"/>
            </a:endParaRPr>
          </a:p>
        </p:txBody>
      </p:sp>
      <p:sp>
        <p:nvSpPr>
          <p:cNvPr id="38" name="矩形 37"/>
          <p:cNvSpPr/>
          <p:nvPr/>
        </p:nvSpPr>
        <p:spPr>
          <a:xfrm>
            <a:off x="3291711" y="4537957"/>
            <a:ext cx="2480945" cy="443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Part </a:t>
            </a:r>
            <a:r>
              <a:rPr lang="en-US" altLang="zh-CN" sz="2000" b="1" i="1" dirty="0">
                <a:latin typeface="微软雅黑" panose="020B0503020204020204" charset="-122"/>
                <a:ea typeface="微软雅黑" panose="020B0503020204020204" charset="-122"/>
              </a:rPr>
              <a:t>3</a:t>
            </a:r>
            <a:endParaRPr lang="zh-CN" altLang="en-US" sz="2000" b="1" i="1" dirty="0">
              <a:latin typeface="微软雅黑" panose="020B0503020204020204" charset="-122"/>
              <a:ea typeface="微软雅黑" panose="020B0503020204020204" charset="-122"/>
            </a:endParaRPr>
          </a:p>
        </p:txBody>
      </p:sp>
      <p:sp>
        <p:nvSpPr>
          <p:cNvPr id="41" name="TextBox 13"/>
          <p:cNvSpPr txBox="1">
            <a:spLocks noChangeArrowheads="1"/>
          </p:cNvSpPr>
          <p:nvPr/>
        </p:nvSpPr>
        <p:spPr bwMode="auto">
          <a:xfrm>
            <a:off x="7413973" y="1844133"/>
            <a:ext cx="2120900" cy="307340"/>
          </a:xfrm>
          <a:prstGeom prst="rect">
            <a:avLst/>
          </a:prstGeom>
          <a:noFill/>
          <a:ln>
            <a:noFill/>
          </a:ln>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l" eaLnBrk="1" hangingPunct="1">
              <a:lnSpc>
                <a:spcPct val="100000"/>
              </a:lnSpc>
              <a:spcBef>
                <a:spcPct val="20000"/>
              </a:spcBef>
              <a:buFont typeface="Arial" panose="020B0604020202020204" pitchFamily="34" charset="0"/>
              <a:buNone/>
              <a:defRPr/>
            </a:pPr>
            <a:r>
              <a:rPr lang="zh-CN" altLang="en-US" sz="2000" b="1" dirty="0">
                <a:solidFill>
                  <a:schemeClr val="tx1">
                    <a:lumMod val="65000"/>
                    <a:lumOff val="35000"/>
                  </a:schemeClr>
                </a:solidFill>
                <a:latin typeface="微软雅黑" panose="020B0503020204020204" charset="-122"/>
                <a:ea typeface="微软雅黑" panose="020B0503020204020204" charset="-122"/>
                <a:sym typeface="Arial" panose="020B0604020202020204" pitchFamily="34" charset="0"/>
              </a:rPr>
              <a:t>企业介绍</a:t>
            </a:r>
          </a:p>
        </p:txBody>
      </p:sp>
      <p:sp>
        <p:nvSpPr>
          <p:cNvPr id="42" name="TextBox 13"/>
          <p:cNvSpPr txBox="1">
            <a:spLocks noChangeArrowheads="1"/>
          </p:cNvSpPr>
          <p:nvPr/>
        </p:nvSpPr>
        <p:spPr bwMode="auto">
          <a:xfrm>
            <a:off x="7413973" y="3218908"/>
            <a:ext cx="2136398" cy="307340"/>
          </a:xfrm>
          <a:prstGeom prst="rect">
            <a:avLst/>
          </a:prstGeom>
          <a:noFill/>
          <a:ln>
            <a:noFill/>
          </a:ln>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l" eaLnBrk="1" hangingPunct="1">
              <a:lnSpc>
                <a:spcPct val="100000"/>
              </a:lnSpc>
              <a:spcBef>
                <a:spcPct val="20000"/>
              </a:spcBef>
              <a:buFont typeface="Arial" panose="020B0604020202020204" pitchFamily="34" charset="0"/>
              <a:buNone/>
              <a:defRPr/>
            </a:pPr>
            <a:r>
              <a:rPr lang="zh-CN" altLang="en-US" sz="20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企业</a:t>
            </a:r>
            <a:r>
              <a:rPr lang="zh-CN" sz="20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文化介绍</a:t>
            </a:r>
          </a:p>
        </p:txBody>
      </p:sp>
      <p:sp>
        <p:nvSpPr>
          <p:cNvPr id="44" name="TextBox 13"/>
          <p:cNvSpPr txBox="1">
            <a:spLocks noChangeArrowheads="1"/>
          </p:cNvSpPr>
          <p:nvPr/>
        </p:nvSpPr>
        <p:spPr bwMode="auto">
          <a:xfrm>
            <a:off x="7413973" y="4593683"/>
            <a:ext cx="1925637" cy="307340"/>
          </a:xfrm>
          <a:prstGeom prst="rect">
            <a:avLst/>
          </a:prstGeom>
          <a:noFill/>
          <a:ln>
            <a:noFill/>
          </a:ln>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l" eaLnBrk="1" hangingPunct="1">
              <a:lnSpc>
                <a:spcPct val="100000"/>
              </a:lnSpc>
              <a:spcBef>
                <a:spcPct val="20000"/>
              </a:spcBef>
              <a:buFont typeface="Arial" panose="020B0604020202020204" pitchFamily="34" charset="0"/>
              <a:buNone/>
              <a:defRPr/>
            </a:pPr>
            <a:r>
              <a:rPr lang="zh-CN" altLang="en-US" sz="20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公司架构</a:t>
            </a:r>
            <a:endParaRPr lang="en-US" altLang="zh-CN" sz="20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29" name="矩形 27"/>
          <p:cNvSpPr>
            <a:spLocks noChangeArrowheads="1"/>
          </p:cNvSpPr>
          <p:nvPr/>
        </p:nvSpPr>
        <p:spPr bwMode="auto">
          <a:xfrm>
            <a:off x="980822" y="4509847"/>
            <a:ext cx="171909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2000" b="1" dirty="0">
                <a:solidFill>
                  <a:schemeClr val="lt1"/>
                </a:solidFill>
                <a:latin typeface="微软雅黑" panose="020B0503020204020204" charset="-122"/>
                <a:ea typeface="微软雅黑" panose="020B0503020204020204" charset="-122"/>
                <a:sym typeface="+mn-ea"/>
              </a:rPr>
              <a:t>Part </a:t>
            </a:r>
            <a:r>
              <a:rPr lang="en-US" sz="2000" b="1" i="1" dirty="0">
                <a:solidFill>
                  <a:schemeClr val="lt1"/>
                </a:solidFill>
                <a:latin typeface="微软雅黑" panose="020B0503020204020204" charset="-122"/>
                <a:ea typeface="微软雅黑" panose="020B0503020204020204" charset="-122"/>
                <a:sym typeface="+mn-ea"/>
              </a:rPr>
              <a:t>2</a:t>
            </a:r>
            <a:endParaRPr lang="en-US" sz="2800" b="1" dirty="0">
              <a:solidFill>
                <a:schemeClr val="bg1"/>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35" presetClass="entr" presetSubtype="0" fill="hold" nodeType="afterEffect">
                                  <p:stCondLst>
                                    <p:cond delay="0"/>
                                  </p:stCondLst>
                                  <p:childTnLst>
                                    <p:set>
                                      <p:cBhvr>
                                        <p:cTn id="22" dur="1" fill="hold">
                                          <p:stCondLst>
                                            <p:cond delay="0"/>
                                          </p:stCondLst>
                                        </p:cTn>
                                        <p:tgtEl>
                                          <p:spTgt spid="17416"/>
                                        </p:tgtEl>
                                        <p:attrNameLst>
                                          <p:attrName>style.visibility</p:attrName>
                                        </p:attrNameLst>
                                      </p:cBhvr>
                                      <p:to>
                                        <p:strVal val="visible"/>
                                      </p:to>
                                    </p:set>
                                    <p:animEffect transition="in" filter="fade">
                                      <p:cBhvr>
                                        <p:cTn id="23" dur="500"/>
                                        <p:tgtEl>
                                          <p:spTgt spid="17416"/>
                                        </p:tgtEl>
                                      </p:cBhvr>
                                    </p:animEffect>
                                    <p:anim calcmode="lin" valueType="num">
                                      <p:cBhvr>
                                        <p:cTn id="24" dur="500" fill="hold"/>
                                        <p:tgtEl>
                                          <p:spTgt spid="17416"/>
                                        </p:tgtEl>
                                        <p:attrNameLst>
                                          <p:attrName>style.rotation</p:attrName>
                                        </p:attrNameLst>
                                      </p:cBhvr>
                                      <p:tavLst>
                                        <p:tav tm="0">
                                          <p:val>
                                            <p:fltVal val="720"/>
                                          </p:val>
                                        </p:tav>
                                        <p:tav tm="100000">
                                          <p:val>
                                            <p:fltVal val="0"/>
                                          </p:val>
                                        </p:tav>
                                      </p:tavLst>
                                    </p:anim>
                                    <p:anim calcmode="lin" valueType="num">
                                      <p:cBhvr>
                                        <p:cTn id="25" dur="500" fill="hold"/>
                                        <p:tgtEl>
                                          <p:spTgt spid="17416"/>
                                        </p:tgtEl>
                                        <p:attrNameLst>
                                          <p:attrName>ppt_h</p:attrName>
                                        </p:attrNameLst>
                                      </p:cBhvr>
                                      <p:tavLst>
                                        <p:tav tm="0">
                                          <p:val>
                                            <p:fltVal val="0"/>
                                          </p:val>
                                        </p:tav>
                                        <p:tav tm="100000">
                                          <p:val>
                                            <p:strVal val="#ppt_h"/>
                                          </p:val>
                                        </p:tav>
                                      </p:tavLst>
                                    </p:anim>
                                    <p:anim calcmode="lin" valueType="num">
                                      <p:cBhvr>
                                        <p:cTn id="26" dur="500" fill="hold"/>
                                        <p:tgtEl>
                                          <p:spTgt spid="17416"/>
                                        </p:tgtEl>
                                        <p:attrNameLst>
                                          <p:attrName>ppt_w</p:attrName>
                                        </p:attrNameLst>
                                      </p:cBhvr>
                                      <p:tavLst>
                                        <p:tav tm="0">
                                          <p:val>
                                            <p:fltVal val="0"/>
                                          </p:val>
                                        </p:tav>
                                        <p:tav tm="100000">
                                          <p:val>
                                            <p:strVal val="#ppt_w"/>
                                          </p:val>
                                        </p:tav>
                                      </p:tavLst>
                                    </p:anim>
                                  </p:childTnLst>
                                </p:cTn>
                              </p:par>
                              <p:par>
                                <p:cTn id="27" presetID="35"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style.rotation</p:attrName>
                                        </p:attrNameLst>
                                      </p:cBhvr>
                                      <p:tavLst>
                                        <p:tav tm="0">
                                          <p:val>
                                            <p:fltVal val="720"/>
                                          </p:val>
                                        </p:tav>
                                        <p:tav tm="100000">
                                          <p:val>
                                            <p:fltVal val="0"/>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 calcmode="lin" valueType="num">
                                      <p:cBhvr>
                                        <p:cTn id="32" dur="500" fill="hold"/>
                                        <p:tgtEl>
                                          <p:spTgt spid="7"/>
                                        </p:tgtEl>
                                        <p:attrNameLst>
                                          <p:attrName>ppt_w</p:attrName>
                                        </p:attrNameLst>
                                      </p:cBhvr>
                                      <p:tavLst>
                                        <p:tav tm="0">
                                          <p:val>
                                            <p:fltVal val="0"/>
                                          </p:val>
                                        </p:tav>
                                        <p:tav tm="100000">
                                          <p:val>
                                            <p:strVal val="#ppt_w"/>
                                          </p:val>
                                        </p:tav>
                                      </p:tavLst>
                                    </p:anim>
                                  </p:childTnLst>
                                </p:cTn>
                              </p:par>
                              <p:par>
                                <p:cTn id="33" presetID="35"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anim calcmode="lin" valueType="num">
                                      <p:cBhvr>
                                        <p:cTn id="36" dur="500" fill="hold"/>
                                        <p:tgtEl>
                                          <p:spTgt spid="3"/>
                                        </p:tgtEl>
                                        <p:attrNameLst>
                                          <p:attrName>style.rotation</p:attrName>
                                        </p:attrNameLst>
                                      </p:cBhvr>
                                      <p:tavLst>
                                        <p:tav tm="0">
                                          <p:val>
                                            <p:fltVal val="720"/>
                                          </p:val>
                                        </p:tav>
                                        <p:tav tm="100000">
                                          <p:val>
                                            <p:fltVal val="0"/>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 calcmode="lin" valueType="num">
                                      <p:cBhvr>
                                        <p:cTn id="38" dur="500" fill="hold"/>
                                        <p:tgtEl>
                                          <p:spTgt spid="3"/>
                                        </p:tgtEl>
                                        <p:attrNameLst>
                                          <p:attrName>ppt_w</p:attrName>
                                        </p:attrNameLst>
                                      </p:cBhvr>
                                      <p:tavLst>
                                        <p:tav tm="0">
                                          <p:val>
                                            <p:fltVal val="0"/>
                                          </p:val>
                                        </p:tav>
                                        <p:tav tm="100000">
                                          <p:val>
                                            <p:strVal val="#ppt_w"/>
                                          </p:val>
                                        </p:tav>
                                      </p:tavLst>
                                    </p:anim>
                                  </p:childTnLst>
                                </p:cTn>
                              </p:par>
                            </p:childTnLst>
                          </p:cTn>
                        </p:par>
                        <p:par>
                          <p:cTn id="39" fill="hold">
                            <p:stCondLst>
                              <p:cond delay="15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inVertical)">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up)">
                                      <p:cBhvr>
                                        <p:cTn id="60" dur="500"/>
                                        <p:tgtEl>
                                          <p:spTgt spid="39"/>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up)">
                                      <p:cBhvr>
                                        <p:cTn id="63" dur="500"/>
                                        <p:tgtEl>
                                          <p:spTgt spid="43"/>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up)">
                                      <p:cBhvr>
                                        <p:cTn id="66" dur="500"/>
                                        <p:tgtEl>
                                          <p:spTgt spid="11"/>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up)">
                                      <p:cBhvr>
                                        <p:cTn id="69" dur="500"/>
                                        <p:tgtEl>
                                          <p:spTgt spid="16"/>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up)">
                                      <p:cBhvr>
                                        <p:cTn id="72" dur="500"/>
                                        <p:tgtEl>
                                          <p:spTgt spid="1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up)">
                                      <p:cBhvr>
                                        <p:cTn id="75" dur="500"/>
                                        <p:tgtEl>
                                          <p:spTgt spid="21"/>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wipe(up)">
                                      <p:cBhvr>
                                        <p:cTn id="78" dur="500"/>
                                        <p:tgtEl>
                                          <p:spTgt spid="41"/>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wipe(up)">
                                      <p:cBhvr>
                                        <p:cTn id="81" dur="500"/>
                                        <p:tgtEl>
                                          <p:spTgt spid="42"/>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wipe(up)">
                                      <p:cBhvr>
                                        <p:cTn id="8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P spid="10" grpId="0" bldLvl="0" animBg="1"/>
      <p:bldP spid="39" grpId="0" bldLvl="0" animBg="1"/>
      <p:bldP spid="43" grpId="0" bldLvl="0" animBg="1"/>
      <p:bldP spid="11" grpId="0" bldLvl="0" animBg="1"/>
      <p:bldP spid="16" grpId="0"/>
      <p:bldP spid="18" grpId="0"/>
      <p:bldP spid="21" grpId="0"/>
      <p:bldP spid="34" grpId="0" bldLvl="0" animBg="1"/>
      <p:bldP spid="38" grpId="0" bldLvl="0" animBg="1"/>
      <p:bldP spid="41" grpId="0"/>
      <p:bldP spid="42" grpId="0"/>
      <p:bldP spid="44"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981072" y="3716932"/>
            <a:ext cx="1270405" cy="501766"/>
            <a:chOff x="1493" y="5636"/>
            <a:chExt cx="2690" cy="1063"/>
          </a:xfrm>
        </p:grpSpPr>
        <p:pic>
          <p:nvPicPr>
            <p:cNvPr id="18" name="Picture 10"/>
            <p:cNvPicPr>
              <a:picLocks noChangeAspect="1" noChangeArrowheads="1"/>
            </p:cNvPicPr>
            <p:nvPr>
              <p:custDataLst>
                <p:tags r:id="rId98"/>
              </p:custDataLst>
            </p:nvPr>
          </p:nvPicPr>
          <p:blipFill>
            <a:blip r:embed="rId102" cstate="print">
              <a:extLst>
                <a:ext uri="{BEBA8EAE-BF5A-486C-A8C5-ECC9F3942E4B}">
                  <a14:imgProps xmlns:a14="http://schemas.microsoft.com/office/drawing/2010/main">
                    <a14:imgLayer r:embed="rId103">
                      <a14:imgEffect>
                        <a14:backgroundRemoval t="0" b="100000" l="0" r="99194">
                          <a14:foregroundMark x1="36290" y1="19231" x2="36290" y2="19231"/>
                          <a14:foregroundMark x1="25000" y1="58654" x2="25000" y2="58654"/>
                        </a14:backgroundRemoval>
                      </a14:imgEffect>
                    </a14:imgLayer>
                  </a14:imgProps>
                </a:ext>
              </a:extLst>
            </a:blip>
            <a:srcRect/>
            <a:stretch>
              <a:fillRect/>
            </a:stretch>
          </p:blipFill>
          <p:spPr bwMode="auto">
            <a:xfrm>
              <a:off x="1493" y="5869"/>
              <a:ext cx="836" cy="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 name="文本框 18"/>
            <p:cNvSpPr txBox="1"/>
            <p:nvPr>
              <p:custDataLst>
                <p:tags r:id="rId99"/>
              </p:custDataLst>
            </p:nvPr>
          </p:nvSpPr>
          <p:spPr>
            <a:xfrm>
              <a:off x="2245" y="5636"/>
              <a:ext cx="1938" cy="1063"/>
            </a:xfrm>
            <a:prstGeom prst="rect">
              <a:avLst/>
            </a:prstGeom>
            <a:noFill/>
          </p:spPr>
          <p:txBody>
            <a:bodyPr wrap="square" rtlCol="0">
              <a:spAutoFit/>
            </a:bodyPr>
            <a:lstStyle/>
            <a:p>
              <a:pPr>
                <a:lnSpc>
                  <a:spcPts val="1600"/>
                </a:lnSpc>
              </a:pPr>
              <a:r>
                <a:rPr lang="en-US" altLang="zh-CN" sz="1050" b="1" dirty="0">
                  <a:latin typeface="微软雅黑" panose="020B0503020204020204" charset="-122"/>
                  <a:ea typeface="微软雅黑" panose="020B0503020204020204" charset="-122"/>
                  <a:cs typeface="微软雅黑" panose="020B0503020204020204" charset="-122"/>
                </a:rPr>
                <a:t>InfoKist</a:t>
              </a:r>
            </a:p>
            <a:p>
              <a:pPr>
                <a:lnSpc>
                  <a:spcPts val="1600"/>
                </a:lnSpc>
              </a:pPr>
              <a:r>
                <a:rPr lang="zh-CN" altLang="en-US" sz="1050" b="1" dirty="0">
                  <a:latin typeface="微软雅黑" panose="020B0503020204020204" charset="-122"/>
                  <a:ea typeface="微软雅黑" panose="020B0503020204020204" charset="-122"/>
                  <a:cs typeface="微软雅黑" panose="020B0503020204020204" charset="-122"/>
                </a:rPr>
                <a:t>信息仓</a:t>
              </a:r>
            </a:p>
          </p:txBody>
        </p:sp>
      </p:grpSp>
      <p:sp>
        <p:nvSpPr>
          <p:cNvPr id="50230" name="矩形 50229"/>
          <p:cNvSpPr/>
          <p:nvPr>
            <p:custDataLst>
              <p:tags r:id="rId2"/>
            </p:custDataLst>
          </p:nvPr>
        </p:nvSpPr>
        <p:spPr>
          <a:xfrm>
            <a:off x="945515" y="4643120"/>
            <a:ext cx="751205" cy="296545"/>
          </a:xfrm>
          <a:prstGeom prst="rect">
            <a:avLst/>
          </a:prstGeom>
        </p:spPr>
        <p:txBody>
          <a:bodyPr wrap="square" lIns="91440" tIns="45721" rIns="91440" bIns="45721">
            <a:spAutoFit/>
          </a:bodyPr>
          <a:lstStyle/>
          <a:p>
            <a:pPr algn="ctr">
              <a:lnSpc>
                <a:spcPts val="1600"/>
              </a:lnSpc>
            </a:pPr>
            <a:r>
              <a:rPr lang="en-US" altLang="zh-CN" sz="1000" dirty="0">
                <a:latin typeface="微软雅黑" panose="020B0503020204020204" charset="-122"/>
                <a:ea typeface="微软雅黑" panose="020B0503020204020204" charset="-122"/>
              </a:rPr>
              <a:t>DK1000</a:t>
            </a:r>
          </a:p>
        </p:txBody>
      </p:sp>
      <p:sp>
        <p:nvSpPr>
          <p:cNvPr id="50231" name="矩形 50230"/>
          <p:cNvSpPr/>
          <p:nvPr>
            <p:custDataLst>
              <p:tags r:id="rId3"/>
            </p:custDataLst>
          </p:nvPr>
        </p:nvSpPr>
        <p:spPr>
          <a:xfrm>
            <a:off x="1640205" y="4643120"/>
            <a:ext cx="779145" cy="296545"/>
          </a:xfrm>
          <a:prstGeom prst="rect">
            <a:avLst/>
          </a:prstGeom>
        </p:spPr>
        <p:txBody>
          <a:bodyPr wrap="square" lIns="91440" tIns="45721" rIns="91440" bIns="45721">
            <a:spAutoFit/>
          </a:bodyPr>
          <a:lstStyle/>
          <a:p>
            <a:pPr algn="ctr">
              <a:lnSpc>
                <a:spcPts val="1600"/>
              </a:lnSpc>
            </a:pPr>
            <a:r>
              <a:rPr lang="en-US" altLang="zh-CN" sz="1000" dirty="0">
                <a:latin typeface="微软雅黑" panose="020B0503020204020204" charset="-122"/>
                <a:ea typeface="微软雅黑" panose="020B0503020204020204" charset="-122"/>
              </a:rPr>
              <a:t>DK2000</a:t>
            </a:r>
          </a:p>
        </p:txBody>
      </p:sp>
      <p:sp>
        <p:nvSpPr>
          <p:cNvPr id="50232" name="矩形 50231"/>
          <p:cNvSpPr/>
          <p:nvPr>
            <p:custDataLst>
              <p:tags r:id="rId4"/>
            </p:custDataLst>
          </p:nvPr>
        </p:nvSpPr>
        <p:spPr>
          <a:xfrm>
            <a:off x="2339975" y="4643120"/>
            <a:ext cx="800100" cy="296545"/>
          </a:xfrm>
          <a:prstGeom prst="rect">
            <a:avLst/>
          </a:prstGeom>
        </p:spPr>
        <p:txBody>
          <a:bodyPr wrap="square" lIns="91440" tIns="45721" rIns="91440" bIns="45721">
            <a:spAutoFit/>
          </a:bodyPr>
          <a:lstStyle/>
          <a:p>
            <a:pPr algn="ctr">
              <a:lnSpc>
                <a:spcPts val="1600"/>
              </a:lnSpc>
            </a:pPr>
            <a:r>
              <a:rPr lang="en-US" altLang="zh-CN" sz="1000" dirty="0">
                <a:latin typeface="微软雅黑" panose="020B0503020204020204" charset="-122"/>
                <a:ea typeface="微软雅黑" panose="020B0503020204020204" charset="-122"/>
              </a:rPr>
              <a:t>DK4000</a:t>
            </a:r>
          </a:p>
        </p:txBody>
      </p:sp>
      <p:sp>
        <p:nvSpPr>
          <p:cNvPr id="50233" name="文本框 50232"/>
          <p:cNvSpPr txBox="1"/>
          <p:nvPr>
            <p:custDataLst>
              <p:tags r:id="rId5"/>
            </p:custDataLst>
          </p:nvPr>
        </p:nvSpPr>
        <p:spPr>
          <a:xfrm>
            <a:off x="1098550" y="4979670"/>
            <a:ext cx="1770380" cy="253365"/>
          </a:xfrm>
          <a:prstGeom prst="rect">
            <a:avLst/>
          </a:prstGeom>
          <a:noFill/>
        </p:spPr>
        <p:txBody>
          <a:bodyPr wrap="square" rtlCol="0">
            <a:spAutoFit/>
          </a:bodyPr>
          <a:lstStyle/>
          <a:p>
            <a:pPr algn="ctr"/>
            <a:r>
              <a:rPr lang="zh-CN" altLang="en-US" sz="1050" b="1" dirty="0">
                <a:latin typeface="微软雅黑" panose="020B0503020204020204" charset="-122"/>
                <a:ea typeface="微软雅黑" panose="020B0503020204020204" charset="-122"/>
              </a:rPr>
              <a:t>备份一体机：通用型</a:t>
            </a:r>
          </a:p>
        </p:txBody>
      </p:sp>
      <p:grpSp>
        <p:nvGrpSpPr>
          <p:cNvPr id="69" name="组合 68"/>
          <p:cNvGrpSpPr/>
          <p:nvPr/>
        </p:nvGrpSpPr>
        <p:grpSpPr>
          <a:xfrm>
            <a:off x="930275" y="2887980"/>
            <a:ext cx="2110740" cy="537845"/>
            <a:chOff x="2382" y="4779"/>
            <a:chExt cx="3324" cy="847"/>
          </a:xfrm>
        </p:grpSpPr>
        <p:sp>
          <p:nvSpPr>
            <p:cNvPr id="50209" name="文本框 50208"/>
            <p:cNvSpPr txBox="1"/>
            <p:nvPr>
              <p:custDataLst>
                <p:tags r:id="rId96"/>
              </p:custDataLst>
            </p:nvPr>
          </p:nvSpPr>
          <p:spPr>
            <a:xfrm>
              <a:off x="3313" y="4833"/>
              <a:ext cx="2393" cy="790"/>
            </a:xfrm>
            <a:prstGeom prst="rect">
              <a:avLst/>
            </a:prstGeom>
            <a:noFill/>
          </p:spPr>
          <p:txBody>
            <a:bodyPr wrap="square" rtlCol="0">
              <a:spAutoFit/>
            </a:bodyPr>
            <a:lstStyle/>
            <a:p>
              <a:pPr>
                <a:lnSpc>
                  <a:spcPts val="1600"/>
                </a:lnSpc>
              </a:pPr>
              <a:r>
                <a:rPr lang="en-US" altLang="zh-CN" sz="1050" b="1" dirty="0">
                  <a:latin typeface="微软雅黑" panose="020B0503020204020204" charset="-122"/>
                  <a:ea typeface="微软雅黑" panose="020B0503020204020204" charset="-122"/>
                  <a:cs typeface="微软雅黑" panose="020B0503020204020204" charset="-122"/>
                </a:rPr>
                <a:t>InfoSemper</a:t>
              </a:r>
            </a:p>
            <a:p>
              <a:pPr>
                <a:lnSpc>
                  <a:spcPts val="1600"/>
                </a:lnSpc>
              </a:pPr>
              <a:r>
                <a:rPr lang="zh-CN" altLang="en-US" sz="1050" b="1" dirty="0">
                  <a:latin typeface="微软雅黑" panose="020B0503020204020204" charset="-122"/>
                  <a:ea typeface="微软雅黑" panose="020B0503020204020204" charset="-122"/>
                  <a:cs typeface="微软雅黑" panose="020B0503020204020204" charset="-122"/>
                </a:rPr>
                <a:t>数据副本管理（</a:t>
              </a:r>
              <a:r>
                <a:rPr lang="en-US" altLang="zh-CN" sz="1050" b="1" dirty="0">
                  <a:latin typeface="微软雅黑" panose="020B0503020204020204" charset="-122"/>
                  <a:ea typeface="微软雅黑" panose="020B0503020204020204" charset="-122"/>
                  <a:cs typeface="微软雅黑" panose="020B0503020204020204" charset="-122"/>
                </a:rPr>
                <a:t>CDM</a:t>
              </a:r>
              <a:r>
                <a:rPr lang="zh-CN" altLang="en-US" sz="1050" b="1" dirty="0">
                  <a:latin typeface="微软雅黑" panose="020B0503020204020204" charset="-122"/>
                  <a:ea typeface="微软雅黑" panose="020B0503020204020204" charset="-122"/>
                  <a:cs typeface="微软雅黑" panose="020B0503020204020204" charset="-122"/>
                </a:rPr>
                <a:t>）</a:t>
              </a:r>
            </a:p>
          </p:txBody>
        </p:sp>
        <p:pic>
          <p:nvPicPr>
            <p:cNvPr id="50218" name="图片 50217"/>
            <p:cNvPicPr>
              <a:picLocks noChangeAspect="1"/>
            </p:cNvPicPr>
            <p:nvPr>
              <p:custDataLst>
                <p:tags r:id="rId97"/>
              </p:custDataLst>
            </p:nvPr>
          </p:nvPicPr>
          <p:blipFill>
            <a:blip r:embed="rId104"/>
            <a:stretch>
              <a:fillRect/>
            </a:stretch>
          </p:blipFill>
          <p:spPr>
            <a:xfrm>
              <a:off x="2382" y="4779"/>
              <a:ext cx="850" cy="847"/>
            </a:xfrm>
            <a:prstGeom prst="rect">
              <a:avLst/>
            </a:prstGeom>
          </p:spPr>
        </p:pic>
      </p:grpSp>
      <p:sp>
        <p:nvSpPr>
          <p:cNvPr id="50191" name="矩形 50190"/>
          <p:cNvSpPr/>
          <p:nvPr>
            <p:custDataLst>
              <p:tags r:id="rId6"/>
            </p:custDataLst>
          </p:nvPr>
        </p:nvSpPr>
        <p:spPr>
          <a:xfrm>
            <a:off x="3723005" y="4643120"/>
            <a:ext cx="1010920" cy="296545"/>
          </a:xfrm>
          <a:prstGeom prst="rect">
            <a:avLst/>
          </a:prstGeom>
        </p:spPr>
        <p:txBody>
          <a:bodyPr wrap="square" lIns="91440" tIns="45721" rIns="91440" bIns="45721">
            <a:spAutoFit/>
          </a:bodyPr>
          <a:lstStyle/>
          <a:p>
            <a:pPr algn="ctr">
              <a:lnSpc>
                <a:spcPts val="1600"/>
              </a:lnSpc>
            </a:pPr>
            <a:r>
              <a:rPr lang="zh-CN" altLang="en-US" sz="1000" dirty="0">
                <a:latin typeface="微软雅黑" panose="020B0503020204020204" charset="-122"/>
                <a:ea typeface="微软雅黑" panose="020B0503020204020204" charset="-122"/>
                <a:cs typeface="微软雅黑" panose="020B0503020204020204" charset="-122"/>
              </a:rPr>
              <a:t>龙芯</a:t>
            </a:r>
            <a:r>
              <a:rPr lang="en-US" altLang="zh-CN" sz="1000" dirty="0">
                <a:latin typeface="微软雅黑" panose="020B0503020204020204" charset="-122"/>
                <a:ea typeface="微软雅黑" panose="020B0503020204020204" charset="-122"/>
                <a:cs typeface="微软雅黑" panose="020B0503020204020204" charset="-122"/>
              </a:rPr>
              <a:t>DL</a:t>
            </a:r>
            <a:r>
              <a:rPr lang="zh-CN" altLang="en-US" sz="1000" dirty="0">
                <a:latin typeface="微软雅黑" panose="020B0503020204020204" charset="-122"/>
                <a:ea typeface="微软雅黑" panose="020B0503020204020204" charset="-122"/>
                <a:cs typeface="微软雅黑" panose="020B0503020204020204" charset="-122"/>
              </a:rPr>
              <a:t>系列</a:t>
            </a:r>
          </a:p>
        </p:txBody>
      </p:sp>
      <p:sp>
        <p:nvSpPr>
          <p:cNvPr id="50192" name="矩形 50191"/>
          <p:cNvSpPr/>
          <p:nvPr>
            <p:custDataLst>
              <p:tags r:id="rId7"/>
            </p:custDataLst>
          </p:nvPr>
        </p:nvSpPr>
        <p:spPr>
          <a:xfrm>
            <a:off x="4511675" y="4643120"/>
            <a:ext cx="923290" cy="296545"/>
          </a:xfrm>
          <a:prstGeom prst="rect">
            <a:avLst/>
          </a:prstGeom>
        </p:spPr>
        <p:txBody>
          <a:bodyPr wrap="square" lIns="91440" tIns="45721" rIns="91440" bIns="45721">
            <a:spAutoFit/>
          </a:bodyPr>
          <a:lstStyle/>
          <a:p>
            <a:pPr algn="ctr">
              <a:lnSpc>
                <a:spcPts val="1600"/>
              </a:lnSpc>
            </a:pPr>
            <a:r>
              <a:rPr lang="zh-CN" altLang="en-US" sz="1000" dirty="0">
                <a:latin typeface="微软雅黑" panose="020B0503020204020204" charset="-122"/>
                <a:ea typeface="微软雅黑" panose="020B0503020204020204" charset="-122"/>
                <a:cs typeface="微软雅黑" panose="020B0503020204020204" charset="-122"/>
              </a:rPr>
              <a:t>飞腾</a:t>
            </a:r>
            <a:r>
              <a:rPr lang="en-US" altLang="zh-CN" sz="1000" dirty="0">
                <a:latin typeface="微软雅黑" panose="020B0503020204020204" charset="-122"/>
                <a:ea typeface="微软雅黑" panose="020B0503020204020204" charset="-122"/>
                <a:cs typeface="微软雅黑" panose="020B0503020204020204" charset="-122"/>
              </a:rPr>
              <a:t>DF</a:t>
            </a:r>
            <a:r>
              <a:rPr lang="zh-CN" altLang="en-US" sz="1000" dirty="0">
                <a:latin typeface="微软雅黑" panose="020B0503020204020204" charset="-122"/>
                <a:ea typeface="微软雅黑" panose="020B0503020204020204" charset="-122"/>
                <a:cs typeface="微软雅黑" panose="020B0503020204020204" charset="-122"/>
              </a:rPr>
              <a:t>系列</a:t>
            </a:r>
          </a:p>
        </p:txBody>
      </p:sp>
      <p:sp>
        <p:nvSpPr>
          <p:cNvPr id="50193" name="矩形 50192"/>
          <p:cNvSpPr/>
          <p:nvPr>
            <p:custDataLst>
              <p:tags r:id="rId8"/>
            </p:custDataLst>
          </p:nvPr>
        </p:nvSpPr>
        <p:spPr>
          <a:xfrm>
            <a:off x="5293995" y="4643120"/>
            <a:ext cx="915035" cy="296545"/>
          </a:xfrm>
          <a:prstGeom prst="rect">
            <a:avLst/>
          </a:prstGeom>
        </p:spPr>
        <p:txBody>
          <a:bodyPr wrap="square" lIns="91440" tIns="45721" rIns="91440" bIns="45721">
            <a:spAutoFit/>
          </a:bodyPr>
          <a:lstStyle/>
          <a:p>
            <a:pPr algn="ctr">
              <a:lnSpc>
                <a:spcPts val="1600"/>
              </a:lnSpc>
            </a:pPr>
            <a:r>
              <a:rPr lang="zh-CN" altLang="en-US" sz="1000" dirty="0">
                <a:latin typeface="微软雅黑" panose="020B0503020204020204" charset="-122"/>
                <a:ea typeface="微软雅黑" panose="020B0503020204020204" charset="-122"/>
                <a:cs typeface="微软雅黑" panose="020B0503020204020204" charset="-122"/>
              </a:rPr>
              <a:t>华为</a:t>
            </a:r>
            <a:r>
              <a:rPr lang="en-US" altLang="zh-CN" sz="1000" dirty="0">
                <a:latin typeface="微软雅黑" panose="020B0503020204020204" charset="-122"/>
                <a:ea typeface="微软雅黑" panose="020B0503020204020204" charset="-122"/>
                <a:cs typeface="微软雅黑" panose="020B0503020204020204" charset="-122"/>
              </a:rPr>
              <a:t>DP</a:t>
            </a:r>
            <a:r>
              <a:rPr lang="zh-CN" altLang="en-US" sz="1000" dirty="0">
                <a:latin typeface="微软雅黑" panose="020B0503020204020204" charset="-122"/>
                <a:ea typeface="微软雅黑" panose="020B0503020204020204" charset="-122"/>
                <a:cs typeface="微软雅黑" panose="020B0503020204020204" charset="-122"/>
              </a:rPr>
              <a:t>系列</a:t>
            </a:r>
          </a:p>
        </p:txBody>
      </p:sp>
      <p:pic>
        <p:nvPicPr>
          <p:cNvPr id="50194" name="Picture 10" descr="龙芯中科"/>
          <p:cNvPicPr>
            <a:picLocks noChangeAspect="1" noChangeArrowheads="1"/>
          </p:cNvPicPr>
          <p:nvPr>
            <p:custDataLst>
              <p:tags r:id="rId9"/>
            </p:custDataLst>
          </p:nvPr>
        </p:nvPicPr>
        <p:blipFill>
          <a:blip r:embed="rId105" cstate="print"/>
          <a:srcRect/>
          <a:stretch>
            <a:fillRect/>
          </a:stretch>
        </p:blipFill>
        <p:spPr bwMode="auto">
          <a:xfrm>
            <a:off x="3870325" y="4210685"/>
            <a:ext cx="688975" cy="2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5" name="Picture 14" descr="http://www.phytium.com.cn/Public/Home/images/logo_foot.png"/>
          <p:cNvPicPr>
            <a:picLocks noChangeAspect="1" noChangeArrowheads="1"/>
          </p:cNvPicPr>
          <p:nvPr>
            <p:custDataLst>
              <p:tags r:id="rId10"/>
            </p:custDataLst>
          </p:nvPr>
        </p:nvPicPr>
        <p:blipFill>
          <a:blip r:embed="rId106" cstate="print"/>
          <a:srcRect/>
          <a:stretch>
            <a:fillRect/>
          </a:stretch>
        </p:blipFill>
        <p:spPr bwMode="auto">
          <a:xfrm>
            <a:off x="4655185" y="4267200"/>
            <a:ext cx="684530" cy="80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9" name="图片 50198"/>
          <p:cNvPicPr>
            <a:picLocks noChangeAspect="1"/>
          </p:cNvPicPr>
          <p:nvPr>
            <p:custDataLst>
              <p:tags r:id="rId11"/>
            </p:custDataLst>
          </p:nvPr>
        </p:nvPicPr>
        <p:blipFill>
          <a:blip r:embed="rId107"/>
          <a:stretch>
            <a:fillRect/>
          </a:stretch>
        </p:blipFill>
        <p:spPr>
          <a:xfrm>
            <a:off x="5516245" y="4046855"/>
            <a:ext cx="436880" cy="388620"/>
          </a:xfrm>
          <a:prstGeom prst="rect">
            <a:avLst/>
          </a:prstGeom>
        </p:spPr>
      </p:pic>
      <p:sp>
        <p:nvSpPr>
          <p:cNvPr id="50200" name="文本框 50199"/>
          <p:cNvSpPr txBox="1"/>
          <p:nvPr>
            <p:custDataLst>
              <p:tags r:id="rId12"/>
            </p:custDataLst>
          </p:nvPr>
        </p:nvSpPr>
        <p:spPr>
          <a:xfrm>
            <a:off x="4940935" y="4980305"/>
            <a:ext cx="2065020" cy="252730"/>
          </a:xfrm>
          <a:prstGeom prst="rect">
            <a:avLst/>
          </a:prstGeom>
          <a:noFill/>
        </p:spPr>
        <p:txBody>
          <a:bodyPr wrap="square" rtlCol="0">
            <a:spAutoFit/>
          </a:bodyPr>
          <a:lstStyle/>
          <a:p>
            <a:pPr algn="ctr"/>
            <a:r>
              <a:rPr lang="zh-CN" altLang="en-US" sz="1050" b="1" dirty="0">
                <a:latin typeface="微软雅黑" panose="020B0503020204020204" charset="-122"/>
                <a:ea typeface="微软雅黑" panose="020B0503020204020204" charset="-122"/>
              </a:rPr>
              <a:t>备份一体机：信创型</a:t>
            </a:r>
          </a:p>
        </p:txBody>
      </p:sp>
      <p:sp>
        <p:nvSpPr>
          <p:cNvPr id="50201" name="矩形 50200"/>
          <p:cNvSpPr/>
          <p:nvPr>
            <p:custDataLst>
              <p:tags r:id="rId13"/>
            </p:custDataLst>
          </p:nvPr>
        </p:nvSpPr>
        <p:spPr>
          <a:xfrm>
            <a:off x="6874510" y="4643120"/>
            <a:ext cx="861060" cy="296545"/>
          </a:xfrm>
          <a:prstGeom prst="rect">
            <a:avLst/>
          </a:prstGeom>
        </p:spPr>
        <p:txBody>
          <a:bodyPr wrap="square" lIns="91440" tIns="45721" rIns="91440" bIns="45721">
            <a:spAutoFit/>
          </a:bodyPr>
          <a:lstStyle/>
          <a:p>
            <a:pPr algn="ctr">
              <a:lnSpc>
                <a:spcPts val="1600"/>
              </a:lnSpc>
            </a:pPr>
            <a:r>
              <a:rPr sz="1000" dirty="0">
                <a:latin typeface="微软雅黑" panose="020B0503020204020204" charset="-122"/>
                <a:ea typeface="微软雅黑" panose="020B0503020204020204" charset="-122"/>
              </a:rPr>
              <a:t>国密一体机</a:t>
            </a:r>
          </a:p>
        </p:txBody>
      </p:sp>
      <p:sp>
        <p:nvSpPr>
          <p:cNvPr id="50205" name="矩形 50204"/>
          <p:cNvSpPr/>
          <p:nvPr>
            <p:custDataLst>
              <p:tags r:id="rId14"/>
            </p:custDataLst>
          </p:nvPr>
        </p:nvSpPr>
        <p:spPr>
          <a:xfrm>
            <a:off x="6040755" y="4643120"/>
            <a:ext cx="981075" cy="296545"/>
          </a:xfrm>
          <a:prstGeom prst="rect">
            <a:avLst/>
          </a:prstGeom>
        </p:spPr>
        <p:txBody>
          <a:bodyPr wrap="square" lIns="91440" tIns="45721" rIns="91440" bIns="45721">
            <a:spAutoFit/>
          </a:bodyPr>
          <a:lstStyle/>
          <a:p>
            <a:pPr algn="ctr">
              <a:lnSpc>
                <a:spcPts val="1600"/>
              </a:lnSpc>
            </a:pPr>
            <a:r>
              <a:rPr lang="zh-CN" altLang="en-US" sz="1000" dirty="0">
                <a:latin typeface="微软雅黑" panose="020B0503020204020204" charset="-122"/>
                <a:ea typeface="微软雅黑" panose="020B0503020204020204" charset="-122"/>
                <a:cs typeface="微软雅黑" panose="020B0503020204020204" charset="-122"/>
              </a:rPr>
              <a:t>海光</a:t>
            </a:r>
            <a:r>
              <a:rPr lang="en-US" altLang="zh-CN" sz="1000" dirty="0">
                <a:latin typeface="微软雅黑" panose="020B0503020204020204" charset="-122"/>
                <a:ea typeface="微软雅黑" panose="020B0503020204020204" charset="-122"/>
                <a:cs typeface="微软雅黑" panose="020B0503020204020204" charset="-122"/>
              </a:rPr>
              <a:t>DH</a:t>
            </a:r>
            <a:r>
              <a:rPr lang="zh-CN" altLang="en-US" sz="1000" dirty="0">
                <a:latin typeface="微软雅黑" panose="020B0503020204020204" charset="-122"/>
                <a:ea typeface="微软雅黑" panose="020B0503020204020204" charset="-122"/>
                <a:cs typeface="微软雅黑" panose="020B0503020204020204" charset="-122"/>
              </a:rPr>
              <a:t>系列</a:t>
            </a:r>
          </a:p>
        </p:txBody>
      </p:sp>
      <p:pic>
        <p:nvPicPr>
          <p:cNvPr id="50206" name="图片 50205"/>
          <p:cNvPicPr>
            <a:picLocks noChangeAspect="1"/>
          </p:cNvPicPr>
          <p:nvPr>
            <p:custDataLst>
              <p:tags r:id="rId15"/>
            </p:custDataLst>
          </p:nvPr>
        </p:nvPicPr>
        <p:blipFill>
          <a:blip r:embed="rId108"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6179503" y="4182110"/>
            <a:ext cx="570230" cy="165735"/>
          </a:xfrm>
          <a:prstGeom prst="rect">
            <a:avLst/>
          </a:prstGeom>
        </p:spPr>
      </p:pic>
      <p:grpSp>
        <p:nvGrpSpPr>
          <p:cNvPr id="124" name="组合 123"/>
          <p:cNvGrpSpPr/>
          <p:nvPr/>
        </p:nvGrpSpPr>
        <p:grpSpPr>
          <a:xfrm>
            <a:off x="4531360" y="1729740"/>
            <a:ext cx="1422400" cy="756285"/>
            <a:chOff x="7694" y="2724"/>
            <a:chExt cx="2240" cy="1191"/>
          </a:xfrm>
        </p:grpSpPr>
        <p:sp>
          <p:nvSpPr>
            <p:cNvPr id="54" name="文本框 53"/>
            <p:cNvSpPr txBox="1"/>
            <p:nvPr>
              <p:custDataLst>
                <p:tags r:id="rId93"/>
              </p:custDataLst>
            </p:nvPr>
          </p:nvSpPr>
          <p:spPr>
            <a:xfrm>
              <a:off x="8812" y="3013"/>
              <a:ext cx="1122" cy="790"/>
            </a:xfrm>
            <a:prstGeom prst="rect">
              <a:avLst/>
            </a:prstGeom>
            <a:noFill/>
          </p:spPr>
          <p:txBody>
            <a:bodyPr wrap="square" rtlCol="0">
              <a:spAutoFit/>
            </a:bodyPr>
            <a:lstStyle>
              <a:defPPr>
                <a:defRPr lang="zh-CN"/>
              </a:defPPr>
              <a:lvl1pPr algn="dist">
                <a:lnSpc>
                  <a:spcPts val="1100"/>
                </a:lnSpc>
                <a:defRPr sz="1100" b="1" i="1">
                  <a:latin typeface="Arial Black" panose="020B0A04020102020204" pitchFamily="34" charset="0"/>
                </a:defRPr>
              </a:lvl1pPr>
            </a:lstStyle>
            <a:p>
              <a:pPr algn="l">
                <a:lnSpc>
                  <a:spcPts val="1600"/>
                </a:lnSpc>
              </a:pPr>
              <a:r>
                <a:rPr lang="en-US" altLang="zh-CN" sz="1050" i="0" dirty="0" err="1">
                  <a:latin typeface="微软雅黑" panose="020B0503020204020204" charset="-122"/>
                  <a:ea typeface="微软雅黑" panose="020B0503020204020204" charset="-122"/>
                  <a:cs typeface="微软雅黑" panose="020B0503020204020204" charset="-122"/>
                </a:rPr>
                <a:t>AnBay</a:t>
              </a:r>
              <a:endParaRPr lang="en-US" altLang="zh-CN" sz="1050" i="0" dirty="0">
                <a:latin typeface="微软雅黑" panose="020B0503020204020204" charset="-122"/>
                <a:ea typeface="微软雅黑" panose="020B0503020204020204" charset="-122"/>
                <a:cs typeface="微软雅黑" panose="020B0503020204020204" charset="-122"/>
              </a:endParaRPr>
            </a:p>
            <a:p>
              <a:pPr algn="l">
                <a:lnSpc>
                  <a:spcPts val="1600"/>
                </a:lnSpc>
              </a:pPr>
              <a:r>
                <a:rPr lang="zh-CN" altLang="en-US" sz="1050" i="0" dirty="0">
                  <a:latin typeface="微软雅黑" panose="020B0503020204020204" charset="-122"/>
                  <a:ea typeface="微软雅黑" panose="020B0503020204020204" charset="-122"/>
                  <a:cs typeface="微软雅黑" panose="020B0503020204020204" charset="-122"/>
                </a:rPr>
                <a:t>安备</a:t>
              </a:r>
            </a:p>
          </p:txBody>
        </p:sp>
        <p:pic>
          <p:nvPicPr>
            <p:cNvPr id="70" name="图片 69"/>
            <p:cNvPicPr>
              <a:picLocks noChangeAspect="1"/>
            </p:cNvPicPr>
            <p:nvPr>
              <p:custDataLst>
                <p:tags r:id="rId94"/>
              </p:custDataLst>
            </p:nvPr>
          </p:nvPicPr>
          <p:blipFill>
            <a:blip r:embed="rId109">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tretch>
              <a:fillRect/>
            </a:stretch>
          </p:blipFill>
          <p:spPr>
            <a:xfrm>
              <a:off x="7694" y="2849"/>
              <a:ext cx="1067" cy="1067"/>
            </a:xfrm>
            <a:prstGeom prst="rect">
              <a:avLst/>
            </a:prstGeom>
          </p:spPr>
        </p:pic>
        <p:pic>
          <p:nvPicPr>
            <p:cNvPr id="50" name="图片 49"/>
            <p:cNvPicPr>
              <a:picLocks noChangeAspect="1"/>
            </p:cNvPicPr>
            <p:nvPr>
              <p:custDataLst>
                <p:tags r:id="rId95"/>
              </p:custDataLst>
            </p:nvPr>
          </p:nvPicPr>
          <p:blipFill rotWithShape="1">
            <a:blip r:embed="rId110" cstate="print"/>
            <a:srcRect/>
            <a:stretch>
              <a:fillRect/>
            </a:stretch>
          </p:blipFill>
          <p:spPr>
            <a:xfrm>
              <a:off x="8577" y="2724"/>
              <a:ext cx="612" cy="556"/>
            </a:xfrm>
            <a:prstGeom prst="rect">
              <a:avLst/>
            </a:prstGeom>
          </p:spPr>
        </p:pic>
      </p:grpSp>
      <p:grpSp>
        <p:nvGrpSpPr>
          <p:cNvPr id="126" name="组合 125"/>
          <p:cNvGrpSpPr/>
          <p:nvPr/>
        </p:nvGrpSpPr>
        <p:grpSpPr>
          <a:xfrm>
            <a:off x="982980" y="1901825"/>
            <a:ext cx="1316355" cy="501650"/>
            <a:chOff x="2219" y="2995"/>
            <a:chExt cx="2073" cy="790"/>
          </a:xfrm>
        </p:grpSpPr>
        <p:pic>
          <p:nvPicPr>
            <p:cNvPr id="4" name="Picture 15"/>
            <p:cNvPicPr>
              <a:picLocks noChangeAspect="1" noChangeArrowheads="1"/>
            </p:cNvPicPr>
            <p:nvPr>
              <p:custDataLst>
                <p:tags r:id="rId91"/>
              </p:custDataLst>
            </p:nvPr>
          </p:nvPicPr>
          <p:blipFill>
            <a:blip r:embed="rId111" cstate="print">
              <a:extLst>
                <a:ext uri="{BEBA8EAE-BF5A-486C-A8C5-ECC9F3942E4B}">
                  <a14:imgProps xmlns:a14="http://schemas.microsoft.com/office/drawing/2010/main">
                    <a14:imgLayer r:embed="rId112">
                      <a14:imgEffect>
                        <a14:backgroundRemoval t="6098" b="100000" l="6173" r="98765">
                          <a14:foregroundMark x1="50617" y1="42683" x2="50617" y2="42683"/>
                          <a14:foregroundMark x1="54321" y1="63415" x2="54321" y2="63415"/>
                          <a14:foregroundMark x1="48148" y1="17073" x2="48148" y2="17073"/>
                          <a14:foregroundMark x1="49383" y1="81707" x2="49383" y2="81707"/>
                          <a14:foregroundMark x1="83951" y1="19512" x2="83951" y2="19512"/>
                          <a14:foregroundMark x1="82716" y1="48780" x2="82716" y2="48780"/>
                          <a14:foregroundMark x1="87654" y1="36585" x2="87654" y2="36585"/>
                          <a14:foregroundMark x1="86420" y1="81707" x2="86420" y2="81707"/>
                          <a14:foregroundMark x1="88889" y1="65854" x2="88889" y2="65854"/>
                          <a14:foregroundMark x1="81481" y1="89024" x2="81481" y2="89024"/>
                          <a14:foregroundMark x1="77778" y1="12195" x2="77778" y2="12195"/>
                          <a14:foregroundMark x1="49383" y1="28049" x2="49383" y2="28049"/>
                          <a14:foregroundMark x1="44444" y1="87805" x2="44444" y2="87805"/>
                          <a14:foregroundMark x1="41975" y1="8537" x2="41975" y2="8537"/>
                          <a14:foregroundMark x1="72840" y1="8537" x2="72840" y2="8537"/>
                        </a14:backgroundRemoval>
                      </a14:imgEffect>
                    </a14:imgLayer>
                  </a14:imgProps>
                </a:ext>
              </a:extLst>
            </a:blip>
            <a:srcRect/>
            <a:stretch>
              <a:fillRect/>
            </a:stretch>
          </p:blipFill>
          <p:spPr bwMode="auto">
            <a:xfrm>
              <a:off x="2219" y="3009"/>
              <a:ext cx="727" cy="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文本框 1"/>
            <p:cNvSpPr txBox="1"/>
            <p:nvPr>
              <p:custDataLst>
                <p:tags r:id="rId92"/>
              </p:custDataLst>
            </p:nvPr>
          </p:nvSpPr>
          <p:spPr>
            <a:xfrm>
              <a:off x="2946" y="2995"/>
              <a:ext cx="1346" cy="790"/>
            </a:xfrm>
            <a:prstGeom prst="rect">
              <a:avLst/>
            </a:prstGeom>
            <a:noFill/>
          </p:spPr>
          <p:txBody>
            <a:bodyPr wrap="square" rtlCol="0">
              <a:spAutoFit/>
            </a:bodyPr>
            <a:lstStyle>
              <a:defPPr>
                <a:defRPr lang="zh-CN"/>
              </a:defPPr>
              <a:lvl1pPr algn="dist">
                <a:lnSpc>
                  <a:spcPts val="1100"/>
                </a:lnSpc>
                <a:defRPr sz="1100" b="1" i="1">
                  <a:latin typeface="Arial Black" panose="020B0A04020102020204" pitchFamily="34" charset="0"/>
                </a:defRPr>
              </a:lvl1pPr>
            </a:lstStyle>
            <a:p>
              <a:pPr algn="ctr">
                <a:lnSpc>
                  <a:spcPts val="1600"/>
                </a:lnSpc>
              </a:pPr>
              <a:r>
                <a:rPr lang="en-US" altLang="zh-CN" sz="1050" i="0" dirty="0">
                  <a:latin typeface="微软雅黑" panose="020B0503020204020204" charset="-122"/>
                  <a:ea typeface="微软雅黑" panose="020B0503020204020204" charset="-122"/>
                  <a:cs typeface="微软雅黑" panose="020B0503020204020204" charset="-122"/>
                </a:rPr>
                <a:t>DBackup</a:t>
              </a:r>
            </a:p>
            <a:p>
              <a:pPr algn="ctr">
                <a:lnSpc>
                  <a:spcPts val="1600"/>
                </a:lnSpc>
              </a:pPr>
              <a:r>
                <a:rPr lang="zh-CN" altLang="en-US" sz="1050" i="0" dirty="0">
                  <a:latin typeface="微软雅黑" panose="020B0503020204020204" charset="-122"/>
                  <a:ea typeface="微软雅黑" panose="020B0503020204020204" charset="-122"/>
                  <a:cs typeface="微软雅黑" panose="020B0503020204020204" charset="-122"/>
                </a:rPr>
                <a:t>鼎甲迪备</a:t>
              </a:r>
            </a:p>
          </p:txBody>
        </p:sp>
      </p:grpSp>
      <p:grpSp>
        <p:nvGrpSpPr>
          <p:cNvPr id="48" name="组合 47"/>
          <p:cNvGrpSpPr/>
          <p:nvPr/>
        </p:nvGrpSpPr>
        <p:grpSpPr>
          <a:xfrm>
            <a:off x="403860" y="1603375"/>
            <a:ext cx="11388725" cy="4686300"/>
            <a:chOff x="1010" y="2525"/>
            <a:chExt cx="17361" cy="7380"/>
          </a:xfrm>
        </p:grpSpPr>
        <p:sp>
          <p:nvSpPr>
            <p:cNvPr id="36" name="圆角矩形 352"/>
            <p:cNvSpPr/>
            <p:nvPr>
              <p:custDataLst>
                <p:tags r:id="rId88"/>
              </p:custDataLst>
            </p:nvPr>
          </p:nvSpPr>
          <p:spPr>
            <a:xfrm>
              <a:off x="1031" y="2525"/>
              <a:ext cx="17341" cy="7381"/>
            </a:xfrm>
            <a:prstGeom prst="roundRect">
              <a:avLst>
                <a:gd name="adj" fmla="val 2922"/>
              </a:avLst>
            </a:prstGeom>
            <a:noFill/>
            <a:ln w="22225" cmpd="sng">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i="1">
                <a:solidFill>
                  <a:schemeClr val="tx1"/>
                </a:solidFill>
                <a:latin typeface="黑体" panose="02010609060101010101" pitchFamily="49" charset="-122"/>
                <a:ea typeface="黑体" panose="02010609060101010101" pitchFamily="49" charset="-122"/>
              </a:endParaRPr>
            </a:p>
          </p:txBody>
        </p:sp>
        <p:cxnSp>
          <p:nvCxnSpPr>
            <p:cNvPr id="44" name="直接连接符 43"/>
            <p:cNvCxnSpPr/>
            <p:nvPr/>
          </p:nvCxnSpPr>
          <p:spPr>
            <a:xfrm>
              <a:off x="1028" y="4095"/>
              <a:ext cx="17320" cy="0"/>
            </a:xfrm>
            <a:prstGeom prst="line">
              <a:avLst/>
            </a:prstGeom>
            <a:ln w="22225" cmpd="sng">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89"/>
              </p:custDataLst>
            </p:nvPr>
          </p:nvCxnSpPr>
          <p:spPr>
            <a:xfrm>
              <a:off x="1010" y="5651"/>
              <a:ext cx="17340" cy="0"/>
            </a:xfrm>
            <a:prstGeom prst="line">
              <a:avLst/>
            </a:prstGeom>
            <a:ln w="22225" cmpd="sng">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custDataLst>
                <p:tags r:id="rId90"/>
              </p:custDataLst>
            </p:nvPr>
          </p:nvCxnSpPr>
          <p:spPr>
            <a:xfrm>
              <a:off x="1029" y="8399"/>
              <a:ext cx="17319" cy="31"/>
            </a:xfrm>
            <a:prstGeom prst="line">
              <a:avLst/>
            </a:prstGeom>
            <a:ln w="22225" cmpd="sng">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1" name="矩形 20"/>
          <p:cNvSpPr/>
          <p:nvPr>
            <p:custDataLst>
              <p:tags r:id="rId16"/>
            </p:custDataLst>
          </p:nvPr>
        </p:nvSpPr>
        <p:spPr>
          <a:xfrm>
            <a:off x="403225" y="3591560"/>
            <a:ext cx="282575" cy="1741805"/>
          </a:xfrm>
          <a:prstGeom prst="rect">
            <a:avLst/>
          </a:prstGeom>
          <a:solidFill>
            <a:srgbClr val="C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一体机</a:t>
            </a:r>
          </a:p>
        </p:txBody>
      </p:sp>
      <p:sp>
        <p:nvSpPr>
          <p:cNvPr id="50215" name="矩形 50214"/>
          <p:cNvSpPr/>
          <p:nvPr>
            <p:custDataLst>
              <p:tags r:id="rId17"/>
            </p:custDataLst>
          </p:nvPr>
        </p:nvSpPr>
        <p:spPr>
          <a:xfrm>
            <a:off x="403225" y="2621915"/>
            <a:ext cx="282575" cy="950595"/>
          </a:xfrm>
          <a:prstGeom prst="rect">
            <a:avLst/>
          </a:prstGeom>
          <a:solidFill>
            <a:srgbClr val="C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数据管理</a:t>
            </a:r>
          </a:p>
        </p:txBody>
      </p:sp>
      <p:sp>
        <p:nvSpPr>
          <p:cNvPr id="13" name="矩形 12"/>
          <p:cNvSpPr/>
          <p:nvPr>
            <p:custDataLst>
              <p:tags r:id="rId18"/>
            </p:custDataLst>
          </p:nvPr>
        </p:nvSpPr>
        <p:spPr>
          <a:xfrm>
            <a:off x="403225" y="1591945"/>
            <a:ext cx="282575" cy="1012190"/>
          </a:xfrm>
          <a:prstGeom prst="rect">
            <a:avLst/>
          </a:prstGeom>
          <a:solidFill>
            <a:srgbClr val="C00000"/>
          </a:solidFill>
          <a:ln w="12700" cmpd="sng">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灾</a:t>
            </a:r>
          </a:p>
          <a:p>
            <a:pPr algn="ctr"/>
            <a:r>
              <a:rPr lang="zh-CN" altLang="en-US" sz="1200" b="1" dirty="0">
                <a:solidFill>
                  <a:schemeClr val="bg1"/>
                </a:solidFill>
                <a:latin typeface="微软雅黑" panose="020B0503020204020204" charset="-122"/>
                <a:ea typeface="微软雅黑" panose="020B0503020204020204" charset="-122"/>
              </a:rPr>
              <a:t>备</a:t>
            </a:r>
          </a:p>
        </p:txBody>
      </p:sp>
      <p:grpSp>
        <p:nvGrpSpPr>
          <p:cNvPr id="20" name="组合 19"/>
          <p:cNvGrpSpPr/>
          <p:nvPr/>
        </p:nvGrpSpPr>
        <p:grpSpPr>
          <a:xfrm>
            <a:off x="6618605" y="1813560"/>
            <a:ext cx="930910" cy="542290"/>
            <a:chOff x="10782" y="2856"/>
            <a:chExt cx="1466" cy="854"/>
          </a:xfrm>
        </p:grpSpPr>
        <p:pic>
          <p:nvPicPr>
            <p:cNvPr id="77" name="图片 76" descr="C:\Users\scutech\Desktop\图片1.png图片1"/>
            <p:cNvPicPr>
              <a:picLocks noChangeAspect="1"/>
            </p:cNvPicPr>
            <p:nvPr>
              <p:custDataLst>
                <p:tags r:id="rId87"/>
              </p:custDataLst>
            </p:nvPr>
          </p:nvPicPr>
          <p:blipFill>
            <a:blip r:embed="rId113"/>
            <a:srcRect/>
            <a:stretch>
              <a:fillRect/>
            </a:stretch>
          </p:blipFill>
          <p:spPr>
            <a:xfrm>
              <a:off x="10843" y="2856"/>
              <a:ext cx="1348" cy="855"/>
            </a:xfrm>
            <a:prstGeom prst="rect">
              <a:avLst/>
            </a:prstGeom>
          </p:spPr>
        </p:pic>
        <p:sp>
          <p:nvSpPr>
            <p:cNvPr id="79" name="文本框 78"/>
            <p:cNvSpPr txBox="1"/>
            <p:nvPr/>
          </p:nvSpPr>
          <p:spPr>
            <a:xfrm>
              <a:off x="10782" y="3006"/>
              <a:ext cx="1466" cy="704"/>
            </a:xfrm>
            <a:prstGeom prst="rect">
              <a:avLst/>
            </a:prstGeom>
            <a:noFill/>
          </p:spPr>
          <p:txBody>
            <a:bodyPr wrap="square" rtlCol="0">
              <a:noAutofit/>
            </a:bodyPr>
            <a:lstStyle/>
            <a:p>
              <a:pPr indent="0" algn="ctr" fontAlgn="auto">
                <a:lnSpc>
                  <a:spcPts val="1600"/>
                </a:lnSpc>
              </a:pPr>
              <a:r>
                <a:rPr kumimoji="1" lang="en-US" altLang="zh-CN" sz="1050" b="1">
                  <a:latin typeface="微软雅黑" panose="020B0503020204020204" charset="-122"/>
                  <a:ea typeface="微软雅黑" panose="020B0503020204020204" charset="-122"/>
                  <a:sym typeface="+mn-ea"/>
                </a:rPr>
                <a:t>DBackup</a:t>
              </a:r>
              <a:endParaRPr kumimoji="1" lang="en-US" altLang="zh-CN" sz="1050" b="1">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a:latin typeface="微软雅黑" panose="020B0503020204020204" charset="-122"/>
                  <a:ea typeface="微软雅黑" panose="020B0503020204020204" charset="-122"/>
                  <a:sym typeface="+mn-ea"/>
                </a:rPr>
                <a:t>CMS云迁移</a:t>
              </a:r>
              <a:endParaRPr kumimoji="1" lang="en-US" altLang="zh-CN" sz="1050" b="1">
                <a:solidFill>
                  <a:schemeClr val="tx1"/>
                </a:solidFill>
                <a:latin typeface="微软雅黑" panose="020B0503020204020204" charset="-122"/>
                <a:ea typeface="微软雅黑" panose="020B0503020204020204" charset="-122"/>
              </a:endParaRPr>
            </a:p>
            <a:p>
              <a:endParaRPr lang="zh-CN" altLang="en-US" sz="1050"/>
            </a:p>
          </p:txBody>
        </p:sp>
      </p:grpSp>
      <p:grpSp>
        <p:nvGrpSpPr>
          <p:cNvPr id="22" name="组合 21"/>
          <p:cNvGrpSpPr/>
          <p:nvPr/>
        </p:nvGrpSpPr>
        <p:grpSpPr>
          <a:xfrm>
            <a:off x="8214360" y="1812290"/>
            <a:ext cx="1035050" cy="542290"/>
            <a:chOff x="12935" y="2854"/>
            <a:chExt cx="1630" cy="854"/>
          </a:xfrm>
        </p:grpSpPr>
        <p:pic>
          <p:nvPicPr>
            <p:cNvPr id="83" name="图片 82" descr="C:\Users\scutech\Desktop\图片1.png图片1"/>
            <p:cNvPicPr>
              <a:picLocks noChangeAspect="1"/>
            </p:cNvPicPr>
            <p:nvPr>
              <p:custDataLst>
                <p:tags r:id="rId85"/>
              </p:custDataLst>
            </p:nvPr>
          </p:nvPicPr>
          <p:blipFill>
            <a:blip r:embed="rId113"/>
            <a:srcRect/>
            <a:stretch>
              <a:fillRect/>
            </a:stretch>
          </p:blipFill>
          <p:spPr>
            <a:xfrm>
              <a:off x="12996" y="2854"/>
              <a:ext cx="1348" cy="855"/>
            </a:xfrm>
            <a:prstGeom prst="rect">
              <a:avLst/>
            </a:prstGeom>
          </p:spPr>
        </p:pic>
        <p:sp>
          <p:nvSpPr>
            <p:cNvPr id="84" name="文本框 83"/>
            <p:cNvSpPr txBox="1"/>
            <p:nvPr>
              <p:custDataLst>
                <p:tags r:id="rId86"/>
              </p:custDataLst>
            </p:nvPr>
          </p:nvSpPr>
          <p:spPr>
            <a:xfrm>
              <a:off x="12935" y="3004"/>
              <a:ext cx="1631" cy="704"/>
            </a:xfrm>
            <a:prstGeom prst="rect">
              <a:avLst/>
            </a:prstGeom>
            <a:noFill/>
          </p:spPr>
          <p:txBody>
            <a:bodyPr wrap="square" rtlCol="0">
              <a:noAutofit/>
            </a:bodyPr>
            <a:lstStyle/>
            <a:p>
              <a:pPr indent="0" algn="ctr" fontAlgn="auto">
                <a:lnSpc>
                  <a:spcPts val="1600"/>
                </a:lnSpc>
              </a:pPr>
              <a:r>
                <a:rPr kumimoji="1" lang="en-US" altLang="zh-CN" sz="1050" b="1">
                  <a:latin typeface="微软雅黑" panose="020B0503020204020204" charset="-122"/>
                  <a:ea typeface="微软雅黑" panose="020B0503020204020204" charset="-122"/>
                  <a:sym typeface="+mn-ea"/>
                </a:rPr>
                <a:t>DBackup</a:t>
              </a:r>
              <a:endParaRPr kumimoji="1" lang="en-US" altLang="zh-CN" sz="1050" b="1">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a:latin typeface="微软雅黑" panose="020B0503020204020204" charset="-122"/>
                  <a:ea typeface="微软雅黑" panose="020B0503020204020204" charset="-122"/>
                  <a:sym typeface="+mn-ea"/>
                </a:rPr>
                <a:t>DRO应急接管</a:t>
              </a:r>
              <a:endParaRPr kumimoji="1" lang="en-US" altLang="zh-CN" sz="1050" b="1">
                <a:solidFill>
                  <a:schemeClr val="tx1"/>
                </a:solidFill>
                <a:latin typeface="微软雅黑" panose="020B0503020204020204" charset="-122"/>
                <a:ea typeface="微软雅黑" panose="020B0503020204020204" charset="-122"/>
              </a:endParaRPr>
            </a:p>
            <a:p>
              <a:endParaRPr lang="zh-CN" altLang="en-US" sz="1050"/>
            </a:p>
          </p:txBody>
        </p:sp>
      </p:grpSp>
      <p:grpSp>
        <p:nvGrpSpPr>
          <p:cNvPr id="24" name="组合 23"/>
          <p:cNvGrpSpPr/>
          <p:nvPr/>
        </p:nvGrpSpPr>
        <p:grpSpPr>
          <a:xfrm>
            <a:off x="9914255" y="1811655"/>
            <a:ext cx="1529080" cy="542290"/>
            <a:chOff x="15253" y="2853"/>
            <a:chExt cx="2408" cy="854"/>
          </a:xfrm>
        </p:grpSpPr>
        <p:pic>
          <p:nvPicPr>
            <p:cNvPr id="86" name="图片 85" descr="C:\Users\scutech\Desktop\图片1.png图片1"/>
            <p:cNvPicPr>
              <a:picLocks noChangeAspect="1"/>
            </p:cNvPicPr>
            <p:nvPr>
              <p:custDataLst>
                <p:tags r:id="rId83"/>
              </p:custDataLst>
            </p:nvPr>
          </p:nvPicPr>
          <p:blipFill>
            <a:blip r:embed="rId113"/>
            <a:srcRect/>
            <a:stretch>
              <a:fillRect/>
            </a:stretch>
          </p:blipFill>
          <p:spPr>
            <a:xfrm>
              <a:off x="15808" y="2853"/>
              <a:ext cx="1348" cy="855"/>
            </a:xfrm>
            <a:prstGeom prst="rect">
              <a:avLst/>
            </a:prstGeom>
          </p:spPr>
        </p:pic>
        <p:sp>
          <p:nvSpPr>
            <p:cNvPr id="87" name="文本框 86"/>
            <p:cNvSpPr txBox="1"/>
            <p:nvPr>
              <p:custDataLst>
                <p:tags r:id="rId84"/>
              </p:custDataLst>
            </p:nvPr>
          </p:nvSpPr>
          <p:spPr>
            <a:xfrm>
              <a:off x="15253" y="3003"/>
              <a:ext cx="2409" cy="704"/>
            </a:xfrm>
            <a:prstGeom prst="rect">
              <a:avLst/>
            </a:prstGeom>
            <a:noFill/>
          </p:spPr>
          <p:txBody>
            <a:bodyPr wrap="square" rtlCol="0">
              <a:noAutofit/>
            </a:bodyPr>
            <a:lstStyle/>
            <a:p>
              <a:pPr indent="0" algn="ctr" fontAlgn="auto">
                <a:lnSpc>
                  <a:spcPts val="1600"/>
                </a:lnSpc>
              </a:pPr>
              <a:r>
                <a:rPr kumimoji="1" lang="en-US" altLang="zh-CN" sz="1050" b="1">
                  <a:latin typeface="微软雅黑" panose="020B0503020204020204" charset="-122"/>
                  <a:ea typeface="微软雅黑" panose="020B0503020204020204" charset="-122"/>
                  <a:sym typeface="+mn-ea"/>
                </a:rPr>
                <a:t>DBackup</a:t>
              </a:r>
              <a:endParaRPr kumimoji="1" lang="en-US" altLang="zh-CN" sz="1050" b="1">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a:latin typeface="微软雅黑" panose="020B0503020204020204" charset="-122"/>
                  <a:ea typeface="微软雅黑" panose="020B0503020204020204" charset="-122"/>
                  <a:sym typeface="+mn-ea"/>
                </a:rPr>
                <a:t>IMP智能灾备管理平台</a:t>
              </a:r>
              <a:endParaRPr lang="zh-CN" altLang="en-US" sz="1050"/>
            </a:p>
          </p:txBody>
        </p:sp>
      </p:grpSp>
      <p:grpSp>
        <p:nvGrpSpPr>
          <p:cNvPr id="17" name="组合 16"/>
          <p:cNvGrpSpPr/>
          <p:nvPr/>
        </p:nvGrpSpPr>
        <p:grpSpPr>
          <a:xfrm>
            <a:off x="3576320" y="2823845"/>
            <a:ext cx="1135380" cy="542925"/>
            <a:chOff x="5858" y="4447"/>
            <a:chExt cx="1788" cy="855"/>
          </a:xfrm>
        </p:grpSpPr>
        <p:pic>
          <p:nvPicPr>
            <p:cNvPr id="89" name="图片 88" descr="C:\Users\scutech\Desktop\图片1.png图片1"/>
            <p:cNvPicPr>
              <a:picLocks noChangeAspect="1"/>
            </p:cNvPicPr>
            <p:nvPr>
              <p:custDataLst>
                <p:tags r:id="rId81"/>
              </p:custDataLst>
            </p:nvPr>
          </p:nvPicPr>
          <p:blipFill>
            <a:blip r:embed="rId113"/>
            <a:srcRect/>
            <a:stretch>
              <a:fillRect/>
            </a:stretch>
          </p:blipFill>
          <p:spPr>
            <a:xfrm>
              <a:off x="6124" y="4447"/>
              <a:ext cx="1348" cy="855"/>
            </a:xfrm>
            <a:prstGeom prst="rect">
              <a:avLst/>
            </a:prstGeom>
          </p:spPr>
        </p:pic>
        <p:sp>
          <p:nvSpPr>
            <p:cNvPr id="90" name="文本框 89"/>
            <p:cNvSpPr txBox="1"/>
            <p:nvPr>
              <p:custDataLst>
                <p:tags r:id="rId82"/>
              </p:custDataLst>
            </p:nvPr>
          </p:nvSpPr>
          <p:spPr>
            <a:xfrm>
              <a:off x="5858" y="4597"/>
              <a:ext cx="1788" cy="704"/>
            </a:xfrm>
            <a:prstGeom prst="rect">
              <a:avLst/>
            </a:prstGeom>
            <a:noFill/>
          </p:spPr>
          <p:txBody>
            <a:bodyPr wrap="square" rtlCol="0">
              <a:noAutofit/>
            </a:bodyPr>
            <a:lstStyle/>
            <a:p>
              <a:pPr indent="0" algn="ctr" fontAlgn="auto">
                <a:lnSpc>
                  <a:spcPts val="1600"/>
                </a:lnSpc>
              </a:pPr>
              <a:r>
                <a:rPr kumimoji="1" lang="en-US" altLang="zh-CN" sz="1050" b="1">
                  <a:latin typeface="微软雅黑" panose="020B0503020204020204" charset="-122"/>
                  <a:ea typeface="微软雅黑" panose="020B0503020204020204" charset="-122"/>
                  <a:sym typeface="+mn-ea"/>
                </a:rPr>
                <a:t>InfoArchiver</a:t>
              </a:r>
              <a:endParaRPr kumimoji="1" lang="en-US" altLang="zh-CN" sz="1050" b="1">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a:latin typeface="微软雅黑" panose="020B0503020204020204" charset="-122"/>
                  <a:ea typeface="微软雅黑" panose="020B0503020204020204" charset="-122"/>
                  <a:sym typeface="+mn-ea"/>
                </a:rPr>
                <a:t>数据归档</a:t>
              </a:r>
              <a:endParaRPr kumimoji="1" lang="en-US" altLang="zh-CN" sz="1050" b="1">
                <a:solidFill>
                  <a:schemeClr val="tx1"/>
                </a:solidFill>
                <a:latin typeface="微软雅黑" panose="020B0503020204020204" charset="-122"/>
                <a:ea typeface="微软雅黑" panose="020B0503020204020204" charset="-122"/>
              </a:endParaRPr>
            </a:p>
            <a:p>
              <a:endParaRPr lang="zh-CN" altLang="en-US" sz="1050"/>
            </a:p>
          </p:txBody>
        </p:sp>
      </p:grpSp>
      <p:grpSp>
        <p:nvGrpSpPr>
          <p:cNvPr id="16" name="组合 15"/>
          <p:cNvGrpSpPr/>
          <p:nvPr/>
        </p:nvGrpSpPr>
        <p:grpSpPr>
          <a:xfrm>
            <a:off x="5227955" y="2822575"/>
            <a:ext cx="1035685" cy="542925"/>
            <a:chOff x="8311" y="4445"/>
            <a:chExt cx="1631" cy="855"/>
          </a:xfrm>
        </p:grpSpPr>
        <p:pic>
          <p:nvPicPr>
            <p:cNvPr id="92" name="图片 91" descr="C:\Users\scutech\Desktop\图片1.png图片1"/>
            <p:cNvPicPr>
              <a:picLocks noChangeAspect="1"/>
            </p:cNvPicPr>
            <p:nvPr>
              <p:custDataLst>
                <p:tags r:id="rId79"/>
              </p:custDataLst>
            </p:nvPr>
          </p:nvPicPr>
          <p:blipFill>
            <a:blip r:embed="rId113"/>
            <a:srcRect/>
            <a:stretch>
              <a:fillRect/>
            </a:stretch>
          </p:blipFill>
          <p:spPr>
            <a:xfrm>
              <a:off x="8492" y="4445"/>
              <a:ext cx="1348" cy="855"/>
            </a:xfrm>
            <a:prstGeom prst="rect">
              <a:avLst/>
            </a:prstGeom>
          </p:spPr>
        </p:pic>
        <p:sp>
          <p:nvSpPr>
            <p:cNvPr id="93" name="文本框 92"/>
            <p:cNvSpPr txBox="1"/>
            <p:nvPr>
              <p:custDataLst>
                <p:tags r:id="rId80"/>
              </p:custDataLst>
            </p:nvPr>
          </p:nvSpPr>
          <p:spPr>
            <a:xfrm>
              <a:off x="8311" y="4595"/>
              <a:ext cx="1631" cy="704"/>
            </a:xfrm>
            <a:prstGeom prst="rect">
              <a:avLst/>
            </a:prstGeom>
            <a:noFill/>
          </p:spPr>
          <p:txBody>
            <a:bodyPr wrap="square" rtlCol="0">
              <a:noAutofit/>
            </a:bodyPr>
            <a:lstStyle/>
            <a:p>
              <a:pPr indent="0" algn="ctr" fontAlgn="auto">
                <a:lnSpc>
                  <a:spcPts val="1600"/>
                </a:lnSpc>
              </a:pPr>
              <a:r>
                <a:rPr kumimoji="1" lang="en-US" altLang="zh-CN" sz="1050" b="1">
                  <a:latin typeface="微软雅黑" panose="020B0503020204020204" charset="-122"/>
                  <a:ea typeface="微软雅黑" panose="020B0503020204020204" charset="-122"/>
                  <a:sym typeface="+mn-ea"/>
                </a:rPr>
                <a:t>InfoDrive</a:t>
              </a:r>
              <a:endParaRPr kumimoji="1" lang="en-US" altLang="zh-CN" sz="1050" b="1">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a:latin typeface="微软雅黑" panose="020B0503020204020204" charset="-122"/>
                  <a:ea typeface="微软雅黑" panose="020B0503020204020204" charset="-122"/>
                  <a:sym typeface="+mn-ea"/>
                </a:rPr>
                <a:t>企业云盘</a:t>
              </a:r>
              <a:endParaRPr lang="zh-CN" altLang="en-US" sz="1050"/>
            </a:p>
          </p:txBody>
        </p:sp>
      </p:grpSp>
      <p:grpSp>
        <p:nvGrpSpPr>
          <p:cNvPr id="14" name="组合 13"/>
          <p:cNvGrpSpPr/>
          <p:nvPr/>
        </p:nvGrpSpPr>
        <p:grpSpPr>
          <a:xfrm>
            <a:off x="6730365" y="2821940"/>
            <a:ext cx="1141095" cy="542925"/>
            <a:chOff x="10530" y="4444"/>
            <a:chExt cx="1797" cy="855"/>
          </a:xfrm>
        </p:grpSpPr>
        <p:pic>
          <p:nvPicPr>
            <p:cNvPr id="95" name="图片 94" descr="C:\Users\scutech\Desktop\图片1.png图片1"/>
            <p:cNvPicPr>
              <a:picLocks noChangeAspect="1"/>
            </p:cNvPicPr>
            <p:nvPr>
              <p:custDataLst>
                <p:tags r:id="rId77"/>
              </p:custDataLst>
            </p:nvPr>
          </p:nvPicPr>
          <p:blipFill>
            <a:blip r:embed="rId113"/>
            <a:srcRect/>
            <a:stretch>
              <a:fillRect/>
            </a:stretch>
          </p:blipFill>
          <p:spPr>
            <a:xfrm>
              <a:off x="10891" y="4444"/>
              <a:ext cx="1348" cy="855"/>
            </a:xfrm>
            <a:prstGeom prst="rect">
              <a:avLst/>
            </a:prstGeom>
          </p:spPr>
        </p:pic>
        <p:sp>
          <p:nvSpPr>
            <p:cNvPr id="96" name="文本框 95"/>
            <p:cNvSpPr txBox="1"/>
            <p:nvPr>
              <p:custDataLst>
                <p:tags r:id="rId78"/>
              </p:custDataLst>
            </p:nvPr>
          </p:nvSpPr>
          <p:spPr>
            <a:xfrm>
              <a:off x="10530" y="4594"/>
              <a:ext cx="1797" cy="704"/>
            </a:xfrm>
            <a:prstGeom prst="rect">
              <a:avLst/>
            </a:prstGeom>
            <a:noFill/>
          </p:spPr>
          <p:txBody>
            <a:bodyPr wrap="square" rtlCol="0">
              <a:noAutofit/>
            </a:bodyPr>
            <a:lstStyle/>
            <a:p>
              <a:pPr indent="0" algn="ctr" fontAlgn="auto">
                <a:lnSpc>
                  <a:spcPts val="1600"/>
                </a:lnSpc>
              </a:pPr>
              <a:r>
                <a:rPr kumimoji="1" lang="en-US" altLang="zh-CN" sz="1050" b="1">
                  <a:latin typeface="微软雅黑" panose="020B0503020204020204" charset="-122"/>
                  <a:ea typeface="微软雅黑" panose="020B0503020204020204" charset="-122"/>
                  <a:sym typeface="+mn-ea"/>
                </a:rPr>
                <a:t>InfoSync</a:t>
              </a:r>
              <a:endParaRPr kumimoji="1" lang="en-US" altLang="zh-CN" sz="1050" b="1">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a:latin typeface="微软雅黑" panose="020B0503020204020204" charset="-122"/>
                  <a:ea typeface="微软雅黑" panose="020B0503020204020204" charset="-122"/>
                  <a:sym typeface="+mn-ea"/>
                </a:rPr>
                <a:t>异构数据同步</a:t>
              </a:r>
              <a:endParaRPr lang="zh-CN" altLang="en-US" sz="1050"/>
            </a:p>
          </p:txBody>
        </p:sp>
      </p:grpSp>
      <p:grpSp>
        <p:nvGrpSpPr>
          <p:cNvPr id="12" name="组合 11"/>
          <p:cNvGrpSpPr/>
          <p:nvPr/>
        </p:nvGrpSpPr>
        <p:grpSpPr>
          <a:xfrm>
            <a:off x="8253730" y="2823845"/>
            <a:ext cx="1440180" cy="542925"/>
            <a:chOff x="12782" y="4447"/>
            <a:chExt cx="2268" cy="855"/>
          </a:xfrm>
        </p:grpSpPr>
        <p:pic>
          <p:nvPicPr>
            <p:cNvPr id="98" name="图片 97" descr="C:\Users\scutech\Desktop\图片1.png图片1"/>
            <p:cNvPicPr>
              <a:picLocks noChangeAspect="1"/>
            </p:cNvPicPr>
            <p:nvPr>
              <p:custDataLst>
                <p:tags r:id="rId75"/>
              </p:custDataLst>
            </p:nvPr>
          </p:nvPicPr>
          <p:blipFill>
            <a:blip r:embed="rId113"/>
            <a:srcRect/>
            <a:stretch>
              <a:fillRect/>
            </a:stretch>
          </p:blipFill>
          <p:spPr>
            <a:xfrm>
              <a:off x="13128" y="4447"/>
              <a:ext cx="1348" cy="855"/>
            </a:xfrm>
            <a:prstGeom prst="rect">
              <a:avLst/>
            </a:prstGeom>
          </p:spPr>
        </p:pic>
        <p:sp>
          <p:nvSpPr>
            <p:cNvPr id="99" name="文本框 98"/>
            <p:cNvSpPr txBox="1"/>
            <p:nvPr>
              <p:custDataLst>
                <p:tags r:id="rId76"/>
              </p:custDataLst>
            </p:nvPr>
          </p:nvSpPr>
          <p:spPr>
            <a:xfrm>
              <a:off x="12782" y="4597"/>
              <a:ext cx="2268" cy="704"/>
            </a:xfrm>
            <a:prstGeom prst="rect">
              <a:avLst/>
            </a:prstGeom>
            <a:noFill/>
          </p:spPr>
          <p:txBody>
            <a:bodyPr wrap="square" rtlCol="0">
              <a:noAutofit/>
            </a:bodyPr>
            <a:lstStyle/>
            <a:p>
              <a:pPr indent="0" algn="ctr" fontAlgn="auto">
                <a:lnSpc>
                  <a:spcPts val="1600"/>
                </a:lnSpc>
              </a:pPr>
              <a:r>
                <a:rPr kumimoji="1" lang="en-US" altLang="zh-CN" sz="1050" b="1">
                  <a:latin typeface="微软雅黑" panose="020B0503020204020204" charset="-122"/>
                  <a:ea typeface="微软雅黑" panose="020B0503020204020204" charset="-122"/>
                  <a:sym typeface="+mn-ea"/>
                </a:rPr>
                <a:t>INFO-DRs</a:t>
              </a:r>
              <a:endParaRPr kumimoji="1" lang="en-US" altLang="zh-CN" sz="1050" b="1">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a:latin typeface="微软雅黑" panose="020B0503020204020204" charset="-122"/>
                  <a:ea typeface="微软雅黑" panose="020B0503020204020204" charset="-122"/>
                  <a:sym typeface="+mn-ea"/>
                </a:rPr>
                <a:t>应用级容灾管理平台</a:t>
              </a:r>
              <a:endParaRPr lang="zh-CN" altLang="en-US" sz="1050"/>
            </a:p>
          </p:txBody>
        </p:sp>
      </p:grpSp>
      <p:grpSp>
        <p:nvGrpSpPr>
          <p:cNvPr id="11" name="组合 10"/>
          <p:cNvGrpSpPr/>
          <p:nvPr/>
        </p:nvGrpSpPr>
        <p:grpSpPr>
          <a:xfrm>
            <a:off x="10033635" y="2823210"/>
            <a:ext cx="1416050" cy="542290"/>
            <a:chOff x="15438" y="4446"/>
            <a:chExt cx="2230" cy="854"/>
          </a:xfrm>
        </p:grpSpPr>
        <p:pic>
          <p:nvPicPr>
            <p:cNvPr id="101" name="图片 100" descr="C:\Users\scutech\Desktop\图片1.png图片1"/>
            <p:cNvPicPr>
              <a:picLocks noChangeAspect="1"/>
            </p:cNvPicPr>
            <p:nvPr>
              <p:custDataLst>
                <p:tags r:id="rId73"/>
              </p:custDataLst>
            </p:nvPr>
          </p:nvPicPr>
          <p:blipFill>
            <a:blip r:embed="rId113"/>
            <a:srcRect/>
            <a:stretch>
              <a:fillRect/>
            </a:stretch>
          </p:blipFill>
          <p:spPr>
            <a:xfrm>
              <a:off x="15880" y="4446"/>
              <a:ext cx="1348" cy="855"/>
            </a:xfrm>
            <a:prstGeom prst="rect">
              <a:avLst/>
            </a:prstGeom>
          </p:spPr>
        </p:pic>
        <p:sp>
          <p:nvSpPr>
            <p:cNvPr id="102" name="文本框 101"/>
            <p:cNvSpPr txBox="1"/>
            <p:nvPr>
              <p:custDataLst>
                <p:tags r:id="rId74"/>
              </p:custDataLst>
            </p:nvPr>
          </p:nvSpPr>
          <p:spPr>
            <a:xfrm>
              <a:off x="15438" y="4596"/>
              <a:ext cx="2231" cy="704"/>
            </a:xfrm>
            <a:prstGeom prst="rect">
              <a:avLst/>
            </a:prstGeom>
            <a:noFill/>
          </p:spPr>
          <p:txBody>
            <a:bodyPr wrap="square" rtlCol="0">
              <a:noAutofit/>
            </a:bodyPr>
            <a:lstStyle/>
            <a:p>
              <a:pPr indent="0" algn="ctr" fontAlgn="auto">
                <a:lnSpc>
                  <a:spcPts val="1600"/>
                </a:lnSpc>
              </a:pPr>
              <a:r>
                <a:rPr kumimoji="1" lang="en-US" altLang="zh-CN" sz="1050" b="1">
                  <a:latin typeface="微软雅黑" panose="020B0503020204020204" charset="-122"/>
                  <a:ea typeface="微软雅黑" panose="020B0503020204020204" charset="-122"/>
                  <a:sym typeface="+mn-ea"/>
                </a:rPr>
                <a:t>InfoSteganos</a:t>
              </a:r>
              <a:endParaRPr kumimoji="1" lang="en-US" altLang="zh-CN" sz="1050" b="1">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a:latin typeface="微软雅黑" panose="020B0503020204020204" charset="-122"/>
                  <a:ea typeface="微软雅黑" panose="020B0503020204020204" charset="-122"/>
                  <a:sym typeface="+mn-ea"/>
                </a:rPr>
                <a:t>数据脱敏软件</a:t>
              </a:r>
              <a:endParaRPr lang="zh-CN" altLang="en-US" sz="1050"/>
            </a:p>
          </p:txBody>
        </p:sp>
      </p:grpSp>
      <p:pic>
        <p:nvPicPr>
          <p:cNvPr id="5" name="图片 4"/>
          <p:cNvPicPr>
            <a:picLocks noChangeAspect="1"/>
          </p:cNvPicPr>
          <p:nvPr>
            <p:custDataLst>
              <p:tags r:id="rId19"/>
            </p:custDataLst>
          </p:nvPr>
        </p:nvPicPr>
        <p:blipFill>
          <a:blip r:embed="rId114" cstate="print"/>
          <a:stretch>
            <a:fillRect/>
          </a:stretch>
        </p:blipFill>
        <p:spPr>
          <a:xfrm>
            <a:off x="1364615" y="4240530"/>
            <a:ext cx="232410" cy="215265"/>
          </a:xfrm>
          <a:prstGeom prst="rect">
            <a:avLst/>
          </a:prstGeom>
        </p:spPr>
      </p:pic>
      <p:pic>
        <p:nvPicPr>
          <p:cNvPr id="6" name="图片 5"/>
          <p:cNvPicPr>
            <a:picLocks noChangeAspect="1"/>
          </p:cNvPicPr>
          <p:nvPr>
            <p:custDataLst>
              <p:tags r:id="rId20"/>
            </p:custDataLst>
          </p:nvPr>
        </p:nvPicPr>
        <p:blipFill>
          <a:blip r:embed="rId114" cstate="print"/>
          <a:stretch>
            <a:fillRect/>
          </a:stretch>
        </p:blipFill>
        <p:spPr>
          <a:xfrm>
            <a:off x="2843530" y="3836670"/>
            <a:ext cx="232410" cy="215265"/>
          </a:xfrm>
          <a:prstGeom prst="rect">
            <a:avLst/>
          </a:prstGeom>
        </p:spPr>
      </p:pic>
      <p:pic>
        <p:nvPicPr>
          <p:cNvPr id="7" name="图片 6"/>
          <p:cNvPicPr>
            <a:picLocks noChangeAspect="1"/>
          </p:cNvPicPr>
          <p:nvPr>
            <p:custDataLst>
              <p:tags r:id="rId21"/>
            </p:custDataLst>
          </p:nvPr>
        </p:nvPicPr>
        <p:blipFill>
          <a:blip r:embed="rId114" cstate="print"/>
          <a:stretch>
            <a:fillRect/>
          </a:stretch>
        </p:blipFill>
        <p:spPr>
          <a:xfrm>
            <a:off x="2045970" y="4102735"/>
            <a:ext cx="232410" cy="215265"/>
          </a:xfrm>
          <a:prstGeom prst="rect">
            <a:avLst/>
          </a:prstGeom>
        </p:spPr>
      </p:pic>
      <p:grpSp>
        <p:nvGrpSpPr>
          <p:cNvPr id="31" name="组合 30"/>
          <p:cNvGrpSpPr/>
          <p:nvPr/>
        </p:nvGrpSpPr>
        <p:grpSpPr>
          <a:xfrm>
            <a:off x="2935605" y="1809115"/>
            <a:ext cx="930910" cy="542290"/>
            <a:chOff x="10782" y="2856"/>
            <a:chExt cx="1466" cy="854"/>
          </a:xfrm>
        </p:grpSpPr>
        <p:pic>
          <p:nvPicPr>
            <p:cNvPr id="32" name="图片 31" descr="C:\Users\scutech\Desktop\图片1.png图片1"/>
            <p:cNvPicPr>
              <a:picLocks noChangeAspect="1"/>
            </p:cNvPicPr>
            <p:nvPr>
              <p:custDataLst>
                <p:tags r:id="rId71"/>
              </p:custDataLst>
            </p:nvPr>
          </p:nvPicPr>
          <p:blipFill>
            <a:blip r:embed="rId113"/>
            <a:srcRect/>
            <a:stretch>
              <a:fillRect/>
            </a:stretch>
          </p:blipFill>
          <p:spPr>
            <a:xfrm>
              <a:off x="10843" y="2856"/>
              <a:ext cx="1348" cy="855"/>
            </a:xfrm>
            <a:prstGeom prst="rect">
              <a:avLst/>
            </a:prstGeom>
          </p:spPr>
        </p:pic>
        <p:sp>
          <p:nvSpPr>
            <p:cNvPr id="33" name="文本框 32"/>
            <p:cNvSpPr txBox="1"/>
            <p:nvPr>
              <p:custDataLst>
                <p:tags r:id="rId72"/>
              </p:custDataLst>
            </p:nvPr>
          </p:nvSpPr>
          <p:spPr>
            <a:xfrm>
              <a:off x="10782" y="3006"/>
              <a:ext cx="1466" cy="704"/>
            </a:xfrm>
            <a:prstGeom prst="rect">
              <a:avLst/>
            </a:prstGeom>
            <a:noFill/>
          </p:spPr>
          <p:txBody>
            <a:bodyPr wrap="square" rtlCol="0">
              <a:noAutofit/>
            </a:bodyPr>
            <a:lstStyle/>
            <a:p>
              <a:pPr algn="l">
                <a:lnSpc>
                  <a:spcPts val="1600"/>
                </a:lnSpc>
              </a:pPr>
              <a:r>
                <a:rPr lang="en-US" altLang="zh-CN" sz="1050" b="1" dirty="0">
                  <a:latin typeface="微软雅黑" panose="020B0503020204020204" charset="-122"/>
                  <a:ea typeface="微软雅黑" panose="020B0503020204020204" charset="-122"/>
                  <a:cs typeface="微软雅黑" panose="020B0503020204020204" charset="-122"/>
                  <a:sym typeface="+mn-ea"/>
                </a:rPr>
                <a:t>DBackup</a:t>
              </a:r>
              <a:endParaRPr lang="en-US" altLang="zh-CN" sz="1050" b="1" i="0" dirty="0">
                <a:latin typeface="微软雅黑" panose="020B0503020204020204" charset="-122"/>
                <a:ea typeface="微软雅黑" panose="020B0503020204020204" charset="-122"/>
                <a:cs typeface="微软雅黑" panose="020B0503020204020204" charset="-122"/>
              </a:endParaRPr>
            </a:p>
            <a:p>
              <a:pPr algn="l">
                <a:lnSpc>
                  <a:spcPts val="1600"/>
                </a:lnSpc>
              </a:pPr>
              <a:r>
                <a:rPr lang="en-US" altLang="zh-CN" sz="1050" b="1" dirty="0">
                  <a:latin typeface="微软雅黑" panose="020B0503020204020204" charset="-122"/>
                  <a:ea typeface="微软雅黑" panose="020B0503020204020204" charset="-122"/>
                  <a:cs typeface="微软雅黑" panose="020B0503020204020204" charset="-122"/>
                  <a:sym typeface="+mn-ea"/>
                </a:rPr>
                <a:t>BaaS</a:t>
              </a:r>
              <a:r>
                <a:rPr lang="zh-CN" altLang="en-US" sz="1050" b="1" dirty="0">
                  <a:latin typeface="微软雅黑" panose="020B0503020204020204" charset="-122"/>
                  <a:ea typeface="微软雅黑" panose="020B0503020204020204" charset="-122"/>
                  <a:cs typeface="微软雅黑" panose="020B0503020204020204" charset="-122"/>
                  <a:sym typeface="+mn-ea"/>
                </a:rPr>
                <a:t>云灾备</a:t>
              </a:r>
              <a:endParaRPr lang="zh-CN" altLang="en-US" sz="1050" b="1"/>
            </a:p>
          </p:txBody>
        </p:sp>
      </p:grpSp>
      <p:pic>
        <p:nvPicPr>
          <p:cNvPr id="49" name="图片 48" descr="资源 337"/>
          <p:cNvPicPr>
            <a:picLocks noChangeAspect="1"/>
          </p:cNvPicPr>
          <p:nvPr>
            <p:custDataLst>
              <p:tags r:id="rId22"/>
            </p:custDataLst>
          </p:nvPr>
        </p:nvPicPr>
        <p:blipFill>
          <a:blip r:embed="rId115">
            <a:extLst>
              <a:ext uri="{96DAC541-7B7A-43D3-8B79-37D633B846F1}">
                <asvg:svgBlip xmlns:asvg="http://schemas.microsoft.com/office/drawing/2016/SVG/main" r:embed="rId116"/>
              </a:ext>
            </a:extLst>
          </a:blip>
          <a:stretch>
            <a:fillRect/>
          </a:stretch>
        </p:blipFill>
        <p:spPr>
          <a:xfrm>
            <a:off x="3932555" y="4435475"/>
            <a:ext cx="594995" cy="160655"/>
          </a:xfrm>
          <a:prstGeom prst="rect">
            <a:avLst/>
          </a:prstGeom>
        </p:spPr>
      </p:pic>
      <p:pic>
        <p:nvPicPr>
          <p:cNvPr id="51" name="图片 50" descr="资源 339"/>
          <p:cNvPicPr>
            <a:picLocks noChangeAspect="1"/>
          </p:cNvPicPr>
          <p:nvPr>
            <p:custDataLst>
              <p:tags r:id="rId23"/>
            </p:custDataLst>
          </p:nvPr>
        </p:nvPicPr>
        <p:blipFill>
          <a:blip r:embed="rId117">
            <a:extLst>
              <a:ext uri="{96DAC541-7B7A-43D3-8B79-37D633B846F1}">
                <asvg:svgBlip xmlns:asvg="http://schemas.microsoft.com/office/drawing/2016/SVG/main" r:embed="rId118"/>
              </a:ext>
            </a:extLst>
          </a:blip>
          <a:stretch>
            <a:fillRect/>
          </a:stretch>
        </p:blipFill>
        <p:spPr>
          <a:xfrm>
            <a:off x="4693285" y="4435475"/>
            <a:ext cx="594360" cy="160655"/>
          </a:xfrm>
          <a:prstGeom prst="rect">
            <a:avLst/>
          </a:prstGeom>
        </p:spPr>
      </p:pic>
      <p:pic>
        <p:nvPicPr>
          <p:cNvPr id="52" name="图片 51" descr="资源 342"/>
          <p:cNvPicPr>
            <a:picLocks noChangeAspect="1"/>
          </p:cNvPicPr>
          <p:nvPr>
            <p:custDataLst>
              <p:tags r:id="rId24"/>
            </p:custDataLst>
          </p:nvPr>
        </p:nvPicPr>
        <p:blipFill>
          <a:blip r:embed="rId119">
            <a:extLst>
              <a:ext uri="{96DAC541-7B7A-43D3-8B79-37D633B846F1}">
                <asvg:svgBlip xmlns:asvg="http://schemas.microsoft.com/office/drawing/2016/SVG/main" r:embed="rId120"/>
              </a:ext>
            </a:extLst>
          </a:blip>
          <a:stretch>
            <a:fillRect/>
          </a:stretch>
        </p:blipFill>
        <p:spPr>
          <a:xfrm>
            <a:off x="6167120" y="4425950"/>
            <a:ext cx="594995" cy="160655"/>
          </a:xfrm>
          <a:prstGeom prst="rect">
            <a:avLst/>
          </a:prstGeom>
        </p:spPr>
      </p:pic>
      <p:pic>
        <p:nvPicPr>
          <p:cNvPr id="53" name="图片 52" descr="资源 338"/>
          <p:cNvPicPr>
            <a:picLocks noChangeAspect="1"/>
          </p:cNvPicPr>
          <p:nvPr>
            <p:custDataLst>
              <p:tags r:id="rId25"/>
            </p:custDataLst>
          </p:nvPr>
        </p:nvPicPr>
        <p:blipFill>
          <a:blip r:embed="rId121">
            <a:extLst>
              <a:ext uri="{96DAC541-7B7A-43D3-8B79-37D633B846F1}">
                <asvg:svgBlip xmlns:asvg="http://schemas.microsoft.com/office/drawing/2016/SVG/main" r:embed="rId122"/>
              </a:ext>
            </a:extLst>
          </a:blip>
          <a:stretch>
            <a:fillRect/>
          </a:stretch>
        </p:blipFill>
        <p:spPr>
          <a:xfrm>
            <a:off x="5434965" y="4435475"/>
            <a:ext cx="594360" cy="160655"/>
          </a:xfrm>
          <a:prstGeom prst="rect">
            <a:avLst/>
          </a:prstGeom>
        </p:spPr>
      </p:pic>
      <p:pic>
        <p:nvPicPr>
          <p:cNvPr id="55" name="图片 54" descr="资源 348"/>
          <p:cNvPicPr>
            <a:picLocks noChangeAspect="1"/>
          </p:cNvPicPr>
          <p:nvPr>
            <p:custDataLst>
              <p:tags r:id="rId26"/>
            </p:custDataLst>
          </p:nvPr>
        </p:nvPicPr>
        <p:blipFill>
          <a:blip r:embed="rId123">
            <a:extLst>
              <a:ext uri="{96DAC541-7B7A-43D3-8B79-37D633B846F1}">
                <asvg:svgBlip xmlns:asvg="http://schemas.microsoft.com/office/drawing/2016/SVG/main" r:embed="rId124"/>
              </a:ext>
            </a:extLst>
          </a:blip>
          <a:stretch>
            <a:fillRect/>
          </a:stretch>
        </p:blipFill>
        <p:spPr>
          <a:xfrm>
            <a:off x="6944360" y="4413885"/>
            <a:ext cx="657860" cy="177800"/>
          </a:xfrm>
          <a:prstGeom prst="rect">
            <a:avLst/>
          </a:prstGeom>
        </p:spPr>
      </p:pic>
      <p:grpSp>
        <p:nvGrpSpPr>
          <p:cNvPr id="59" name="组合 58"/>
          <p:cNvGrpSpPr/>
          <p:nvPr/>
        </p:nvGrpSpPr>
        <p:grpSpPr>
          <a:xfrm>
            <a:off x="1741170" y="4347210"/>
            <a:ext cx="594360" cy="300355"/>
            <a:chOff x="3620" y="9993"/>
            <a:chExt cx="936" cy="473"/>
          </a:xfrm>
        </p:grpSpPr>
        <p:pic>
          <p:nvPicPr>
            <p:cNvPr id="56" name="图片 55" descr="资源 343"/>
            <p:cNvPicPr>
              <a:picLocks noChangeAspect="1"/>
            </p:cNvPicPr>
            <p:nvPr>
              <p:custDataLst>
                <p:tags r:id="rId69"/>
              </p:custDataLst>
            </p:nvPr>
          </p:nvPicPr>
          <p:blipFill>
            <a:blip r:embed="rId125">
              <a:extLst>
                <a:ext uri="{96DAC541-7B7A-43D3-8B79-37D633B846F1}">
                  <asvg:svgBlip xmlns:asvg="http://schemas.microsoft.com/office/drawing/2016/SVG/main" r:embed="rId126"/>
                </a:ext>
              </a:extLst>
            </a:blip>
            <a:stretch>
              <a:fillRect/>
            </a:stretch>
          </p:blipFill>
          <p:spPr>
            <a:xfrm>
              <a:off x="3620" y="10214"/>
              <a:ext cx="936" cy="253"/>
            </a:xfrm>
            <a:prstGeom prst="rect">
              <a:avLst/>
            </a:prstGeom>
          </p:spPr>
        </p:pic>
        <p:pic>
          <p:nvPicPr>
            <p:cNvPr id="58" name="图片 57" descr="资源 343"/>
            <p:cNvPicPr>
              <a:picLocks noChangeAspect="1"/>
            </p:cNvPicPr>
            <p:nvPr>
              <p:custDataLst>
                <p:tags r:id="rId70"/>
              </p:custDataLst>
            </p:nvPr>
          </p:nvPicPr>
          <p:blipFill>
            <a:blip r:embed="rId125">
              <a:extLst>
                <a:ext uri="{96DAC541-7B7A-43D3-8B79-37D633B846F1}">
                  <asvg:svgBlip xmlns:asvg="http://schemas.microsoft.com/office/drawing/2016/SVG/main" r:embed="rId126"/>
                </a:ext>
              </a:extLst>
            </a:blip>
            <a:stretch>
              <a:fillRect/>
            </a:stretch>
          </p:blipFill>
          <p:spPr>
            <a:xfrm>
              <a:off x="3620" y="9993"/>
              <a:ext cx="936" cy="253"/>
            </a:xfrm>
            <a:prstGeom prst="rect">
              <a:avLst/>
            </a:prstGeom>
          </p:spPr>
        </p:pic>
      </p:grpSp>
      <p:pic>
        <p:nvPicPr>
          <p:cNvPr id="61" name="图片 60" descr="资源 343"/>
          <p:cNvPicPr>
            <a:picLocks noChangeAspect="1"/>
          </p:cNvPicPr>
          <p:nvPr>
            <p:custDataLst>
              <p:tags r:id="rId27"/>
            </p:custDataLst>
          </p:nvPr>
        </p:nvPicPr>
        <p:blipFill>
          <a:blip r:embed="rId125">
            <a:extLst>
              <a:ext uri="{96DAC541-7B7A-43D3-8B79-37D633B846F1}">
                <asvg:svgBlip xmlns:asvg="http://schemas.microsoft.com/office/drawing/2016/SVG/main" r:embed="rId126"/>
              </a:ext>
            </a:extLst>
          </a:blip>
          <a:stretch>
            <a:fillRect/>
          </a:stretch>
        </p:blipFill>
        <p:spPr>
          <a:xfrm>
            <a:off x="1031875" y="4478020"/>
            <a:ext cx="594360" cy="160655"/>
          </a:xfrm>
          <a:prstGeom prst="rect">
            <a:avLst/>
          </a:prstGeom>
        </p:spPr>
      </p:pic>
      <p:grpSp>
        <p:nvGrpSpPr>
          <p:cNvPr id="72" name="组合 71"/>
          <p:cNvGrpSpPr/>
          <p:nvPr/>
        </p:nvGrpSpPr>
        <p:grpSpPr>
          <a:xfrm>
            <a:off x="2457450" y="4071620"/>
            <a:ext cx="594360" cy="581660"/>
            <a:chOff x="5414" y="9677"/>
            <a:chExt cx="936" cy="916"/>
          </a:xfrm>
        </p:grpSpPr>
        <p:grpSp>
          <p:nvGrpSpPr>
            <p:cNvPr id="62" name="组合 61"/>
            <p:cNvGrpSpPr/>
            <p:nvPr/>
          </p:nvGrpSpPr>
          <p:grpSpPr>
            <a:xfrm>
              <a:off x="5414" y="10121"/>
              <a:ext cx="936" cy="473"/>
              <a:chOff x="3620" y="9993"/>
              <a:chExt cx="936" cy="473"/>
            </a:xfrm>
          </p:grpSpPr>
          <p:pic>
            <p:nvPicPr>
              <p:cNvPr id="63" name="图片 62" descr="资源 343"/>
              <p:cNvPicPr>
                <a:picLocks noChangeAspect="1"/>
              </p:cNvPicPr>
              <p:nvPr>
                <p:custDataLst>
                  <p:tags r:id="rId67"/>
                </p:custDataLst>
              </p:nvPr>
            </p:nvPicPr>
            <p:blipFill>
              <a:blip r:embed="rId125">
                <a:extLst>
                  <a:ext uri="{96DAC541-7B7A-43D3-8B79-37D633B846F1}">
                    <asvg:svgBlip xmlns:asvg="http://schemas.microsoft.com/office/drawing/2016/SVG/main" r:embed="rId126"/>
                  </a:ext>
                </a:extLst>
              </a:blip>
              <a:stretch>
                <a:fillRect/>
              </a:stretch>
            </p:blipFill>
            <p:spPr>
              <a:xfrm>
                <a:off x="3620" y="10214"/>
                <a:ext cx="936" cy="253"/>
              </a:xfrm>
              <a:prstGeom prst="rect">
                <a:avLst/>
              </a:prstGeom>
            </p:spPr>
          </p:pic>
          <p:pic>
            <p:nvPicPr>
              <p:cNvPr id="65" name="图片 64" descr="资源 343"/>
              <p:cNvPicPr>
                <a:picLocks noChangeAspect="1"/>
              </p:cNvPicPr>
              <p:nvPr>
                <p:custDataLst>
                  <p:tags r:id="rId68"/>
                </p:custDataLst>
              </p:nvPr>
            </p:nvPicPr>
            <p:blipFill>
              <a:blip r:embed="rId125">
                <a:extLst>
                  <a:ext uri="{96DAC541-7B7A-43D3-8B79-37D633B846F1}">
                    <asvg:svgBlip xmlns:asvg="http://schemas.microsoft.com/office/drawing/2016/SVG/main" r:embed="rId126"/>
                  </a:ext>
                </a:extLst>
              </a:blip>
              <a:stretch>
                <a:fillRect/>
              </a:stretch>
            </p:blipFill>
            <p:spPr>
              <a:xfrm>
                <a:off x="3620" y="9993"/>
                <a:ext cx="936" cy="253"/>
              </a:xfrm>
              <a:prstGeom prst="rect">
                <a:avLst/>
              </a:prstGeom>
            </p:spPr>
          </p:pic>
        </p:grpSp>
        <p:grpSp>
          <p:nvGrpSpPr>
            <p:cNvPr id="67" name="组合 66"/>
            <p:cNvGrpSpPr/>
            <p:nvPr/>
          </p:nvGrpSpPr>
          <p:grpSpPr>
            <a:xfrm>
              <a:off x="5414" y="9677"/>
              <a:ext cx="936" cy="473"/>
              <a:chOff x="3620" y="9993"/>
              <a:chExt cx="936" cy="473"/>
            </a:xfrm>
          </p:grpSpPr>
          <p:pic>
            <p:nvPicPr>
              <p:cNvPr id="68" name="图片 67" descr="资源 343"/>
              <p:cNvPicPr>
                <a:picLocks noChangeAspect="1"/>
              </p:cNvPicPr>
              <p:nvPr>
                <p:custDataLst>
                  <p:tags r:id="rId65"/>
                </p:custDataLst>
              </p:nvPr>
            </p:nvPicPr>
            <p:blipFill>
              <a:blip r:embed="rId125">
                <a:extLst>
                  <a:ext uri="{96DAC541-7B7A-43D3-8B79-37D633B846F1}">
                    <asvg:svgBlip xmlns:asvg="http://schemas.microsoft.com/office/drawing/2016/SVG/main" r:embed="rId126"/>
                  </a:ext>
                </a:extLst>
              </a:blip>
              <a:stretch>
                <a:fillRect/>
              </a:stretch>
            </p:blipFill>
            <p:spPr>
              <a:xfrm>
                <a:off x="3620" y="10214"/>
                <a:ext cx="936" cy="253"/>
              </a:xfrm>
              <a:prstGeom prst="rect">
                <a:avLst/>
              </a:prstGeom>
            </p:spPr>
          </p:pic>
          <p:pic>
            <p:nvPicPr>
              <p:cNvPr id="71" name="图片 70" descr="资源 343"/>
              <p:cNvPicPr>
                <a:picLocks noChangeAspect="1"/>
              </p:cNvPicPr>
              <p:nvPr>
                <p:custDataLst>
                  <p:tags r:id="rId66"/>
                </p:custDataLst>
              </p:nvPr>
            </p:nvPicPr>
            <p:blipFill>
              <a:blip r:embed="rId125">
                <a:extLst>
                  <a:ext uri="{96DAC541-7B7A-43D3-8B79-37D633B846F1}">
                    <asvg:svgBlip xmlns:asvg="http://schemas.microsoft.com/office/drawing/2016/SVG/main" r:embed="rId126"/>
                  </a:ext>
                </a:extLst>
              </a:blip>
              <a:stretch>
                <a:fillRect/>
              </a:stretch>
            </p:blipFill>
            <p:spPr>
              <a:xfrm>
                <a:off x="3620" y="9993"/>
                <a:ext cx="936" cy="253"/>
              </a:xfrm>
              <a:prstGeom prst="rect">
                <a:avLst/>
              </a:prstGeom>
            </p:spPr>
          </p:pic>
        </p:grpSp>
      </p:grpSp>
      <p:grpSp>
        <p:nvGrpSpPr>
          <p:cNvPr id="38" name="组合 37"/>
          <p:cNvGrpSpPr/>
          <p:nvPr/>
        </p:nvGrpSpPr>
        <p:grpSpPr>
          <a:xfrm>
            <a:off x="8383905" y="3868209"/>
            <a:ext cx="1576070" cy="1367366"/>
            <a:chOff x="15797" y="6063"/>
            <a:chExt cx="2482" cy="2153"/>
          </a:xfrm>
        </p:grpSpPr>
        <p:sp>
          <p:nvSpPr>
            <p:cNvPr id="3" name="文本框 2"/>
            <p:cNvSpPr txBox="1"/>
            <p:nvPr>
              <p:custDataLst>
                <p:tags r:id="rId54"/>
              </p:custDataLst>
            </p:nvPr>
          </p:nvSpPr>
          <p:spPr>
            <a:xfrm>
              <a:off x="15983" y="7818"/>
              <a:ext cx="1995" cy="398"/>
            </a:xfrm>
            <a:prstGeom prst="rect">
              <a:avLst/>
            </a:prstGeom>
            <a:noFill/>
          </p:spPr>
          <p:txBody>
            <a:bodyPr wrap="square" rtlCol="0">
              <a:spAutoFit/>
            </a:bodyPr>
            <a:lstStyle/>
            <a:p>
              <a:pPr algn="ctr"/>
              <a:r>
                <a:rPr lang="zh-CN" altLang="en-US" sz="1050" b="1" dirty="0">
                  <a:latin typeface="微软雅黑" panose="020B0503020204020204" charset="-122"/>
                  <a:ea typeface="微软雅黑" panose="020B0503020204020204" charset="-122"/>
                  <a:cs typeface="微软雅黑" panose="020B0503020204020204" charset="-122"/>
                </a:rPr>
                <a:t>超融合备份一体机</a:t>
              </a:r>
            </a:p>
          </p:txBody>
        </p:sp>
        <p:sp>
          <p:nvSpPr>
            <p:cNvPr id="15" name="矩形 14"/>
            <p:cNvSpPr/>
            <p:nvPr>
              <p:custDataLst>
                <p:tags r:id="rId55"/>
              </p:custDataLst>
            </p:nvPr>
          </p:nvSpPr>
          <p:spPr>
            <a:xfrm>
              <a:off x="15797" y="7303"/>
              <a:ext cx="1358" cy="467"/>
            </a:xfrm>
            <a:prstGeom prst="rect">
              <a:avLst/>
            </a:prstGeom>
          </p:spPr>
          <p:txBody>
            <a:bodyPr wrap="square" lIns="91440" tIns="45721" rIns="91440" bIns="45721">
              <a:spAutoFit/>
            </a:bodyPr>
            <a:lstStyle/>
            <a:p>
              <a:pPr algn="ctr">
                <a:lnSpc>
                  <a:spcPts val="1600"/>
                </a:lnSpc>
              </a:pPr>
              <a:r>
                <a:rPr lang="en-US" altLang="zh-CN" sz="1000" dirty="0">
                  <a:latin typeface="微软雅黑" panose="020B0503020204020204" charset="-122"/>
                  <a:ea typeface="微软雅黑" panose="020B0503020204020204" charset="-122"/>
                </a:rPr>
                <a:t>DK2000HC</a:t>
              </a:r>
            </a:p>
          </p:txBody>
        </p:sp>
        <p:sp>
          <p:nvSpPr>
            <p:cNvPr id="34" name="矩形 33"/>
            <p:cNvSpPr/>
            <p:nvPr>
              <p:custDataLst>
                <p:tags r:id="rId56"/>
              </p:custDataLst>
            </p:nvPr>
          </p:nvSpPr>
          <p:spPr>
            <a:xfrm>
              <a:off x="16929" y="7303"/>
              <a:ext cx="1350" cy="467"/>
            </a:xfrm>
            <a:prstGeom prst="rect">
              <a:avLst/>
            </a:prstGeom>
          </p:spPr>
          <p:txBody>
            <a:bodyPr wrap="square" lIns="91440" tIns="45721" rIns="91440" bIns="45721">
              <a:spAutoFit/>
            </a:bodyPr>
            <a:lstStyle/>
            <a:p>
              <a:pPr algn="ctr">
                <a:lnSpc>
                  <a:spcPts val="1600"/>
                </a:lnSpc>
              </a:pPr>
              <a:r>
                <a:rPr lang="en-US" altLang="zh-CN" sz="1000" dirty="0">
                  <a:latin typeface="微软雅黑" panose="020B0503020204020204" charset="-122"/>
                  <a:ea typeface="微软雅黑" panose="020B0503020204020204" charset="-122"/>
                </a:rPr>
                <a:t>DK4000HC</a:t>
              </a:r>
            </a:p>
          </p:txBody>
        </p:sp>
        <p:pic>
          <p:nvPicPr>
            <p:cNvPr id="43" name="图片 42"/>
            <p:cNvPicPr>
              <a:picLocks noChangeAspect="1"/>
            </p:cNvPicPr>
            <p:nvPr>
              <p:custDataLst>
                <p:tags r:id="rId57"/>
              </p:custDataLst>
            </p:nvPr>
          </p:nvPicPr>
          <p:blipFill>
            <a:blip r:embed="rId114" cstate="print"/>
            <a:stretch>
              <a:fillRect/>
            </a:stretch>
          </p:blipFill>
          <p:spPr>
            <a:xfrm>
              <a:off x="16621" y="6063"/>
              <a:ext cx="386" cy="357"/>
            </a:xfrm>
            <a:prstGeom prst="rect">
              <a:avLst/>
            </a:prstGeom>
          </p:spPr>
        </p:pic>
        <p:pic>
          <p:nvPicPr>
            <p:cNvPr id="47" name="图片 46"/>
            <p:cNvPicPr>
              <a:picLocks noChangeAspect="1"/>
            </p:cNvPicPr>
            <p:nvPr>
              <p:custDataLst>
                <p:tags r:id="rId58"/>
              </p:custDataLst>
            </p:nvPr>
          </p:nvPicPr>
          <p:blipFill>
            <a:blip r:embed="rId114" cstate="print"/>
            <a:stretch>
              <a:fillRect/>
            </a:stretch>
          </p:blipFill>
          <p:spPr>
            <a:xfrm>
              <a:off x="17680" y="6483"/>
              <a:ext cx="386" cy="357"/>
            </a:xfrm>
            <a:prstGeom prst="rect">
              <a:avLst/>
            </a:prstGeom>
          </p:spPr>
        </p:pic>
        <p:grpSp>
          <p:nvGrpSpPr>
            <p:cNvPr id="75" name="组合 74"/>
            <p:cNvGrpSpPr/>
            <p:nvPr/>
          </p:nvGrpSpPr>
          <p:grpSpPr>
            <a:xfrm>
              <a:off x="17141" y="6838"/>
              <a:ext cx="936" cy="473"/>
              <a:chOff x="3620" y="9993"/>
              <a:chExt cx="936" cy="473"/>
            </a:xfrm>
          </p:grpSpPr>
          <p:pic>
            <p:nvPicPr>
              <p:cNvPr id="76" name="图片 75" descr="资源 343"/>
              <p:cNvPicPr>
                <a:picLocks noChangeAspect="1"/>
              </p:cNvPicPr>
              <p:nvPr>
                <p:custDataLst>
                  <p:tags r:id="rId63"/>
                </p:custDataLst>
              </p:nvPr>
            </p:nvPicPr>
            <p:blipFill>
              <a:blip r:embed="rId125">
                <a:extLst>
                  <a:ext uri="{96DAC541-7B7A-43D3-8B79-37D633B846F1}">
                    <asvg:svgBlip xmlns:asvg="http://schemas.microsoft.com/office/drawing/2016/SVG/main" r:embed="rId126"/>
                  </a:ext>
                </a:extLst>
              </a:blip>
              <a:stretch>
                <a:fillRect/>
              </a:stretch>
            </p:blipFill>
            <p:spPr>
              <a:xfrm>
                <a:off x="3620" y="10214"/>
                <a:ext cx="936" cy="253"/>
              </a:xfrm>
              <a:prstGeom prst="rect">
                <a:avLst/>
              </a:prstGeom>
            </p:spPr>
          </p:pic>
          <p:pic>
            <p:nvPicPr>
              <p:cNvPr id="78" name="图片 77" descr="资源 343"/>
              <p:cNvPicPr>
                <a:picLocks noChangeAspect="1"/>
              </p:cNvPicPr>
              <p:nvPr>
                <p:custDataLst>
                  <p:tags r:id="rId64"/>
                </p:custDataLst>
              </p:nvPr>
            </p:nvPicPr>
            <p:blipFill>
              <a:blip r:embed="rId125">
                <a:extLst>
                  <a:ext uri="{96DAC541-7B7A-43D3-8B79-37D633B846F1}">
                    <asvg:svgBlip xmlns:asvg="http://schemas.microsoft.com/office/drawing/2016/SVG/main" r:embed="rId126"/>
                  </a:ext>
                </a:extLst>
              </a:blip>
              <a:stretch>
                <a:fillRect/>
              </a:stretch>
            </p:blipFill>
            <p:spPr>
              <a:xfrm>
                <a:off x="3620" y="9993"/>
                <a:ext cx="936" cy="253"/>
              </a:xfrm>
              <a:prstGeom prst="rect">
                <a:avLst/>
              </a:prstGeom>
            </p:spPr>
          </p:pic>
        </p:grpSp>
        <p:grpSp>
          <p:nvGrpSpPr>
            <p:cNvPr id="80" name="组合 79"/>
            <p:cNvGrpSpPr/>
            <p:nvPr/>
          </p:nvGrpSpPr>
          <p:grpSpPr>
            <a:xfrm>
              <a:off x="15988" y="6412"/>
              <a:ext cx="936" cy="916"/>
              <a:chOff x="5414" y="9677"/>
              <a:chExt cx="936" cy="916"/>
            </a:xfrm>
          </p:grpSpPr>
          <p:grpSp>
            <p:nvGrpSpPr>
              <p:cNvPr id="81" name="组合 80"/>
              <p:cNvGrpSpPr/>
              <p:nvPr/>
            </p:nvGrpSpPr>
            <p:grpSpPr>
              <a:xfrm>
                <a:off x="5414" y="10121"/>
                <a:ext cx="936" cy="473"/>
                <a:chOff x="3620" y="9993"/>
                <a:chExt cx="936" cy="473"/>
              </a:xfrm>
            </p:grpSpPr>
            <p:pic>
              <p:nvPicPr>
                <p:cNvPr id="82" name="图片 81" descr="资源 343"/>
                <p:cNvPicPr>
                  <a:picLocks noChangeAspect="1"/>
                </p:cNvPicPr>
                <p:nvPr>
                  <p:custDataLst>
                    <p:tags r:id="rId61"/>
                  </p:custDataLst>
                </p:nvPr>
              </p:nvPicPr>
              <p:blipFill>
                <a:blip r:embed="rId125">
                  <a:extLst>
                    <a:ext uri="{96DAC541-7B7A-43D3-8B79-37D633B846F1}">
                      <asvg:svgBlip xmlns:asvg="http://schemas.microsoft.com/office/drawing/2016/SVG/main" r:embed="rId126"/>
                    </a:ext>
                  </a:extLst>
                </a:blip>
                <a:stretch>
                  <a:fillRect/>
                </a:stretch>
              </p:blipFill>
              <p:spPr>
                <a:xfrm>
                  <a:off x="3620" y="10214"/>
                  <a:ext cx="936" cy="253"/>
                </a:xfrm>
                <a:prstGeom prst="rect">
                  <a:avLst/>
                </a:prstGeom>
              </p:spPr>
            </p:pic>
            <p:pic>
              <p:nvPicPr>
                <p:cNvPr id="85" name="图片 84" descr="资源 343"/>
                <p:cNvPicPr>
                  <a:picLocks noChangeAspect="1"/>
                </p:cNvPicPr>
                <p:nvPr>
                  <p:custDataLst>
                    <p:tags r:id="rId62"/>
                  </p:custDataLst>
                </p:nvPr>
              </p:nvPicPr>
              <p:blipFill>
                <a:blip r:embed="rId125">
                  <a:extLst>
                    <a:ext uri="{96DAC541-7B7A-43D3-8B79-37D633B846F1}">
                      <asvg:svgBlip xmlns:asvg="http://schemas.microsoft.com/office/drawing/2016/SVG/main" r:embed="rId126"/>
                    </a:ext>
                  </a:extLst>
                </a:blip>
                <a:stretch>
                  <a:fillRect/>
                </a:stretch>
              </p:blipFill>
              <p:spPr>
                <a:xfrm>
                  <a:off x="3620" y="9993"/>
                  <a:ext cx="936" cy="253"/>
                </a:xfrm>
                <a:prstGeom prst="rect">
                  <a:avLst/>
                </a:prstGeom>
              </p:spPr>
            </p:pic>
          </p:grpSp>
          <p:grpSp>
            <p:nvGrpSpPr>
              <p:cNvPr id="88" name="组合 87"/>
              <p:cNvGrpSpPr/>
              <p:nvPr/>
            </p:nvGrpSpPr>
            <p:grpSpPr>
              <a:xfrm>
                <a:off x="5414" y="9677"/>
                <a:ext cx="936" cy="473"/>
                <a:chOff x="3620" y="9993"/>
                <a:chExt cx="936" cy="473"/>
              </a:xfrm>
            </p:grpSpPr>
            <p:pic>
              <p:nvPicPr>
                <p:cNvPr id="91" name="图片 90" descr="资源 343"/>
                <p:cNvPicPr>
                  <a:picLocks noChangeAspect="1"/>
                </p:cNvPicPr>
                <p:nvPr>
                  <p:custDataLst>
                    <p:tags r:id="rId59"/>
                  </p:custDataLst>
                </p:nvPr>
              </p:nvPicPr>
              <p:blipFill>
                <a:blip r:embed="rId125">
                  <a:extLst>
                    <a:ext uri="{96DAC541-7B7A-43D3-8B79-37D633B846F1}">
                      <asvg:svgBlip xmlns:asvg="http://schemas.microsoft.com/office/drawing/2016/SVG/main" r:embed="rId126"/>
                    </a:ext>
                  </a:extLst>
                </a:blip>
                <a:stretch>
                  <a:fillRect/>
                </a:stretch>
              </p:blipFill>
              <p:spPr>
                <a:xfrm>
                  <a:off x="3620" y="10214"/>
                  <a:ext cx="936" cy="253"/>
                </a:xfrm>
                <a:prstGeom prst="rect">
                  <a:avLst/>
                </a:prstGeom>
              </p:spPr>
            </p:pic>
            <p:pic>
              <p:nvPicPr>
                <p:cNvPr id="94" name="图片 93" descr="资源 343"/>
                <p:cNvPicPr>
                  <a:picLocks noChangeAspect="1"/>
                </p:cNvPicPr>
                <p:nvPr>
                  <p:custDataLst>
                    <p:tags r:id="rId60"/>
                  </p:custDataLst>
                </p:nvPr>
              </p:nvPicPr>
              <p:blipFill>
                <a:blip r:embed="rId125">
                  <a:extLst>
                    <a:ext uri="{96DAC541-7B7A-43D3-8B79-37D633B846F1}">
                      <asvg:svgBlip xmlns:asvg="http://schemas.microsoft.com/office/drawing/2016/SVG/main" r:embed="rId126"/>
                    </a:ext>
                  </a:extLst>
                </a:blip>
                <a:stretch>
                  <a:fillRect/>
                </a:stretch>
              </p:blipFill>
              <p:spPr>
                <a:xfrm>
                  <a:off x="3620" y="9993"/>
                  <a:ext cx="936" cy="253"/>
                </a:xfrm>
                <a:prstGeom prst="rect">
                  <a:avLst/>
                </a:prstGeom>
              </p:spPr>
            </p:pic>
          </p:grpSp>
        </p:grpSp>
      </p:grpSp>
      <p:grpSp>
        <p:nvGrpSpPr>
          <p:cNvPr id="37" name="组合 36"/>
          <p:cNvGrpSpPr/>
          <p:nvPr/>
        </p:nvGrpSpPr>
        <p:grpSpPr>
          <a:xfrm>
            <a:off x="10005060" y="3858260"/>
            <a:ext cx="1536700" cy="1377315"/>
            <a:chOff x="13179" y="6072"/>
            <a:chExt cx="2420" cy="2169"/>
          </a:xfrm>
        </p:grpSpPr>
        <p:sp>
          <p:nvSpPr>
            <p:cNvPr id="50219" name="文本框 50218"/>
            <p:cNvSpPr txBox="1"/>
            <p:nvPr>
              <p:custDataLst>
                <p:tags r:id="rId43"/>
              </p:custDataLst>
            </p:nvPr>
          </p:nvSpPr>
          <p:spPr>
            <a:xfrm>
              <a:off x="13638" y="7843"/>
              <a:ext cx="1442" cy="398"/>
            </a:xfrm>
            <a:prstGeom prst="rect">
              <a:avLst/>
            </a:prstGeom>
            <a:noFill/>
          </p:spPr>
          <p:txBody>
            <a:bodyPr wrap="square" rtlCol="0">
              <a:spAutoFit/>
            </a:bodyPr>
            <a:lstStyle/>
            <a:p>
              <a:pPr algn="ctr"/>
              <a:r>
                <a:rPr lang="en-US" altLang="zh-CN" sz="1050" b="1" dirty="0">
                  <a:latin typeface="微软雅黑" panose="020B0503020204020204" charset="-122"/>
                  <a:ea typeface="微软雅黑" panose="020B0503020204020204" charset="-122"/>
                  <a:cs typeface="微软雅黑" panose="020B0503020204020204" charset="-122"/>
                </a:rPr>
                <a:t>CDM</a:t>
              </a:r>
              <a:r>
                <a:rPr lang="zh-CN" altLang="en-US" sz="1050" b="1" dirty="0">
                  <a:latin typeface="微软雅黑" panose="020B0503020204020204" charset="-122"/>
                  <a:ea typeface="微软雅黑" panose="020B0503020204020204" charset="-122"/>
                  <a:cs typeface="微软雅黑" panose="020B0503020204020204" charset="-122"/>
                </a:rPr>
                <a:t>一体机</a:t>
              </a:r>
            </a:p>
          </p:txBody>
        </p:sp>
        <p:sp>
          <p:nvSpPr>
            <p:cNvPr id="50220" name="矩形 50219"/>
            <p:cNvSpPr/>
            <p:nvPr>
              <p:custDataLst>
                <p:tags r:id="rId44"/>
              </p:custDataLst>
            </p:nvPr>
          </p:nvSpPr>
          <p:spPr>
            <a:xfrm>
              <a:off x="13179" y="7312"/>
              <a:ext cx="1239" cy="467"/>
            </a:xfrm>
            <a:prstGeom prst="rect">
              <a:avLst/>
            </a:prstGeom>
          </p:spPr>
          <p:txBody>
            <a:bodyPr wrap="square" lIns="91440" tIns="45721" rIns="91440" bIns="45721">
              <a:spAutoFit/>
            </a:bodyPr>
            <a:lstStyle/>
            <a:p>
              <a:pPr algn="ctr">
                <a:lnSpc>
                  <a:spcPts val="1600"/>
                </a:lnSpc>
              </a:pPr>
              <a:r>
                <a:rPr lang="en-US" altLang="zh-CN" sz="1000" dirty="0">
                  <a:latin typeface="微软雅黑" panose="020B0503020204020204" charset="-122"/>
                  <a:ea typeface="微软雅黑" panose="020B0503020204020204" charset="-122"/>
                </a:rPr>
                <a:t>DK7000</a:t>
              </a:r>
            </a:p>
          </p:txBody>
        </p:sp>
        <p:sp>
          <p:nvSpPr>
            <p:cNvPr id="50221" name="矩形 50220"/>
            <p:cNvSpPr/>
            <p:nvPr>
              <p:custDataLst>
                <p:tags r:id="rId45"/>
              </p:custDataLst>
            </p:nvPr>
          </p:nvSpPr>
          <p:spPr>
            <a:xfrm>
              <a:off x="14312" y="7312"/>
              <a:ext cx="1216" cy="467"/>
            </a:xfrm>
            <a:prstGeom prst="rect">
              <a:avLst/>
            </a:prstGeom>
          </p:spPr>
          <p:txBody>
            <a:bodyPr wrap="square" lIns="91440" tIns="45721" rIns="91440" bIns="45721">
              <a:spAutoFit/>
            </a:bodyPr>
            <a:lstStyle/>
            <a:p>
              <a:pPr algn="ctr">
                <a:lnSpc>
                  <a:spcPts val="1600"/>
                </a:lnSpc>
              </a:pPr>
              <a:r>
                <a:rPr lang="en-US" altLang="zh-CN" sz="1000" dirty="0">
                  <a:latin typeface="微软雅黑" panose="020B0503020204020204" charset="-122"/>
                  <a:ea typeface="微软雅黑" panose="020B0503020204020204" charset="-122"/>
                </a:rPr>
                <a:t>DK8000</a:t>
              </a:r>
            </a:p>
          </p:txBody>
        </p:sp>
        <p:pic>
          <p:nvPicPr>
            <p:cNvPr id="9" name="图片 8"/>
            <p:cNvPicPr>
              <a:picLocks noChangeAspect="1"/>
            </p:cNvPicPr>
            <p:nvPr>
              <p:custDataLst>
                <p:tags r:id="rId46"/>
              </p:custDataLst>
            </p:nvPr>
          </p:nvPicPr>
          <p:blipFill>
            <a:blip r:embed="rId114" cstate="print"/>
            <a:stretch>
              <a:fillRect/>
            </a:stretch>
          </p:blipFill>
          <p:spPr>
            <a:xfrm>
              <a:off x="14109" y="6072"/>
              <a:ext cx="386" cy="357"/>
            </a:xfrm>
            <a:prstGeom prst="rect">
              <a:avLst/>
            </a:prstGeom>
          </p:spPr>
        </p:pic>
        <p:pic>
          <p:nvPicPr>
            <p:cNvPr id="10" name="图片 9"/>
            <p:cNvPicPr>
              <a:picLocks noChangeAspect="1"/>
            </p:cNvPicPr>
            <p:nvPr>
              <p:custDataLst>
                <p:tags r:id="rId47"/>
              </p:custDataLst>
            </p:nvPr>
          </p:nvPicPr>
          <p:blipFill>
            <a:blip r:embed="rId114" cstate="print"/>
            <a:stretch>
              <a:fillRect/>
            </a:stretch>
          </p:blipFill>
          <p:spPr>
            <a:xfrm>
              <a:off x="15213" y="6492"/>
              <a:ext cx="386" cy="357"/>
            </a:xfrm>
            <a:prstGeom prst="rect">
              <a:avLst/>
            </a:prstGeom>
          </p:spPr>
        </p:pic>
        <p:grpSp>
          <p:nvGrpSpPr>
            <p:cNvPr id="118" name="组合 117"/>
            <p:cNvGrpSpPr/>
            <p:nvPr/>
          </p:nvGrpSpPr>
          <p:grpSpPr>
            <a:xfrm>
              <a:off x="13372" y="6402"/>
              <a:ext cx="936" cy="916"/>
              <a:chOff x="5414" y="9677"/>
              <a:chExt cx="936" cy="916"/>
            </a:xfrm>
          </p:grpSpPr>
          <p:grpSp>
            <p:nvGrpSpPr>
              <p:cNvPr id="119" name="组合 118"/>
              <p:cNvGrpSpPr/>
              <p:nvPr/>
            </p:nvGrpSpPr>
            <p:grpSpPr>
              <a:xfrm>
                <a:off x="5414" y="10121"/>
                <a:ext cx="936" cy="473"/>
                <a:chOff x="3620" y="9993"/>
                <a:chExt cx="936" cy="473"/>
              </a:xfrm>
            </p:grpSpPr>
            <p:pic>
              <p:nvPicPr>
                <p:cNvPr id="123" name="图片 122" descr="资源 343"/>
                <p:cNvPicPr>
                  <a:picLocks noChangeAspect="1"/>
                </p:cNvPicPr>
                <p:nvPr>
                  <p:custDataLst>
                    <p:tags r:id="rId52"/>
                  </p:custDataLst>
                </p:nvPr>
              </p:nvPicPr>
              <p:blipFill>
                <a:blip r:embed="rId125">
                  <a:extLst>
                    <a:ext uri="{96DAC541-7B7A-43D3-8B79-37D633B846F1}">
                      <asvg:svgBlip xmlns:asvg="http://schemas.microsoft.com/office/drawing/2016/SVG/main" r:embed="rId126"/>
                    </a:ext>
                  </a:extLst>
                </a:blip>
                <a:stretch>
                  <a:fillRect/>
                </a:stretch>
              </p:blipFill>
              <p:spPr>
                <a:xfrm>
                  <a:off x="3620" y="10214"/>
                  <a:ext cx="936" cy="253"/>
                </a:xfrm>
                <a:prstGeom prst="rect">
                  <a:avLst/>
                </a:prstGeom>
              </p:spPr>
            </p:pic>
            <p:pic>
              <p:nvPicPr>
                <p:cNvPr id="125" name="图片 124" descr="资源 343"/>
                <p:cNvPicPr>
                  <a:picLocks noChangeAspect="1"/>
                </p:cNvPicPr>
                <p:nvPr>
                  <p:custDataLst>
                    <p:tags r:id="rId53"/>
                  </p:custDataLst>
                </p:nvPr>
              </p:nvPicPr>
              <p:blipFill>
                <a:blip r:embed="rId125">
                  <a:extLst>
                    <a:ext uri="{96DAC541-7B7A-43D3-8B79-37D633B846F1}">
                      <asvg:svgBlip xmlns:asvg="http://schemas.microsoft.com/office/drawing/2016/SVG/main" r:embed="rId126"/>
                    </a:ext>
                  </a:extLst>
                </a:blip>
                <a:stretch>
                  <a:fillRect/>
                </a:stretch>
              </p:blipFill>
              <p:spPr>
                <a:xfrm>
                  <a:off x="3620" y="9993"/>
                  <a:ext cx="936" cy="253"/>
                </a:xfrm>
                <a:prstGeom prst="rect">
                  <a:avLst/>
                </a:prstGeom>
              </p:spPr>
            </p:pic>
          </p:grpSp>
          <p:grpSp>
            <p:nvGrpSpPr>
              <p:cNvPr id="127" name="组合 126"/>
              <p:cNvGrpSpPr/>
              <p:nvPr/>
            </p:nvGrpSpPr>
            <p:grpSpPr>
              <a:xfrm>
                <a:off x="5414" y="9677"/>
                <a:ext cx="936" cy="473"/>
                <a:chOff x="3620" y="9993"/>
                <a:chExt cx="936" cy="473"/>
              </a:xfrm>
            </p:grpSpPr>
            <p:pic>
              <p:nvPicPr>
                <p:cNvPr id="128" name="图片 127" descr="资源 343"/>
                <p:cNvPicPr>
                  <a:picLocks noChangeAspect="1"/>
                </p:cNvPicPr>
                <p:nvPr>
                  <p:custDataLst>
                    <p:tags r:id="rId50"/>
                  </p:custDataLst>
                </p:nvPr>
              </p:nvPicPr>
              <p:blipFill>
                <a:blip r:embed="rId125">
                  <a:extLst>
                    <a:ext uri="{96DAC541-7B7A-43D3-8B79-37D633B846F1}">
                      <asvg:svgBlip xmlns:asvg="http://schemas.microsoft.com/office/drawing/2016/SVG/main" r:embed="rId126"/>
                    </a:ext>
                  </a:extLst>
                </a:blip>
                <a:stretch>
                  <a:fillRect/>
                </a:stretch>
              </p:blipFill>
              <p:spPr>
                <a:xfrm>
                  <a:off x="3620" y="10214"/>
                  <a:ext cx="936" cy="253"/>
                </a:xfrm>
                <a:prstGeom prst="rect">
                  <a:avLst/>
                </a:prstGeom>
              </p:spPr>
            </p:pic>
            <p:pic>
              <p:nvPicPr>
                <p:cNvPr id="129" name="图片 128" descr="资源 343"/>
                <p:cNvPicPr>
                  <a:picLocks noChangeAspect="1"/>
                </p:cNvPicPr>
                <p:nvPr>
                  <p:custDataLst>
                    <p:tags r:id="rId51"/>
                  </p:custDataLst>
                </p:nvPr>
              </p:nvPicPr>
              <p:blipFill>
                <a:blip r:embed="rId125">
                  <a:extLst>
                    <a:ext uri="{96DAC541-7B7A-43D3-8B79-37D633B846F1}">
                      <asvg:svgBlip xmlns:asvg="http://schemas.microsoft.com/office/drawing/2016/SVG/main" r:embed="rId126"/>
                    </a:ext>
                  </a:extLst>
                </a:blip>
                <a:stretch>
                  <a:fillRect/>
                </a:stretch>
              </p:blipFill>
              <p:spPr>
                <a:xfrm>
                  <a:off x="3620" y="9993"/>
                  <a:ext cx="936" cy="253"/>
                </a:xfrm>
                <a:prstGeom prst="rect">
                  <a:avLst/>
                </a:prstGeom>
              </p:spPr>
            </p:pic>
          </p:grpSp>
        </p:grpSp>
        <p:grpSp>
          <p:nvGrpSpPr>
            <p:cNvPr id="130" name="组合 129"/>
            <p:cNvGrpSpPr/>
            <p:nvPr/>
          </p:nvGrpSpPr>
          <p:grpSpPr>
            <a:xfrm>
              <a:off x="14464" y="6856"/>
              <a:ext cx="936" cy="473"/>
              <a:chOff x="3620" y="9993"/>
              <a:chExt cx="936" cy="473"/>
            </a:xfrm>
          </p:grpSpPr>
          <p:pic>
            <p:nvPicPr>
              <p:cNvPr id="131" name="图片 130" descr="资源 343"/>
              <p:cNvPicPr>
                <a:picLocks noChangeAspect="1"/>
              </p:cNvPicPr>
              <p:nvPr>
                <p:custDataLst>
                  <p:tags r:id="rId48"/>
                </p:custDataLst>
              </p:nvPr>
            </p:nvPicPr>
            <p:blipFill>
              <a:blip r:embed="rId125">
                <a:extLst>
                  <a:ext uri="{96DAC541-7B7A-43D3-8B79-37D633B846F1}">
                    <asvg:svgBlip xmlns:asvg="http://schemas.microsoft.com/office/drawing/2016/SVG/main" r:embed="rId126"/>
                  </a:ext>
                </a:extLst>
              </a:blip>
              <a:stretch>
                <a:fillRect/>
              </a:stretch>
            </p:blipFill>
            <p:spPr>
              <a:xfrm>
                <a:off x="3620" y="10214"/>
                <a:ext cx="936" cy="253"/>
              </a:xfrm>
              <a:prstGeom prst="rect">
                <a:avLst/>
              </a:prstGeom>
            </p:spPr>
          </p:pic>
          <p:pic>
            <p:nvPicPr>
              <p:cNvPr id="132" name="图片 131" descr="资源 343"/>
              <p:cNvPicPr>
                <a:picLocks noChangeAspect="1"/>
              </p:cNvPicPr>
              <p:nvPr>
                <p:custDataLst>
                  <p:tags r:id="rId49"/>
                </p:custDataLst>
              </p:nvPr>
            </p:nvPicPr>
            <p:blipFill>
              <a:blip r:embed="rId125">
                <a:extLst>
                  <a:ext uri="{96DAC541-7B7A-43D3-8B79-37D633B846F1}">
                    <asvg:svgBlip xmlns:asvg="http://schemas.microsoft.com/office/drawing/2016/SVG/main" r:embed="rId126"/>
                  </a:ext>
                </a:extLst>
              </a:blip>
              <a:stretch>
                <a:fillRect/>
              </a:stretch>
            </p:blipFill>
            <p:spPr>
              <a:xfrm>
                <a:off x="3620" y="9993"/>
                <a:ext cx="936" cy="253"/>
              </a:xfrm>
              <a:prstGeom prst="rect">
                <a:avLst/>
              </a:prstGeom>
            </p:spPr>
          </p:pic>
        </p:grpSp>
      </p:grpSp>
      <p:pic>
        <p:nvPicPr>
          <p:cNvPr id="39" name="图片 38"/>
          <p:cNvPicPr>
            <a:picLocks noChangeAspect="1"/>
          </p:cNvPicPr>
          <p:nvPr>
            <p:custDataLst>
              <p:tags r:id="rId28"/>
            </p:custDataLst>
          </p:nvPr>
        </p:nvPicPr>
        <p:blipFill rotWithShape="1">
          <a:blip r:embed="rId110" cstate="print"/>
          <a:srcRect/>
          <a:stretch>
            <a:fillRect/>
          </a:stretch>
        </p:blipFill>
        <p:spPr>
          <a:xfrm>
            <a:off x="8383905" y="3783330"/>
            <a:ext cx="370840" cy="337820"/>
          </a:xfrm>
          <a:prstGeom prst="rect">
            <a:avLst/>
          </a:prstGeom>
        </p:spPr>
      </p:pic>
      <p:pic>
        <p:nvPicPr>
          <p:cNvPr id="60" name="图片 59"/>
          <p:cNvPicPr>
            <a:picLocks noChangeAspect="1"/>
          </p:cNvPicPr>
          <p:nvPr>
            <p:custDataLst>
              <p:tags r:id="rId29"/>
            </p:custDataLst>
          </p:nvPr>
        </p:nvPicPr>
        <p:blipFill rotWithShape="1">
          <a:blip r:embed="rId110" cstate="print"/>
          <a:srcRect/>
          <a:stretch>
            <a:fillRect/>
          </a:stretch>
        </p:blipFill>
        <p:spPr>
          <a:xfrm>
            <a:off x="8253095" y="5534311"/>
            <a:ext cx="370840" cy="337820"/>
          </a:xfrm>
          <a:prstGeom prst="rect">
            <a:avLst/>
          </a:prstGeom>
        </p:spPr>
      </p:pic>
      <p:sp>
        <p:nvSpPr>
          <p:cNvPr id="64" name="矩形 63"/>
          <p:cNvSpPr/>
          <p:nvPr>
            <p:custDataLst>
              <p:tags r:id="rId30"/>
            </p:custDataLst>
          </p:nvPr>
        </p:nvSpPr>
        <p:spPr>
          <a:xfrm>
            <a:off x="403225" y="5341620"/>
            <a:ext cx="282575" cy="956310"/>
          </a:xfrm>
          <a:prstGeom prst="rect">
            <a:avLst/>
          </a:prstGeom>
          <a:solidFill>
            <a:srgbClr val="C0000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存储</a:t>
            </a:r>
          </a:p>
        </p:txBody>
      </p:sp>
      <p:grpSp>
        <p:nvGrpSpPr>
          <p:cNvPr id="66" name="组合 65"/>
          <p:cNvGrpSpPr/>
          <p:nvPr/>
        </p:nvGrpSpPr>
        <p:grpSpPr>
          <a:xfrm>
            <a:off x="859155" y="5554345"/>
            <a:ext cx="1135380" cy="542290"/>
            <a:chOff x="1727" y="8747"/>
            <a:chExt cx="1788" cy="854"/>
          </a:xfrm>
        </p:grpSpPr>
        <p:pic>
          <p:nvPicPr>
            <p:cNvPr id="73" name="图片 72" descr="C:\Users\scutech\Desktop\图片1.png图片1"/>
            <p:cNvPicPr>
              <a:picLocks noChangeAspect="1"/>
            </p:cNvPicPr>
            <p:nvPr>
              <p:custDataLst>
                <p:tags r:id="rId41"/>
              </p:custDataLst>
            </p:nvPr>
          </p:nvPicPr>
          <p:blipFill>
            <a:blip r:embed="rId113"/>
            <a:srcRect/>
            <a:stretch>
              <a:fillRect/>
            </a:stretch>
          </p:blipFill>
          <p:spPr>
            <a:xfrm>
              <a:off x="1948" y="8747"/>
              <a:ext cx="1348" cy="855"/>
            </a:xfrm>
            <a:prstGeom prst="rect">
              <a:avLst/>
            </a:prstGeom>
          </p:spPr>
        </p:pic>
        <p:sp>
          <p:nvSpPr>
            <p:cNvPr id="74" name="文本框 73"/>
            <p:cNvSpPr txBox="1"/>
            <p:nvPr>
              <p:custDataLst>
                <p:tags r:id="rId42"/>
              </p:custDataLst>
            </p:nvPr>
          </p:nvSpPr>
          <p:spPr>
            <a:xfrm>
              <a:off x="1727" y="8897"/>
              <a:ext cx="1788" cy="704"/>
            </a:xfrm>
            <a:prstGeom prst="rect">
              <a:avLst/>
            </a:prstGeom>
            <a:noFill/>
          </p:spPr>
          <p:txBody>
            <a:bodyPr wrap="square" rtlCol="0">
              <a:noAutofit/>
            </a:bodyPr>
            <a:lstStyle/>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InfoStor</a:t>
              </a:r>
              <a:endParaRPr kumimoji="1" lang="en-US" altLang="zh-CN" sz="1050" b="1" dirty="0">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磁盘阵列存储</a:t>
              </a:r>
              <a:endParaRPr lang="zh-CN" altLang="en-US" sz="1050" dirty="0"/>
            </a:p>
          </p:txBody>
        </p:sp>
      </p:grpSp>
      <p:grpSp>
        <p:nvGrpSpPr>
          <p:cNvPr id="97" name="组合 96"/>
          <p:cNvGrpSpPr/>
          <p:nvPr/>
        </p:nvGrpSpPr>
        <p:grpSpPr>
          <a:xfrm>
            <a:off x="2591435" y="5554345"/>
            <a:ext cx="1289050" cy="542290"/>
            <a:chOff x="4319" y="8747"/>
            <a:chExt cx="2030" cy="854"/>
          </a:xfrm>
        </p:grpSpPr>
        <p:pic>
          <p:nvPicPr>
            <p:cNvPr id="100" name="图片 99" descr="C:\Users\scutech\Desktop\图片1.png图片1"/>
            <p:cNvPicPr>
              <a:picLocks noChangeAspect="1"/>
            </p:cNvPicPr>
            <p:nvPr>
              <p:custDataLst>
                <p:tags r:id="rId39"/>
              </p:custDataLst>
            </p:nvPr>
          </p:nvPicPr>
          <p:blipFill>
            <a:blip r:embed="rId113"/>
            <a:srcRect/>
            <a:stretch>
              <a:fillRect/>
            </a:stretch>
          </p:blipFill>
          <p:spPr>
            <a:xfrm>
              <a:off x="4661" y="8747"/>
              <a:ext cx="1348" cy="855"/>
            </a:xfrm>
            <a:prstGeom prst="rect">
              <a:avLst/>
            </a:prstGeom>
          </p:spPr>
        </p:pic>
        <p:sp>
          <p:nvSpPr>
            <p:cNvPr id="103" name="文本框 102"/>
            <p:cNvSpPr txBox="1"/>
            <p:nvPr>
              <p:custDataLst>
                <p:tags r:id="rId40"/>
              </p:custDataLst>
            </p:nvPr>
          </p:nvSpPr>
          <p:spPr>
            <a:xfrm>
              <a:off x="4319" y="8897"/>
              <a:ext cx="2031" cy="704"/>
            </a:xfrm>
            <a:prstGeom prst="rect">
              <a:avLst/>
            </a:prstGeom>
            <a:noFill/>
          </p:spPr>
          <p:txBody>
            <a:bodyPr wrap="square" rtlCol="0">
              <a:noAutofit/>
            </a:bodyPr>
            <a:lstStyle/>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InfoStor</a:t>
              </a:r>
              <a:r>
                <a:rPr kumimoji="1" lang="en-US" altLang="zh-CN" sz="1050" b="1" dirty="0">
                  <a:latin typeface="微软雅黑" panose="020B0503020204020204" charset="-122"/>
                  <a:ea typeface="微软雅黑" panose="020B0503020204020204" charset="-122"/>
                  <a:sym typeface="+mn-ea"/>
                </a:rPr>
                <a:t> DFS</a:t>
              </a:r>
              <a:endParaRPr kumimoji="1" lang="en-US" altLang="zh-CN" sz="1050" b="1" dirty="0">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分布式存储</a:t>
              </a:r>
              <a:endParaRPr lang="zh-CN" altLang="en-US" sz="1050" dirty="0"/>
            </a:p>
          </p:txBody>
        </p:sp>
      </p:grpSp>
      <p:grpSp>
        <p:nvGrpSpPr>
          <p:cNvPr id="106" name="组合 105"/>
          <p:cNvGrpSpPr/>
          <p:nvPr/>
        </p:nvGrpSpPr>
        <p:grpSpPr>
          <a:xfrm>
            <a:off x="4477385" y="5554345"/>
            <a:ext cx="1409700" cy="542290"/>
            <a:chOff x="7154" y="8747"/>
            <a:chExt cx="2220" cy="854"/>
          </a:xfrm>
        </p:grpSpPr>
        <p:pic>
          <p:nvPicPr>
            <p:cNvPr id="112" name="图片 111" descr="C:\Users\scutech\Desktop\图片1.png图片1"/>
            <p:cNvPicPr>
              <a:picLocks noChangeAspect="1"/>
            </p:cNvPicPr>
            <p:nvPr>
              <p:custDataLst>
                <p:tags r:id="rId37"/>
              </p:custDataLst>
            </p:nvPr>
          </p:nvPicPr>
          <p:blipFill>
            <a:blip r:embed="rId113"/>
            <a:srcRect/>
            <a:stretch>
              <a:fillRect/>
            </a:stretch>
          </p:blipFill>
          <p:spPr>
            <a:xfrm>
              <a:off x="7591" y="8747"/>
              <a:ext cx="1348" cy="855"/>
            </a:xfrm>
            <a:prstGeom prst="rect">
              <a:avLst/>
            </a:prstGeom>
          </p:spPr>
        </p:pic>
        <p:sp>
          <p:nvSpPr>
            <p:cNvPr id="115" name="文本框 114"/>
            <p:cNvSpPr txBox="1"/>
            <p:nvPr>
              <p:custDataLst>
                <p:tags r:id="rId38"/>
              </p:custDataLst>
            </p:nvPr>
          </p:nvSpPr>
          <p:spPr>
            <a:xfrm>
              <a:off x="7154" y="8897"/>
              <a:ext cx="2221" cy="704"/>
            </a:xfrm>
            <a:prstGeom prst="rect">
              <a:avLst/>
            </a:prstGeom>
            <a:noFill/>
          </p:spPr>
          <p:txBody>
            <a:bodyPr wrap="square" rtlCol="0">
              <a:noAutofit/>
            </a:bodyPr>
            <a:lstStyle/>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InfoStor</a:t>
              </a:r>
              <a:r>
                <a:rPr kumimoji="1" lang="en-US" altLang="zh-CN" sz="1050" b="1" dirty="0">
                  <a:latin typeface="微软雅黑" panose="020B0503020204020204" charset="-122"/>
                  <a:ea typeface="微软雅黑" panose="020B0503020204020204" charset="-122"/>
                  <a:sym typeface="+mn-ea"/>
                </a:rPr>
                <a:t> ODS</a:t>
              </a:r>
              <a:endParaRPr kumimoji="1" lang="en-US" altLang="zh-CN" sz="1050" b="1" dirty="0">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对象存储</a:t>
              </a:r>
              <a:endParaRPr lang="zh-CN" altLang="en-US" sz="1050" dirty="0"/>
            </a:p>
          </p:txBody>
        </p:sp>
      </p:grpSp>
      <p:grpSp>
        <p:nvGrpSpPr>
          <p:cNvPr id="133" name="组合 132"/>
          <p:cNvGrpSpPr/>
          <p:nvPr/>
        </p:nvGrpSpPr>
        <p:grpSpPr>
          <a:xfrm>
            <a:off x="6483985" y="5554345"/>
            <a:ext cx="1347470" cy="542290"/>
            <a:chOff x="10179" y="8747"/>
            <a:chExt cx="2122" cy="854"/>
          </a:xfrm>
        </p:grpSpPr>
        <p:pic>
          <p:nvPicPr>
            <p:cNvPr id="134" name="图片 133" descr="C:\Users\scutech\Desktop\图片1.png图片1"/>
            <p:cNvPicPr>
              <a:picLocks noChangeAspect="1"/>
            </p:cNvPicPr>
            <p:nvPr>
              <p:custDataLst>
                <p:tags r:id="rId35"/>
              </p:custDataLst>
            </p:nvPr>
          </p:nvPicPr>
          <p:blipFill>
            <a:blip r:embed="rId113"/>
            <a:srcRect/>
            <a:stretch>
              <a:fillRect/>
            </a:stretch>
          </p:blipFill>
          <p:spPr>
            <a:xfrm>
              <a:off x="10567" y="8747"/>
              <a:ext cx="1348" cy="855"/>
            </a:xfrm>
            <a:prstGeom prst="rect">
              <a:avLst/>
            </a:prstGeom>
          </p:spPr>
        </p:pic>
        <p:sp>
          <p:nvSpPr>
            <p:cNvPr id="135" name="文本框 134"/>
            <p:cNvSpPr txBox="1"/>
            <p:nvPr>
              <p:custDataLst>
                <p:tags r:id="rId36"/>
              </p:custDataLst>
            </p:nvPr>
          </p:nvSpPr>
          <p:spPr>
            <a:xfrm>
              <a:off x="10179" y="8897"/>
              <a:ext cx="2123" cy="704"/>
            </a:xfrm>
            <a:prstGeom prst="rect">
              <a:avLst/>
            </a:prstGeom>
            <a:noFill/>
          </p:spPr>
          <p:txBody>
            <a:bodyPr wrap="square" rtlCol="0">
              <a:noAutofit/>
            </a:bodyPr>
            <a:lstStyle/>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InfoStor</a:t>
              </a:r>
              <a:r>
                <a:rPr kumimoji="1" lang="en-US" altLang="zh-CN" sz="1050" b="1" dirty="0">
                  <a:latin typeface="微软雅黑" panose="020B0503020204020204" charset="-122"/>
                  <a:ea typeface="微软雅黑" panose="020B0503020204020204" charset="-122"/>
                  <a:sym typeface="+mn-ea"/>
                </a:rPr>
                <a:t> BRS</a:t>
              </a:r>
              <a:endParaRPr kumimoji="1" lang="en-US" altLang="zh-CN" sz="1050" b="1" dirty="0">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蓝光存储</a:t>
              </a:r>
              <a:endParaRPr lang="zh-CN" altLang="en-US" sz="1050" dirty="0"/>
            </a:p>
          </p:txBody>
        </p:sp>
      </p:grpSp>
      <p:grpSp>
        <p:nvGrpSpPr>
          <p:cNvPr id="136" name="组合 135"/>
          <p:cNvGrpSpPr/>
          <p:nvPr/>
        </p:nvGrpSpPr>
        <p:grpSpPr>
          <a:xfrm>
            <a:off x="10029825" y="5561330"/>
            <a:ext cx="1031240" cy="542290"/>
            <a:chOff x="13106" y="8747"/>
            <a:chExt cx="1624" cy="854"/>
          </a:xfrm>
        </p:grpSpPr>
        <p:pic>
          <p:nvPicPr>
            <p:cNvPr id="137" name="图片 136" descr="C:\Users\scutech\Desktop\图片1.png图片1"/>
            <p:cNvPicPr>
              <a:picLocks noChangeAspect="1"/>
            </p:cNvPicPr>
            <p:nvPr>
              <p:custDataLst>
                <p:tags r:id="rId33"/>
              </p:custDataLst>
            </p:nvPr>
          </p:nvPicPr>
          <p:blipFill>
            <a:blip r:embed="rId113"/>
            <a:srcRect/>
            <a:stretch>
              <a:fillRect/>
            </a:stretch>
          </p:blipFill>
          <p:spPr>
            <a:xfrm>
              <a:off x="13245" y="8747"/>
              <a:ext cx="1348" cy="855"/>
            </a:xfrm>
            <a:prstGeom prst="rect">
              <a:avLst/>
            </a:prstGeom>
          </p:spPr>
        </p:pic>
        <p:sp>
          <p:nvSpPr>
            <p:cNvPr id="138" name="文本框 137"/>
            <p:cNvSpPr txBox="1"/>
            <p:nvPr>
              <p:custDataLst>
                <p:tags r:id="rId34"/>
              </p:custDataLst>
            </p:nvPr>
          </p:nvSpPr>
          <p:spPr>
            <a:xfrm>
              <a:off x="13106" y="8897"/>
              <a:ext cx="1625" cy="704"/>
            </a:xfrm>
            <a:prstGeom prst="rect">
              <a:avLst/>
            </a:prstGeom>
            <a:noFill/>
          </p:spPr>
          <p:txBody>
            <a:bodyPr wrap="square" rtlCol="0">
              <a:noAutofit/>
            </a:bodyPr>
            <a:lstStyle/>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InfoDitto</a:t>
              </a:r>
              <a:endParaRPr kumimoji="1" lang="en-US" altLang="zh-CN" sz="1050" b="1" dirty="0">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存储容灾网关</a:t>
              </a:r>
              <a:endParaRPr lang="zh-CN" altLang="en-US" sz="1050" dirty="0"/>
            </a:p>
          </p:txBody>
        </p:sp>
      </p:grpSp>
      <p:grpSp>
        <p:nvGrpSpPr>
          <p:cNvPr id="139" name="组合 138"/>
          <p:cNvGrpSpPr/>
          <p:nvPr/>
        </p:nvGrpSpPr>
        <p:grpSpPr>
          <a:xfrm>
            <a:off x="8300085" y="5573395"/>
            <a:ext cx="1253490" cy="542925"/>
            <a:chOff x="15460" y="8747"/>
            <a:chExt cx="1974" cy="855"/>
          </a:xfrm>
        </p:grpSpPr>
        <p:pic>
          <p:nvPicPr>
            <p:cNvPr id="140" name="图片 139" descr="C:\Users\scutech\Desktop\图片1.png图片1"/>
            <p:cNvPicPr>
              <a:picLocks noChangeAspect="1"/>
            </p:cNvPicPr>
            <p:nvPr>
              <p:custDataLst>
                <p:tags r:id="rId31"/>
              </p:custDataLst>
            </p:nvPr>
          </p:nvPicPr>
          <p:blipFill>
            <a:blip r:embed="rId113"/>
            <a:srcRect/>
            <a:stretch>
              <a:fillRect/>
            </a:stretch>
          </p:blipFill>
          <p:spPr>
            <a:xfrm>
              <a:off x="15849" y="8747"/>
              <a:ext cx="1348" cy="855"/>
            </a:xfrm>
            <a:prstGeom prst="rect">
              <a:avLst/>
            </a:prstGeom>
          </p:spPr>
        </p:pic>
        <p:sp>
          <p:nvSpPr>
            <p:cNvPr id="141" name="文本框 140"/>
            <p:cNvSpPr txBox="1"/>
            <p:nvPr>
              <p:custDataLst>
                <p:tags r:id="rId32"/>
              </p:custDataLst>
            </p:nvPr>
          </p:nvSpPr>
          <p:spPr>
            <a:xfrm>
              <a:off x="15460" y="8897"/>
              <a:ext cx="1974" cy="704"/>
            </a:xfrm>
            <a:prstGeom prst="rect">
              <a:avLst/>
            </a:prstGeom>
            <a:noFill/>
          </p:spPr>
          <p:txBody>
            <a:bodyPr wrap="square" rtlCol="0">
              <a:noAutofit/>
            </a:bodyPr>
            <a:lstStyle/>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InfoStor</a:t>
              </a:r>
              <a:r>
                <a:rPr kumimoji="1" lang="en-US" altLang="zh-CN" sz="1050" b="1" dirty="0">
                  <a:latin typeface="微软雅黑" panose="020B0503020204020204" charset="-122"/>
                  <a:ea typeface="微软雅黑" panose="020B0503020204020204" charset="-122"/>
                  <a:sym typeface="+mn-ea"/>
                </a:rPr>
                <a:t> TL</a:t>
              </a:r>
              <a:endParaRPr kumimoji="1" lang="en-US" altLang="zh-CN" sz="1050" b="1" dirty="0">
                <a:solidFill>
                  <a:schemeClr val="tx1"/>
                </a:solidFill>
                <a:latin typeface="微软雅黑" panose="020B0503020204020204" charset="-122"/>
                <a:ea typeface="微软雅黑" panose="020B0503020204020204" charset="-122"/>
              </a:endParaRPr>
            </a:p>
            <a:p>
              <a:pPr indent="0" algn="ctr" fontAlgn="auto">
                <a:lnSpc>
                  <a:spcPts val="1600"/>
                </a:lnSpc>
              </a:pPr>
              <a:r>
                <a:rPr kumimoji="1" lang="en-US" altLang="zh-CN" sz="1050" b="1" dirty="0" err="1">
                  <a:latin typeface="微软雅黑" panose="020B0503020204020204" charset="-122"/>
                  <a:ea typeface="微软雅黑" panose="020B0503020204020204" charset="-122"/>
                  <a:sym typeface="+mn-ea"/>
                </a:rPr>
                <a:t>磁带库</a:t>
              </a:r>
              <a:endParaRPr lang="zh-CN" altLang="en-US" sz="1050" dirty="0"/>
            </a:p>
          </p:txBody>
        </p:sp>
      </p:grpSp>
      <p:grpSp>
        <p:nvGrpSpPr>
          <p:cNvPr id="25" name="组合 8">
            <a:extLst>
              <a:ext uri="{FF2B5EF4-FFF2-40B4-BE49-F238E27FC236}">
                <a16:creationId xmlns:a16="http://schemas.microsoft.com/office/drawing/2014/main" id="{D8BF473C-BB49-B175-8461-07B8F889783D}"/>
              </a:ext>
            </a:extLst>
          </p:cNvPr>
          <p:cNvGrpSpPr/>
          <p:nvPr/>
        </p:nvGrpSpPr>
        <p:grpSpPr bwMode="auto">
          <a:xfrm>
            <a:off x="9140825" y="404813"/>
            <a:ext cx="2755900" cy="831850"/>
            <a:chOff x="13504" y="561"/>
            <a:chExt cx="5290" cy="1598"/>
          </a:xfrm>
        </p:grpSpPr>
        <p:pic>
          <p:nvPicPr>
            <p:cNvPr id="26" name="图片 9" descr="logo-02">
              <a:extLst>
                <a:ext uri="{FF2B5EF4-FFF2-40B4-BE49-F238E27FC236}">
                  <a16:creationId xmlns:a16="http://schemas.microsoft.com/office/drawing/2014/main" id="{B48D8239-0ECE-8A72-943A-6494B3AAC207}"/>
                </a:ext>
              </a:extLst>
            </p:cNvPr>
            <p:cNvPicPr>
              <a:picLocks noChangeAspect="1"/>
            </p:cNvPicPr>
            <p:nvPr/>
          </p:nvPicPr>
          <p:blipFill>
            <a:blip r:embed="rId127">
              <a:extLst>
                <a:ext uri="{28A0092B-C50C-407E-A947-70E740481C1C}">
                  <a14:useLocalDpi xmlns:a14="http://schemas.microsoft.com/office/drawing/2010/main" val="0"/>
                </a:ext>
              </a:extLst>
            </a:blip>
            <a:srcRect/>
            <a:stretch>
              <a:fillRect/>
            </a:stretch>
          </p:blipFill>
          <p:spPr bwMode="auto">
            <a:xfrm>
              <a:off x="13504" y="609"/>
              <a:ext cx="3538" cy="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10" descr="中国电子鼎甲logo">
              <a:extLst>
                <a:ext uri="{FF2B5EF4-FFF2-40B4-BE49-F238E27FC236}">
                  <a16:creationId xmlns:a16="http://schemas.microsoft.com/office/drawing/2014/main" id="{5FDE0F49-398C-B270-DCD6-BC8EB7901E8E}"/>
                </a:ext>
              </a:extLst>
            </p:cNvPr>
            <p:cNvPicPr>
              <a:picLocks noChangeAspect="1"/>
            </p:cNvPicPr>
            <p:nvPr/>
          </p:nvPicPr>
          <p:blipFill>
            <a:blip r:embed="rId128">
              <a:extLst>
                <a:ext uri="{28A0092B-C50C-407E-A947-70E740481C1C}">
                  <a14:useLocalDpi xmlns:a14="http://schemas.microsoft.com/office/drawing/2010/main" val="0"/>
                </a:ext>
              </a:extLst>
            </a:blip>
            <a:srcRect/>
            <a:stretch>
              <a:fillRect/>
            </a:stretch>
          </p:blipFill>
          <p:spPr bwMode="auto">
            <a:xfrm>
              <a:off x="16806" y="561"/>
              <a:ext cx="1988" cy="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直接连接符 27">
              <a:extLst>
                <a:ext uri="{FF2B5EF4-FFF2-40B4-BE49-F238E27FC236}">
                  <a16:creationId xmlns:a16="http://schemas.microsoft.com/office/drawing/2014/main" id="{3D593AA9-D9AB-1A09-24C5-22D9DE4C46E0}"/>
                </a:ext>
              </a:extLst>
            </p:cNvPr>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8">
            <a:extLst>
              <a:ext uri="{FF2B5EF4-FFF2-40B4-BE49-F238E27FC236}">
                <a16:creationId xmlns:a16="http://schemas.microsoft.com/office/drawing/2014/main" id="{D6B5F64A-9279-37BC-644E-DA2BFCD7E741}"/>
              </a:ext>
            </a:extLst>
          </p:cNvPr>
          <p:cNvSpPr txBox="1"/>
          <p:nvPr/>
        </p:nvSpPr>
        <p:spPr>
          <a:xfrm>
            <a:off x="711200" y="307975"/>
            <a:ext cx="6838950" cy="584200"/>
          </a:xfrm>
          <a:prstGeom prst="rect">
            <a:avLst/>
          </a:prstGeom>
          <a:noFill/>
        </p:spPr>
        <p:txBody>
          <a:bodyPr lIns="0" tIns="0" rIns="0" bIns="0" anchor="ctr">
            <a:spAutoFit/>
          </a:bodyPr>
          <a:lstStyle/>
          <a:p>
            <a:pPr eaLnBrk="1" fontAlgn="auto" hangingPunct="1">
              <a:spcBef>
                <a:spcPts val="0"/>
              </a:spcBef>
              <a:spcAft>
                <a:spcPts val="0"/>
              </a:spcAft>
              <a:defRPr/>
            </a:pPr>
            <a:r>
              <a:rPr lang="zh-CN" altLang="en-US" sz="3795" b="1" spc="100" dirty="0">
                <a:solidFill>
                  <a:srgbClr val="C00000"/>
                </a:solidFill>
                <a:latin typeface="Arial" panose="020B0604020202020204" pitchFamily="34" charset="0"/>
                <a:ea typeface="微软雅黑" panose="020B0503020204020204" charset="-122"/>
                <a:sym typeface="Arial" panose="020B0604020202020204" pitchFamily="34" charset="0"/>
              </a:rPr>
              <a:t>产品全家福</a:t>
            </a:r>
          </a:p>
        </p:txBody>
      </p:sp>
      <p:sp>
        <p:nvSpPr>
          <p:cNvPr id="30" name="TextBox 8">
            <a:extLst>
              <a:ext uri="{FF2B5EF4-FFF2-40B4-BE49-F238E27FC236}">
                <a16:creationId xmlns:a16="http://schemas.microsoft.com/office/drawing/2014/main" id="{2AF57A3B-425E-E798-5DF3-6457D21A60C2}"/>
              </a:ext>
            </a:extLst>
          </p:cNvPr>
          <p:cNvSpPr txBox="1"/>
          <p:nvPr/>
        </p:nvSpPr>
        <p:spPr>
          <a:xfrm>
            <a:off x="733425" y="862013"/>
            <a:ext cx="2430463" cy="200025"/>
          </a:xfrm>
          <a:prstGeom prst="rect">
            <a:avLst/>
          </a:prstGeom>
          <a:noFill/>
        </p:spPr>
        <p:txBody>
          <a:bodyPr lIns="0" tIns="0" rIns="0" bIns="0" anchor="ctr">
            <a:spAutoFit/>
          </a:bodyPr>
          <a:lstStyle/>
          <a:p>
            <a:pPr algn="dist" eaLnBrk="1" fontAlgn="auto" hangingPunct="1">
              <a:spcBef>
                <a:spcPts val="0"/>
              </a:spcBef>
              <a:spcAft>
                <a:spcPts val="0"/>
              </a:spcAft>
              <a:defRPr/>
            </a:pPr>
            <a:r>
              <a:rPr lang="en-US" sz="1300" b="1" spc="419" dirty="0">
                <a:solidFill>
                  <a:srgbClr val="C00000"/>
                </a:solidFill>
                <a:latin typeface="Arial" panose="020B0604020202020204" pitchFamily="34" charset="0"/>
                <a:ea typeface="微软雅黑" panose="020B0503020204020204" charset="-122"/>
                <a:sym typeface="Arial" panose="020B0604020202020204" pitchFamily="34" charset="0"/>
              </a:rPr>
              <a:t>PRODUCT FAMILY</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16541" y="480753"/>
            <a:ext cx="1445740" cy="758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占位符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32296" r="32296"/>
          <a:stretch>
            <a:fillRect/>
          </a:stretch>
        </p:blipFill>
        <p:spPr/>
      </p:pic>
      <p:sp>
        <p:nvSpPr>
          <p:cNvPr id="38" name="等腰三角形 37"/>
          <p:cNvSpPr/>
          <p:nvPr/>
        </p:nvSpPr>
        <p:spPr>
          <a:xfrm flipV="1">
            <a:off x="-623833" y="-1"/>
            <a:ext cx="3656044" cy="6858000"/>
          </a:xfrm>
          <a:prstGeom prst="triangle">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0" name="组合 19"/>
          <p:cNvGrpSpPr/>
          <p:nvPr/>
        </p:nvGrpSpPr>
        <p:grpSpPr>
          <a:xfrm>
            <a:off x="2088602" y="4028145"/>
            <a:ext cx="2231701" cy="1158721"/>
            <a:chOff x="989327" y="852914"/>
            <a:chExt cx="2231701" cy="1158721"/>
          </a:xfrm>
        </p:grpSpPr>
        <p:sp>
          <p:nvSpPr>
            <p:cNvPr id="21" name="矩形 20"/>
            <p:cNvSpPr/>
            <p:nvPr/>
          </p:nvSpPr>
          <p:spPr>
            <a:xfrm>
              <a:off x="989327" y="1611525"/>
              <a:ext cx="2231701" cy="400110"/>
            </a:xfrm>
            <a:prstGeom prst="rect">
              <a:avLst/>
            </a:prstGeom>
          </p:spPr>
          <p:txBody>
            <a:bodyPr wrap="none">
              <a:spAutoFit/>
              <a:scene3d>
                <a:camera prst="orthographicFront"/>
                <a:lightRig rig="threePt" dir="t"/>
              </a:scene3d>
              <a:sp3d contourW="12700"/>
            </a:bodyPr>
            <a:lstStyle/>
            <a:p>
              <a:pPr algn="ctr"/>
              <a:r>
                <a:rPr lang="en-US" altLang="zh-CN" sz="2000" dirty="0">
                  <a:solidFill>
                    <a:schemeClr val="bg1"/>
                  </a:solidFill>
                  <a:latin typeface="Century Gothic" panose="020B0502020202020204" pitchFamily="34" charset="0"/>
                </a:rPr>
                <a:t>STRUGGLE HARD</a:t>
              </a:r>
              <a:endParaRPr lang="zh-CN" altLang="en-US" sz="2000" dirty="0">
                <a:solidFill>
                  <a:schemeClr val="bg1"/>
                </a:solidFill>
                <a:latin typeface="Century Gothic" panose="020B0502020202020204" pitchFamily="34" charset="0"/>
              </a:endParaRPr>
            </a:p>
          </p:txBody>
        </p:sp>
        <p:sp>
          <p:nvSpPr>
            <p:cNvPr id="22" name="矩形 21"/>
            <p:cNvSpPr/>
            <p:nvPr/>
          </p:nvSpPr>
          <p:spPr>
            <a:xfrm>
              <a:off x="1397292" y="852914"/>
              <a:ext cx="1415772" cy="830997"/>
            </a:xfrm>
            <a:prstGeom prst="rect">
              <a:avLst/>
            </a:prstGeom>
          </p:spPr>
          <p:txBody>
            <a:bodyPr wrap="none">
              <a:spAutoFit/>
              <a:scene3d>
                <a:camera prst="orthographicFront"/>
                <a:lightRig rig="threePt" dir="t"/>
              </a:scene3d>
              <a:sp3d contourW="12700"/>
            </a:bodyPr>
            <a:lstStyle/>
            <a:p>
              <a:pPr algn="ctr"/>
              <a:r>
                <a:rPr lang="zh-CN" altLang="en-US" sz="4800" b="1" dirty="0">
                  <a:solidFill>
                    <a:schemeClr val="bg1"/>
                  </a:solidFill>
                  <a:latin typeface="Century Gothic" panose="020B0502020202020204" pitchFamily="34" charset="0"/>
                </a:rPr>
                <a:t>拼搏</a:t>
              </a:r>
            </a:p>
          </p:txBody>
        </p:sp>
      </p:grpSp>
      <p:grpSp>
        <p:nvGrpSpPr>
          <p:cNvPr id="28" name="组合 27"/>
          <p:cNvGrpSpPr/>
          <p:nvPr/>
        </p:nvGrpSpPr>
        <p:grpSpPr>
          <a:xfrm>
            <a:off x="6320811" y="4028145"/>
            <a:ext cx="1755610" cy="1158721"/>
            <a:chOff x="1227374" y="852914"/>
            <a:chExt cx="1755610" cy="1158721"/>
          </a:xfrm>
        </p:grpSpPr>
        <p:sp>
          <p:nvSpPr>
            <p:cNvPr id="29" name="矩形 28"/>
            <p:cNvSpPr/>
            <p:nvPr/>
          </p:nvSpPr>
          <p:spPr>
            <a:xfrm>
              <a:off x="1227374" y="1611525"/>
              <a:ext cx="1755610" cy="400110"/>
            </a:xfrm>
            <a:prstGeom prst="rect">
              <a:avLst/>
            </a:prstGeom>
          </p:spPr>
          <p:txBody>
            <a:bodyPr wrap="none">
              <a:spAutoFit/>
              <a:scene3d>
                <a:camera prst="orthographicFront"/>
                <a:lightRig rig="threePt" dir="t"/>
              </a:scene3d>
              <a:sp3d contourW="12700"/>
            </a:bodyPr>
            <a:lstStyle/>
            <a:p>
              <a:pPr algn="ctr"/>
              <a:r>
                <a:rPr lang="en-US" altLang="zh-CN" sz="2000" dirty="0">
                  <a:solidFill>
                    <a:schemeClr val="bg1"/>
                  </a:solidFill>
                  <a:latin typeface="Century Gothic" panose="020B0502020202020204" pitchFamily="34" charset="0"/>
                </a:rPr>
                <a:t>ENDEAVOUR</a:t>
              </a:r>
              <a:endParaRPr lang="zh-CN" altLang="en-US" sz="2000" dirty="0">
                <a:solidFill>
                  <a:schemeClr val="bg1"/>
                </a:solidFill>
                <a:latin typeface="Century Gothic" panose="020B0502020202020204" pitchFamily="34" charset="0"/>
              </a:endParaRPr>
            </a:p>
          </p:txBody>
        </p:sp>
        <p:sp>
          <p:nvSpPr>
            <p:cNvPr id="30" name="矩形 29"/>
            <p:cNvSpPr/>
            <p:nvPr/>
          </p:nvSpPr>
          <p:spPr>
            <a:xfrm>
              <a:off x="1397291" y="852914"/>
              <a:ext cx="1415773" cy="830997"/>
            </a:xfrm>
            <a:prstGeom prst="rect">
              <a:avLst/>
            </a:prstGeom>
          </p:spPr>
          <p:txBody>
            <a:bodyPr wrap="none">
              <a:spAutoFit/>
              <a:scene3d>
                <a:camera prst="orthographicFront"/>
                <a:lightRig rig="threePt" dir="t"/>
              </a:scene3d>
              <a:sp3d contourW="12700"/>
            </a:bodyPr>
            <a:lstStyle/>
            <a:p>
              <a:pPr algn="ctr"/>
              <a:r>
                <a:rPr lang="zh-CN" altLang="en-US" sz="4800" b="1" dirty="0">
                  <a:solidFill>
                    <a:schemeClr val="bg1"/>
                  </a:solidFill>
                  <a:latin typeface="Century Gothic" panose="020B0502020202020204" pitchFamily="34" charset="0"/>
                </a:rPr>
                <a:t>奋进</a:t>
              </a:r>
            </a:p>
          </p:txBody>
        </p:sp>
      </p:grpSp>
      <p:grpSp>
        <p:nvGrpSpPr>
          <p:cNvPr id="31" name="组合 30"/>
          <p:cNvGrpSpPr/>
          <p:nvPr/>
        </p:nvGrpSpPr>
        <p:grpSpPr>
          <a:xfrm>
            <a:off x="8499614" y="2126900"/>
            <a:ext cx="1415773" cy="1158721"/>
            <a:chOff x="1397291" y="852914"/>
            <a:chExt cx="1415773" cy="1158721"/>
          </a:xfrm>
        </p:grpSpPr>
        <p:sp>
          <p:nvSpPr>
            <p:cNvPr id="32" name="矩形 31"/>
            <p:cNvSpPr/>
            <p:nvPr/>
          </p:nvSpPr>
          <p:spPr>
            <a:xfrm>
              <a:off x="1681825" y="1611525"/>
              <a:ext cx="846707" cy="400110"/>
            </a:xfrm>
            <a:prstGeom prst="rect">
              <a:avLst/>
            </a:prstGeom>
          </p:spPr>
          <p:txBody>
            <a:bodyPr wrap="none">
              <a:spAutoFit/>
              <a:scene3d>
                <a:camera prst="orthographicFront"/>
                <a:lightRig rig="threePt" dir="t"/>
              </a:scene3d>
              <a:sp3d contourW="12700"/>
            </a:bodyPr>
            <a:lstStyle/>
            <a:p>
              <a:pPr algn="ctr"/>
              <a:r>
                <a:rPr lang="en-US" altLang="zh-CN" sz="2000" dirty="0">
                  <a:solidFill>
                    <a:schemeClr val="bg1"/>
                  </a:solidFill>
                  <a:latin typeface="Century Gothic" panose="020B0502020202020204" pitchFamily="34" charset="0"/>
                </a:rPr>
                <a:t>UNITE</a:t>
              </a:r>
              <a:endParaRPr lang="zh-CN" altLang="en-US" sz="2000" dirty="0">
                <a:solidFill>
                  <a:schemeClr val="bg1"/>
                </a:solidFill>
                <a:latin typeface="Century Gothic" panose="020B0502020202020204" pitchFamily="34" charset="0"/>
              </a:endParaRPr>
            </a:p>
          </p:txBody>
        </p:sp>
        <p:sp>
          <p:nvSpPr>
            <p:cNvPr id="33" name="矩形 32"/>
            <p:cNvSpPr/>
            <p:nvPr/>
          </p:nvSpPr>
          <p:spPr>
            <a:xfrm>
              <a:off x="1397291" y="852914"/>
              <a:ext cx="1415773" cy="830997"/>
            </a:xfrm>
            <a:prstGeom prst="rect">
              <a:avLst/>
            </a:prstGeom>
          </p:spPr>
          <p:txBody>
            <a:bodyPr wrap="none">
              <a:spAutoFit/>
              <a:scene3d>
                <a:camera prst="orthographicFront"/>
                <a:lightRig rig="threePt" dir="t"/>
              </a:scene3d>
              <a:sp3d contourW="12700"/>
            </a:bodyPr>
            <a:lstStyle/>
            <a:p>
              <a:pPr algn="ctr"/>
              <a:r>
                <a:rPr lang="zh-CN" altLang="en-US" sz="4800" b="1" dirty="0">
                  <a:solidFill>
                    <a:schemeClr val="bg1"/>
                  </a:solidFill>
                  <a:latin typeface="Century Gothic" panose="020B0502020202020204" pitchFamily="34" charset="0"/>
                </a:rPr>
                <a:t>团结</a:t>
              </a:r>
            </a:p>
          </p:txBody>
        </p:sp>
      </p:grpSp>
      <p:pic>
        <p:nvPicPr>
          <p:cNvPr id="11" name="图片占位符 10"/>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32230" r="32230"/>
          <a:stretch>
            <a:fillRect/>
          </a:stretch>
        </p:blipFill>
        <p:spPr>
          <a:xfrm>
            <a:off x="1347402" y="0"/>
            <a:ext cx="3656044" cy="6858000"/>
          </a:xfrm>
        </p:spPr>
      </p:pic>
      <p:sp>
        <p:nvSpPr>
          <p:cNvPr id="35" name="等腰三角形 34"/>
          <p:cNvSpPr/>
          <p:nvPr/>
        </p:nvSpPr>
        <p:spPr>
          <a:xfrm>
            <a:off x="1347406" y="1"/>
            <a:ext cx="3656044" cy="6858000"/>
          </a:xfrm>
          <a:prstGeom prst="triangle">
            <a:avLst/>
          </a:prstGeom>
          <a:solidFill>
            <a:srgbClr val="2F2FE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占位符 12"/>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27910" r="27910"/>
          <a:stretch>
            <a:fillRect/>
          </a:stretch>
        </p:blipFill>
        <p:spPr>
          <a:xfrm>
            <a:off x="3367629" y="0"/>
            <a:ext cx="3656044" cy="6872514"/>
          </a:xfrm>
        </p:spPr>
      </p:pic>
      <p:pic>
        <p:nvPicPr>
          <p:cNvPr id="15" name="图片占位符 14"/>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l="32230" r="32230"/>
          <a:stretch>
            <a:fillRect/>
          </a:stretch>
        </p:blipFill>
        <p:spPr/>
      </p:pic>
      <p:sp>
        <p:nvSpPr>
          <p:cNvPr id="36" name="等腰三角形 35"/>
          <p:cNvSpPr/>
          <p:nvPr/>
        </p:nvSpPr>
        <p:spPr>
          <a:xfrm>
            <a:off x="5384083" y="-8256"/>
            <a:ext cx="3685315" cy="6858000"/>
          </a:xfrm>
          <a:prstGeom prst="triangle">
            <a:avLst/>
          </a:prstGeom>
          <a:solidFill>
            <a:srgbClr val="2F2FE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占位符 18"/>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32230" r="32230"/>
          <a:stretch>
            <a:fillRect/>
          </a:stretch>
        </p:blipFill>
        <p:spPr/>
      </p:pic>
      <p:sp>
        <p:nvSpPr>
          <p:cNvPr id="39" name="等腰三角形 38"/>
          <p:cNvSpPr/>
          <p:nvPr/>
        </p:nvSpPr>
        <p:spPr>
          <a:xfrm flipV="1">
            <a:off x="7385447" y="-3"/>
            <a:ext cx="3656044" cy="6858000"/>
          </a:xfrm>
          <a:prstGeom prst="triangle">
            <a:avLst/>
          </a:prstGeom>
          <a:solidFill>
            <a:srgbClr val="C0000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9" name="组合 78"/>
          <p:cNvGrpSpPr/>
          <p:nvPr/>
        </p:nvGrpSpPr>
        <p:grpSpPr>
          <a:xfrm>
            <a:off x="2551674" y="4180545"/>
            <a:ext cx="1407160" cy="1157391"/>
            <a:chOff x="1401597" y="852914"/>
            <a:chExt cx="1407160" cy="1157391"/>
          </a:xfrm>
        </p:grpSpPr>
        <p:sp>
          <p:nvSpPr>
            <p:cNvPr id="80" name="矩形 79"/>
            <p:cNvSpPr/>
            <p:nvPr/>
          </p:nvSpPr>
          <p:spPr>
            <a:xfrm>
              <a:off x="1462243" y="1611525"/>
              <a:ext cx="1285875" cy="398780"/>
            </a:xfrm>
            <a:prstGeom prst="rect">
              <a:avLst/>
            </a:prstGeom>
          </p:spPr>
          <p:txBody>
            <a:bodyPr wrap="none">
              <a:spAutoFit/>
              <a:scene3d>
                <a:camera prst="orthographicFront"/>
                <a:lightRig rig="threePt" dir="t"/>
              </a:scene3d>
              <a:sp3d contourW="12700"/>
            </a:bodyPr>
            <a:lstStyle/>
            <a:p>
              <a:pPr algn="ctr"/>
              <a:r>
                <a:rPr lang="en-US" altLang="zh-CN" sz="2000" dirty="0">
                  <a:solidFill>
                    <a:schemeClr val="bg1"/>
                  </a:solidFill>
                  <a:latin typeface="Century Gothic" panose="020B0502020202020204" pitchFamily="34" charset="0"/>
                </a:rPr>
                <a:t>HONESTY</a:t>
              </a:r>
            </a:p>
          </p:txBody>
        </p:sp>
        <p:sp>
          <p:nvSpPr>
            <p:cNvPr id="81" name="矩形 80"/>
            <p:cNvSpPr/>
            <p:nvPr/>
          </p:nvSpPr>
          <p:spPr>
            <a:xfrm>
              <a:off x="1401597" y="852914"/>
              <a:ext cx="1407160" cy="829945"/>
            </a:xfrm>
            <a:prstGeom prst="rect">
              <a:avLst/>
            </a:prstGeom>
          </p:spPr>
          <p:txBody>
            <a:bodyPr wrap="none">
              <a:spAutoFit/>
              <a:scene3d>
                <a:camera prst="orthographicFront"/>
                <a:lightRig rig="threePt" dir="t"/>
              </a:scene3d>
              <a:sp3d contourW="12700"/>
            </a:bodyPr>
            <a:lstStyle/>
            <a:p>
              <a:pPr algn="ctr"/>
              <a:r>
                <a:rPr lang="zh-CN" altLang="en-US" sz="4800" b="1" dirty="0">
                  <a:solidFill>
                    <a:schemeClr val="bg1"/>
                  </a:solidFill>
                  <a:latin typeface="Century Gothic" panose="020B0502020202020204" pitchFamily="34" charset="0"/>
                </a:rPr>
                <a:t>诚信</a:t>
              </a:r>
            </a:p>
          </p:txBody>
        </p:sp>
      </p:grpSp>
      <p:sp>
        <p:nvSpPr>
          <p:cNvPr id="87" name="矩形 86"/>
          <p:cNvSpPr/>
          <p:nvPr/>
        </p:nvSpPr>
        <p:spPr>
          <a:xfrm>
            <a:off x="5966252" y="4938806"/>
            <a:ext cx="2372764" cy="400110"/>
          </a:xfrm>
          <a:prstGeom prst="rect">
            <a:avLst/>
          </a:prstGeom>
        </p:spPr>
        <p:txBody>
          <a:bodyPr wrap="none">
            <a:spAutoFit/>
            <a:scene3d>
              <a:camera prst="orthographicFront"/>
              <a:lightRig rig="threePt" dir="t"/>
            </a:scene3d>
            <a:sp3d contourW="12700"/>
          </a:bodyPr>
          <a:lstStyle/>
          <a:p>
            <a:pPr algn="ctr"/>
            <a:r>
              <a:rPr lang="en-US" altLang="zh-CN" sz="2000" dirty="0">
                <a:solidFill>
                  <a:schemeClr val="bg1"/>
                </a:solidFill>
                <a:latin typeface="Century Gothic" panose="020B0502020202020204" pitchFamily="34" charset="0"/>
              </a:rPr>
              <a:t>CONCENTRATION</a:t>
            </a:r>
            <a:endParaRPr lang="zh-CN" altLang="en-US" sz="2000" dirty="0">
              <a:solidFill>
                <a:schemeClr val="bg1"/>
              </a:solidFill>
              <a:latin typeface="Century Gothic" panose="020B0502020202020204" pitchFamily="34" charset="0"/>
            </a:endParaRPr>
          </a:p>
        </p:txBody>
      </p:sp>
      <p:sp>
        <p:nvSpPr>
          <p:cNvPr id="88" name="矩形 87"/>
          <p:cNvSpPr/>
          <p:nvPr/>
        </p:nvSpPr>
        <p:spPr>
          <a:xfrm>
            <a:off x="6444746" y="4180195"/>
            <a:ext cx="1415773" cy="830997"/>
          </a:xfrm>
          <a:prstGeom prst="rect">
            <a:avLst/>
          </a:prstGeom>
        </p:spPr>
        <p:txBody>
          <a:bodyPr wrap="none">
            <a:spAutoFit/>
            <a:scene3d>
              <a:camera prst="orthographicFront"/>
              <a:lightRig rig="threePt" dir="t"/>
            </a:scene3d>
            <a:sp3d contourW="12700"/>
          </a:bodyPr>
          <a:lstStyle/>
          <a:p>
            <a:pPr algn="ctr"/>
            <a:r>
              <a:rPr lang="zh-CN" altLang="en-US" sz="4800" b="1" dirty="0">
                <a:solidFill>
                  <a:schemeClr val="bg1"/>
                </a:solidFill>
                <a:latin typeface="Century Gothic" panose="020B0502020202020204" pitchFamily="34" charset="0"/>
              </a:rPr>
              <a:t>专注</a:t>
            </a:r>
          </a:p>
        </p:txBody>
      </p:sp>
      <p:sp>
        <p:nvSpPr>
          <p:cNvPr id="89" name="矩形 88"/>
          <p:cNvSpPr/>
          <p:nvPr/>
        </p:nvSpPr>
        <p:spPr>
          <a:xfrm>
            <a:off x="8867665" y="1399066"/>
            <a:ext cx="1005404" cy="400110"/>
          </a:xfrm>
          <a:prstGeom prst="rect">
            <a:avLst/>
          </a:prstGeom>
        </p:spPr>
        <p:txBody>
          <a:bodyPr wrap="none">
            <a:spAutoFit/>
            <a:scene3d>
              <a:camera prst="orthographicFront"/>
              <a:lightRig rig="threePt" dir="t"/>
            </a:scene3d>
            <a:sp3d contourW="12700"/>
          </a:bodyPr>
          <a:lstStyle/>
          <a:p>
            <a:pPr algn="ctr"/>
            <a:r>
              <a:rPr lang="en-US" altLang="zh-CN" sz="2000" dirty="0">
                <a:solidFill>
                  <a:schemeClr val="bg1"/>
                </a:solidFill>
                <a:latin typeface="Century Gothic" panose="020B0502020202020204" pitchFamily="34" charset="0"/>
              </a:rPr>
              <a:t>HAPPY</a:t>
            </a:r>
            <a:endParaRPr lang="zh-CN" altLang="en-US" sz="2000" dirty="0">
              <a:solidFill>
                <a:schemeClr val="bg1"/>
              </a:solidFill>
              <a:latin typeface="Century Gothic" panose="020B0502020202020204" pitchFamily="34" charset="0"/>
            </a:endParaRPr>
          </a:p>
        </p:txBody>
      </p:sp>
      <p:sp>
        <p:nvSpPr>
          <p:cNvPr id="90" name="矩形 89"/>
          <p:cNvSpPr/>
          <p:nvPr/>
        </p:nvSpPr>
        <p:spPr>
          <a:xfrm>
            <a:off x="8662480" y="640455"/>
            <a:ext cx="1415773" cy="830997"/>
          </a:xfrm>
          <a:prstGeom prst="rect">
            <a:avLst/>
          </a:prstGeom>
        </p:spPr>
        <p:txBody>
          <a:bodyPr wrap="none">
            <a:spAutoFit/>
            <a:scene3d>
              <a:camera prst="orthographicFront"/>
              <a:lightRig rig="threePt" dir="t"/>
            </a:scene3d>
            <a:sp3d contourW="12700"/>
          </a:bodyPr>
          <a:lstStyle/>
          <a:p>
            <a:pPr algn="ctr"/>
            <a:r>
              <a:rPr lang="zh-CN" altLang="en-US" sz="4800" b="1" dirty="0">
                <a:solidFill>
                  <a:schemeClr val="bg1"/>
                </a:solidFill>
                <a:latin typeface="Century Gothic" panose="020B0502020202020204" pitchFamily="34" charset="0"/>
              </a:rPr>
              <a:t>快乐</a:t>
            </a:r>
          </a:p>
        </p:txBody>
      </p:sp>
      <p:sp>
        <p:nvSpPr>
          <p:cNvPr id="41" name="等腰三角形 40"/>
          <p:cNvSpPr/>
          <p:nvPr/>
        </p:nvSpPr>
        <p:spPr>
          <a:xfrm flipV="1">
            <a:off x="3354064" y="0"/>
            <a:ext cx="3676831" cy="6879772"/>
          </a:xfrm>
          <a:prstGeom prst="triangle">
            <a:avLst/>
          </a:prstGeom>
          <a:solidFill>
            <a:srgbClr val="C0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3" name="组合 82"/>
          <p:cNvGrpSpPr/>
          <p:nvPr/>
        </p:nvGrpSpPr>
        <p:grpSpPr>
          <a:xfrm>
            <a:off x="4396962" y="617984"/>
            <a:ext cx="1777365" cy="1157391"/>
            <a:chOff x="1216494" y="852914"/>
            <a:chExt cx="1777365" cy="1157391"/>
          </a:xfrm>
        </p:grpSpPr>
        <p:sp>
          <p:nvSpPr>
            <p:cNvPr id="84" name="矩形 83"/>
            <p:cNvSpPr/>
            <p:nvPr/>
          </p:nvSpPr>
          <p:spPr>
            <a:xfrm>
              <a:off x="1216494" y="1611525"/>
              <a:ext cx="1777365" cy="398780"/>
            </a:xfrm>
            <a:prstGeom prst="rect">
              <a:avLst/>
            </a:prstGeom>
          </p:spPr>
          <p:txBody>
            <a:bodyPr wrap="none">
              <a:spAutoFit/>
              <a:scene3d>
                <a:camera prst="orthographicFront"/>
                <a:lightRig rig="threePt" dir="t"/>
              </a:scene3d>
              <a:sp3d contourW="12700"/>
            </a:bodyPr>
            <a:lstStyle/>
            <a:p>
              <a:pPr algn="ctr"/>
              <a:r>
                <a:rPr lang="en-US" altLang="zh-CN" sz="2000" dirty="0">
                  <a:solidFill>
                    <a:schemeClr val="bg1"/>
                  </a:solidFill>
                  <a:latin typeface="Century Gothic" panose="020B0502020202020204" pitchFamily="34" charset="0"/>
                  <a:sym typeface="+mn-ea"/>
                </a:rPr>
                <a:t>INNOVATION</a:t>
              </a:r>
              <a:endParaRPr lang="zh-CN" altLang="en-US" sz="2000" dirty="0">
                <a:solidFill>
                  <a:schemeClr val="bg1"/>
                </a:solidFill>
                <a:latin typeface="Century Gothic" panose="020B0502020202020204" pitchFamily="34" charset="0"/>
              </a:endParaRPr>
            </a:p>
          </p:txBody>
        </p:sp>
        <p:sp>
          <p:nvSpPr>
            <p:cNvPr id="85" name="矩形 84"/>
            <p:cNvSpPr/>
            <p:nvPr/>
          </p:nvSpPr>
          <p:spPr>
            <a:xfrm>
              <a:off x="1401597" y="852914"/>
              <a:ext cx="1407160" cy="829945"/>
            </a:xfrm>
            <a:prstGeom prst="rect">
              <a:avLst/>
            </a:prstGeom>
          </p:spPr>
          <p:txBody>
            <a:bodyPr wrap="none">
              <a:spAutoFit/>
              <a:scene3d>
                <a:camera prst="orthographicFront"/>
                <a:lightRig rig="threePt" dir="t"/>
              </a:scene3d>
              <a:sp3d contourW="12700"/>
            </a:bodyPr>
            <a:lstStyle/>
            <a:p>
              <a:pPr algn="ctr"/>
              <a:r>
                <a:rPr lang="zh-CN" altLang="en-US" sz="4800" b="1" dirty="0">
                  <a:solidFill>
                    <a:schemeClr val="bg1"/>
                  </a:solidFill>
                  <a:latin typeface="Century Gothic" panose="020B0502020202020204" pitchFamily="34" charset="0"/>
                </a:rPr>
                <a:t>创新</a:t>
              </a:r>
            </a:p>
          </p:txBody>
        </p:sp>
      </p:grpSp>
      <p:pic>
        <p:nvPicPr>
          <p:cNvPr id="130" name="图片占位符 49"/>
          <p:cNvPicPr>
            <a:picLocks noChangeAspect="1"/>
          </p:cNvPicPr>
          <p:nvPr/>
        </p:nvPicPr>
        <p:blipFill>
          <a:blip r:embed="rId8">
            <a:extLst>
              <a:ext uri="{28A0092B-C50C-407E-A947-70E740481C1C}">
                <a14:useLocalDpi xmlns:a14="http://schemas.microsoft.com/office/drawing/2010/main" val="0"/>
              </a:ext>
            </a:extLst>
          </a:blip>
          <a:srcRect l="32221" r="32221"/>
          <a:stretch>
            <a:fillRect/>
          </a:stretch>
        </p:blipFill>
        <p:spPr>
          <a:xfrm>
            <a:off x="9411389" y="5266"/>
            <a:ext cx="3656044" cy="6858000"/>
          </a:xfrm>
          <a:custGeom>
            <a:avLst/>
            <a:gdLst>
              <a:gd name="connsiteX0" fmla="*/ 1828022 w 3656044"/>
              <a:gd name="connsiteY0" fmla="*/ 0 h 6858000"/>
              <a:gd name="connsiteX1" fmla="*/ 3656044 w 3656044"/>
              <a:gd name="connsiteY1" fmla="*/ 6858000 h 6858000"/>
              <a:gd name="connsiteX2" fmla="*/ 0 w 3656044"/>
              <a:gd name="connsiteY2" fmla="*/ 6858000 h 6858000"/>
            </a:gdLst>
            <a:ahLst/>
            <a:cxnLst>
              <a:cxn ang="0">
                <a:pos x="connsiteX0" y="connsiteY0"/>
              </a:cxn>
              <a:cxn ang="0">
                <a:pos x="connsiteX1" y="connsiteY1"/>
              </a:cxn>
              <a:cxn ang="0">
                <a:pos x="connsiteX2" y="connsiteY2"/>
              </a:cxn>
            </a:cxnLst>
            <a:rect l="l" t="t" r="r" b="b"/>
            <a:pathLst>
              <a:path w="3656044" h="6858000">
                <a:moveTo>
                  <a:pt x="1828022" y="0"/>
                </a:moveTo>
                <a:lnTo>
                  <a:pt x="3656044" y="6858000"/>
                </a:lnTo>
                <a:lnTo>
                  <a:pt x="0" y="6858000"/>
                </a:lnTo>
                <a:close/>
              </a:path>
            </a:pathLst>
          </a:custGeom>
        </p:spPr>
      </p:pic>
      <p:sp>
        <p:nvSpPr>
          <p:cNvPr id="131" name="椭圆 130"/>
          <p:cNvSpPr/>
          <p:nvPr/>
        </p:nvSpPr>
        <p:spPr>
          <a:xfrm>
            <a:off x="14046" y="627943"/>
            <a:ext cx="2487680" cy="2487680"/>
          </a:xfrm>
          <a:prstGeom prst="ellipse">
            <a:avLst/>
          </a:prstGeom>
          <a:solidFill>
            <a:schemeClr val="bg1">
              <a:lumMod val="75000"/>
              <a:alpha val="8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32" name="文本框 131"/>
          <p:cNvSpPr txBox="1"/>
          <p:nvPr/>
        </p:nvSpPr>
        <p:spPr>
          <a:xfrm>
            <a:off x="193209" y="1435850"/>
            <a:ext cx="2356735" cy="707886"/>
          </a:xfrm>
          <a:prstGeom prst="rect">
            <a:avLst/>
          </a:prstGeom>
          <a:noFill/>
        </p:spPr>
        <p:txBody>
          <a:bodyPr wrap="none" rtlCol="0">
            <a:spAutoFit/>
          </a:bodyPr>
          <a:lstStyle/>
          <a:p>
            <a:r>
              <a:rPr lang="en-US" altLang="zh-CN" sz="2800" dirty="0">
                <a:latin typeface="冬青黑体简体中文 W3" panose="020B0300000000000000" pitchFamily="34" charset="-122"/>
                <a:ea typeface="冬青黑体简体中文 W3" panose="020B0300000000000000" pitchFamily="34" charset="-122"/>
              </a:rPr>
              <a:t> </a:t>
            </a:r>
            <a:r>
              <a:rPr lang="zh-CN" altLang="en-US" sz="4000" dirty="0">
                <a:latin typeface="冬青黑体简体中文 W3" panose="020B0300000000000000" pitchFamily="34" charset="-122"/>
                <a:ea typeface="冬青黑体简体中文 W3" panose="020B0300000000000000" pitchFamily="34" charset="-122"/>
              </a:rPr>
              <a:t>企业文化</a:t>
            </a:r>
          </a:p>
        </p:txBody>
      </p:sp>
      <p:sp>
        <p:nvSpPr>
          <p:cNvPr id="133" name="矩形 132"/>
          <p:cNvSpPr/>
          <p:nvPr/>
        </p:nvSpPr>
        <p:spPr>
          <a:xfrm>
            <a:off x="400797" y="2028054"/>
            <a:ext cx="1941557" cy="369332"/>
          </a:xfrm>
          <a:prstGeom prst="rect">
            <a:avLst/>
          </a:prstGeom>
        </p:spPr>
        <p:txBody>
          <a:bodyPr wrap="none">
            <a:spAutoFit/>
          </a:bodyPr>
          <a:lstStyle/>
          <a:p>
            <a:r>
              <a:rPr lang="en-US" altLang="zh-CN" dirty="0"/>
              <a:t>Company culture </a:t>
            </a:r>
            <a:endParaRPr lang="zh-CN" altLang="en-US" dirty="0"/>
          </a:p>
        </p:txBody>
      </p:sp>
      <p:sp>
        <p:nvSpPr>
          <p:cNvPr id="134" name="椭圆 133"/>
          <p:cNvSpPr/>
          <p:nvPr/>
        </p:nvSpPr>
        <p:spPr>
          <a:xfrm>
            <a:off x="-421441" y="-8206"/>
            <a:ext cx="1429368" cy="1429368"/>
          </a:xfrm>
          <a:prstGeom prst="ellipse">
            <a:avLst/>
          </a:prstGeom>
          <a:solidFill>
            <a:schemeClr val="bg1">
              <a:lumMod val="65000"/>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5" name="椭圆 134"/>
          <p:cNvSpPr/>
          <p:nvPr/>
        </p:nvSpPr>
        <p:spPr>
          <a:xfrm>
            <a:off x="2001809" y="706478"/>
            <a:ext cx="511269" cy="511269"/>
          </a:xfrm>
          <a:prstGeom prst="ellipse">
            <a:avLst/>
          </a:prstGeom>
          <a:solidFill>
            <a:srgbClr val="CBC4B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6" name="椭圆 135"/>
          <p:cNvSpPr/>
          <p:nvPr/>
        </p:nvSpPr>
        <p:spPr>
          <a:xfrm>
            <a:off x="1325143" y="2900126"/>
            <a:ext cx="826278" cy="826278"/>
          </a:xfrm>
          <a:prstGeom prst="ellipse">
            <a:avLst/>
          </a:prstGeom>
          <a:solidFill>
            <a:schemeClr val="accent2">
              <a:lumMod val="20000"/>
              <a:lumOff val="80000"/>
              <a:alpha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文本框 136"/>
          <p:cNvSpPr txBox="1"/>
          <p:nvPr/>
        </p:nvSpPr>
        <p:spPr>
          <a:xfrm>
            <a:off x="-120454" y="-113715"/>
            <a:ext cx="914033" cy="1569660"/>
          </a:xfrm>
          <a:prstGeom prst="rect">
            <a:avLst/>
          </a:prstGeom>
          <a:noFill/>
        </p:spPr>
        <p:txBody>
          <a:bodyPr wrap="none" rtlCol="0">
            <a:spAutoFit/>
          </a:bodyPr>
          <a:lstStyle/>
          <a:p>
            <a:r>
              <a:rPr lang="en-US" altLang="zh-CN" sz="9600" dirty="0">
                <a:solidFill>
                  <a:srgbClr val="FFD900"/>
                </a:solidFill>
                <a:latin typeface="Frutiger LT 95 UltraBlack" panose="02000B05060000020004" pitchFamily="2" charset="0"/>
              </a:rPr>
              <a:t>2</a:t>
            </a:r>
            <a:endParaRPr lang="zh-CN" altLang="en-US" sz="9600" dirty="0">
              <a:solidFill>
                <a:srgbClr val="FFD900"/>
              </a:solidFill>
              <a:latin typeface="Frutiger LT 95 UltraBlack" panose="02000B05060000020004" pitchFamily="2" charset="0"/>
            </a:endParaRPr>
          </a:p>
        </p:txBody>
      </p:sp>
      <p:sp>
        <p:nvSpPr>
          <p:cNvPr id="4" name="等腰三角形 3"/>
          <p:cNvSpPr/>
          <p:nvPr/>
        </p:nvSpPr>
        <p:spPr>
          <a:xfrm>
            <a:off x="9383313" y="21589"/>
            <a:ext cx="3685315" cy="6858000"/>
          </a:xfrm>
          <a:prstGeom prst="triangle">
            <a:avLst/>
          </a:prstGeom>
          <a:solidFill>
            <a:srgbClr val="2F2FE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randombar(horizontal)">
                                      <p:cBhvr>
                                        <p:cTn id="7" dur="500"/>
                                        <p:tgtEl>
                                          <p:spTgt spid="130"/>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par>
                                <p:cTn id="11" presetID="14"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randombar(horizontal)">
                                      <p:cBhvr>
                                        <p:cTn id="13" dur="500"/>
                                        <p:tgtEl>
                                          <p:spTgt spid="15"/>
                                        </p:tgtEl>
                                      </p:cBhvr>
                                    </p:animEffect>
                                  </p:childTnLst>
                                </p:cTn>
                              </p:par>
                              <p:par>
                                <p:cTn id="14" presetID="14" presetClass="entr" presetSubtype="1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randombar(horizontal)">
                                      <p:cBhvr>
                                        <p:cTn id="16" dur="500"/>
                                        <p:tgtEl>
                                          <p:spTgt spid="13"/>
                                        </p:tgtEl>
                                      </p:cBhvr>
                                    </p:animEffect>
                                  </p:childTnLst>
                                </p:cTn>
                              </p:par>
                              <p:par>
                                <p:cTn id="17" presetID="14" presetClass="entr" presetSubtype="1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par>
                                <p:cTn id="20" presetID="14"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circle(in)">
                                      <p:cBhvr>
                                        <p:cTn id="27" dur="2000"/>
                                        <p:tgtEl>
                                          <p:spTgt spid="38"/>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circle(in)">
                                      <p:cBhvr>
                                        <p:cTn id="30" dur="2000"/>
                                        <p:tgtEl>
                                          <p:spTgt spid="35"/>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circle(in)">
                                      <p:cBhvr>
                                        <p:cTn id="33" dur="2000"/>
                                        <p:tgtEl>
                                          <p:spTgt spid="41"/>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circle(in)">
                                      <p:cBhvr>
                                        <p:cTn id="36" dur="2000"/>
                                        <p:tgtEl>
                                          <p:spTgt spid="36"/>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circle(in)">
                                      <p:cBhvr>
                                        <p:cTn id="39" dur="2000"/>
                                        <p:tgtEl>
                                          <p:spTgt spid="39"/>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circle(in)">
                                      <p:cBhvr>
                                        <p:cTn id="4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35" grpId="0" bldLvl="0" animBg="1"/>
      <p:bldP spid="36" grpId="0" bldLvl="0" animBg="1"/>
      <p:bldP spid="39" grpId="0" bldLvl="0" animBg="1"/>
      <p:bldP spid="41" grpId="0" bldLvl="0" animBg="1"/>
      <p:bldP spid="4"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160905" y="1898015"/>
            <a:ext cx="7220585" cy="368300"/>
          </a:xfrm>
          <a:prstGeom prst="rect">
            <a:avLst/>
          </a:prstGeom>
        </p:spPr>
        <p:txBody>
          <a:bodyPr wrap="square">
            <a:spAutoFit/>
          </a:bodyPr>
          <a:lstStyle/>
          <a:p>
            <a:r>
              <a:rPr lang="zh-CN" altLang="en-US" b="0" i="0" dirty="0">
                <a:solidFill>
                  <a:schemeClr val="tx1">
                    <a:lumMod val="65000"/>
                    <a:lumOff val="35000"/>
                  </a:schemeClr>
                </a:solidFill>
                <a:effectLst/>
                <a:latin typeface="微软雅黑" panose="020B0503020204020204" charset="-122"/>
                <a:ea typeface="微软雅黑" panose="020B0503020204020204" charset="-122"/>
              </a:rPr>
              <a:t>做中国软件、创鼎甲科技</a:t>
            </a:r>
          </a:p>
        </p:txBody>
      </p:sp>
      <p:sp>
        <p:nvSpPr>
          <p:cNvPr id="16" name="矩形 15"/>
          <p:cNvSpPr/>
          <p:nvPr/>
        </p:nvSpPr>
        <p:spPr>
          <a:xfrm>
            <a:off x="2160905" y="2856865"/>
            <a:ext cx="5544820" cy="645160"/>
          </a:xfrm>
          <a:prstGeom prst="rect">
            <a:avLst/>
          </a:prstGeom>
        </p:spPr>
        <p:txBody>
          <a:bodyPr wrap="square">
            <a:spAutoFit/>
          </a:bodyPr>
          <a:lstStyle/>
          <a:p>
            <a:r>
              <a:rPr lang="zh-CN" altLang="en-US" b="0" i="0" dirty="0">
                <a:solidFill>
                  <a:schemeClr val="tx1">
                    <a:lumMod val="65000"/>
                    <a:lumOff val="35000"/>
                  </a:schemeClr>
                </a:solidFill>
                <a:effectLst/>
                <a:latin typeface="微软雅黑" panose="020B0503020204020204" charset="-122"/>
                <a:ea typeface="微软雅黑" panose="020B0503020204020204" charset="-122"/>
              </a:rPr>
              <a:t>打破国外企业在数据安全和数据管理产品的垄断地位，</a:t>
            </a:r>
          </a:p>
          <a:p>
            <a:r>
              <a:rPr lang="zh-CN" altLang="en-US" b="0" i="0" dirty="0">
                <a:solidFill>
                  <a:schemeClr val="tx1">
                    <a:lumMod val="65000"/>
                    <a:lumOff val="35000"/>
                  </a:schemeClr>
                </a:solidFill>
                <a:effectLst/>
                <a:latin typeface="微软雅黑" panose="020B0503020204020204" charset="-122"/>
                <a:ea typeface="微软雅黑" panose="020B0503020204020204" charset="-122"/>
              </a:rPr>
              <a:t>成为国际顶级软件厂商</a:t>
            </a:r>
          </a:p>
        </p:txBody>
      </p:sp>
      <p:sp>
        <p:nvSpPr>
          <p:cNvPr id="17" name="矩形 16"/>
          <p:cNvSpPr/>
          <p:nvPr/>
        </p:nvSpPr>
        <p:spPr>
          <a:xfrm>
            <a:off x="2160905" y="4188460"/>
            <a:ext cx="7220585" cy="368300"/>
          </a:xfrm>
          <a:prstGeom prst="rect">
            <a:avLst/>
          </a:prstGeom>
        </p:spPr>
        <p:txBody>
          <a:bodyPr wrap="square">
            <a:spAutoFit/>
          </a:bodyPr>
          <a:lstStyle/>
          <a:p>
            <a:r>
              <a:rPr lang="zh-CN" altLang="en-US" b="0" i="0" dirty="0">
                <a:solidFill>
                  <a:schemeClr val="tx1">
                    <a:lumMod val="65000"/>
                    <a:lumOff val="35000"/>
                  </a:schemeClr>
                </a:solidFill>
                <a:effectLst/>
                <a:latin typeface="微软雅黑" panose="020B0503020204020204" charset="-122"/>
                <a:ea typeface="微软雅黑" panose="020B0503020204020204" charset="-122"/>
              </a:rPr>
              <a:t>诚信、创新、专注、快乐</a:t>
            </a:r>
          </a:p>
        </p:txBody>
      </p:sp>
      <p:grpSp>
        <p:nvGrpSpPr>
          <p:cNvPr id="3" name="组合 2"/>
          <p:cNvGrpSpPr/>
          <p:nvPr/>
        </p:nvGrpSpPr>
        <p:grpSpPr>
          <a:xfrm>
            <a:off x="939137" y="1808480"/>
            <a:ext cx="1033200" cy="546735"/>
            <a:chOff x="2830" y="2837"/>
            <a:chExt cx="1701" cy="1134"/>
          </a:xfrm>
          <a:solidFill>
            <a:srgbClr val="C00000"/>
          </a:solidFill>
        </p:grpSpPr>
        <p:sp>
          <p:nvSpPr>
            <p:cNvPr id="10" name="椭圆 9"/>
            <p:cNvSpPr/>
            <p:nvPr/>
          </p:nvSpPr>
          <p:spPr>
            <a:xfrm>
              <a:off x="2830" y="2837"/>
              <a:ext cx="1701" cy="1134"/>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ndParaRPr>
            </a:p>
          </p:txBody>
        </p:sp>
        <p:sp>
          <p:nvSpPr>
            <p:cNvPr id="2" name="文本框 1"/>
            <p:cNvSpPr txBox="1"/>
            <p:nvPr/>
          </p:nvSpPr>
          <p:spPr>
            <a:xfrm>
              <a:off x="2978" y="3021"/>
              <a:ext cx="1406" cy="764"/>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zh-CN" altLang="en-US" b="1">
                  <a:solidFill>
                    <a:schemeClr val="bg1"/>
                  </a:solidFill>
                </a:rPr>
                <a:t>使命</a:t>
              </a:r>
            </a:p>
          </p:txBody>
        </p:sp>
      </p:grpSp>
      <p:grpSp>
        <p:nvGrpSpPr>
          <p:cNvPr id="11" name="组合 10"/>
          <p:cNvGrpSpPr/>
          <p:nvPr/>
        </p:nvGrpSpPr>
        <p:grpSpPr>
          <a:xfrm>
            <a:off x="939165" y="2969260"/>
            <a:ext cx="1033145" cy="546735"/>
            <a:chOff x="2830" y="2837"/>
            <a:chExt cx="1701" cy="1134"/>
          </a:xfrm>
          <a:solidFill>
            <a:srgbClr val="C00000"/>
          </a:solidFill>
        </p:grpSpPr>
        <p:sp>
          <p:nvSpPr>
            <p:cNvPr id="12" name="椭圆 11"/>
            <p:cNvSpPr/>
            <p:nvPr/>
          </p:nvSpPr>
          <p:spPr>
            <a:xfrm>
              <a:off x="2830" y="2837"/>
              <a:ext cx="1701" cy="1134"/>
            </a:xfrm>
            <a:prstGeom prst="ellipse">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endParaRPr>
            </a:p>
          </p:txBody>
        </p:sp>
        <p:sp>
          <p:nvSpPr>
            <p:cNvPr id="24" name="文本框 23"/>
            <p:cNvSpPr txBox="1"/>
            <p:nvPr/>
          </p:nvSpPr>
          <p:spPr>
            <a:xfrm>
              <a:off x="2978" y="3091"/>
              <a:ext cx="1406" cy="764"/>
            </a:xfrm>
            <a:prstGeom prst="rect">
              <a:avLst/>
            </a:prstGeom>
            <a:noFill/>
            <a:extLst>
              <a:ext uri="{909E8E84-426E-40DD-AFC4-6F175D3DCCD1}">
                <a14:hiddenFill xmlns:a14="http://schemas.microsoft.com/office/drawing/2010/main">
                  <a:solidFill>
                    <a:srgbClr val="C00000"/>
                  </a:solidFill>
                </a14:hiddenFill>
              </a:ext>
            </a:extLst>
          </p:spPr>
          <p:txBody>
            <a:bodyPr wrap="square" rtlCol="0">
              <a:spAutoFit/>
            </a:bodyPr>
            <a:lstStyle/>
            <a:p>
              <a:pPr algn="ctr"/>
              <a:r>
                <a:rPr lang="zh-CN" altLang="en-US" b="1">
                  <a:solidFill>
                    <a:schemeClr val="bg1"/>
                  </a:solidFill>
                </a:rPr>
                <a:t>愿景</a:t>
              </a:r>
            </a:p>
          </p:txBody>
        </p:sp>
      </p:grpSp>
      <p:grpSp>
        <p:nvGrpSpPr>
          <p:cNvPr id="25" name="组合 24"/>
          <p:cNvGrpSpPr/>
          <p:nvPr/>
        </p:nvGrpSpPr>
        <p:grpSpPr>
          <a:xfrm>
            <a:off x="939165" y="4130040"/>
            <a:ext cx="1033145" cy="546100"/>
            <a:chOff x="2830" y="2837"/>
            <a:chExt cx="1701" cy="1134"/>
          </a:xfrm>
        </p:grpSpPr>
        <p:sp>
          <p:nvSpPr>
            <p:cNvPr id="26" name="椭圆 25"/>
            <p:cNvSpPr/>
            <p:nvPr/>
          </p:nvSpPr>
          <p:spPr>
            <a:xfrm>
              <a:off x="2830" y="2837"/>
              <a:ext cx="1701" cy="113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C00000"/>
                </a:solidFill>
              </a:endParaRPr>
            </a:p>
          </p:txBody>
        </p:sp>
        <p:sp>
          <p:nvSpPr>
            <p:cNvPr id="27" name="文本框 26"/>
            <p:cNvSpPr txBox="1"/>
            <p:nvPr/>
          </p:nvSpPr>
          <p:spPr>
            <a:xfrm>
              <a:off x="2901" y="3022"/>
              <a:ext cx="1630" cy="764"/>
            </a:xfrm>
            <a:prstGeom prst="rect">
              <a:avLst/>
            </a:prstGeom>
            <a:noFill/>
          </p:spPr>
          <p:txBody>
            <a:bodyPr wrap="square" rtlCol="0">
              <a:spAutoFit/>
            </a:bodyPr>
            <a:lstStyle/>
            <a:p>
              <a:pPr algn="ctr"/>
              <a:r>
                <a:rPr lang="zh-CN" altLang="en-US" b="1">
                  <a:solidFill>
                    <a:schemeClr val="bg1"/>
                  </a:solidFill>
                </a:rPr>
                <a:t>价值观</a:t>
              </a:r>
            </a:p>
          </p:txBody>
        </p:sp>
      </p:grpSp>
      <p:sp>
        <p:nvSpPr>
          <p:cNvPr id="14" name="TextBox 8"/>
          <p:cNvSpPr txBox="1"/>
          <p:nvPr/>
        </p:nvSpPr>
        <p:spPr>
          <a:xfrm>
            <a:off x="711200" y="307340"/>
            <a:ext cx="6838950" cy="584200"/>
          </a:xfrm>
          <a:prstGeom prst="rect">
            <a:avLst/>
          </a:prstGeom>
          <a:noFill/>
        </p:spPr>
        <p:txBody>
          <a:bodyPr wrap="square" lIns="0" tIns="0" rIns="0" bIns="0" rtlCol="0" anchor="ctr">
            <a:spAutoFit/>
          </a:bodyPr>
          <a:lstStyle/>
          <a:p>
            <a:r>
              <a:rPr lang="zh-CN" altLang="en-US" sz="3795" b="1" spc="100" dirty="0">
                <a:solidFill>
                  <a:srgbClr val="C00000"/>
                </a:solidFill>
                <a:uFillTx/>
                <a:latin typeface="Arial" panose="020B0604020202020204" pitchFamily="34" charset="0"/>
                <a:ea typeface="微软雅黑" panose="020B0503020204020204" charset="-122"/>
                <a:sym typeface="Arial" panose="020B0604020202020204" pitchFamily="34" charset="0"/>
              </a:rPr>
              <a:t>企业文化</a:t>
            </a:r>
          </a:p>
        </p:txBody>
      </p:sp>
      <p:sp>
        <p:nvSpPr>
          <p:cNvPr id="19" name="TextBox 8"/>
          <p:cNvSpPr txBox="1"/>
          <p:nvPr/>
        </p:nvSpPr>
        <p:spPr>
          <a:xfrm>
            <a:off x="733425" y="828358"/>
            <a:ext cx="2882265" cy="200025"/>
          </a:xfrm>
          <a:prstGeom prst="rect">
            <a:avLst/>
          </a:prstGeom>
          <a:noFill/>
        </p:spPr>
        <p:txBody>
          <a:bodyPr wrap="square" lIns="0" tIns="0" rIns="0" bIns="0" rtlCol="0" anchor="ctr">
            <a:spAutoFit/>
          </a:bodyPr>
          <a:lstStyle/>
          <a:p>
            <a:pPr algn="dist"/>
            <a:r>
              <a:rPr lang="en-US" sz="1300" b="1" spc="419" dirty="0">
                <a:solidFill>
                  <a:srgbClr val="C00000"/>
                </a:solidFill>
                <a:uFillTx/>
                <a:latin typeface="Arial" panose="020B0604020202020204" pitchFamily="34" charset="0"/>
                <a:ea typeface="微软雅黑" panose="020B0503020204020204" charset="-122"/>
                <a:sym typeface="Arial" panose="020B0604020202020204" pitchFamily="34" charset="0"/>
              </a:rPr>
              <a:t>CORPORATE CULTURE</a:t>
            </a:r>
          </a:p>
        </p:txBody>
      </p:sp>
      <p:grpSp>
        <p:nvGrpSpPr>
          <p:cNvPr id="20" name="51c29738-0e6c-4b65-8e03-e0335522352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2"/>
            </p:custDataLst>
          </p:nvPr>
        </p:nvGrpSpPr>
        <p:grpSpPr>
          <a:xfrm>
            <a:off x="6238240" y="2544445"/>
            <a:ext cx="5615940" cy="3423920"/>
            <a:chOff x="2593975" y="1173163"/>
            <a:chExt cx="7423151" cy="4525963"/>
          </a:xfrm>
        </p:grpSpPr>
        <p:sp>
          <p:nvSpPr>
            <p:cNvPr id="21" name="í$líḍè"/>
            <p:cNvSpPr/>
            <p:nvPr/>
          </p:nvSpPr>
          <p:spPr bwMode="auto">
            <a:xfrm>
              <a:off x="2754313" y="1173163"/>
              <a:ext cx="7262813" cy="4189413"/>
            </a:xfrm>
            <a:custGeom>
              <a:avLst/>
              <a:gdLst>
                <a:gd name="T0" fmla="*/ 1341 w 1856"/>
                <a:gd name="T1" fmla="*/ 1071 h 1071"/>
                <a:gd name="T2" fmla="*/ 1606 w 1856"/>
                <a:gd name="T3" fmla="*/ 645 h 1071"/>
                <a:gd name="T4" fmla="*/ 1608 w 1856"/>
                <a:gd name="T5" fmla="*/ 644 h 1071"/>
                <a:gd name="T6" fmla="*/ 1608 w 1856"/>
                <a:gd name="T7" fmla="*/ 643 h 1071"/>
                <a:gd name="T8" fmla="*/ 1609 w 1856"/>
                <a:gd name="T9" fmla="*/ 643 h 1071"/>
                <a:gd name="T10" fmla="*/ 1609 w 1856"/>
                <a:gd name="T11" fmla="*/ 643 h 1071"/>
                <a:gd name="T12" fmla="*/ 1610 w 1856"/>
                <a:gd name="T13" fmla="*/ 642 h 1071"/>
                <a:gd name="T14" fmla="*/ 1611 w 1856"/>
                <a:gd name="T15" fmla="*/ 641 h 1071"/>
                <a:gd name="T16" fmla="*/ 1611 w 1856"/>
                <a:gd name="T17" fmla="*/ 641 h 1071"/>
                <a:gd name="T18" fmla="*/ 1612 w 1856"/>
                <a:gd name="T19" fmla="*/ 640 h 1071"/>
                <a:gd name="T20" fmla="*/ 1613 w 1856"/>
                <a:gd name="T21" fmla="*/ 640 h 1071"/>
                <a:gd name="T22" fmla="*/ 1613 w 1856"/>
                <a:gd name="T23" fmla="*/ 639 h 1071"/>
                <a:gd name="T24" fmla="*/ 1614 w 1856"/>
                <a:gd name="T25" fmla="*/ 638 h 1071"/>
                <a:gd name="T26" fmla="*/ 1615 w 1856"/>
                <a:gd name="T27" fmla="*/ 638 h 1071"/>
                <a:gd name="T28" fmla="*/ 1615 w 1856"/>
                <a:gd name="T29" fmla="*/ 637 h 1071"/>
                <a:gd name="T30" fmla="*/ 1616 w 1856"/>
                <a:gd name="T31" fmla="*/ 637 h 1071"/>
                <a:gd name="T32" fmla="*/ 1617 w 1856"/>
                <a:gd name="T33" fmla="*/ 636 h 1071"/>
                <a:gd name="T34" fmla="*/ 1617 w 1856"/>
                <a:gd name="T35" fmla="*/ 636 h 1071"/>
                <a:gd name="T36" fmla="*/ 1618 w 1856"/>
                <a:gd name="T37" fmla="*/ 635 h 1071"/>
                <a:gd name="T38" fmla="*/ 1619 w 1856"/>
                <a:gd name="T39" fmla="*/ 635 h 1071"/>
                <a:gd name="T40" fmla="*/ 1619 w 1856"/>
                <a:gd name="T41" fmla="*/ 634 h 1071"/>
                <a:gd name="T42" fmla="*/ 1620 w 1856"/>
                <a:gd name="T43" fmla="*/ 633 h 1071"/>
                <a:gd name="T44" fmla="*/ 1621 w 1856"/>
                <a:gd name="T45" fmla="*/ 633 h 1071"/>
                <a:gd name="T46" fmla="*/ 1621 w 1856"/>
                <a:gd name="T47" fmla="*/ 632 h 1071"/>
                <a:gd name="T48" fmla="*/ 1622 w 1856"/>
                <a:gd name="T49" fmla="*/ 631 h 1071"/>
                <a:gd name="T50" fmla="*/ 1623 w 1856"/>
                <a:gd name="T51" fmla="*/ 631 h 1071"/>
                <a:gd name="T52" fmla="*/ 1623 w 1856"/>
                <a:gd name="T53" fmla="*/ 630 h 1071"/>
                <a:gd name="T54" fmla="*/ 1624 w 1856"/>
                <a:gd name="T55" fmla="*/ 629 h 1071"/>
                <a:gd name="T56" fmla="*/ 1625 w 1856"/>
                <a:gd name="T57" fmla="*/ 629 h 1071"/>
                <a:gd name="T58" fmla="*/ 1625 w 1856"/>
                <a:gd name="T59" fmla="*/ 628 h 1071"/>
                <a:gd name="T60" fmla="*/ 1626 w 1856"/>
                <a:gd name="T61" fmla="*/ 628 h 1071"/>
                <a:gd name="T62" fmla="*/ 1626 w 1856"/>
                <a:gd name="T63" fmla="*/ 627 h 1071"/>
                <a:gd name="T64" fmla="*/ 1627 w 1856"/>
                <a:gd name="T65" fmla="*/ 627 h 1071"/>
                <a:gd name="T66" fmla="*/ 1628 w 1856"/>
                <a:gd name="T67" fmla="*/ 626 h 1071"/>
                <a:gd name="T68" fmla="*/ 1628 w 1856"/>
                <a:gd name="T69" fmla="*/ 626 h 1071"/>
                <a:gd name="T70" fmla="*/ 1629 w 1856"/>
                <a:gd name="T71" fmla="*/ 625 h 1071"/>
                <a:gd name="T72" fmla="*/ 1630 w 1856"/>
                <a:gd name="T73" fmla="*/ 624 h 1071"/>
                <a:gd name="T74" fmla="*/ 1630 w 1856"/>
                <a:gd name="T75" fmla="*/ 624 h 1071"/>
                <a:gd name="T76" fmla="*/ 1631 w 1856"/>
                <a:gd name="T77" fmla="*/ 623 h 1071"/>
                <a:gd name="T78" fmla="*/ 1631 w 1856"/>
                <a:gd name="T79" fmla="*/ 622 h 1071"/>
                <a:gd name="T80" fmla="*/ 1632 w 1856"/>
                <a:gd name="T81" fmla="*/ 622 h 1071"/>
                <a:gd name="T82" fmla="*/ 1632 w 1856"/>
                <a:gd name="T83" fmla="*/ 621 h 1071"/>
                <a:gd name="T84" fmla="*/ 1633 w 1856"/>
                <a:gd name="T85" fmla="*/ 621 h 1071"/>
                <a:gd name="T86" fmla="*/ 1634 w 1856"/>
                <a:gd name="T87" fmla="*/ 620 h 1071"/>
                <a:gd name="T88" fmla="*/ 1634 w 1856"/>
                <a:gd name="T89" fmla="*/ 620 h 1071"/>
                <a:gd name="T90" fmla="*/ 1635 w 1856"/>
                <a:gd name="T91" fmla="*/ 618 h 1071"/>
                <a:gd name="T92" fmla="*/ 1636 w 1856"/>
                <a:gd name="T93" fmla="*/ 618 h 1071"/>
                <a:gd name="T94" fmla="*/ 1637 w 1856"/>
                <a:gd name="T95" fmla="*/ 617 h 1071"/>
                <a:gd name="T96" fmla="*/ 1114 w 1856"/>
                <a:gd name="T97" fmla="*/ 0 h 1071"/>
                <a:gd name="T98" fmla="*/ 174 w 1856"/>
                <a:gd name="T99" fmla="*/ 814 h 1071"/>
                <a:gd name="T100" fmla="*/ 178 w 1856"/>
                <a:gd name="T101" fmla="*/ 1038 h 1071"/>
                <a:gd name="T102" fmla="*/ 309 w 1856"/>
                <a:gd name="T103" fmla="*/ 679 h 1071"/>
                <a:gd name="T104" fmla="*/ 356 w 1856"/>
                <a:gd name="T105" fmla="*/ 600 h 1071"/>
                <a:gd name="T106" fmla="*/ 417 w 1856"/>
                <a:gd name="T107" fmla="*/ 644 h 1071"/>
                <a:gd name="T108" fmla="*/ 341 w 1856"/>
                <a:gd name="T109" fmla="*/ 687 h 1071"/>
                <a:gd name="T110" fmla="*/ 350 w 1856"/>
                <a:gd name="T111" fmla="*/ 732 h 1071"/>
                <a:gd name="T112" fmla="*/ 424 w 1856"/>
                <a:gd name="T113" fmla="*/ 769 h 1071"/>
                <a:gd name="T114" fmla="*/ 995 w 1856"/>
                <a:gd name="T115" fmla="*/ 613 h 1071"/>
                <a:gd name="T116" fmla="*/ 1157 w 1856"/>
                <a:gd name="T117" fmla="*/ 466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6" h="1071">
                  <a:moveTo>
                    <a:pt x="1341" y="1071"/>
                  </a:moveTo>
                  <a:cubicBezTo>
                    <a:pt x="1341" y="1071"/>
                    <a:pt x="1341" y="1071"/>
                    <a:pt x="1341" y="1071"/>
                  </a:cubicBezTo>
                  <a:cubicBezTo>
                    <a:pt x="1341" y="1071"/>
                    <a:pt x="1341" y="1071"/>
                    <a:pt x="1341" y="1071"/>
                  </a:cubicBezTo>
                  <a:cubicBezTo>
                    <a:pt x="1341" y="1071"/>
                    <a:pt x="1341" y="1071"/>
                    <a:pt x="1341" y="1071"/>
                  </a:cubicBezTo>
                  <a:moveTo>
                    <a:pt x="1276" y="1071"/>
                  </a:moveTo>
                  <a:cubicBezTo>
                    <a:pt x="1276" y="1071"/>
                    <a:pt x="1276" y="1071"/>
                    <a:pt x="1276" y="1071"/>
                  </a:cubicBezTo>
                  <a:cubicBezTo>
                    <a:pt x="1296" y="1071"/>
                    <a:pt x="1316" y="1071"/>
                    <a:pt x="1334" y="1071"/>
                  </a:cubicBezTo>
                  <a:cubicBezTo>
                    <a:pt x="1337" y="1071"/>
                    <a:pt x="1339" y="1071"/>
                    <a:pt x="1341" y="1071"/>
                  </a:cubicBezTo>
                  <a:cubicBezTo>
                    <a:pt x="1339" y="1071"/>
                    <a:pt x="1336" y="1071"/>
                    <a:pt x="1334" y="1071"/>
                  </a:cubicBezTo>
                  <a:cubicBezTo>
                    <a:pt x="1316" y="1071"/>
                    <a:pt x="1296" y="1071"/>
                    <a:pt x="1276" y="1071"/>
                  </a:cubicBezTo>
                  <a:moveTo>
                    <a:pt x="373" y="806"/>
                  </a:moveTo>
                  <a:cubicBezTo>
                    <a:pt x="385" y="818"/>
                    <a:pt x="405" y="837"/>
                    <a:pt x="418" y="847"/>
                  </a:cubicBezTo>
                  <a:cubicBezTo>
                    <a:pt x="418" y="824"/>
                    <a:pt x="418" y="824"/>
                    <a:pt x="418" y="824"/>
                  </a:cubicBezTo>
                  <a:cubicBezTo>
                    <a:pt x="405" y="820"/>
                    <a:pt x="387" y="812"/>
                    <a:pt x="373" y="806"/>
                  </a:cubicBezTo>
                  <a:moveTo>
                    <a:pt x="1606" y="645"/>
                  </a:moveTo>
                  <a:cubicBezTo>
                    <a:pt x="1606" y="645"/>
                    <a:pt x="1606" y="645"/>
                    <a:pt x="1606" y="645"/>
                  </a:cubicBezTo>
                  <a:cubicBezTo>
                    <a:pt x="1606" y="645"/>
                    <a:pt x="1606" y="645"/>
                    <a:pt x="1606" y="645"/>
                  </a:cubicBezTo>
                  <a:moveTo>
                    <a:pt x="1607" y="645"/>
                  </a:moveTo>
                  <a:cubicBezTo>
                    <a:pt x="1607" y="645"/>
                    <a:pt x="1607" y="645"/>
                    <a:pt x="1607" y="645"/>
                  </a:cubicBezTo>
                  <a:cubicBezTo>
                    <a:pt x="1607" y="645"/>
                    <a:pt x="1607" y="645"/>
                    <a:pt x="1607" y="645"/>
                  </a:cubicBezTo>
                  <a:moveTo>
                    <a:pt x="1607" y="644"/>
                  </a:moveTo>
                  <a:cubicBezTo>
                    <a:pt x="1607" y="644"/>
                    <a:pt x="1607" y="644"/>
                    <a:pt x="1607" y="645"/>
                  </a:cubicBezTo>
                  <a:cubicBezTo>
                    <a:pt x="1607" y="644"/>
                    <a:pt x="1607" y="644"/>
                    <a:pt x="1607" y="644"/>
                  </a:cubicBezTo>
                  <a:moveTo>
                    <a:pt x="1608" y="644"/>
                  </a:moveTo>
                  <a:cubicBezTo>
                    <a:pt x="1608" y="644"/>
                    <a:pt x="1608" y="644"/>
                    <a:pt x="1608" y="644"/>
                  </a:cubicBezTo>
                  <a:cubicBezTo>
                    <a:pt x="1608" y="644"/>
                    <a:pt x="1608" y="644"/>
                    <a:pt x="1608" y="644"/>
                  </a:cubicBezTo>
                  <a:cubicBezTo>
                    <a:pt x="1608" y="644"/>
                    <a:pt x="1608" y="644"/>
                    <a:pt x="1608" y="644"/>
                  </a:cubicBezTo>
                  <a:cubicBezTo>
                    <a:pt x="1608" y="644"/>
                    <a:pt x="1608" y="644"/>
                    <a:pt x="1608" y="644"/>
                  </a:cubicBezTo>
                  <a:moveTo>
                    <a:pt x="1608" y="644"/>
                  </a:moveTo>
                  <a:cubicBezTo>
                    <a:pt x="1608" y="644"/>
                    <a:pt x="1608" y="644"/>
                    <a:pt x="1608" y="644"/>
                  </a:cubicBezTo>
                  <a:cubicBezTo>
                    <a:pt x="1608" y="644"/>
                    <a:pt x="1608" y="644"/>
                    <a:pt x="1608" y="644"/>
                  </a:cubicBezTo>
                  <a:moveTo>
                    <a:pt x="1608" y="643"/>
                  </a:moveTo>
                  <a:cubicBezTo>
                    <a:pt x="1608" y="643"/>
                    <a:pt x="1608" y="644"/>
                    <a:pt x="1608" y="644"/>
                  </a:cubicBezTo>
                  <a:cubicBezTo>
                    <a:pt x="1608" y="644"/>
                    <a:pt x="1608" y="643"/>
                    <a:pt x="1608" y="643"/>
                  </a:cubicBezTo>
                  <a:moveTo>
                    <a:pt x="1609" y="643"/>
                  </a:moveTo>
                  <a:cubicBezTo>
                    <a:pt x="1609" y="643"/>
                    <a:pt x="1608" y="643"/>
                    <a:pt x="1608" y="643"/>
                  </a:cubicBezTo>
                  <a:cubicBezTo>
                    <a:pt x="1608" y="643"/>
                    <a:pt x="1609" y="643"/>
                    <a:pt x="1609" y="643"/>
                  </a:cubicBezTo>
                  <a:moveTo>
                    <a:pt x="1609" y="643"/>
                  </a:moveTo>
                  <a:cubicBezTo>
                    <a:pt x="1609" y="643"/>
                    <a:pt x="1609" y="643"/>
                    <a:pt x="1609" y="643"/>
                  </a:cubicBezTo>
                  <a:cubicBezTo>
                    <a:pt x="1609" y="643"/>
                    <a:pt x="1609" y="643"/>
                    <a:pt x="1609" y="643"/>
                  </a:cubicBezTo>
                  <a:moveTo>
                    <a:pt x="1609" y="643"/>
                  </a:moveTo>
                  <a:cubicBezTo>
                    <a:pt x="1609" y="643"/>
                    <a:pt x="1609" y="643"/>
                    <a:pt x="1609" y="643"/>
                  </a:cubicBezTo>
                  <a:cubicBezTo>
                    <a:pt x="1609" y="643"/>
                    <a:pt x="1609" y="643"/>
                    <a:pt x="1609" y="643"/>
                  </a:cubicBezTo>
                  <a:moveTo>
                    <a:pt x="1609" y="643"/>
                  </a:moveTo>
                  <a:cubicBezTo>
                    <a:pt x="1609" y="643"/>
                    <a:pt x="1609" y="643"/>
                    <a:pt x="1609" y="643"/>
                  </a:cubicBezTo>
                  <a:cubicBezTo>
                    <a:pt x="1609" y="643"/>
                    <a:pt x="1609" y="643"/>
                    <a:pt x="1609" y="643"/>
                  </a:cubicBezTo>
                  <a:moveTo>
                    <a:pt x="1610" y="642"/>
                  </a:moveTo>
                  <a:cubicBezTo>
                    <a:pt x="1610" y="642"/>
                    <a:pt x="1609" y="642"/>
                    <a:pt x="1609" y="643"/>
                  </a:cubicBezTo>
                  <a:cubicBezTo>
                    <a:pt x="1609" y="643"/>
                    <a:pt x="1610" y="642"/>
                    <a:pt x="1610" y="642"/>
                  </a:cubicBezTo>
                  <a:moveTo>
                    <a:pt x="1610" y="642"/>
                  </a:moveTo>
                  <a:cubicBezTo>
                    <a:pt x="1610" y="642"/>
                    <a:pt x="1610" y="642"/>
                    <a:pt x="1610" y="642"/>
                  </a:cubicBezTo>
                  <a:cubicBezTo>
                    <a:pt x="1610" y="642"/>
                    <a:pt x="1610" y="642"/>
                    <a:pt x="1610" y="642"/>
                  </a:cubicBezTo>
                  <a:moveTo>
                    <a:pt x="1610" y="642"/>
                  </a:moveTo>
                  <a:cubicBezTo>
                    <a:pt x="1610" y="642"/>
                    <a:pt x="1610" y="642"/>
                    <a:pt x="1610" y="642"/>
                  </a:cubicBezTo>
                  <a:cubicBezTo>
                    <a:pt x="1610" y="642"/>
                    <a:pt x="1610" y="642"/>
                    <a:pt x="1610" y="642"/>
                  </a:cubicBezTo>
                  <a:moveTo>
                    <a:pt x="1610" y="642"/>
                  </a:moveTo>
                  <a:cubicBezTo>
                    <a:pt x="1610" y="642"/>
                    <a:pt x="1610" y="642"/>
                    <a:pt x="1610" y="642"/>
                  </a:cubicBezTo>
                  <a:cubicBezTo>
                    <a:pt x="1610" y="642"/>
                    <a:pt x="1610" y="642"/>
                    <a:pt x="1610" y="642"/>
                  </a:cubicBezTo>
                  <a:moveTo>
                    <a:pt x="1611" y="642"/>
                  </a:moveTo>
                  <a:cubicBezTo>
                    <a:pt x="1611" y="642"/>
                    <a:pt x="1610" y="642"/>
                    <a:pt x="1610" y="642"/>
                  </a:cubicBezTo>
                  <a:cubicBezTo>
                    <a:pt x="1610" y="642"/>
                    <a:pt x="1611" y="642"/>
                    <a:pt x="1611" y="642"/>
                  </a:cubicBezTo>
                  <a:moveTo>
                    <a:pt x="1611" y="641"/>
                  </a:moveTo>
                  <a:cubicBezTo>
                    <a:pt x="1611" y="641"/>
                    <a:pt x="1611" y="641"/>
                    <a:pt x="1611" y="641"/>
                  </a:cubicBezTo>
                  <a:cubicBezTo>
                    <a:pt x="1611" y="641"/>
                    <a:pt x="1611" y="641"/>
                    <a:pt x="1611" y="641"/>
                  </a:cubicBezTo>
                  <a:moveTo>
                    <a:pt x="1611" y="641"/>
                  </a:moveTo>
                  <a:cubicBezTo>
                    <a:pt x="1611" y="641"/>
                    <a:pt x="1611" y="641"/>
                    <a:pt x="1611" y="641"/>
                  </a:cubicBezTo>
                  <a:cubicBezTo>
                    <a:pt x="1611" y="641"/>
                    <a:pt x="1611" y="641"/>
                    <a:pt x="1611" y="641"/>
                  </a:cubicBezTo>
                  <a:moveTo>
                    <a:pt x="1611" y="641"/>
                  </a:moveTo>
                  <a:cubicBezTo>
                    <a:pt x="1611" y="641"/>
                    <a:pt x="1611" y="641"/>
                    <a:pt x="1611" y="641"/>
                  </a:cubicBezTo>
                  <a:cubicBezTo>
                    <a:pt x="1611" y="641"/>
                    <a:pt x="1611" y="641"/>
                    <a:pt x="1611" y="641"/>
                  </a:cubicBezTo>
                  <a:moveTo>
                    <a:pt x="1612" y="641"/>
                  </a:moveTo>
                  <a:cubicBezTo>
                    <a:pt x="1612" y="641"/>
                    <a:pt x="1611" y="641"/>
                    <a:pt x="1611" y="641"/>
                  </a:cubicBezTo>
                  <a:cubicBezTo>
                    <a:pt x="1611" y="641"/>
                    <a:pt x="1612" y="641"/>
                    <a:pt x="1612" y="641"/>
                  </a:cubicBezTo>
                  <a:moveTo>
                    <a:pt x="1612" y="640"/>
                  </a:moveTo>
                  <a:cubicBezTo>
                    <a:pt x="1612" y="641"/>
                    <a:pt x="1612" y="641"/>
                    <a:pt x="1612" y="641"/>
                  </a:cubicBezTo>
                  <a:cubicBezTo>
                    <a:pt x="1612" y="641"/>
                    <a:pt x="1612" y="641"/>
                    <a:pt x="1612" y="640"/>
                  </a:cubicBezTo>
                  <a:moveTo>
                    <a:pt x="1612" y="640"/>
                  </a:moveTo>
                  <a:cubicBezTo>
                    <a:pt x="1612" y="640"/>
                    <a:pt x="1612" y="640"/>
                    <a:pt x="1612" y="640"/>
                  </a:cubicBezTo>
                  <a:cubicBezTo>
                    <a:pt x="1612" y="640"/>
                    <a:pt x="1612" y="640"/>
                    <a:pt x="1612" y="640"/>
                  </a:cubicBezTo>
                  <a:moveTo>
                    <a:pt x="1612" y="640"/>
                  </a:moveTo>
                  <a:cubicBezTo>
                    <a:pt x="1612" y="640"/>
                    <a:pt x="1612" y="640"/>
                    <a:pt x="1612" y="640"/>
                  </a:cubicBezTo>
                  <a:cubicBezTo>
                    <a:pt x="1612" y="640"/>
                    <a:pt x="1612" y="640"/>
                    <a:pt x="1612" y="640"/>
                  </a:cubicBezTo>
                  <a:moveTo>
                    <a:pt x="1613" y="640"/>
                  </a:moveTo>
                  <a:cubicBezTo>
                    <a:pt x="1613" y="640"/>
                    <a:pt x="1612" y="640"/>
                    <a:pt x="1612" y="640"/>
                  </a:cubicBezTo>
                  <a:cubicBezTo>
                    <a:pt x="1612" y="640"/>
                    <a:pt x="1613" y="640"/>
                    <a:pt x="1613" y="640"/>
                  </a:cubicBezTo>
                  <a:moveTo>
                    <a:pt x="1613" y="640"/>
                  </a:moveTo>
                  <a:cubicBezTo>
                    <a:pt x="1613" y="640"/>
                    <a:pt x="1613" y="640"/>
                    <a:pt x="1613" y="640"/>
                  </a:cubicBezTo>
                  <a:cubicBezTo>
                    <a:pt x="1613" y="640"/>
                    <a:pt x="1613" y="640"/>
                    <a:pt x="1613" y="640"/>
                  </a:cubicBezTo>
                  <a:moveTo>
                    <a:pt x="1613" y="639"/>
                  </a:moveTo>
                  <a:cubicBezTo>
                    <a:pt x="1613" y="639"/>
                    <a:pt x="1613" y="640"/>
                    <a:pt x="1613" y="640"/>
                  </a:cubicBezTo>
                  <a:cubicBezTo>
                    <a:pt x="1613" y="640"/>
                    <a:pt x="1613" y="639"/>
                    <a:pt x="1613" y="639"/>
                  </a:cubicBezTo>
                  <a:moveTo>
                    <a:pt x="1613" y="639"/>
                  </a:moveTo>
                  <a:cubicBezTo>
                    <a:pt x="1613" y="639"/>
                    <a:pt x="1613" y="639"/>
                    <a:pt x="1613" y="639"/>
                  </a:cubicBezTo>
                  <a:cubicBezTo>
                    <a:pt x="1613" y="639"/>
                    <a:pt x="1613" y="639"/>
                    <a:pt x="1613" y="639"/>
                  </a:cubicBezTo>
                  <a:moveTo>
                    <a:pt x="1614" y="639"/>
                  </a:moveTo>
                  <a:cubicBezTo>
                    <a:pt x="1613" y="639"/>
                    <a:pt x="1613" y="639"/>
                    <a:pt x="1613" y="639"/>
                  </a:cubicBezTo>
                  <a:cubicBezTo>
                    <a:pt x="1613" y="639"/>
                    <a:pt x="1613" y="639"/>
                    <a:pt x="1614" y="639"/>
                  </a:cubicBezTo>
                  <a:moveTo>
                    <a:pt x="1614" y="639"/>
                  </a:moveTo>
                  <a:cubicBezTo>
                    <a:pt x="1614" y="639"/>
                    <a:pt x="1614" y="639"/>
                    <a:pt x="1614" y="639"/>
                  </a:cubicBezTo>
                  <a:cubicBezTo>
                    <a:pt x="1614" y="639"/>
                    <a:pt x="1614" y="639"/>
                    <a:pt x="1614" y="639"/>
                  </a:cubicBezTo>
                  <a:moveTo>
                    <a:pt x="1614" y="639"/>
                  </a:moveTo>
                  <a:cubicBezTo>
                    <a:pt x="1614" y="639"/>
                    <a:pt x="1614" y="639"/>
                    <a:pt x="1614" y="639"/>
                  </a:cubicBezTo>
                  <a:cubicBezTo>
                    <a:pt x="1614" y="639"/>
                    <a:pt x="1614" y="639"/>
                    <a:pt x="1614" y="639"/>
                  </a:cubicBezTo>
                  <a:moveTo>
                    <a:pt x="1614" y="638"/>
                  </a:moveTo>
                  <a:cubicBezTo>
                    <a:pt x="1614" y="638"/>
                    <a:pt x="1614" y="638"/>
                    <a:pt x="1614" y="639"/>
                  </a:cubicBezTo>
                  <a:cubicBezTo>
                    <a:pt x="1614" y="638"/>
                    <a:pt x="1614" y="638"/>
                    <a:pt x="1614" y="638"/>
                  </a:cubicBezTo>
                  <a:moveTo>
                    <a:pt x="1614" y="638"/>
                  </a:moveTo>
                  <a:cubicBezTo>
                    <a:pt x="1614" y="638"/>
                    <a:pt x="1614" y="638"/>
                    <a:pt x="1614" y="638"/>
                  </a:cubicBezTo>
                  <a:cubicBezTo>
                    <a:pt x="1614" y="638"/>
                    <a:pt x="1614" y="638"/>
                    <a:pt x="1614" y="638"/>
                  </a:cubicBezTo>
                  <a:moveTo>
                    <a:pt x="1615" y="638"/>
                  </a:moveTo>
                  <a:cubicBezTo>
                    <a:pt x="1615" y="638"/>
                    <a:pt x="1615" y="638"/>
                    <a:pt x="1615" y="638"/>
                  </a:cubicBezTo>
                  <a:cubicBezTo>
                    <a:pt x="1615" y="638"/>
                    <a:pt x="1615" y="638"/>
                    <a:pt x="1615" y="638"/>
                  </a:cubicBezTo>
                  <a:moveTo>
                    <a:pt x="1615" y="638"/>
                  </a:moveTo>
                  <a:cubicBezTo>
                    <a:pt x="1615" y="638"/>
                    <a:pt x="1615" y="638"/>
                    <a:pt x="1615" y="638"/>
                  </a:cubicBezTo>
                  <a:cubicBezTo>
                    <a:pt x="1615" y="638"/>
                    <a:pt x="1615" y="638"/>
                    <a:pt x="1615" y="638"/>
                  </a:cubicBezTo>
                  <a:moveTo>
                    <a:pt x="1615" y="638"/>
                  </a:moveTo>
                  <a:cubicBezTo>
                    <a:pt x="1615" y="638"/>
                    <a:pt x="1615" y="638"/>
                    <a:pt x="1615" y="638"/>
                  </a:cubicBezTo>
                  <a:cubicBezTo>
                    <a:pt x="1615" y="638"/>
                    <a:pt x="1615" y="638"/>
                    <a:pt x="1615" y="638"/>
                  </a:cubicBezTo>
                  <a:moveTo>
                    <a:pt x="1615" y="637"/>
                  </a:moveTo>
                  <a:cubicBezTo>
                    <a:pt x="1615" y="637"/>
                    <a:pt x="1615" y="637"/>
                    <a:pt x="1615" y="637"/>
                  </a:cubicBezTo>
                  <a:cubicBezTo>
                    <a:pt x="1615" y="637"/>
                    <a:pt x="1615" y="637"/>
                    <a:pt x="1615" y="637"/>
                  </a:cubicBezTo>
                  <a:moveTo>
                    <a:pt x="1616" y="637"/>
                  </a:moveTo>
                  <a:cubicBezTo>
                    <a:pt x="1616" y="637"/>
                    <a:pt x="1616" y="637"/>
                    <a:pt x="1616" y="637"/>
                  </a:cubicBezTo>
                  <a:cubicBezTo>
                    <a:pt x="1616" y="637"/>
                    <a:pt x="1616" y="637"/>
                    <a:pt x="1616" y="637"/>
                  </a:cubicBezTo>
                  <a:moveTo>
                    <a:pt x="1616" y="637"/>
                  </a:moveTo>
                  <a:cubicBezTo>
                    <a:pt x="1616" y="637"/>
                    <a:pt x="1616" y="637"/>
                    <a:pt x="1616" y="637"/>
                  </a:cubicBezTo>
                  <a:cubicBezTo>
                    <a:pt x="1616" y="637"/>
                    <a:pt x="1616" y="637"/>
                    <a:pt x="1616" y="637"/>
                  </a:cubicBezTo>
                  <a:moveTo>
                    <a:pt x="1616" y="637"/>
                  </a:moveTo>
                  <a:cubicBezTo>
                    <a:pt x="1616" y="637"/>
                    <a:pt x="1616" y="637"/>
                    <a:pt x="1616" y="637"/>
                  </a:cubicBezTo>
                  <a:cubicBezTo>
                    <a:pt x="1616" y="637"/>
                    <a:pt x="1616" y="637"/>
                    <a:pt x="1616" y="637"/>
                  </a:cubicBezTo>
                  <a:moveTo>
                    <a:pt x="1616" y="637"/>
                  </a:moveTo>
                  <a:cubicBezTo>
                    <a:pt x="1616" y="637"/>
                    <a:pt x="1616" y="637"/>
                    <a:pt x="1616" y="637"/>
                  </a:cubicBezTo>
                  <a:cubicBezTo>
                    <a:pt x="1616" y="637"/>
                    <a:pt x="1616" y="637"/>
                    <a:pt x="1616" y="637"/>
                  </a:cubicBezTo>
                  <a:moveTo>
                    <a:pt x="1617" y="636"/>
                  </a:moveTo>
                  <a:cubicBezTo>
                    <a:pt x="1617" y="636"/>
                    <a:pt x="1617" y="636"/>
                    <a:pt x="1617" y="636"/>
                  </a:cubicBezTo>
                  <a:cubicBezTo>
                    <a:pt x="1617" y="636"/>
                    <a:pt x="1617" y="636"/>
                    <a:pt x="1617" y="636"/>
                  </a:cubicBezTo>
                  <a:moveTo>
                    <a:pt x="1617" y="636"/>
                  </a:moveTo>
                  <a:cubicBezTo>
                    <a:pt x="1617" y="636"/>
                    <a:pt x="1617" y="636"/>
                    <a:pt x="1617" y="636"/>
                  </a:cubicBezTo>
                  <a:cubicBezTo>
                    <a:pt x="1617" y="636"/>
                    <a:pt x="1617" y="636"/>
                    <a:pt x="1617" y="636"/>
                  </a:cubicBezTo>
                  <a:moveTo>
                    <a:pt x="1617" y="636"/>
                  </a:moveTo>
                  <a:cubicBezTo>
                    <a:pt x="1617" y="636"/>
                    <a:pt x="1617" y="636"/>
                    <a:pt x="1617" y="636"/>
                  </a:cubicBezTo>
                  <a:cubicBezTo>
                    <a:pt x="1617" y="636"/>
                    <a:pt x="1617" y="636"/>
                    <a:pt x="1617" y="636"/>
                  </a:cubicBezTo>
                  <a:moveTo>
                    <a:pt x="1617" y="636"/>
                  </a:moveTo>
                  <a:cubicBezTo>
                    <a:pt x="1617" y="636"/>
                    <a:pt x="1617" y="636"/>
                    <a:pt x="1617" y="636"/>
                  </a:cubicBezTo>
                  <a:cubicBezTo>
                    <a:pt x="1617" y="636"/>
                    <a:pt x="1617" y="636"/>
                    <a:pt x="1617" y="636"/>
                  </a:cubicBezTo>
                  <a:moveTo>
                    <a:pt x="1618" y="635"/>
                  </a:moveTo>
                  <a:cubicBezTo>
                    <a:pt x="1618" y="635"/>
                    <a:pt x="1618" y="635"/>
                    <a:pt x="1618" y="635"/>
                  </a:cubicBezTo>
                  <a:cubicBezTo>
                    <a:pt x="1618" y="635"/>
                    <a:pt x="1618" y="635"/>
                    <a:pt x="1618" y="635"/>
                  </a:cubicBezTo>
                  <a:moveTo>
                    <a:pt x="1618" y="635"/>
                  </a:moveTo>
                  <a:cubicBezTo>
                    <a:pt x="1618" y="635"/>
                    <a:pt x="1618" y="635"/>
                    <a:pt x="1618" y="635"/>
                  </a:cubicBezTo>
                  <a:cubicBezTo>
                    <a:pt x="1618" y="635"/>
                    <a:pt x="1618" y="635"/>
                    <a:pt x="1618" y="635"/>
                  </a:cubicBezTo>
                  <a:moveTo>
                    <a:pt x="1618" y="635"/>
                  </a:moveTo>
                  <a:cubicBezTo>
                    <a:pt x="1618" y="635"/>
                    <a:pt x="1618" y="635"/>
                    <a:pt x="1618" y="635"/>
                  </a:cubicBezTo>
                  <a:cubicBezTo>
                    <a:pt x="1618" y="635"/>
                    <a:pt x="1618" y="635"/>
                    <a:pt x="1618" y="635"/>
                  </a:cubicBezTo>
                  <a:moveTo>
                    <a:pt x="1618" y="635"/>
                  </a:moveTo>
                  <a:cubicBezTo>
                    <a:pt x="1618" y="635"/>
                    <a:pt x="1618" y="635"/>
                    <a:pt x="1618" y="635"/>
                  </a:cubicBezTo>
                  <a:cubicBezTo>
                    <a:pt x="1618" y="635"/>
                    <a:pt x="1618" y="635"/>
                    <a:pt x="1618" y="635"/>
                  </a:cubicBezTo>
                  <a:moveTo>
                    <a:pt x="1619" y="635"/>
                  </a:moveTo>
                  <a:cubicBezTo>
                    <a:pt x="1619" y="635"/>
                    <a:pt x="1619" y="635"/>
                    <a:pt x="1619" y="635"/>
                  </a:cubicBezTo>
                  <a:cubicBezTo>
                    <a:pt x="1619" y="635"/>
                    <a:pt x="1619" y="635"/>
                    <a:pt x="1619" y="635"/>
                  </a:cubicBezTo>
                  <a:moveTo>
                    <a:pt x="1619" y="634"/>
                  </a:moveTo>
                  <a:cubicBezTo>
                    <a:pt x="1619" y="634"/>
                    <a:pt x="1619" y="634"/>
                    <a:pt x="1619" y="634"/>
                  </a:cubicBezTo>
                  <a:cubicBezTo>
                    <a:pt x="1619" y="634"/>
                    <a:pt x="1619" y="634"/>
                    <a:pt x="1619" y="634"/>
                  </a:cubicBezTo>
                  <a:moveTo>
                    <a:pt x="1619" y="634"/>
                  </a:moveTo>
                  <a:cubicBezTo>
                    <a:pt x="1619" y="634"/>
                    <a:pt x="1619" y="634"/>
                    <a:pt x="1619" y="634"/>
                  </a:cubicBezTo>
                  <a:cubicBezTo>
                    <a:pt x="1619" y="634"/>
                    <a:pt x="1619" y="634"/>
                    <a:pt x="1619" y="634"/>
                  </a:cubicBezTo>
                  <a:moveTo>
                    <a:pt x="1619" y="634"/>
                  </a:moveTo>
                  <a:cubicBezTo>
                    <a:pt x="1619" y="634"/>
                    <a:pt x="1619" y="634"/>
                    <a:pt x="1619" y="634"/>
                  </a:cubicBezTo>
                  <a:cubicBezTo>
                    <a:pt x="1619" y="634"/>
                    <a:pt x="1619" y="634"/>
                    <a:pt x="1619" y="634"/>
                  </a:cubicBezTo>
                  <a:moveTo>
                    <a:pt x="1620" y="634"/>
                  </a:moveTo>
                  <a:cubicBezTo>
                    <a:pt x="1620" y="634"/>
                    <a:pt x="1620" y="634"/>
                    <a:pt x="1620" y="634"/>
                  </a:cubicBezTo>
                  <a:cubicBezTo>
                    <a:pt x="1620" y="634"/>
                    <a:pt x="1620" y="634"/>
                    <a:pt x="1620" y="634"/>
                  </a:cubicBezTo>
                  <a:moveTo>
                    <a:pt x="1620" y="634"/>
                  </a:moveTo>
                  <a:cubicBezTo>
                    <a:pt x="1620" y="634"/>
                    <a:pt x="1620" y="634"/>
                    <a:pt x="1620" y="634"/>
                  </a:cubicBezTo>
                  <a:cubicBezTo>
                    <a:pt x="1620" y="634"/>
                    <a:pt x="1620" y="634"/>
                    <a:pt x="1620" y="634"/>
                  </a:cubicBezTo>
                  <a:moveTo>
                    <a:pt x="1620" y="633"/>
                  </a:moveTo>
                  <a:cubicBezTo>
                    <a:pt x="1620" y="633"/>
                    <a:pt x="1620" y="633"/>
                    <a:pt x="1620" y="633"/>
                  </a:cubicBezTo>
                  <a:cubicBezTo>
                    <a:pt x="1620" y="633"/>
                    <a:pt x="1620" y="633"/>
                    <a:pt x="1620" y="633"/>
                  </a:cubicBezTo>
                  <a:moveTo>
                    <a:pt x="1620" y="633"/>
                  </a:moveTo>
                  <a:cubicBezTo>
                    <a:pt x="1620" y="633"/>
                    <a:pt x="1620" y="633"/>
                    <a:pt x="1620" y="633"/>
                  </a:cubicBezTo>
                  <a:cubicBezTo>
                    <a:pt x="1620" y="633"/>
                    <a:pt x="1620" y="633"/>
                    <a:pt x="1620" y="633"/>
                  </a:cubicBezTo>
                  <a:moveTo>
                    <a:pt x="1621" y="633"/>
                  </a:moveTo>
                  <a:cubicBezTo>
                    <a:pt x="1621" y="633"/>
                    <a:pt x="1621" y="633"/>
                    <a:pt x="1620" y="633"/>
                  </a:cubicBezTo>
                  <a:cubicBezTo>
                    <a:pt x="1621" y="633"/>
                    <a:pt x="1621" y="633"/>
                    <a:pt x="1621" y="633"/>
                  </a:cubicBezTo>
                  <a:moveTo>
                    <a:pt x="1621" y="633"/>
                  </a:moveTo>
                  <a:cubicBezTo>
                    <a:pt x="1621" y="633"/>
                    <a:pt x="1621" y="633"/>
                    <a:pt x="1621" y="633"/>
                  </a:cubicBezTo>
                  <a:cubicBezTo>
                    <a:pt x="1621" y="633"/>
                    <a:pt x="1621" y="633"/>
                    <a:pt x="1621" y="633"/>
                  </a:cubicBezTo>
                  <a:moveTo>
                    <a:pt x="1621" y="632"/>
                  </a:moveTo>
                  <a:cubicBezTo>
                    <a:pt x="1621" y="632"/>
                    <a:pt x="1621" y="632"/>
                    <a:pt x="1621" y="633"/>
                  </a:cubicBezTo>
                  <a:cubicBezTo>
                    <a:pt x="1621" y="633"/>
                    <a:pt x="1621" y="632"/>
                    <a:pt x="1621" y="632"/>
                  </a:cubicBezTo>
                  <a:moveTo>
                    <a:pt x="1621" y="632"/>
                  </a:moveTo>
                  <a:cubicBezTo>
                    <a:pt x="1621" y="632"/>
                    <a:pt x="1621" y="632"/>
                    <a:pt x="1621" y="632"/>
                  </a:cubicBezTo>
                  <a:cubicBezTo>
                    <a:pt x="1621" y="632"/>
                    <a:pt x="1621" y="632"/>
                    <a:pt x="1621" y="632"/>
                  </a:cubicBezTo>
                  <a:moveTo>
                    <a:pt x="1622" y="632"/>
                  </a:moveTo>
                  <a:cubicBezTo>
                    <a:pt x="1622" y="632"/>
                    <a:pt x="1622" y="632"/>
                    <a:pt x="1622" y="632"/>
                  </a:cubicBezTo>
                  <a:cubicBezTo>
                    <a:pt x="1622" y="632"/>
                    <a:pt x="1622" y="632"/>
                    <a:pt x="1622" y="632"/>
                  </a:cubicBezTo>
                  <a:moveTo>
                    <a:pt x="1622" y="632"/>
                  </a:moveTo>
                  <a:cubicBezTo>
                    <a:pt x="1622" y="632"/>
                    <a:pt x="1622" y="632"/>
                    <a:pt x="1622" y="632"/>
                  </a:cubicBezTo>
                  <a:cubicBezTo>
                    <a:pt x="1622" y="632"/>
                    <a:pt x="1622" y="632"/>
                    <a:pt x="1622" y="632"/>
                  </a:cubicBezTo>
                  <a:moveTo>
                    <a:pt x="1622" y="631"/>
                  </a:moveTo>
                  <a:cubicBezTo>
                    <a:pt x="1622" y="631"/>
                    <a:pt x="1622" y="631"/>
                    <a:pt x="1622" y="631"/>
                  </a:cubicBezTo>
                  <a:cubicBezTo>
                    <a:pt x="1622" y="631"/>
                    <a:pt x="1622" y="631"/>
                    <a:pt x="1622" y="631"/>
                  </a:cubicBezTo>
                  <a:moveTo>
                    <a:pt x="1622" y="631"/>
                  </a:moveTo>
                  <a:cubicBezTo>
                    <a:pt x="1622" y="631"/>
                    <a:pt x="1622" y="631"/>
                    <a:pt x="1622" y="631"/>
                  </a:cubicBezTo>
                  <a:cubicBezTo>
                    <a:pt x="1622" y="631"/>
                    <a:pt x="1622" y="631"/>
                    <a:pt x="1622" y="631"/>
                  </a:cubicBezTo>
                  <a:moveTo>
                    <a:pt x="1623" y="631"/>
                  </a:moveTo>
                  <a:cubicBezTo>
                    <a:pt x="1623" y="631"/>
                    <a:pt x="1623" y="631"/>
                    <a:pt x="1623" y="631"/>
                  </a:cubicBezTo>
                  <a:cubicBezTo>
                    <a:pt x="1623" y="631"/>
                    <a:pt x="1623" y="631"/>
                    <a:pt x="1623" y="631"/>
                  </a:cubicBezTo>
                  <a:moveTo>
                    <a:pt x="1623" y="631"/>
                  </a:moveTo>
                  <a:cubicBezTo>
                    <a:pt x="1623" y="631"/>
                    <a:pt x="1623" y="631"/>
                    <a:pt x="1623" y="631"/>
                  </a:cubicBezTo>
                  <a:cubicBezTo>
                    <a:pt x="1623" y="631"/>
                    <a:pt x="1623" y="631"/>
                    <a:pt x="1623" y="631"/>
                  </a:cubicBezTo>
                  <a:moveTo>
                    <a:pt x="1623" y="631"/>
                  </a:moveTo>
                  <a:cubicBezTo>
                    <a:pt x="1623" y="631"/>
                    <a:pt x="1623" y="631"/>
                    <a:pt x="1623" y="631"/>
                  </a:cubicBezTo>
                  <a:cubicBezTo>
                    <a:pt x="1623" y="631"/>
                    <a:pt x="1623" y="631"/>
                    <a:pt x="1623" y="631"/>
                  </a:cubicBezTo>
                  <a:moveTo>
                    <a:pt x="1624" y="630"/>
                  </a:moveTo>
                  <a:cubicBezTo>
                    <a:pt x="1623" y="630"/>
                    <a:pt x="1623" y="630"/>
                    <a:pt x="1623" y="630"/>
                  </a:cubicBezTo>
                  <a:cubicBezTo>
                    <a:pt x="1623" y="630"/>
                    <a:pt x="1624" y="630"/>
                    <a:pt x="1624" y="630"/>
                  </a:cubicBezTo>
                  <a:moveTo>
                    <a:pt x="1624" y="630"/>
                  </a:moveTo>
                  <a:cubicBezTo>
                    <a:pt x="1624" y="630"/>
                    <a:pt x="1624" y="630"/>
                    <a:pt x="1624" y="630"/>
                  </a:cubicBezTo>
                  <a:cubicBezTo>
                    <a:pt x="1624" y="630"/>
                    <a:pt x="1624" y="630"/>
                    <a:pt x="1624" y="630"/>
                  </a:cubicBezTo>
                  <a:moveTo>
                    <a:pt x="1624" y="630"/>
                  </a:moveTo>
                  <a:cubicBezTo>
                    <a:pt x="1624" y="630"/>
                    <a:pt x="1624" y="630"/>
                    <a:pt x="1624" y="630"/>
                  </a:cubicBezTo>
                  <a:cubicBezTo>
                    <a:pt x="1624" y="630"/>
                    <a:pt x="1624" y="630"/>
                    <a:pt x="1624" y="630"/>
                  </a:cubicBezTo>
                  <a:moveTo>
                    <a:pt x="1624" y="629"/>
                  </a:moveTo>
                  <a:cubicBezTo>
                    <a:pt x="1624" y="629"/>
                    <a:pt x="1624" y="629"/>
                    <a:pt x="1624" y="629"/>
                  </a:cubicBezTo>
                  <a:cubicBezTo>
                    <a:pt x="1624" y="629"/>
                    <a:pt x="1624" y="629"/>
                    <a:pt x="1624" y="629"/>
                  </a:cubicBezTo>
                  <a:moveTo>
                    <a:pt x="1624" y="629"/>
                  </a:moveTo>
                  <a:cubicBezTo>
                    <a:pt x="1624" y="629"/>
                    <a:pt x="1624" y="629"/>
                    <a:pt x="1624" y="629"/>
                  </a:cubicBezTo>
                  <a:cubicBezTo>
                    <a:pt x="1624" y="629"/>
                    <a:pt x="1624" y="629"/>
                    <a:pt x="1624" y="629"/>
                  </a:cubicBezTo>
                  <a:moveTo>
                    <a:pt x="1625" y="629"/>
                  </a:moveTo>
                  <a:cubicBezTo>
                    <a:pt x="1625" y="629"/>
                    <a:pt x="1625" y="629"/>
                    <a:pt x="1625" y="629"/>
                  </a:cubicBezTo>
                  <a:cubicBezTo>
                    <a:pt x="1625" y="629"/>
                    <a:pt x="1625" y="629"/>
                    <a:pt x="1625" y="629"/>
                  </a:cubicBezTo>
                  <a:moveTo>
                    <a:pt x="1625" y="629"/>
                  </a:moveTo>
                  <a:cubicBezTo>
                    <a:pt x="1625" y="629"/>
                    <a:pt x="1625" y="629"/>
                    <a:pt x="1625" y="629"/>
                  </a:cubicBezTo>
                  <a:cubicBezTo>
                    <a:pt x="1625" y="629"/>
                    <a:pt x="1625" y="629"/>
                    <a:pt x="1625" y="629"/>
                  </a:cubicBezTo>
                  <a:moveTo>
                    <a:pt x="1625" y="629"/>
                  </a:moveTo>
                  <a:cubicBezTo>
                    <a:pt x="1625" y="629"/>
                    <a:pt x="1625" y="629"/>
                    <a:pt x="1625" y="629"/>
                  </a:cubicBezTo>
                  <a:cubicBezTo>
                    <a:pt x="1625" y="629"/>
                    <a:pt x="1625" y="629"/>
                    <a:pt x="1625" y="629"/>
                  </a:cubicBezTo>
                  <a:moveTo>
                    <a:pt x="1625" y="628"/>
                  </a:moveTo>
                  <a:cubicBezTo>
                    <a:pt x="1625" y="628"/>
                    <a:pt x="1625" y="628"/>
                    <a:pt x="1625" y="628"/>
                  </a:cubicBezTo>
                  <a:cubicBezTo>
                    <a:pt x="1625" y="628"/>
                    <a:pt x="1625" y="628"/>
                    <a:pt x="1625" y="628"/>
                  </a:cubicBezTo>
                  <a:moveTo>
                    <a:pt x="1626" y="628"/>
                  </a:moveTo>
                  <a:cubicBezTo>
                    <a:pt x="1626" y="628"/>
                    <a:pt x="1626" y="628"/>
                    <a:pt x="1625" y="628"/>
                  </a:cubicBezTo>
                  <a:cubicBezTo>
                    <a:pt x="1626" y="628"/>
                    <a:pt x="1626" y="628"/>
                    <a:pt x="1626" y="628"/>
                  </a:cubicBezTo>
                  <a:moveTo>
                    <a:pt x="1626" y="628"/>
                  </a:moveTo>
                  <a:cubicBezTo>
                    <a:pt x="1626" y="628"/>
                    <a:pt x="1626" y="628"/>
                    <a:pt x="1626" y="628"/>
                  </a:cubicBezTo>
                  <a:cubicBezTo>
                    <a:pt x="1626" y="628"/>
                    <a:pt x="1626" y="628"/>
                    <a:pt x="1626" y="628"/>
                  </a:cubicBezTo>
                  <a:moveTo>
                    <a:pt x="1626" y="628"/>
                  </a:moveTo>
                  <a:cubicBezTo>
                    <a:pt x="1626" y="628"/>
                    <a:pt x="1626" y="628"/>
                    <a:pt x="1626" y="628"/>
                  </a:cubicBezTo>
                  <a:cubicBezTo>
                    <a:pt x="1626" y="628"/>
                    <a:pt x="1626" y="628"/>
                    <a:pt x="1626" y="628"/>
                  </a:cubicBezTo>
                  <a:moveTo>
                    <a:pt x="1626" y="627"/>
                  </a:moveTo>
                  <a:cubicBezTo>
                    <a:pt x="1626" y="627"/>
                    <a:pt x="1626" y="628"/>
                    <a:pt x="1626" y="628"/>
                  </a:cubicBezTo>
                  <a:cubicBezTo>
                    <a:pt x="1626" y="628"/>
                    <a:pt x="1626" y="627"/>
                    <a:pt x="1626" y="627"/>
                  </a:cubicBezTo>
                  <a:moveTo>
                    <a:pt x="1626" y="627"/>
                  </a:moveTo>
                  <a:cubicBezTo>
                    <a:pt x="1626" y="627"/>
                    <a:pt x="1626" y="627"/>
                    <a:pt x="1626" y="627"/>
                  </a:cubicBezTo>
                  <a:cubicBezTo>
                    <a:pt x="1626" y="627"/>
                    <a:pt x="1626" y="627"/>
                    <a:pt x="1626" y="627"/>
                  </a:cubicBezTo>
                  <a:moveTo>
                    <a:pt x="1627" y="627"/>
                  </a:moveTo>
                  <a:cubicBezTo>
                    <a:pt x="1627" y="627"/>
                    <a:pt x="1627" y="627"/>
                    <a:pt x="1627" y="627"/>
                  </a:cubicBezTo>
                  <a:cubicBezTo>
                    <a:pt x="1627" y="627"/>
                    <a:pt x="1627" y="627"/>
                    <a:pt x="1627" y="627"/>
                  </a:cubicBezTo>
                  <a:moveTo>
                    <a:pt x="1627" y="627"/>
                  </a:moveTo>
                  <a:cubicBezTo>
                    <a:pt x="1627" y="627"/>
                    <a:pt x="1627" y="627"/>
                    <a:pt x="1627" y="627"/>
                  </a:cubicBezTo>
                  <a:cubicBezTo>
                    <a:pt x="1627" y="627"/>
                    <a:pt x="1627" y="627"/>
                    <a:pt x="1627" y="627"/>
                  </a:cubicBezTo>
                  <a:moveTo>
                    <a:pt x="1627" y="627"/>
                  </a:moveTo>
                  <a:cubicBezTo>
                    <a:pt x="1627" y="627"/>
                    <a:pt x="1627" y="627"/>
                    <a:pt x="1627" y="627"/>
                  </a:cubicBezTo>
                  <a:cubicBezTo>
                    <a:pt x="1627" y="627"/>
                    <a:pt x="1627" y="627"/>
                    <a:pt x="1627" y="627"/>
                  </a:cubicBezTo>
                  <a:moveTo>
                    <a:pt x="1627" y="626"/>
                  </a:moveTo>
                  <a:cubicBezTo>
                    <a:pt x="1627" y="626"/>
                    <a:pt x="1627" y="626"/>
                    <a:pt x="1627" y="626"/>
                  </a:cubicBezTo>
                  <a:cubicBezTo>
                    <a:pt x="1627" y="626"/>
                    <a:pt x="1627" y="626"/>
                    <a:pt x="1627" y="626"/>
                  </a:cubicBezTo>
                  <a:moveTo>
                    <a:pt x="1628" y="626"/>
                  </a:moveTo>
                  <a:cubicBezTo>
                    <a:pt x="1628" y="626"/>
                    <a:pt x="1628" y="626"/>
                    <a:pt x="1627" y="626"/>
                  </a:cubicBezTo>
                  <a:cubicBezTo>
                    <a:pt x="1628" y="626"/>
                    <a:pt x="1628" y="626"/>
                    <a:pt x="1628" y="626"/>
                  </a:cubicBezTo>
                  <a:moveTo>
                    <a:pt x="1628" y="626"/>
                  </a:moveTo>
                  <a:cubicBezTo>
                    <a:pt x="1628" y="626"/>
                    <a:pt x="1628" y="626"/>
                    <a:pt x="1628" y="626"/>
                  </a:cubicBezTo>
                  <a:cubicBezTo>
                    <a:pt x="1628" y="626"/>
                    <a:pt x="1628" y="626"/>
                    <a:pt x="1628" y="626"/>
                  </a:cubicBezTo>
                  <a:moveTo>
                    <a:pt x="1628" y="626"/>
                  </a:moveTo>
                  <a:cubicBezTo>
                    <a:pt x="1628" y="626"/>
                    <a:pt x="1628" y="626"/>
                    <a:pt x="1628" y="626"/>
                  </a:cubicBezTo>
                  <a:cubicBezTo>
                    <a:pt x="1628" y="626"/>
                    <a:pt x="1628" y="626"/>
                    <a:pt x="1628" y="626"/>
                  </a:cubicBezTo>
                  <a:moveTo>
                    <a:pt x="1628" y="626"/>
                  </a:moveTo>
                  <a:cubicBezTo>
                    <a:pt x="1628" y="626"/>
                    <a:pt x="1628" y="626"/>
                    <a:pt x="1628" y="626"/>
                  </a:cubicBezTo>
                  <a:cubicBezTo>
                    <a:pt x="1628" y="626"/>
                    <a:pt x="1628" y="626"/>
                    <a:pt x="1628" y="626"/>
                  </a:cubicBezTo>
                  <a:moveTo>
                    <a:pt x="1628" y="625"/>
                  </a:moveTo>
                  <a:cubicBezTo>
                    <a:pt x="1628" y="625"/>
                    <a:pt x="1628" y="625"/>
                    <a:pt x="1628" y="625"/>
                  </a:cubicBezTo>
                  <a:cubicBezTo>
                    <a:pt x="1628" y="625"/>
                    <a:pt x="1628" y="625"/>
                    <a:pt x="1628" y="625"/>
                  </a:cubicBezTo>
                  <a:moveTo>
                    <a:pt x="1629" y="625"/>
                  </a:moveTo>
                  <a:cubicBezTo>
                    <a:pt x="1629" y="625"/>
                    <a:pt x="1629" y="625"/>
                    <a:pt x="1629" y="625"/>
                  </a:cubicBezTo>
                  <a:cubicBezTo>
                    <a:pt x="1629" y="625"/>
                    <a:pt x="1629" y="625"/>
                    <a:pt x="1629" y="625"/>
                  </a:cubicBezTo>
                  <a:moveTo>
                    <a:pt x="1629" y="625"/>
                  </a:moveTo>
                  <a:cubicBezTo>
                    <a:pt x="1629" y="625"/>
                    <a:pt x="1629" y="625"/>
                    <a:pt x="1629" y="625"/>
                  </a:cubicBezTo>
                  <a:cubicBezTo>
                    <a:pt x="1629" y="625"/>
                    <a:pt x="1629" y="625"/>
                    <a:pt x="1629" y="625"/>
                  </a:cubicBezTo>
                  <a:moveTo>
                    <a:pt x="1629" y="625"/>
                  </a:moveTo>
                  <a:cubicBezTo>
                    <a:pt x="1629" y="625"/>
                    <a:pt x="1629" y="625"/>
                    <a:pt x="1629" y="625"/>
                  </a:cubicBezTo>
                  <a:cubicBezTo>
                    <a:pt x="1629" y="625"/>
                    <a:pt x="1629" y="625"/>
                    <a:pt x="1629" y="625"/>
                  </a:cubicBezTo>
                  <a:moveTo>
                    <a:pt x="1629" y="624"/>
                  </a:moveTo>
                  <a:cubicBezTo>
                    <a:pt x="1629" y="624"/>
                    <a:pt x="1629" y="625"/>
                    <a:pt x="1629" y="625"/>
                  </a:cubicBezTo>
                  <a:cubicBezTo>
                    <a:pt x="1629" y="625"/>
                    <a:pt x="1629" y="624"/>
                    <a:pt x="1629" y="624"/>
                  </a:cubicBezTo>
                  <a:moveTo>
                    <a:pt x="1630" y="624"/>
                  </a:moveTo>
                  <a:cubicBezTo>
                    <a:pt x="1630" y="624"/>
                    <a:pt x="1630" y="624"/>
                    <a:pt x="1630" y="624"/>
                  </a:cubicBezTo>
                  <a:cubicBezTo>
                    <a:pt x="1630" y="624"/>
                    <a:pt x="1630" y="624"/>
                    <a:pt x="1630" y="624"/>
                  </a:cubicBezTo>
                  <a:moveTo>
                    <a:pt x="1630" y="624"/>
                  </a:moveTo>
                  <a:cubicBezTo>
                    <a:pt x="1630" y="624"/>
                    <a:pt x="1630" y="624"/>
                    <a:pt x="1630" y="624"/>
                  </a:cubicBezTo>
                  <a:cubicBezTo>
                    <a:pt x="1630" y="624"/>
                    <a:pt x="1630" y="624"/>
                    <a:pt x="1630" y="624"/>
                  </a:cubicBezTo>
                  <a:moveTo>
                    <a:pt x="1630" y="624"/>
                  </a:moveTo>
                  <a:cubicBezTo>
                    <a:pt x="1630" y="624"/>
                    <a:pt x="1630" y="624"/>
                    <a:pt x="1630" y="624"/>
                  </a:cubicBezTo>
                  <a:cubicBezTo>
                    <a:pt x="1630" y="624"/>
                    <a:pt x="1630" y="624"/>
                    <a:pt x="1630" y="624"/>
                  </a:cubicBezTo>
                  <a:moveTo>
                    <a:pt x="1630" y="624"/>
                  </a:moveTo>
                  <a:cubicBezTo>
                    <a:pt x="1630" y="624"/>
                    <a:pt x="1630" y="624"/>
                    <a:pt x="1630" y="624"/>
                  </a:cubicBezTo>
                  <a:cubicBezTo>
                    <a:pt x="1630" y="624"/>
                    <a:pt x="1630" y="624"/>
                    <a:pt x="1630" y="624"/>
                  </a:cubicBezTo>
                  <a:moveTo>
                    <a:pt x="1631" y="623"/>
                  </a:moveTo>
                  <a:cubicBezTo>
                    <a:pt x="1630" y="623"/>
                    <a:pt x="1630" y="623"/>
                    <a:pt x="1630" y="623"/>
                  </a:cubicBezTo>
                  <a:cubicBezTo>
                    <a:pt x="1630" y="623"/>
                    <a:pt x="1630" y="623"/>
                    <a:pt x="1631" y="623"/>
                  </a:cubicBezTo>
                  <a:moveTo>
                    <a:pt x="1631" y="623"/>
                  </a:moveTo>
                  <a:cubicBezTo>
                    <a:pt x="1631" y="623"/>
                    <a:pt x="1631" y="623"/>
                    <a:pt x="1631" y="623"/>
                  </a:cubicBezTo>
                  <a:cubicBezTo>
                    <a:pt x="1631" y="623"/>
                    <a:pt x="1631" y="623"/>
                    <a:pt x="1631" y="623"/>
                  </a:cubicBezTo>
                  <a:moveTo>
                    <a:pt x="1631" y="623"/>
                  </a:moveTo>
                  <a:cubicBezTo>
                    <a:pt x="1631" y="623"/>
                    <a:pt x="1631" y="623"/>
                    <a:pt x="1631" y="623"/>
                  </a:cubicBezTo>
                  <a:cubicBezTo>
                    <a:pt x="1631" y="623"/>
                    <a:pt x="1631" y="623"/>
                    <a:pt x="1631" y="623"/>
                  </a:cubicBezTo>
                  <a:moveTo>
                    <a:pt x="1631" y="623"/>
                  </a:moveTo>
                  <a:cubicBezTo>
                    <a:pt x="1631" y="623"/>
                    <a:pt x="1631" y="623"/>
                    <a:pt x="1631" y="623"/>
                  </a:cubicBezTo>
                  <a:cubicBezTo>
                    <a:pt x="1631" y="623"/>
                    <a:pt x="1631" y="623"/>
                    <a:pt x="1631" y="623"/>
                  </a:cubicBezTo>
                  <a:moveTo>
                    <a:pt x="1631" y="622"/>
                  </a:moveTo>
                  <a:cubicBezTo>
                    <a:pt x="1631" y="622"/>
                    <a:pt x="1631" y="623"/>
                    <a:pt x="1631" y="623"/>
                  </a:cubicBezTo>
                  <a:cubicBezTo>
                    <a:pt x="1631" y="623"/>
                    <a:pt x="1631" y="622"/>
                    <a:pt x="1631" y="622"/>
                  </a:cubicBezTo>
                  <a:moveTo>
                    <a:pt x="1632" y="622"/>
                  </a:moveTo>
                  <a:cubicBezTo>
                    <a:pt x="1632" y="622"/>
                    <a:pt x="1632" y="622"/>
                    <a:pt x="1631" y="622"/>
                  </a:cubicBezTo>
                  <a:cubicBezTo>
                    <a:pt x="1632" y="622"/>
                    <a:pt x="1632" y="622"/>
                    <a:pt x="1632" y="622"/>
                  </a:cubicBezTo>
                  <a:moveTo>
                    <a:pt x="1632" y="622"/>
                  </a:moveTo>
                  <a:cubicBezTo>
                    <a:pt x="1632" y="622"/>
                    <a:pt x="1632" y="622"/>
                    <a:pt x="1632" y="622"/>
                  </a:cubicBezTo>
                  <a:cubicBezTo>
                    <a:pt x="1632" y="622"/>
                    <a:pt x="1632" y="622"/>
                    <a:pt x="1632" y="622"/>
                  </a:cubicBezTo>
                  <a:moveTo>
                    <a:pt x="1632" y="622"/>
                  </a:moveTo>
                  <a:cubicBezTo>
                    <a:pt x="1632" y="622"/>
                    <a:pt x="1632" y="622"/>
                    <a:pt x="1632" y="622"/>
                  </a:cubicBezTo>
                  <a:cubicBezTo>
                    <a:pt x="1632" y="622"/>
                    <a:pt x="1632" y="622"/>
                    <a:pt x="1632" y="622"/>
                  </a:cubicBezTo>
                  <a:moveTo>
                    <a:pt x="1632" y="622"/>
                  </a:moveTo>
                  <a:cubicBezTo>
                    <a:pt x="1632" y="622"/>
                    <a:pt x="1632" y="622"/>
                    <a:pt x="1632" y="622"/>
                  </a:cubicBezTo>
                  <a:cubicBezTo>
                    <a:pt x="1632" y="622"/>
                    <a:pt x="1632" y="622"/>
                    <a:pt x="1632" y="622"/>
                  </a:cubicBezTo>
                  <a:moveTo>
                    <a:pt x="1632" y="621"/>
                  </a:moveTo>
                  <a:cubicBezTo>
                    <a:pt x="1632" y="621"/>
                    <a:pt x="1632" y="621"/>
                    <a:pt x="1632" y="621"/>
                  </a:cubicBezTo>
                  <a:cubicBezTo>
                    <a:pt x="1632" y="621"/>
                    <a:pt x="1632" y="621"/>
                    <a:pt x="1632" y="621"/>
                  </a:cubicBezTo>
                  <a:moveTo>
                    <a:pt x="1633" y="621"/>
                  </a:moveTo>
                  <a:cubicBezTo>
                    <a:pt x="1633" y="621"/>
                    <a:pt x="1633" y="621"/>
                    <a:pt x="1633" y="621"/>
                  </a:cubicBezTo>
                  <a:cubicBezTo>
                    <a:pt x="1633" y="621"/>
                    <a:pt x="1633" y="621"/>
                    <a:pt x="1633" y="621"/>
                  </a:cubicBezTo>
                  <a:moveTo>
                    <a:pt x="1633" y="621"/>
                  </a:moveTo>
                  <a:cubicBezTo>
                    <a:pt x="1633" y="621"/>
                    <a:pt x="1633" y="621"/>
                    <a:pt x="1633" y="621"/>
                  </a:cubicBezTo>
                  <a:cubicBezTo>
                    <a:pt x="1633" y="621"/>
                    <a:pt x="1633" y="621"/>
                    <a:pt x="1633" y="621"/>
                  </a:cubicBezTo>
                  <a:moveTo>
                    <a:pt x="1633" y="621"/>
                  </a:moveTo>
                  <a:cubicBezTo>
                    <a:pt x="1633" y="621"/>
                    <a:pt x="1633" y="621"/>
                    <a:pt x="1633" y="621"/>
                  </a:cubicBezTo>
                  <a:cubicBezTo>
                    <a:pt x="1633" y="621"/>
                    <a:pt x="1633" y="621"/>
                    <a:pt x="1633" y="621"/>
                  </a:cubicBezTo>
                  <a:moveTo>
                    <a:pt x="1633" y="620"/>
                  </a:moveTo>
                  <a:cubicBezTo>
                    <a:pt x="1633" y="620"/>
                    <a:pt x="1633" y="621"/>
                    <a:pt x="1633" y="621"/>
                  </a:cubicBezTo>
                  <a:cubicBezTo>
                    <a:pt x="1633" y="621"/>
                    <a:pt x="1633" y="620"/>
                    <a:pt x="1633" y="620"/>
                  </a:cubicBezTo>
                  <a:moveTo>
                    <a:pt x="1634" y="620"/>
                  </a:moveTo>
                  <a:cubicBezTo>
                    <a:pt x="1634" y="620"/>
                    <a:pt x="1633" y="620"/>
                    <a:pt x="1633" y="620"/>
                  </a:cubicBezTo>
                  <a:cubicBezTo>
                    <a:pt x="1633" y="620"/>
                    <a:pt x="1634" y="620"/>
                    <a:pt x="1634" y="620"/>
                  </a:cubicBezTo>
                  <a:moveTo>
                    <a:pt x="1634" y="620"/>
                  </a:moveTo>
                  <a:cubicBezTo>
                    <a:pt x="1634" y="620"/>
                    <a:pt x="1634" y="620"/>
                    <a:pt x="1634" y="620"/>
                  </a:cubicBezTo>
                  <a:cubicBezTo>
                    <a:pt x="1634" y="620"/>
                    <a:pt x="1634" y="620"/>
                    <a:pt x="1634" y="620"/>
                  </a:cubicBezTo>
                  <a:moveTo>
                    <a:pt x="1634" y="620"/>
                  </a:moveTo>
                  <a:cubicBezTo>
                    <a:pt x="1634" y="620"/>
                    <a:pt x="1634" y="620"/>
                    <a:pt x="1634" y="620"/>
                  </a:cubicBezTo>
                  <a:cubicBezTo>
                    <a:pt x="1634" y="620"/>
                    <a:pt x="1634" y="620"/>
                    <a:pt x="1634" y="620"/>
                  </a:cubicBezTo>
                  <a:moveTo>
                    <a:pt x="1634" y="619"/>
                  </a:moveTo>
                  <a:cubicBezTo>
                    <a:pt x="1634" y="619"/>
                    <a:pt x="1634" y="619"/>
                    <a:pt x="1634" y="620"/>
                  </a:cubicBezTo>
                  <a:cubicBezTo>
                    <a:pt x="1634" y="619"/>
                    <a:pt x="1634" y="619"/>
                    <a:pt x="1634" y="619"/>
                  </a:cubicBezTo>
                  <a:moveTo>
                    <a:pt x="1635" y="619"/>
                  </a:moveTo>
                  <a:cubicBezTo>
                    <a:pt x="1635" y="619"/>
                    <a:pt x="1635" y="619"/>
                    <a:pt x="1634" y="619"/>
                  </a:cubicBezTo>
                  <a:cubicBezTo>
                    <a:pt x="1635" y="619"/>
                    <a:pt x="1635" y="619"/>
                    <a:pt x="1635" y="619"/>
                  </a:cubicBezTo>
                  <a:moveTo>
                    <a:pt x="1635" y="619"/>
                  </a:moveTo>
                  <a:cubicBezTo>
                    <a:pt x="1635" y="619"/>
                    <a:pt x="1635" y="619"/>
                    <a:pt x="1635" y="619"/>
                  </a:cubicBezTo>
                  <a:cubicBezTo>
                    <a:pt x="1635" y="619"/>
                    <a:pt x="1635" y="619"/>
                    <a:pt x="1635" y="619"/>
                  </a:cubicBezTo>
                  <a:moveTo>
                    <a:pt x="1635" y="618"/>
                  </a:moveTo>
                  <a:cubicBezTo>
                    <a:pt x="1635" y="619"/>
                    <a:pt x="1635" y="619"/>
                    <a:pt x="1635" y="619"/>
                  </a:cubicBezTo>
                  <a:cubicBezTo>
                    <a:pt x="1635" y="619"/>
                    <a:pt x="1635" y="619"/>
                    <a:pt x="1635" y="618"/>
                  </a:cubicBezTo>
                  <a:moveTo>
                    <a:pt x="1636" y="618"/>
                  </a:moveTo>
                  <a:cubicBezTo>
                    <a:pt x="1636" y="618"/>
                    <a:pt x="1635" y="618"/>
                    <a:pt x="1635" y="618"/>
                  </a:cubicBezTo>
                  <a:cubicBezTo>
                    <a:pt x="1635" y="618"/>
                    <a:pt x="1636" y="618"/>
                    <a:pt x="1636" y="618"/>
                  </a:cubicBezTo>
                  <a:moveTo>
                    <a:pt x="1636" y="618"/>
                  </a:moveTo>
                  <a:cubicBezTo>
                    <a:pt x="1636" y="618"/>
                    <a:pt x="1636" y="618"/>
                    <a:pt x="1636" y="618"/>
                  </a:cubicBezTo>
                  <a:cubicBezTo>
                    <a:pt x="1636" y="618"/>
                    <a:pt x="1636" y="618"/>
                    <a:pt x="1636" y="618"/>
                  </a:cubicBezTo>
                  <a:moveTo>
                    <a:pt x="1636" y="618"/>
                  </a:moveTo>
                  <a:cubicBezTo>
                    <a:pt x="1636" y="618"/>
                    <a:pt x="1636" y="618"/>
                    <a:pt x="1636" y="618"/>
                  </a:cubicBezTo>
                  <a:cubicBezTo>
                    <a:pt x="1636" y="618"/>
                    <a:pt x="1636" y="618"/>
                    <a:pt x="1636" y="618"/>
                  </a:cubicBezTo>
                  <a:moveTo>
                    <a:pt x="1637" y="617"/>
                  </a:moveTo>
                  <a:cubicBezTo>
                    <a:pt x="1636" y="617"/>
                    <a:pt x="1636" y="617"/>
                    <a:pt x="1636" y="618"/>
                  </a:cubicBezTo>
                  <a:cubicBezTo>
                    <a:pt x="1636" y="617"/>
                    <a:pt x="1636" y="617"/>
                    <a:pt x="1637" y="617"/>
                  </a:cubicBezTo>
                  <a:moveTo>
                    <a:pt x="1637" y="617"/>
                  </a:moveTo>
                  <a:cubicBezTo>
                    <a:pt x="1637" y="617"/>
                    <a:pt x="1637" y="617"/>
                    <a:pt x="1637" y="617"/>
                  </a:cubicBezTo>
                  <a:cubicBezTo>
                    <a:pt x="1637" y="617"/>
                    <a:pt x="1637" y="617"/>
                    <a:pt x="1637" y="617"/>
                  </a:cubicBezTo>
                  <a:moveTo>
                    <a:pt x="1637" y="617"/>
                  </a:moveTo>
                  <a:cubicBezTo>
                    <a:pt x="1637" y="617"/>
                    <a:pt x="1637" y="617"/>
                    <a:pt x="1637" y="617"/>
                  </a:cubicBezTo>
                  <a:cubicBezTo>
                    <a:pt x="1637" y="617"/>
                    <a:pt x="1637" y="617"/>
                    <a:pt x="1637" y="617"/>
                  </a:cubicBezTo>
                  <a:moveTo>
                    <a:pt x="1638" y="616"/>
                  </a:moveTo>
                  <a:cubicBezTo>
                    <a:pt x="1637" y="616"/>
                    <a:pt x="1637" y="616"/>
                    <a:pt x="1637" y="617"/>
                  </a:cubicBezTo>
                  <a:cubicBezTo>
                    <a:pt x="1637" y="616"/>
                    <a:pt x="1637" y="616"/>
                    <a:pt x="1638" y="616"/>
                  </a:cubicBezTo>
                  <a:moveTo>
                    <a:pt x="1114" y="0"/>
                  </a:moveTo>
                  <a:cubicBezTo>
                    <a:pt x="1105" y="0"/>
                    <a:pt x="1095" y="0"/>
                    <a:pt x="1086" y="0"/>
                  </a:cubicBezTo>
                  <a:cubicBezTo>
                    <a:pt x="762" y="15"/>
                    <a:pt x="688" y="148"/>
                    <a:pt x="661" y="285"/>
                  </a:cubicBezTo>
                  <a:cubicBezTo>
                    <a:pt x="633" y="422"/>
                    <a:pt x="227" y="464"/>
                    <a:pt x="102" y="616"/>
                  </a:cubicBezTo>
                  <a:cubicBezTo>
                    <a:pt x="0" y="741"/>
                    <a:pt x="23" y="864"/>
                    <a:pt x="84" y="949"/>
                  </a:cubicBezTo>
                  <a:cubicBezTo>
                    <a:pt x="84" y="949"/>
                    <a:pt x="85" y="949"/>
                    <a:pt x="85" y="949"/>
                  </a:cubicBezTo>
                  <a:cubicBezTo>
                    <a:pt x="86" y="940"/>
                    <a:pt x="95" y="924"/>
                    <a:pt x="106" y="905"/>
                  </a:cubicBezTo>
                  <a:cubicBezTo>
                    <a:pt x="112" y="895"/>
                    <a:pt x="119" y="885"/>
                    <a:pt x="126" y="874"/>
                  </a:cubicBezTo>
                  <a:cubicBezTo>
                    <a:pt x="145" y="843"/>
                    <a:pt x="174" y="814"/>
                    <a:pt x="174" y="814"/>
                  </a:cubicBezTo>
                  <a:cubicBezTo>
                    <a:pt x="227" y="879"/>
                    <a:pt x="227" y="879"/>
                    <a:pt x="227" y="879"/>
                  </a:cubicBezTo>
                  <a:cubicBezTo>
                    <a:pt x="227" y="879"/>
                    <a:pt x="227" y="879"/>
                    <a:pt x="227" y="879"/>
                  </a:cubicBezTo>
                  <a:cubicBezTo>
                    <a:pt x="227" y="879"/>
                    <a:pt x="151" y="940"/>
                    <a:pt x="127" y="954"/>
                  </a:cubicBezTo>
                  <a:cubicBezTo>
                    <a:pt x="125" y="955"/>
                    <a:pt x="123" y="956"/>
                    <a:pt x="122" y="957"/>
                  </a:cubicBezTo>
                  <a:cubicBezTo>
                    <a:pt x="121" y="958"/>
                    <a:pt x="114" y="964"/>
                    <a:pt x="103" y="973"/>
                  </a:cubicBezTo>
                  <a:cubicBezTo>
                    <a:pt x="136" y="1012"/>
                    <a:pt x="178" y="1042"/>
                    <a:pt x="216" y="1057"/>
                  </a:cubicBezTo>
                  <a:cubicBezTo>
                    <a:pt x="216" y="1057"/>
                    <a:pt x="216" y="1057"/>
                    <a:pt x="216" y="1057"/>
                  </a:cubicBezTo>
                  <a:cubicBezTo>
                    <a:pt x="203" y="1052"/>
                    <a:pt x="191" y="1045"/>
                    <a:pt x="178" y="1038"/>
                  </a:cubicBezTo>
                  <a:cubicBezTo>
                    <a:pt x="261" y="1012"/>
                    <a:pt x="341" y="982"/>
                    <a:pt x="418" y="948"/>
                  </a:cubicBezTo>
                  <a:cubicBezTo>
                    <a:pt x="418" y="864"/>
                    <a:pt x="418" y="864"/>
                    <a:pt x="418" y="864"/>
                  </a:cubicBezTo>
                  <a:cubicBezTo>
                    <a:pt x="407" y="861"/>
                    <a:pt x="350" y="826"/>
                    <a:pt x="348" y="824"/>
                  </a:cubicBezTo>
                  <a:cubicBezTo>
                    <a:pt x="338" y="817"/>
                    <a:pt x="328" y="801"/>
                    <a:pt x="320" y="784"/>
                  </a:cubicBezTo>
                  <a:cubicBezTo>
                    <a:pt x="313" y="807"/>
                    <a:pt x="304" y="830"/>
                    <a:pt x="293" y="846"/>
                  </a:cubicBezTo>
                  <a:cubicBezTo>
                    <a:pt x="293" y="846"/>
                    <a:pt x="283" y="848"/>
                    <a:pt x="267" y="848"/>
                  </a:cubicBezTo>
                  <a:cubicBezTo>
                    <a:pt x="242" y="848"/>
                    <a:pt x="203" y="841"/>
                    <a:pt x="171" y="805"/>
                  </a:cubicBezTo>
                  <a:cubicBezTo>
                    <a:pt x="171" y="805"/>
                    <a:pt x="239" y="713"/>
                    <a:pt x="309" y="679"/>
                  </a:cubicBezTo>
                  <a:cubicBezTo>
                    <a:pt x="309" y="679"/>
                    <a:pt x="309" y="680"/>
                    <a:pt x="311" y="682"/>
                  </a:cubicBezTo>
                  <a:cubicBezTo>
                    <a:pt x="311" y="681"/>
                    <a:pt x="312" y="681"/>
                    <a:pt x="312" y="680"/>
                  </a:cubicBezTo>
                  <a:cubicBezTo>
                    <a:pt x="312" y="680"/>
                    <a:pt x="312" y="680"/>
                    <a:pt x="312" y="680"/>
                  </a:cubicBezTo>
                  <a:cubicBezTo>
                    <a:pt x="313" y="679"/>
                    <a:pt x="314" y="678"/>
                    <a:pt x="315" y="676"/>
                  </a:cubicBezTo>
                  <a:cubicBezTo>
                    <a:pt x="315" y="677"/>
                    <a:pt x="315" y="677"/>
                    <a:pt x="315" y="677"/>
                  </a:cubicBezTo>
                  <a:cubicBezTo>
                    <a:pt x="311" y="677"/>
                    <a:pt x="308" y="670"/>
                    <a:pt x="307" y="653"/>
                  </a:cubicBezTo>
                  <a:cubicBezTo>
                    <a:pt x="304" y="621"/>
                    <a:pt x="328" y="599"/>
                    <a:pt x="349" y="599"/>
                  </a:cubicBezTo>
                  <a:cubicBezTo>
                    <a:pt x="351" y="599"/>
                    <a:pt x="353" y="599"/>
                    <a:pt x="356" y="600"/>
                  </a:cubicBezTo>
                  <a:cubicBezTo>
                    <a:pt x="357" y="600"/>
                    <a:pt x="359" y="600"/>
                    <a:pt x="360" y="601"/>
                  </a:cubicBezTo>
                  <a:cubicBezTo>
                    <a:pt x="361" y="601"/>
                    <a:pt x="363" y="601"/>
                    <a:pt x="364" y="601"/>
                  </a:cubicBezTo>
                  <a:cubicBezTo>
                    <a:pt x="379" y="601"/>
                    <a:pt x="395" y="618"/>
                    <a:pt x="410" y="624"/>
                  </a:cubicBezTo>
                  <a:cubicBezTo>
                    <a:pt x="421" y="627"/>
                    <a:pt x="428" y="637"/>
                    <a:pt x="418" y="644"/>
                  </a:cubicBezTo>
                  <a:cubicBezTo>
                    <a:pt x="418" y="644"/>
                    <a:pt x="418" y="644"/>
                    <a:pt x="418" y="644"/>
                  </a:cubicBezTo>
                  <a:cubicBezTo>
                    <a:pt x="417" y="644"/>
                    <a:pt x="417" y="644"/>
                    <a:pt x="417" y="644"/>
                  </a:cubicBezTo>
                  <a:cubicBezTo>
                    <a:pt x="417" y="644"/>
                    <a:pt x="417" y="644"/>
                    <a:pt x="417" y="644"/>
                  </a:cubicBezTo>
                  <a:cubicBezTo>
                    <a:pt x="417" y="644"/>
                    <a:pt x="417" y="644"/>
                    <a:pt x="417" y="644"/>
                  </a:cubicBezTo>
                  <a:cubicBezTo>
                    <a:pt x="416" y="645"/>
                    <a:pt x="413" y="647"/>
                    <a:pt x="411" y="648"/>
                  </a:cubicBezTo>
                  <a:cubicBezTo>
                    <a:pt x="411" y="648"/>
                    <a:pt x="411" y="648"/>
                    <a:pt x="411" y="648"/>
                  </a:cubicBezTo>
                  <a:cubicBezTo>
                    <a:pt x="409" y="648"/>
                    <a:pt x="408" y="648"/>
                    <a:pt x="406" y="648"/>
                  </a:cubicBezTo>
                  <a:cubicBezTo>
                    <a:pt x="404" y="648"/>
                    <a:pt x="401" y="648"/>
                    <a:pt x="399" y="647"/>
                  </a:cubicBezTo>
                  <a:cubicBezTo>
                    <a:pt x="397" y="667"/>
                    <a:pt x="378" y="688"/>
                    <a:pt x="356" y="688"/>
                  </a:cubicBezTo>
                  <a:cubicBezTo>
                    <a:pt x="355" y="688"/>
                    <a:pt x="353" y="688"/>
                    <a:pt x="351" y="688"/>
                  </a:cubicBezTo>
                  <a:cubicBezTo>
                    <a:pt x="348" y="687"/>
                    <a:pt x="345" y="686"/>
                    <a:pt x="342" y="685"/>
                  </a:cubicBezTo>
                  <a:cubicBezTo>
                    <a:pt x="342" y="686"/>
                    <a:pt x="341" y="686"/>
                    <a:pt x="341" y="687"/>
                  </a:cubicBezTo>
                  <a:cubicBezTo>
                    <a:pt x="341" y="687"/>
                    <a:pt x="341" y="687"/>
                    <a:pt x="341" y="687"/>
                  </a:cubicBezTo>
                  <a:cubicBezTo>
                    <a:pt x="339" y="690"/>
                    <a:pt x="338" y="693"/>
                    <a:pt x="337" y="695"/>
                  </a:cubicBezTo>
                  <a:cubicBezTo>
                    <a:pt x="338" y="696"/>
                    <a:pt x="339" y="698"/>
                    <a:pt x="339" y="699"/>
                  </a:cubicBezTo>
                  <a:cubicBezTo>
                    <a:pt x="344" y="705"/>
                    <a:pt x="347" y="717"/>
                    <a:pt x="349" y="729"/>
                  </a:cubicBezTo>
                  <a:cubicBezTo>
                    <a:pt x="349" y="730"/>
                    <a:pt x="350" y="731"/>
                    <a:pt x="350" y="732"/>
                  </a:cubicBezTo>
                  <a:cubicBezTo>
                    <a:pt x="350" y="732"/>
                    <a:pt x="350" y="732"/>
                    <a:pt x="350" y="732"/>
                  </a:cubicBezTo>
                  <a:cubicBezTo>
                    <a:pt x="350" y="732"/>
                    <a:pt x="350" y="732"/>
                    <a:pt x="350" y="732"/>
                  </a:cubicBezTo>
                  <a:cubicBezTo>
                    <a:pt x="350" y="732"/>
                    <a:pt x="350" y="732"/>
                    <a:pt x="350" y="732"/>
                  </a:cubicBezTo>
                  <a:cubicBezTo>
                    <a:pt x="350" y="732"/>
                    <a:pt x="350" y="732"/>
                    <a:pt x="350" y="732"/>
                  </a:cubicBezTo>
                  <a:cubicBezTo>
                    <a:pt x="350" y="732"/>
                    <a:pt x="350" y="732"/>
                    <a:pt x="350" y="732"/>
                  </a:cubicBezTo>
                  <a:cubicBezTo>
                    <a:pt x="350" y="732"/>
                    <a:pt x="350" y="732"/>
                    <a:pt x="350" y="732"/>
                  </a:cubicBezTo>
                  <a:cubicBezTo>
                    <a:pt x="355" y="744"/>
                    <a:pt x="361" y="758"/>
                    <a:pt x="366" y="770"/>
                  </a:cubicBezTo>
                  <a:cubicBezTo>
                    <a:pt x="366" y="770"/>
                    <a:pt x="367" y="770"/>
                    <a:pt x="367" y="771"/>
                  </a:cubicBezTo>
                  <a:cubicBezTo>
                    <a:pt x="376" y="776"/>
                    <a:pt x="399" y="790"/>
                    <a:pt x="418" y="799"/>
                  </a:cubicBezTo>
                  <a:cubicBezTo>
                    <a:pt x="418" y="769"/>
                    <a:pt x="418" y="769"/>
                    <a:pt x="418" y="769"/>
                  </a:cubicBezTo>
                  <a:cubicBezTo>
                    <a:pt x="424" y="769"/>
                    <a:pt x="424" y="769"/>
                    <a:pt x="424" y="769"/>
                  </a:cubicBezTo>
                  <a:cubicBezTo>
                    <a:pt x="763" y="769"/>
                    <a:pt x="763" y="769"/>
                    <a:pt x="763" y="769"/>
                  </a:cubicBezTo>
                  <a:cubicBezTo>
                    <a:pt x="805" y="743"/>
                    <a:pt x="845" y="717"/>
                    <a:pt x="885" y="690"/>
                  </a:cubicBezTo>
                  <a:cubicBezTo>
                    <a:pt x="885" y="687"/>
                    <a:pt x="885" y="687"/>
                    <a:pt x="885" y="687"/>
                  </a:cubicBezTo>
                  <a:cubicBezTo>
                    <a:pt x="886" y="688"/>
                    <a:pt x="887" y="688"/>
                    <a:pt x="887" y="689"/>
                  </a:cubicBezTo>
                  <a:cubicBezTo>
                    <a:pt x="888" y="688"/>
                    <a:pt x="889" y="688"/>
                    <a:pt x="890" y="687"/>
                  </a:cubicBezTo>
                  <a:cubicBezTo>
                    <a:pt x="890" y="680"/>
                    <a:pt x="890" y="680"/>
                    <a:pt x="890" y="680"/>
                  </a:cubicBezTo>
                  <a:cubicBezTo>
                    <a:pt x="891" y="681"/>
                    <a:pt x="893" y="682"/>
                    <a:pt x="895" y="683"/>
                  </a:cubicBezTo>
                  <a:cubicBezTo>
                    <a:pt x="930" y="660"/>
                    <a:pt x="963" y="636"/>
                    <a:pt x="995" y="613"/>
                  </a:cubicBezTo>
                  <a:cubicBezTo>
                    <a:pt x="993" y="605"/>
                    <a:pt x="992" y="601"/>
                    <a:pt x="992" y="601"/>
                  </a:cubicBezTo>
                  <a:cubicBezTo>
                    <a:pt x="993" y="600"/>
                    <a:pt x="993" y="600"/>
                    <a:pt x="993" y="600"/>
                  </a:cubicBezTo>
                  <a:cubicBezTo>
                    <a:pt x="982" y="574"/>
                    <a:pt x="956" y="555"/>
                    <a:pt x="926" y="555"/>
                  </a:cubicBezTo>
                  <a:cubicBezTo>
                    <a:pt x="926" y="555"/>
                    <a:pt x="926" y="555"/>
                    <a:pt x="926" y="555"/>
                  </a:cubicBezTo>
                  <a:cubicBezTo>
                    <a:pt x="911" y="555"/>
                    <a:pt x="897" y="560"/>
                    <a:pt x="885" y="568"/>
                  </a:cubicBezTo>
                  <a:cubicBezTo>
                    <a:pt x="885" y="473"/>
                    <a:pt x="885" y="473"/>
                    <a:pt x="885" y="473"/>
                  </a:cubicBezTo>
                  <a:cubicBezTo>
                    <a:pt x="890" y="466"/>
                    <a:pt x="890" y="466"/>
                    <a:pt x="890" y="466"/>
                  </a:cubicBezTo>
                  <a:cubicBezTo>
                    <a:pt x="1157" y="466"/>
                    <a:pt x="1157" y="466"/>
                    <a:pt x="1157" y="466"/>
                  </a:cubicBezTo>
                  <a:cubicBezTo>
                    <a:pt x="1165" y="466"/>
                    <a:pt x="1172" y="467"/>
                    <a:pt x="1179" y="469"/>
                  </a:cubicBezTo>
                  <a:cubicBezTo>
                    <a:pt x="1317" y="353"/>
                    <a:pt x="1433" y="239"/>
                    <a:pt x="1523" y="143"/>
                  </a:cubicBezTo>
                  <a:cubicBezTo>
                    <a:pt x="1693" y="276"/>
                    <a:pt x="1771" y="474"/>
                    <a:pt x="1638" y="616"/>
                  </a:cubicBezTo>
                  <a:cubicBezTo>
                    <a:pt x="1856" y="383"/>
                    <a:pt x="1506" y="0"/>
                    <a:pt x="1114" y="0"/>
                  </a:cubicBezTo>
                </a:path>
              </a:pathLst>
            </a:custGeom>
            <a:solidFill>
              <a:srgbClr val="DFF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2" name="ísḻîḍe"/>
            <p:cNvSpPr/>
            <p:nvPr/>
          </p:nvSpPr>
          <p:spPr bwMode="auto">
            <a:xfrm>
              <a:off x="8002588" y="3582988"/>
              <a:ext cx="1162050" cy="1779588"/>
            </a:xfrm>
            <a:custGeom>
              <a:avLst/>
              <a:gdLst>
                <a:gd name="T0" fmla="*/ 11 w 297"/>
                <a:gd name="T1" fmla="*/ 455 h 455"/>
                <a:gd name="T2" fmla="*/ 265 w 297"/>
                <a:gd name="T3" fmla="*/ 29 h 455"/>
                <a:gd name="T4" fmla="*/ 266 w 297"/>
                <a:gd name="T5" fmla="*/ 29 h 455"/>
                <a:gd name="T6" fmla="*/ 267 w 297"/>
                <a:gd name="T7" fmla="*/ 28 h 455"/>
                <a:gd name="T8" fmla="*/ 267 w 297"/>
                <a:gd name="T9" fmla="*/ 27 h 455"/>
                <a:gd name="T10" fmla="*/ 268 w 297"/>
                <a:gd name="T11" fmla="*/ 27 h 455"/>
                <a:gd name="T12" fmla="*/ 269 w 297"/>
                <a:gd name="T13" fmla="*/ 26 h 455"/>
                <a:gd name="T14" fmla="*/ 269 w 297"/>
                <a:gd name="T15" fmla="*/ 26 h 455"/>
                <a:gd name="T16" fmla="*/ 270 w 297"/>
                <a:gd name="T17" fmla="*/ 25 h 455"/>
                <a:gd name="T18" fmla="*/ 270 w 297"/>
                <a:gd name="T19" fmla="*/ 25 h 455"/>
                <a:gd name="T20" fmla="*/ 271 w 297"/>
                <a:gd name="T21" fmla="*/ 24 h 455"/>
                <a:gd name="T22" fmla="*/ 272 w 297"/>
                <a:gd name="T23" fmla="*/ 24 h 455"/>
                <a:gd name="T24" fmla="*/ 272 w 297"/>
                <a:gd name="T25" fmla="*/ 23 h 455"/>
                <a:gd name="T26" fmla="*/ 273 w 297"/>
                <a:gd name="T27" fmla="*/ 23 h 455"/>
                <a:gd name="T28" fmla="*/ 273 w 297"/>
                <a:gd name="T29" fmla="*/ 22 h 455"/>
                <a:gd name="T30" fmla="*/ 274 w 297"/>
                <a:gd name="T31" fmla="*/ 22 h 455"/>
                <a:gd name="T32" fmla="*/ 274 w 297"/>
                <a:gd name="T33" fmla="*/ 21 h 455"/>
                <a:gd name="T34" fmla="*/ 275 w 297"/>
                <a:gd name="T35" fmla="*/ 21 h 455"/>
                <a:gd name="T36" fmla="*/ 275 w 297"/>
                <a:gd name="T37" fmla="*/ 21 h 455"/>
                <a:gd name="T38" fmla="*/ 276 w 297"/>
                <a:gd name="T39" fmla="*/ 20 h 455"/>
                <a:gd name="T40" fmla="*/ 277 w 297"/>
                <a:gd name="T41" fmla="*/ 19 h 455"/>
                <a:gd name="T42" fmla="*/ 277 w 297"/>
                <a:gd name="T43" fmla="*/ 19 h 455"/>
                <a:gd name="T44" fmla="*/ 278 w 297"/>
                <a:gd name="T45" fmla="*/ 18 h 455"/>
                <a:gd name="T46" fmla="*/ 279 w 297"/>
                <a:gd name="T47" fmla="*/ 18 h 455"/>
                <a:gd name="T48" fmla="*/ 279 w 297"/>
                <a:gd name="T49" fmla="*/ 18 h 455"/>
                <a:gd name="T50" fmla="*/ 279 w 297"/>
                <a:gd name="T51" fmla="*/ 17 h 455"/>
                <a:gd name="T52" fmla="*/ 280 w 297"/>
                <a:gd name="T53" fmla="*/ 16 h 455"/>
                <a:gd name="T54" fmla="*/ 281 w 297"/>
                <a:gd name="T55" fmla="*/ 16 h 455"/>
                <a:gd name="T56" fmla="*/ 281 w 297"/>
                <a:gd name="T57" fmla="*/ 15 h 455"/>
                <a:gd name="T58" fmla="*/ 282 w 297"/>
                <a:gd name="T59" fmla="*/ 15 h 455"/>
                <a:gd name="T60" fmla="*/ 283 w 297"/>
                <a:gd name="T61" fmla="*/ 14 h 455"/>
                <a:gd name="T62" fmla="*/ 283 w 297"/>
                <a:gd name="T63" fmla="*/ 13 h 455"/>
                <a:gd name="T64" fmla="*/ 284 w 297"/>
                <a:gd name="T65" fmla="*/ 13 h 455"/>
                <a:gd name="T66" fmla="*/ 284 w 297"/>
                <a:gd name="T67" fmla="*/ 13 h 455"/>
                <a:gd name="T68" fmla="*/ 285 w 297"/>
                <a:gd name="T69" fmla="*/ 12 h 455"/>
                <a:gd name="T70" fmla="*/ 285 w 297"/>
                <a:gd name="T71" fmla="*/ 11 h 455"/>
                <a:gd name="T72" fmla="*/ 286 w 297"/>
                <a:gd name="T73" fmla="*/ 11 h 455"/>
                <a:gd name="T74" fmla="*/ 286 w 297"/>
                <a:gd name="T75" fmla="*/ 10 h 455"/>
                <a:gd name="T76" fmla="*/ 287 w 297"/>
                <a:gd name="T77" fmla="*/ 10 h 455"/>
                <a:gd name="T78" fmla="*/ 287 w 297"/>
                <a:gd name="T79" fmla="*/ 10 h 455"/>
                <a:gd name="T80" fmla="*/ 288 w 297"/>
                <a:gd name="T81" fmla="*/ 9 h 455"/>
                <a:gd name="T82" fmla="*/ 289 w 297"/>
                <a:gd name="T83" fmla="*/ 8 h 455"/>
                <a:gd name="T84" fmla="*/ 289 w 297"/>
                <a:gd name="T85" fmla="*/ 8 h 455"/>
                <a:gd name="T86" fmla="*/ 289 w 297"/>
                <a:gd name="T87" fmla="*/ 7 h 455"/>
                <a:gd name="T88" fmla="*/ 290 w 297"/>
                <a:gd name="T89" fmla="*/ 7 h 455"/>
                <a:gd name="T90" fmla="*/ 290 w 297"/>
                <a:gd name="T91" fmla="*/ 6 h 455"/>
                <a:gd name="T92" fmla="*/ 291 w 297"/>
                <a:gd name="T93" fmla="*/ 6 h 455"/>
                <a:gd name="T94" fmla="*/ 292 w 297"/>
                <a:gd name="T95" fmla="*/ 5 h 455"/>
                <a:gd name="T96" fmla="*/ 292 w 297"/>
                <a:gd name="T97" fmla="*/ 5 h 455"/>
                <a:gd name="T98" fmla="*/ 292 w 297"/>
                <a:gd name="T99" fmla="*/ 4 h 455"/>
                <a:gd name="T100" fmla="*/ 293 w 297"/>
                <a:gd name="T101" fmla="*/ 4 h 455"/>
                <a:gd name="T102" fmla="*/ 294 w 297"/>
                <a:gd name="T103" fmla="*/ 3 h 455"/>
                <a:gd name="T104" fmla="*/ 294 w 297"/>
                <a:gd name="T105" fmla="*/ 2 h 455"/>
                <a:gd name="T106" fmla="*/ 295 w 297"/>
                <a:gd name="T107" fmla="*/ 2 h 455"/>
                <a:gd name="T108" fmla="*/ 296 w 297"/>
                <a:gd name="T109" fmla="*/ 1 h 455"/>
                <a:gd name="T110" fmla="*/ 297 w 297"/>
                <a:gd name="T111"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7" h="455">
                  <a:moveTo>
                    <a:pt x="0" y="455"/>
                  </a:moveTo>
                  <a:cubicBezTo>
                    <a:pt x="0" y="455"/>
                    <a:pt x="0" y="455"/>
                    <a:pt x="0" y="455"/>
                  </a:cubicBezTo>
                  <a:cubicBezTo>
                    <a:pt x="0" y="455"/>
                    <a:pt x="0" y="455"/>
                    <a:pt x="0" y="455"/>
                  </a:cubicBezTo>
                  <a:cubicBezTo>
                    <a:pt x="0" y="455"/>
                    <a:pt x="0" y="455"/>
                    <a:pt x="0" y="455"/>
                  </a:cubicBezTo>
                  <a:moveTo>
                    <a:pt x="11" y="455"/>
                  </a:moveTo>
                  <a:cubicBezTo>
                    <a:pt x="8" y="455"/>
                    <a:pt x="4" y="455"/>
                    <a:pt x="0" y="455"/>
                  </a:cubicBezTo>
                  <a:cubicBezTo>
                    <a:pt x="4" y="455"/>
                    <a:pt x="8" y="455"/>
                    <a:pt x="11" y="455"/>
                  </a:cubicBezTo>
                  <a:cubicBezTo>
                    <a:pt x="11" y="455"/>
                    <a:pt x="11" y="455"/>
                    <a:pt x="11" y="455"/>
                  </a:cubicBezTo>
                  <a:moveTo>
                    <a:pt x="219" y="339"/>
                  </a:moveTo>
                  <a:cubicBezTo>
                    <a:pt x="209" y="384"/>
                    <a:pt x="183" y="422"/>
                    <a:pt x="119" y="441"/>
                  </a:cubicBezTo>
                  <a:cubicBezTo>
                    <a:pt x="119" y="441"/>
                    <a:pt x="119" y="441"/>
                    <a:pt x="119" y="441"/>
                  </a:cubicBezTo>
                  <a:cubicBezTo>
                    <a:pt x="183" y="422"/>
                    <a:pt x="209" y="384"/>
                    <a:pt x="219" y="339"/>
                  </a:cubicBezTo>
                  <a:cubicBezTo>
                    <a:pt x="219" y="339"/>
                    <a:pt x="219" y="339"/>
                    <a:pt x="219" y="339"/>
                  </a:cubicBezTo>
                  <a:moveTo>
                    <a:pt x="265" y="29"/>
                  </a:moveTo>
                  <a:cubicBezTo>
                    <a:pt x="200" y="84"/>
                    <a:pt x="221" y="180"/>
                    <a:pt x="224" y="267"/>
                  </a:cubicBezTo>
                  <a:cubicBezTo>
                    <a:pt x="224" y="267"/>
                    <a:pt x="224" y="267"/>
                    <a:pt x="224" y="267"/>
                  </a:cubicBezTo>
                  <a:cubicBezTo>
                    <a:pt x="221" y="180"/>
                    <a:pt x="200" y="84"/>
                    <a:pt x="265" y="29"/>
                  </a:cubicBezTo>
                  <a:moveTo>
                    <a:pt x="266" y="29"/>
                  </a:moveTo>
                  <a:cubicBezTo>
                    <a:pt x="266" y="29"/>
                    <a:pt x="265" y="29"/>
                    <a:pt x="265" y="29"/>
                  </a:cubicBezTo>
                  <a:cubicBezTo>
                    <a:pt x="265" y="29"/>
                    <a:pt x="266" y="29"/>
                    <a:pt x="266" y="29"/>
                  </a:cubicBezTo>
                  <a:moveTo>
                    <a:pt x="266" y="29"/>
                  </a:moveTo>
                  <a:cubicBezTo>
                    <a:pt x="266" y="29"/>
                    <a:pt x="266" y="29"/>
                    <a:pt x="266" y="29"/>
                  </a:cubicBezTo>
                  <a:cubicBezTo>
                    <a:pt x="266" y="29"/>
                    <a:pt x="266" y="29"/>
                    <a:pt x="266" y="29"/>
                  </a:cubicBezTo>
                  <a:moveTo>
                    <a:pt x="267" y="28"/>
                  </a:moveTo>
                  <a:cubicBezTo>
                    <a:pt x="267" y="28"/>
                    <a:pt x="266" y="28"/>
                    <a:pt x="266" y="28"/>
                  </a:cubicBezTo>
                  <a:cubicBezTo>
                    <a:pt x="266" y="28"/>
                    <a:pt x="267" y="28"/>
                    <a:pt x="267" y="28"/>
                  </a:cubicBezTo>
                  <a:moveTo>
                    <a:pt x="267" y="28"/>
                  </a:moveTo>
                  <a:cubicBezTo>
                    <a:pt x="267" y="28"/>
                    <a:pt x="267" y="28"/>
                    <a:pt x="267" y="28"/>
                  </a:cubicBezTo>
                  <a:cubicBezTo>
                    <a:pt x="267" y="28"/>
                    <a:pt x="267" y="28"/>
                    <a:pt x="267" y="28"/>
                  </a:cubicBezTo>
                  <a:moveTo>
                    <a:pt x="267" y="28"/>
                  </a:moveTo>
                  <a:cubicBezTo>
                    <a:pt x="267" y="28"/>
                    <a:pt x="267" y="28"/>
                    <a:pt x="267" y="28"/>
                  </a:cubicBezTo>
                  <a:cubicBezTo>
                    <a:pt x="267" y="28"/>
                    <a:pt x="267" y="28"/>
                    <a:pt x="267" y="28"/>
                  </a:cubicBezTo>
                  <a:moveTo>
                    <a:pt x="267" y="27"/>
                  </a:moveTo>
                  <a:cubicBezTo>
                    <a:pt x="267" y="27"/>
                    <a:pt x="267" y="27"/>
                    <a:pt x="267" y="27"/>
                  </a:cubicBezTo>
                  <a:cubicBezTo>
                    <a:pt x="267" y="27"/>
                    <a:pt x="267" y="27"/>
                    <a:pt x="267" y="27"/>
                  </a:cubicBezTo>
                  <a:moveTo>
                    <a:pt x="268" y="27"/>
                  </a:moveTo>
                  <a:cubicBezTo>
                    <a:pt x="268" y="27"/>
                    <a:pt x="268" y="27"/>
                    <a:pt x="268" y="27"/>
                  </a:cubicBezTo>
                  <a:cubicBezTo>
                    <a:pt x="268" y="27"/>
                    <a:pt x="268" y="27"/>
                    <a:pt x="268" y="27"/>
                  </a:cubicBezTo>
                  <a:moveTo>
                    <a:pt x="268" y="27"/>
                  </a:moveTo>
                  <a:cubicBezTo>
                    <a:pt x="268" y="27"/>
                    <a:pt x="268" y="27"/>
                    <a:pt x="268" y="27"/>
                  </a:cubicBezTo>
                  <a:cubicBezTo>
                    <a:pt x="268" y="27"/>
                    <a:pt x="268" y="27"/>
                    <a:pt x="268" y="27"/>
                  </a:cubicBezTo>
                  <a:moveTo>
                    <a:pt x="268" y="27"/>
                  </a:moveTo>
                  <a:cubicBezTo>
                    <a:pt x="268" y="27"/>
                    <a:pt x="268" y="27"/>
                    <a:pt x="268" y="27"/>
                  </a:cubicBezTo>
                  <a:cubicBezTo>
                    <a:pt x="268" y="27"/>
                    <a:pt x="268" y="27"/>
                    <a:pt x="268" y="27"/>
                  </a:cubicBezTo>
                  <a:moveTo>
                    <a:pt x="268" y="27"/>
                  </a:moveTo>
                  <a:cubicBezTo>
                    <a:pt x="268" y="27"/>
                    <a:pt x="268" y="27"/>
                    <a:pt x="268" y="27"/>
                  </a:cubicBezTo>
                  <a:cubicBezTo>
                    <a:pt x="268" y="27"/>
                    <a:pt x="268" y="27"/>
                    <a:pt x="268" y="27"/>
                  </a:cubicBezTo>
                  <a:moveTo>
                    <a:pt x="269" y="26"/>
                  </a:moveTo>
                  <a:cubicBezTo>
                    <a:pt x="269" y="26"/>
                    <a:pt x="269" y="26"/>
                    <a:pt x="269" y="26"/>
                  </a:cubicBezTo>
                  <a:cubicBezTo>
                    <a:pt x="269" y="26"/>
                    <a:pt x="269" y="26"/>
                    <a:pt x="269" y="26"/>
                  </a:cubicBezTo>
                  <a:moveTo>
                    <a:pt x="269" y="26"/>
                  </a:moveTo>
                  <a:cubicBezTo>
                    <a:pt x="269" y="26"/>
                    <a:pt x="269" y="26"/>
                    <a:pt x="269" y="26"/>
                  </a:cubicBezTo>
                  <a:cubicBezTo>
                    <a:pt x="269" y="26"/>
                    <a:pt x="269" y="26"/>
                    <a:pt x="269" y="26"/>
                  </a:cubicBezTo>
                  <a:moveTo>
                    <a:pt x="269" y="26"/>
                  </a:moveTo>
                  <a:cubicBezTo>
                    <a:pt x="269" y="26"/>
                    <a:pt x="269" y="26"/>
                    <a:pt x="269" y="26"/>
                  </a:cubicBezTo>
                  <a:cubicBezTo>
                    <a:pt x="269" y="26"/>
                    <a:pt x="269" y="26"/>
                    <a:pt x="269" y="26"/>
                  </a:cubicBezTo>
                  <a:moveTo>
                    <a:pt x="269" y="26"/>
                  </a:moveTo>
                  <a:cubicBezTo>
                    <a:pt x="269" y="26"/>
                    <a:pt x="269" y="26"/>
                    <a:pt x="269" y="26"/>
                  </a:cubicBezTo>
                  <a:cubicBezTo>
                    <a:pt x="269" y="26"/>
                    <a:pt x="269" y="26"/>
                    <a:pt x="269" y="26"/>
                  </a:cubicBezTo>
                  <a:moveTo>
                    <a:pt x="270" y="25"/>
                  </a:moveTo>
                  <a:cubicBezTo>
                    <a:pt x="270" y="25"/>
                    <a:pt x="270" y="26"/>
                    <a:pt x="270" y="26"/>
                  </a:cubicBezTo>
                  <a:cubicBezTo>
                    <a:pt x="270" y="26"/>
                    <a:pt x="270" y="25"/>
                    <a:pt x="270" y="25"/>
                  </a:cubicBezTo>
                  <a:moveTo>
                    <a:pt x="270" y="25"/>
                  </a:moveTo>
                  <a:cubicBezTo>
                    <a:pt x="270" y="25"/>
                    <a:pt x="270" y="25"/>
                    <a:pt x="270" y="25"/>
                  </a:cubicBezTo>
                  <a:cubicBezTo>
                    <a:pt x="270" y="25"/>
                    <a:pt x="270" y="25"/>
                    <a:pt x="270" y="25"/>
                  </a:cubicBezTo>
                  <a:moveTo>
                    <a:pt x="270" y="25"/>
                  </a:moveTo>
                  <a:cubicBezTo>
                    <a:pt x="270" y="25"/>
                    <a:pt x="270" y="25"/>
                    <a:pt x="270" y="25"/>
                  </a:cubicBezTo>
                  <a:cubicBezTo>
                    <a:pt x="270" y="25"/>
                    <a:pt x="270" y="25"/>
                    <a:pt x="270" y="25"/>
                  </a:cubicBezTo>
                  <a:moveTo>
                    <a:pt x="270" y="25"/>
                  </a:moveTo>
                  <a:cubicBezTo>
                    <a:pt x="270" y="25"/>
                    <a:pt x="270" y="25"/>
                    <a:pt x="270" y="25"/>
                  </a:cubicBezTo>
                  <a:cubicBezTo>
                    <a:pt x="270" y="25"/>
                    <a:pt x="270" y="25"/>
                    <a:pt x="270" y="25"/>
                  </a:cubicBezTo>
                  <a:moveTo>
                    <a:pt x="271" y="25"/>
                  </a:moveTo>
                  <a:cubicBezTo>
                    <a:pt x="271" y="25"/>
                    <a:pt x="271" y="25"/>
                    <a:pt x="271" y="25"/>
                  </a:cubicBezTo>
                  <a:cubicBezTo>
                    <a:pt x="271" y="25"/>
                    <a:pt x="271" y="25"/>
                    <a:pt x="271" y="25"/>
                  </a:cubicBezTo>
                  <a:moveTo>
                    <a:pt x="271" y="24"/>
                  </a:moveTo>
                  <a:cubicBezTo>
                    <a:pt x="271" y="24"/>
                    <a:pt x="271" y="24"/>
                    <a:pt x="271" y="24"/>
                  </a:cubicBezTo>
                  <a:cubicBezTo>
                    <a:pt x="271" y="24"/>
                    <a:pt x="271" y="24"/>
                    <a:pt x="271" y="24"/>
                  </a:cubicBezTo>
                  <a:moveTo>
                    <a:pt x="271" y="24"/>
                  </a:moveTo>
                  <a:cubicBezTo>
                    <a:pt x="271" y="24"/>
                    <a:pt x="271" y="24"/>
                    <a:pt x="271" y="24"/>
                  </a:cubicBezTo>
                  <a:cubicBezTo>
                    <a:pt x="271" y="24"/>
                    <a:pt x="271" y="24"/>
                    <a:pt x="271" y="24"/>
                  </a:cubicBezTo>
                  <a:moveTo>
                    <a:pt x="271" y="24"/>
                  </a:moveTo>
                  <a:cubicBezTo>
                    <a:pt x="271" y="24"/>
                    <a:pt x="271" y="24"/>
                    <a:pt x="271" y="24"/>
                  </a:cubicBezTo>
                  <a:cubicBezTo>
                    <a:pt x="271" y="24"/>
                    <a:pt x="271" y="24"/>
                    <a:pt x="271" y="24"/>
                  </a:cubicBezTo>
                  <a:moveTo>
                    <a:pt x="272" y="24"/>
                  </a:moveTo>
                  <a:cubicBezTo>
                    <a:pt x="272" y="24"/>
                    <a:pt x="272" y="24"/>
                    <a:pt x="272" y="24"/>
                  </a:cubicBezTo>
                  <a:cubicBezTo>
                    <a:pt x="272" y="24"/>
                    <a:pt x="272" y="24"/>
                    <a:pt x="272" y="24"/>
                  </a:cubicBezTo>
                  <a:moveTo>
                    <a:pt x="272" y="24"/>
                  </a:moveTo>
                  <a:cubicBezTo>
                    <a:pt x="272" y="24"/>
                    <a:pt x="272" y="24"/>
                    <a:pt x="272" y="24"/>
                  </a:cubicBezTo>
                  <a:cubicBezTo>
                    <a:pt x="272" y="24"/>
                    <a:pt x="272" y="24"/>
                    <a:pt x="272" y="24"/>
                  </a:cubicBezTo>
                  <a:moveTo>
                    <a:pt x="272" y="23"/>
                  </a:moveTo>
                  <a:cubicBezTo>
                    <a:pt x="272" y="23"/>
                    <a:pt x="272" y="23"/>
                    <a:pt x="272" y="23"/>
                  </a:cubicBezTo>
                  <a:cubicBezTo>
                    <a:pt x="272" y="23"/>
                    <a:pt x="272" y="23"/>
                    <a:pt x="272" y="23"/>
                  </a:cubicBezTo>
                  <a:moveTo>
                    <a:pt x="272" y="23"/>
                  </a:moveTo>
                  <a:cubicBezTo>
                    <a:pt x="272" y="23"/>
                    <a:pt x="272" y="23"/>
                    <a:pt x="272" y="23"/>
                  </a:cubicBezTo>
                  <a:cubicBezTo>
                    <a:pt x="272" y="23"/>
                    <a:pt x="272" y="23"/>
                    <a:pt x="272" y="23"/>
                  </a:cubicBezTo>
                  <a:moveTo>
                    <a:pt x="273" y="23"/>
                  </a:moveTo>
                  <a:cubicBezTo>
                    <a:pt x="273" y="23"/>
                    <a:pt x="273" y="23"/>
                    <a:pt x="273" y="23"/>
                  </a:cubicBezTo>
                  <a:cubicBezTo>
                    <a:pt x="273" y="23"/>
                    <a:pt x="273" y="23"/>
                    <a:pt x="273" y="23"/>
                  </a:cubicBezTo>
                  <a:moveTo>
                    <a:pt x="273" y="23"/>
                  </a:moveTo>
                  <a:cubicBezTo>
                    <a:pt x="273" y="23"/>
                    <a:pt x="273" y="23"/>
                    <a:pt x="273" y="23"/>
                  </a:cubicBezTo>
                  <a:cubicBezTo>
                    <a:pt x="273" y="23"/>
                    <a:pt x="273" y="23"/>
                    <a:pt x="273" y="23"/>
                  </a:cubicBezTo>
                  <a:moveTo>
                    <a:pt x="273" y="23"/>
                  </a:moveTo>
                  <a:cubicBezTo>
                    <a:pt x="273" y="23"/>
                    <a:pt x="273" y="23"/>
                    <a:pt x="273" y="23"/>
                  </a:cubicBezTo>
                  <a:cubicBezTo>
                    <a:pt x="273" y="23"/>
                    <a:pt x="273" y="23"/>
                    <a:pt x="273" y="23"/>
                  </a:cubicBezTo>
                  <a:moveTo>
                    <a:pt x="273" y="22"/>
                  </a:moveTo>
                  <a:cubicBezTo>
                    <a:pt x="273" y="22"/>
                    <a:pt x="273" y="22"/>
                    <a:pt x="273" y="22"/>
                  </a:cubicBezTo>
                  <a:cubicBezTo>
                    <a:pt x="273" y="22"/>
                    <a:pt x="273" y="22"/>
                    <a:pt x="273" y="22"/>
                  </a:cubicBezTo>
                  <a:moveTo>
                    <a:pt x="274" y="22"/>
                  </a:moveTo>
                  <a:cubicBezTo>
                    <a:pt x="274" y="22"/>
                    <a:pt x="274" y="22"/>
                    <a:pt x="273" y="22"/>
                  </a:cubicBezTo>
                  <a:cubicBezTo>
                    <a:pt x="274" y="22"/>
                    <a:pt x="274" y="22"/>
                    <a:pt x="274" y="22"/>
                  </a:cubicBezTo>
                  <a:moveTo>
                    <a:pt x="274" y="22"/>
                  </a:moveTo>
                  <a:cubicBezTo>
                    <a:pt x="274" y="22"/>
                    <a:pt x="274" y="22"/>
                    <a:pt x="274" y="22"/>
                  </a:cubicBezTo>
                  <a:cubicBezTo>
                    <a:pt x="274" y="22"/>
                    <a:pt x="274" y="22"/>
                    <a:pt x="274" y="22"/>
                  </a:cubicBezTo>
                  <a:moveTo>
                    <a:pt x="274" y="22"/>
                  </a:moveTo>
                  <a:cubicBezTo>
                    <a:pt x="274" y="22"/>
                    <a:pt x="274" y="22"/>
                    <a:pt x="274" y="22"/>
                  </a:cubicBezTo>
                  <a:cubicBezTo>
                    <a:pt x="274" y="22"/>
                    <a:pt x="274" y="22"/>
                    <a:pt x="274" y="22"/>
                  </a:cubicBezTo>
                  <a:moveTo>
                    <a:pt x="274" y="21"/>
                  </a:moveTo>
                  <a:cubicBezTo>
                    <a:pt x="274" y="21"/>
                    <a:pt x="274" y="22"/>
                    <a:pt x="274" y="22"/>
                  </a:cubicBezTo>
                  <a:cubicBezTo>
                    <a:pt x="274" y="22"/>
                    <a:pt x="274" y="21"/>
                    <a:pt x="274" y="21"/>
                  </a:cubicBezTo>
                  <a:moveTo>
                    <a:pt x="275" y="21"/>
                  </a:moveTo>
                  <a:cubicBezTo>
                    <a:pt x="275" y="21"/>
                    <a:pt x="275" y="21"/>
                    <a:pt x="274" y="21"/>
                  </a:cubicBezTo>
                  <a:cubicBezTo>
                    <a:pt x="275" y="21"/>
                    <a:pt x="275" y="21"/>
                    <a:pt x="275" y="21"/>
                  </a:cubicBezTo>
                  <a:moveTo>
                    <a:pt x="275" y="21"/>
                  </a:moveTo>
                  <a:cubicBezTo>
                    <a:pt x="275" y="21"/>
                    <a:pt x="275" y="21"/>
                    <a:pt x="275" y="21"/>
                  </a:cubicBezTo>
                  <a:cubicBezTo>
                    <a:pt x="275" y="21"/>
                    <a:pt x="275" y="21"/>
                    <a:pt x="275" y="21"/>
                  </a:cubicBezTo>
                  <a:moveTo>
                    <a:pt x="275" y="21"/>
                  </a:moveTo>
                  <a:cubicBezTo>
                    <a:pt x="275" y="21"/>
                    <a:pt x="275" y="21"/>
                    <a:pt x="275" y="21"/>
                  </a:cubicBezTo>
                  <a:cubicBezTo>
                    <a:pt x="275" y="21"/>
                    <a:pt x="275" y="21"/>
                    <a:pt x="275" y="21"/>
                  </a:cubicBezTo>
                  <a:moveTo>
                    <a:pt x="275" y="21"/>
                  </a:moveTo>
                  <a:cubicBezTo>
                    <a:pt x="275" y="21"/>
                    <a:pt x="275" y="21"/>
                    <a:pt x="275" y="21"/>
                  </a:cubicBezTo>
                  <a:cubicBezTo>
                    <a:pt x="275" y="21"/>
                    <a:pt x="275" y="21"/>
                    <a:pt x="275" y="21"/>
                  </a:cubicBezTo>
                  <a:moveTo>
                    <a:pt x="276" y="20"/>
                  </a:moveTo>
                  <a:cubicBezTo>
                    <a:pt x="276" y="20"/>
                    <a:pt x="275" y="20"/>
                    <a:pt x="275" y="21"/>
                  </a:cubicBezTo>
                  <a:cubicBezTo>
                    <a:pt x="275" y="20"/>
                    <a:pt x="276" y="20"/>
                    <a:pt x="276" y="20"/>
                  </a:cubicBezTo>
                  <a:moveTo>
                    <a:pt x="276" y="20"/>
                  </a:moveTo>
                  <a:cubicBezTo>
                    <a:pt x="276" y="20"/>
                    <a:pt x="276" y="20"/>
                    <a:pt x="276" y="20"/>
                  </a:cubicBezTo>
                  <a:cubicBezTo>
                    <a:pt x="276" y="20"/>
                    <a:pt x="276" y="20"/>
                    <a:pt x="276" y="20"/>
                  </a:cubicBezTo>
                  <a:moveTo>
                    <a:pt x="276" y="20"/>
                  </a:moveTo>
                  <a:cubicBezTo>
                    <a:pt x="276" y="20"/>
                    <a:pt x="276" y="20"/>
                    <a:pt x="276" y="20"/>
                  </a:cubicBezTo>
                  <a:cubicBezTo>
                    <a:pt x="276" y="20"/>
                    <a:pt x="276" y="20"/>
                    <a:pt x="276" y="20"/>
                  </a:cubicBezTo>
                  <a:moveTo>
                    <a:pt x="276" y="20"/>
                  </a:moveTo>
                  <a:cubicBezTo>
                    <a:pt x="276" y="20"/>
                    <a:pt x="276" y="20"/>
                    <a:pt x="276" y="20"/>
                  </a:cubicBezTo>
                  <a:cubicBezTo>
                    <a:pt x="276" y="20"/>
                    <a:pt x="276" y="20"/>
                    <a:pt x="276" y="20"/>
                  </a:cubicBezTo>
                  <a:moveTo>
                    <a:pt x="277" y="19"/>
                  </a:moveTo>
                  <a:cubicBezTo>
                    <a:pt x="277" y="20"/>
                    <a:pt x="276" y="20"/>
                    <a:pt x="276" y="20"/>
                  </a:cubicBezTo>
                  <a:cubicBezTo>
                    <a:pt x="276" y="20"/>
                    <a:pt x="277" y="20"/>
                    <a:pt x="277" y="19"/>
                  </a:cubicBezTo>
                  <a:moveTo>
                    <a:pt x="277" y="19"/>
                  </a:moveTo>
                  <a:cubicBezTo>
                    <a:pt x="277" y="19"/>
                    <a:pt x="277" y="19"/>
                    <a:pt x="277" y="19"/>
                  </a:cubicBezTo>
                  <a:cubicBezTo>
                    <a:pt x="277" y="19"/>
                    <a:pt x="277" y="19"/>
                    <a:pt x="277" y="19"/>
                  </a:cubicBezTo>
                  <a:moveTo>
                    <a:pt x="277" y="19"/>
                  </a:moveTo>
                  <a:cubicBezTo>
                    <a:pt x="277" y="19"/>
                    <a:pt x="277" y="19"/>
                    <a:pt x="277" y="19"/>
                  </a:cubicBezTo>
                  <a:cubicBezTo>
                    <a:pt x="277" y="19"/>
                    <a:pt x="277" y="19"/>
                    <a:pt x="277" y="19"/>
                  </a:cubicBezTo>
                  <a:moveTo>
                    <a:pt x="277" y="19"/>
                  </a:moveTo>
                  <a:cubicBezTo>
                    <a:pt x="277" y="19"/>
                    <a:pt x="277" y="19"/>
                    <a:pt x="277" y="19"/>
                  </a:cubicBezTo>
                  <a:cubicBezTo>
                    <a:pt x="277" y="19"/>
                    <a:pt x="277" y="19"/>
                    <a:pt x="277" y="19"/>
                  </a:cubicBezTo>
                  <a:moveTo>
                    <a:pt x="278" y="19"/>
                  </a:moveTo>
                  <a:cubicBezTo>
                    <a:pt x="278" y="19"/>
                    <a:pt x="277" y="19"/>
                    <a:pt x="277" y="19"/>
                  </a:cubicBezTo>
                  <a:cubicBezTo>
                    <a:pt x="277" y="19"/>
                    <a:pt x="277" y="19"/>
                    <a:pt x="278" y="19"/>
                  </a:cubicBezTo>
                  <a:moveTo>
                    <a:pt x="278" y="18"/>
                  </a:moveTo>
                  <a:cubicBezTo>
                    <a:pt x="278" y="18"/>
                    <a:pt x="278" y="18"/>
                    <a:pt x="278" y="19"/>
                  </a:cubicBezTo>
                  <a:cubicBezTo>
                    <a:pt x="278" y="18"/>
                    <a:pt x="278" y="18"/>
                    <a:pt x="278" y="18"/>
                  </a:cubicBezTo>
                  <a:moveTo>
                    <a:pt x="278" y="18"/>
                  </a:moveTo>
                  <a:cubicBezTo>
                    <a:pt x="278" y="18"/>
                    <a:pt x="278" y="18"/>
                    <a:pt x="278" y="18"/>
                  </a:cubicBezTo>
                  <a:cubicBezTo>
                    <a:pt x="278" y="18"/>
                    <a:pt x="278" y="18"/>
                    <a:pt x="278" y="18"/>
                  </a:cubicBezTo>
                  <a:moveTo>
                    <a:pt x="278" y="18"/>
                  </a:moveTo>
                  <a:cubicBezTo>
                    <a:pt x="278" y="18"/>
                    <a:pt x="278" y="18"/>
                    <a:pt x="278" y="18"/>
                  </a:cubicBezTo>
                  <a:cubicBezTo>
                    <a:pt x="278" y="18"/>
                    <a:pt x="278" y="18"/>
                    <a:pt x="278" y="18"/>
                  </a:cubicBezTo>
                  <a:moveTo>
                    <a:pt x="279" y="18"/>
                  </a:moveTo>
                  <a:cubicBezTo>
                    <a:pt x="278" y="18"/>
                    <a:pt x="278" y="18"/>
                    <a:pt x="278" y="18"/>
                  </a:cubicBezTo>
                  <a:cubicBezTo>
                    <a:pt x="278" y="18"/>
                    <a:pt x="278" y="18"/>
                    <a:pt x="279" y="18"/>
                  </a:cubicBezTo>
                  <a:moveTo>
                    <a:pt x="279" y="18"/>
                  </a:moveTo>
                  <a:cubicBezTo>
                    <a:pt x="279" y="18"/>
                    <a:pt x="279" y="18"/>
                    <a:pt x="279" y="18"/>
                  </a:cubicBezTo>
                  <a:cubicBezTo>
                    <a:pt x="279" y="18"/>
                    <a:pt x="279" y="18"/>
                    <a:pt x="279" y="18"/>
                  </a:cubicBezTo>
                  <a:moveTo>
                    <a:pt x="279" y="17"/>
                  </a:moveTo>
                  <a:cubicBezTo>
                    <a:pt x="279" y="17"/>
                    <a:pt x="279" y="17"/>
                    <a:pt x="279" y="18"/>
                  </a:cubicBezTo>
                  <a:cubicBezTo>
                    <a:pt x="279" y="17"/>
                    <a:pt x="279" y="17"/>
                    <a:pt x="279" y="17"/>
                  </a:cubicBezTo>
                  <a:moveTo>
                    <a:pt x="279" y="17"/>
                  </a:moveTo>
                  <a:cubicBezTo>
                    <a:pt x="279" y="17"/>
                    <a:pt x="279" y="17"/>
                    <a:pt x="279" y="17"/>
                  </a:cubicBezTo>
                  <a:cubicBezTo>
                    <a:pt x="279" y="17"/>
                    <a:pt x="279" y="17"/>
                    <a:pt x="279" y="17"/>
                  </a:cubicBezTo>
                  <a:moveTo>
                    <a:pt x="279" y="17"/>
                  </a:moveTo>
                  <a:cubicBezTo>
                    <a:pt x="279" y="17"/>
                    <a:pt x="279" y="17"/>
                    <a:pt x="279" y="17"/>
                  </a:cubicBezTo>
                  <a:cubicBezTo>
                    <a:pt x="279" y="17"/>
                    <a:pt x="279" y="17"/>
                    <a:pt x="279" y="17"/>
                  </a:cubicBezTo>
                  <a:moveTo>
                    <a:pt x="280" y="17"/>
                  </a:moveTo>
                  <a:cubicBezTo>
                    <a:pt x="280" y="17"/>
                    <a:pt x="280" y="17"/>
                    <a:pt x="280" y="17"/>
                  </a:cubicBezTo>
                  <a:cubicBezTo>
                    <a:pt x="280" y="17"/>
                    <a:pt x="280" y="17"/>
                    <a:pt x="280" y="17"/>
                  </a:cubicBezTo>
                  <a:moveTo>
                    <a:pt x="280" y="17"/>
                  </a:moveTo>
                  <a:cubicBezTo>
                    <a:pt x="280" y="17"/>
                    <a:pt x="280" y="17"/>
                    <a:pt x="280" y="17"/>
                  </a:cubicBezTo>
                  <a:cubicBezTo>
                    <a:pt x="280" y="17"/>
                    <a:pt x="280" y="17"/>
                    <a:pt x="280" y="17"/>
                  </a:cubicBezTo>
                  <a:moveTo>
                    <a:pt x="280" y="16"/>
                  </a:moveTo>
                  <a:cubicBezTo>
                    <a:pt x="280" y="16"/>
                    <a:pt x="280" y="16"/>
                    <a:pt x="280" y="16"/>
                  </a:cubicBezTo>
                  <a:cubicBezTo>
                    <a:pt x="280" y="16"/>
                    <a:pt x="280" y="16"/>
                    <a:pt x="280" y="16"/>
                  </a:cubicBezTo>
                  <a:moveTo>
                    <a:pt x="281" y="16"/>
                  </a:moveTo>
                  <a:cubicBezTo>
                    <a:pt x="280" y="16"/>
                    <a:pt x="280" y="16"/>
                    <a:pt x="280" y="16"/>
                  </a:cubicBezTo>
                  <a:cubicBezTo>
                    <a:pt x="280" y="16"/>
                    <a:pt x="280" y="16"/>
                    <a:pt x="281" y="16"/>
                  </a:cubicBezTo>
                  <a:moveTo>
                    <a:pt x="281" y="16"/>
                  </a:moveTo>
                  <a:cubicBezTo>
                    <a:pt x="281" y="16"/>
                    <a:pt x="281" y="16"/>
                    <a:pt x="281" y="16"/>
                  </a:cubicBezTo>
                  <a:cubicBezTo>
                    <a:pt x="281" y="16"/>
                    <a:pt x="281" y="16"/>
                    <a:pt x="281" y="16"/>
                  </a:cubicBezTo>
                  <a:moveTo>
                    <a:pt x="281" y="15"/>
                  </a:moveTo>
                  <a:cubicBezTo>
                    <a:pt x="281" y="16"/>
                    <a:pt x="281" y="16"/>
                    <a:pt x="281" y="16"/>
                  </a:cubicBezTo>
                  <a:cubicBezTo>
                    <a:pt x="281" y="16"/>
                    <a:pt x="281" y="16"/>
                    <a:pt x="281" y="15"/>
                  </a:cubicBezTo>
                  <a:moveTo>
                    <a:pt x="281" y="15"/>
                  </a:moveTo>
                  <a:cubicBezTo>
                    <a:pt x="281" y="15"/>
                    <a:pt x="281" y="15"/>
                    <a:pt x="281" y="15"/>
                  </a:cubicBezTo>
                  <a:cubicBezTo>
                    <a:pt x="281" y="15"/>
                    <a:pt x="281" y="15"/>
                    <a:pt x="281" y="15"/>
                  </a:cubicBezTo>
                  <a:moveTo>
                    <a:pt x="282" y="15"/>
                  </a:moveTo>
                  <a:cubicBezTo>
                    <a:pt x="281" y="15"/>
                    <a:pt x="281" y="15"/>
                    <a:pt x="281" y="15"/>
                  </a:cubicBezTo>
                  <a:cubicBezTo>
                    <a:pt x="281" y="15"/>
                    <a:pt x="281" y="15"/>
                    <a:pt x="282" y="15"/>
                  </a:cubicBezTo>
                  <a:moveTo>
                    <a:pt x="282" y="15"/>
                  </a:moveTo>
                  <a:cubicBezTo>
                    <a:pt x="282" y="15"/>
                    <a:pt x="282" y="15"/>
                    <a:pt x="282" y="15"/>
                  </a:cubicBezTo>
                  <a:cubicBezTo>
                    <a:pt x="282" y="15"/>
                    <a:pt x="282" y="15"/>
                    <a:pt x="282" y="15"/>
                  </a:cubicBezTo>
                  <a:moveTo>
                    <a:pt x="282" y="15"/>
                  </a:moveTo>
                  <a:cubicBezTo>
                    <a:pt x="282" y="15"/>
                    <a:pt x="282" y="15"/>
                    <a:pt x="282" y="15"/>
                  </a:cubicBezTo>
                  <a:cubicBezTo>
                    <a:pt x="282" y="15"/>
                    <a:pt x="282" y="15"/>
                    <a:pt x="282" y="15"/>
                  </a:cubicBezTo>
                  <a:moveTo>
                    <a:pt x="282" y="14"/>
                  </a:moveTo>
                  <a:cubicBezTo>
                    <a:pt x="282" y="14"/>
                    <a:pt x="282" y="14"/>
                    <a:pt x="282" y="15"/>
                  </a:cubicBezTo>
                  <a:cubicBezTo>
                    <a:pt x="282" y="14"/>
                    <a:pt x="282" y="14"/>
                    <a:pt x="282" y="14"/>
                  </a:cubicBezTo>
                  <a:moveTo>
                    <a:pt x="283" y="14"/>
                  </a:moveTo>
                  <a:cubicBezTo>
                    <a:pt x="283" y="14"/>
                    <a:pt x="283" y="14"/>
                    <a:pt x="283" y="14"/>
                  </a:cubicBezTo>
                  <a:cubicBezTo>
                    <a:pt x="283" y="14"/>
                    <a:pt x="283" y="14"/>
                    <a:pt x="283" y="14"/>
                  </a:cubicBezTo>
                  <a:moveTo>
                    <a:pt x="283" y="14"/>
                  </a:moveTo>
                  <a:cubicBezTo>
                    <a:pt x="283" y="14"/>
                    <a:pt x="283" y="14"/>
                    <a:pt x="283" y="14"/>
                  </a:cubicBezTo>
                  <a:cubicBezTo>
                    <a:pt x="283" y="14"/>
                    <a:pt x="283" y="14"/>
                    <a:pt x="283" y="14"/>
                  </a:cubicBezTo>
                  <a:moveTo>
                    <a:pt x="283" y="13"/>
                  </a:moveTo>
                  <a:cubicBezTo>
                    <a:pt x="283" y="14"/>
                    <a:pt x="283" y="14"/>
                    <a:pt x="283" y="14"/>
                  </a:cubicBezTo>
                  <a:cubicBezTo>
                    <a:pt x="283" y="14"/>
                    <a:pt x="283" y="14"/>
                    <a:pt x="283" y="13"/>
                  </a:cubicBezTo>
                  <a:moveTo>
                    <a:pt x="283" y="13"/>
                  </a:moveTo>
                  <a:cubicBezTo>
                    <a:pt x="283" y="13"/>
                    <a:pt x="283" y="13"/>
                    <a:pt x="283" y="13"/>
                  </a:cubicBezTo>
                  <a:cubicBezTo>
                    <a:pt x="283" y="13"/>
                    <a:pt x="283" y="13"/>
                    <a:pt x="283" y="13"/>
                  </a:cubicBezTo>
                  <a:moveTo>
                    <a:pt x="284" y="13"/>
                  </a:moveTo>
                  <a:cubicBezTo>
                    <a:pt x="284" y="13"/>
                    <a:pt x="283" y="13"/>
                    <a:pt x="283" y="13"/>
                  </a:cubicBezTo>
                  <a:cubicBezTo>
                    <a:pt x="283" y="13"/>
                    <a:pt x="284" y="13"/>
                    <a:pt x="284" y="13"/>
                  </a:cubicBezTo>
                  <a:moveTo>
                    <a:pt x="284" y="13"/>
                  </a:moveTo>
                  <a:cubicBezTo>
                    <a:pt x="284" y="13"/>
                    <a:pt x="284" y="13"/>
                    <a:pt x="284" y="13"/>
                  </a:cubicBezTo>
                  <a:cubicBezTo>
                    <a:pt x="284" y="13"/>
                    <a:pt x="284" y="13"/>
                    <a:pt x="284" y="13"/>
                  </a:cubicBezTo>
                  <a:moveTo>
                    <a:pt x="284" y="13"/>
                  </a:moveTo>
                  <a:cubicBezTo>
                    <a:pt x="284" y="13"/>
                    <a:pt x="284" y="13"/>
                    <a:pt x="284" y="13"/>
                  </a:cubicBezTo>
                  <a:cubicBezTo>
                    <a:pt x="284" y="13"/>
                    <a:pt x="284" y="13"/>
                    <a:pt x="284" y="13"/>
                  </a:cubicBezTo>
                  <a:moveTo>
                    <a:pt x="284" y="12"/>
                  </a:moveTo>
                  <a:cubicBezTo>
                    <a:pt x="284" y="12"/>
                    <a:pt x="284" y="12"/>
                    <a:pt x="284" y="13"/>
                  </a:cubicBezTo>
                  <a:cubicBezTo>
                    <a:pt x="284" y="12"/>
                    <a:pt x="284" y="12"/>
                    <a:pt x="284" y="12"/>
                  </a:cubicBezTo>
                  <a:moveTo>
                    <a:pt x="284" y="12"/>
                  </a:moveTo>
                  <a:cubicBezTo>
                    <a:pt x="284" y="12"/>
                    <a:pt x="284" y="12"/>
                    <a:pt x="284" y="12"/>
                  </a:cubicBezTo>
                  <a:cubicBezTo>
                    <a:pt x="284" y="12"/>
                    <a:pt x="284" y="12"/>
                    <a:pt x="284" y="12"/>
                  </a:cubicBezTo>
                  <a:moveTo>
                    <a:pt x="285" y="12"/>
                  </a:moveTo>
                  <a:cubicBezTo>
                    <a:pt x="285" y="12"/>
                    <a:pt x="285" y="12"/>
                    <a:pt x="285" y="12"/>
                  </a:cubicBezTo>
                  <a:cubicBezTo>
                    <a:pt x="285" y="12"/>
                    <a:pt x="285" y="12"/>
                    <a:pt x="285" y="12"/>
                  </a:cubicBezTo>
                  <a:moveTo>
                    <a:pt x="285" y="12"/>
                  </a:moveTo>
                  <a:cubicBezTo>
                    <a:pt x="285" y="12"/>
                    <a:pt x="285" y="12"/>
                    <a:pt x="285" y="12"/>
                  </a:cubicBezTo>
                  <a:cubicBezTo>
                    <a:pt x="285" y="12"/>
                    <a:pt x="285" y="12"/>
                    <a:pt x="285" y="12"/>
                  </a:cubicBezTo>
                  <a:moveTo>
                    <a:pt x="285" y="12"/>
                  </a:moveTo>
                  <a:cubicBezTo>
                    <a:pt x="285" y="12"/>
                    <a:pt x="285" y="12"/>
                    <a:pt x="285" y="12"/>
                  </a:cubicBezTo>
                  <a:cubicBezTo>
                    <a:pt x="285" y="12"/>
                    <a:pt x="285" y="12"/>
                    <a:pt x="285" y="12"/>
                  </a:cubicBezTo>
                  <a:moveTo>
                    <a:pt x="285" y="11"/>
                  </a:moveTo>
                  <a:cubicBezTo>
                    <a:pt x="285" y="11"/>
                    <a:pt x="285" y="11"/>
                    <a:pt x="285" y="11"/>
                  </a:cubicBezTo>
                  <a:cubicBezTo>
                    <a:pt x="285" y="11"/>
                    <a:pt x="285" y="11"/>
                    <a:pt x="285" y="11"/>
                  </a:cubicBezTo>
                  <a:moveTo>
                    <a:pt x="286" y="11"/>
                  </a:moveTo>
                  <a:cubicBezTo>
                    <a:pt x="286" y="11"/>
                    <a:pt x="286" y="11"/>
                    <a:pt x="285" y="11"/>
                  </a:cubicBezTo>
                  <a:cubicBezTo>
                    <a:pt x="286" y="11"/>
                    <a:pt x="286" y="11"/>
                    <a:pt x="286" y="11"/>
                  </a:cubicBezTo>
                  <a:moveTo>
                    <a:pt x="286" y="11"/>
                  </a:moveTo>
                  <a:cubicBezTo>
                    <a:pt x="286" y="11"/>
                    <a:pt x="286" y="11"/>
                    <a:pt x="286" y="11"/>
                  </a:cubicBezTo>
                  <a:cubicBezTo>
                    <a:pt x="286" y="11"/>
                    <a:pt x="286" y="11"/>
                    <a:pt x="286" y="11"/>
                  </a:cubicBezTo>
                  <a:moveTo>
                    <a:pt x="286" y="11"/>
                  </a:moveTo>
                  <a:cubicBezTo>
                    <a:pt x="286" y="11"/>
                    <a:pt x="286" y="11"/>
                    <a:pt x="286" y="11"/>
                  </a:cubicBezTo>
                  <a:cubicBezTo>
                    <a:pt x="286" y="11"/>
                    <a:pt x="286" y="11"/>
                    <a:pt x="286" y="11"/>
                  </a:cubicBezTo>
                  <a:moveTo>
                    <a:pt x="286" y="10"/>
                  </a:moveTo>
                  <a:cubicBezTo>
                    <a:pt x="286" y="11"/>
                    <a:pt x="286" y="11"/>
                    <a:pt x="286" y="11"/>
                  </a:cubicBezTo>
                  <a:cubicBezTo>
                    <a:pt x="286" y="11"/>
                    <a:pt x="286" y="11"/>
                    <a:pt x="286" y="10"/>
                  </a:cubicBezTo>
                  <a:moveTo>
                    <a:pt x="286" y="10"/>
                  </a:moveTo>
                  <a:cubicBezTo>
                    <a:pt x="286" y="10"/>
                    <a:pt x="286" y="10"/>
                    <a:pt x="286" y="10"/>
                  </a:cubicBezTo>
                  <a:cubicBezTo>
                    <a:pt x="286" y="10"/>
                    <a:pt x="286" y="10"/>
                    <a:pt x="286" y="10"/>
                  </a:cubicBezTo>
                  <a:moveTo>
                    <a:pt x="287" y="10"/>
                  </a:moveTo>
                  <a:cubicBezTo>
                    <a:pt x="287" y="10"/>
                    <a:pt x="287" y="10"/>
                    <a:pt x="287" y="10"/>
                  </a:cubicBezTo>
                  <a:cubicBezTo>
                    <a:pt x="287" y="10"/>
                    <a:pt x="287" y="10"/>
                    <a:pt x="287" y="10"/>
                  </a:cubicBezTo>
                  <a:moveTo>
                    <a:pt x="287" y="10"/>
                  </a:moveTo>
                  <a:cubicBezTo>
                    <a:pt x="287" y="10"/>
                    <a:pt x="287" y="10"/>
                    <a:pt x="287" y="10"/>
                  </a:cubicBezTo>
                  <a:cubicBezTo>
                    <a:pt x="287" y="10"/>
                    <a:pt x="287" y="10"/>
                    <a:pt x="287" y="10"/>
                  </a:cubicBezTo>
                  <a:moveTo>
                    <a:pt x="287" y="10"/>
                  </a:moveTo>
                  <a:cubicBezTo>
                    <a:pt x="287" y="10"/>
                    <a:pt x="287" y="10"/>
                    <a:pt x="287" y="10"/>
                  </a:cubicBezTo>
                  <a:cubicBezTo>
                    <a:pt x="287" y="10"/>
                    <a:pt x="287" y="10"/>
                    <a:pt x="287" y="10"/>
                  </a:cubicBezTo>
                  <a:moveTo>
                    <a:pt x="287" y="9"/>
                  </a:moveTo>
                  <a:cubicBezTo>
                    <a:pt x="287" y="9"/>
                    <a:pt x="287" y="9"/>
                    <a:pt x="287" y="10"/>
                  </a:cubicBezTo>
                  <a:cubicBezTo>
                    <a:pt x="287" y="9"/>
                    <a:pt x="287" y="9"/>
                    <a:pt x="287" y="9"/>
                  </a:cubicBezTo>
                  <a:moveTo>
                    <a:pt x="288" y="9"/>
                  </a:moveTo>
                  <a:cubicBezTo>
                    <a:pt x="288" y="9"/>
                    <a:pt x="288" y="9"/>
                    <a:pt x="287" y="9"/>
                  </a:cubicBezTo>
                  <a:cubicBezTo>
                    <a:pt x="288" y="9"/>
                    <a:pt x="288" y="9"/>
                    <a:pt x="288" y="9"/>
                  </a:cubicBezTo>
                  <a:moveTo>
                    <a:pt x="288" y="9"/>
                  </a:moveTo>
                  <a:cubicBezTo>
                    <a:pt x="288" y="9"/>
                    <a:pt x="288" y="9"/>
                    <a:pt x="288" y="9"/>
                  </a:cubicBezTo>
                  <a:cubicBezTo>
                    <a:pt x="288" y="9"/>
                    <a:pt x="288" y="9"/>
                    <a:pt x="288" y="9"/>
                  </a:cubicBezTo>
                  <a:moveTo>
                    <a:pt x="288" y="9"/>
                  </a:moveTo>
                  <a:cubicBezTo>
                    <a:pt x="288" y="9"/>
                    <a:pt x="288" y="9"/>
                    <a:pt x="288" y="9"/>
                  </a:cubicBezTo>
                  <a:cubicBezTo>
                    <a:pt x="288" y="9"/>
                    <a:pt x="288" y="9"/>
                    <a:pt x="288" y="9"/>
                  </a:cubicBezTo>
                  <a:moveTo>
                    <a:pt x="288" y="9"/>
                  </a:moveTo>
                  <a:cubicBezTo>
                    <a:pt x="288" y="9"/>
                    <a:pt x="288" y="9"/>
                    <a:pt x="288" y="9"/>
                  </a:cubicBezTo>
                  <a:cubicBezTo>
                    <a:pt x="288" y="9"/>
                    <a:pt x="288" y="9"/>
                    <a:pt x="288" y="9"/>
                  </a:cubicBezTo>
                  <a:moveTo>
                    <a:pt x="289" y="8"/>
                  </a:moveTo>
                  <a:cubicBezTo>
                    <a:pt x="288" y="8"/>
                    <a:pt x="288" y="8"/>
                    <a:pt x="288" y="8"/>
                  </a:cubicBezTo>
                  <a:cubicBezTo>
                    <a:pt x="288" y="8"/>
                    <a:pt x="288" y="8"/>
                    <a:pt x="289" y="8"/>
                  </a:cubicBezTo>
                  <a:moveTo>
                    <a:pt x="289" y="8"/>
                  </a:moveTo>
                  <a:cubicBezTo>
                    <a:pt x="289" y="8"/>
                    <a:pt x="289" y="8"/>
                    <a:pt x="289" y="8"/>
                  </a:cubicBezTo>
                  <a:cubicBezTo>
                    <a:pt x="289" y="8"/>
                    <a:pt x="289" y="8"/>
                    <a:pt x="289" y="8"/>
                  </a:cubicBezTo>
                  <a:moveTo>
                    <a:pt x="289" y="8"/>
                  </a:moveTo>
                  <a:cubicBezTo>
                    <a:pt x="289" y="8"/>
                    <a:pt x="289" y="8"/>
                    <a:pt x="289" y="8"/>
                  </a:cubicBezTo>
                  <a:cubicBezTo>
                    <a:pt x="289" y="8"/>
                    <a:pt x="289" y="8"/>
                    <a:pt x="289" y="8"/>
                  </a:cubicBezTo>
                  <a:moveTo>
                    <a:pt x="289" y="8"/>
                  </a:moveTo>
                  <a:cubicBezTo>
                    <a:pt x="289" y="8"/>
                    <a:pt x="289" y="8"/>
                    <a:pt x="289" y="8"/>
                  </a:cubicBezTo>
                  <a:cubicBezTo>
                    <a:pt x="289" y="8"/>
                    <a:pt x="289" y="8"/>
                    <a:pt x="289" y="8"/>
                  </a:cubicBezTo>
                  <a:moveTo>
                    <a:pt x="289" y="7"/>
                  </a:moveTo>
                  <a:cubicBezTo>
                    <a:pt x="289" y="7"/>
                    <a:pt x="289" y="8"/>
                    <a:pt x="289" y="8"/>
                  </a:cubicBezTo>
                  <a:cubicBezTo>
                    <a:pt x="289" y="8"/>
                    <a:pt x="289" y="7"/>
                    <a:pt x="289" y="7"/>
                  </a:cubicBezTo>
                  <a:moveTo>
                    <a:pt x="290" y="7"/>
                  </a:moveTo>
                  <a:cubicBezTo>
                    <a:pt x="290" y="7"/>
                    <a:pt x="290" y="7"/>
                    <a:pt x="290" y="7"/>
                  </a:cubicBezTo>
                  <a:cubicBezTo>
                    <a:pt x="290" y="7"/>
                    <a:pt x="290" y="7"/>
                    <a:pt x="290" y="7"/>
                  </a:cubicBezTo>
                  <a:moveTo>
                    <a:pt x="290" y="7"/>
                  </a:moveTo>
                  <a:cubicBezTo>
                    <a:pt x="290" y="7"/>
                    <a:pt x="290" y="7"/>
                    <a:pt x="290" y="7"/>
                  </a:cubicBezTo>
                  <a:cubicBezTo>
                    <a:pt x="290" y="7"/>
                    <a:pt x="290" y="7"/>
                    <a:pt x="290" y="7"/>
                  </a:cubicBezTo>
                  <a:moveTo>
                    <a:pt x="290" y="7"/>
                  </a:moveTo>
                  <a:cubicBezTo>
                    <a:pt x="290" y="7"/>
                    <a:pt x="290" y="7"/>
                    <a:pt x="290" y="7"/>
                  </a:cubicBezTo>
                  <a:cubicBezTo>
                    <a:pt x="290" y="7"/>
                    <a:pt x="290" y="7"/>
                    <a:pt x="290" y="7"/>
                  </a:cubicBezTo>
                  <a:moveTo>
                    <a:pt x="290" y="7"/>
                  </a:moveTo>
                  <a:cubicBezTo>
                    <a:pt x="290" y="7"/>
                    <a:pt x="290" y="7"/>
                    <a:pt x="290" y="7"/>
                  </a:cubicBezTo>
                  <a:cubicBezTo>
                    <a:pt x="290" y="7"/>
                    <a:pt x="290" y="7"/>
                    <a:pt x="290" y="7"/>
                  </a:cubicBezTo>
                  <a:moveTo>
                    <a:pt x="290" y="6"/>
                  </a:moveTo>
                  <a:cubicBezTo>
                    <a:pt x="290" y="6"/>
                    <a:pt x="290" y="6"/>
                    <a:pt x="290" y="6"/>
                  </a:cubicBezTo>
                  <a:cubicBezTo>
                    <a:pt x="290" y="6"/>
                    <a:pt x="290" y="6"/>
                    <a:pt x="290" y="6"/>
                  </a:cubicBezTo>
                  <a:moveTo>
                    <a:pt x="291" y="6"/>
                  </a:moveTo>
                  <a:cubicBezTo>
                    <a:pt x="291" y="6"/>
                    <a:pt x="291" y="6"/>
                    <a:pt x="291" y="6"/>
                  </a:cubicBezTo>
                  <a:cubicBezTo>
                    <a:pt x="291" y="6"/>
                    <a:pt x="291" y="6"/>
                    <a:pt x="291" y="6"/>
                  </a:cubicBezTo>
                  <a:moveTo>
                    <a:pt x="291" y="6"/>
                  </a:moveTo>
                  <a:cubicBezTo>
                    <a:pt x="291" y="6"/>
                    <a:pt x="291" y="6"/>
                    <a:pt x="291" y="6"/>
                  </a:cubicBezTo>
                  <a:cubicBezTo>
                    <a:pt x="291" y="6"/>
                    <a:pt x="291" y="6"/>
                    <a:pt x="291" y="6"/>
                  </a:cubicBezTo>
                  <a:moveTo>
                    <a:pt x="291" y="6"/>
                  </a:moveTo>
                  <a:cubicBezTo>
                    <a:pt x="291" y="6"/>
                    <a:pt x="291" y="6"/>
                    <a:pt x="291" y="6"/>
                  </a:cubicBezTo>
                  <a:cubicBezTo>
                    <a:pt x="291" y="6"/>
                    <a:pt x="291" y="6"/>
                    <a:pt x="291" y="6"/>
                  </a:cubicBezTo>
                  <a:moveTo>
                    <a:pt x="291" y="5"/>
                  </a:moveTo>
                  <a:cubicBezTo>
                    <a:pt x="291" y="5"/>
                    <a:pt x="291" y="6"/>
                    <a:pt x="291" y="6"/>
                  </a:cubicBezTo>
                  <a:cubicBezTo>
                    <a:pt x="291" y="6"/>
                    <a:pt x="291" y="5"/>
                    <a:pt x="291" y="5"/>
                  </a:cubicBezTo>
                  <a:moveTo>
                    <a:pt x="292" y="5"/>
                  </a:moveTo>
                  <a:cubicBezTo>
                    <a:pt x="292" y="5"/>
                    <a:pt x="292" y="5"/>
                    <a:pt x="291" y="5"/>
                  </a:cubicBezTo>
                  <a:cubicBezTo>
                    <a:pt x="292" y="5"/>
                    <a:pt x="292" y="5"/>
                    <a:pt x="292" y="5"/>
                  </a:cubicBezTo>
                  <a:moveTo>
                    <a:pt x="292" y="5"/>
                  </a:moveTo>
                  <a:cubicBezTo>
                    <a:pt x="292" y="5"/>
                    <a:pt x="292" y="5"/>
                    <a:pt x="292" y="5"/>
                  </a:cubicBezTo>
                  <a:cubicBezTo>
                    <a:pt x="292" y="5"/>
                    <a:pt x="292" y="5"/>
                    <a:pt x="292" y="5"/>
                  </a:cubicBezTo>
                  <a:moveTo>
                    <a:pt x="292" y="5"/>
                  </a:moveTo>
                  <a:cubicBezTo>
                    <a:pt x="292" y="5"/>
                    <a:pt x="292" y="5"/>
                    <a:pt x="292" y="5"/>
                  </a:cubicBezTo>
                  <a:cubicBezTo>
                    <a:pt x="292" y="5"/>
                    <a:pt x="292" y="5"/>
                    <a:pt x="292" y="5"/>
                  </a:cubicBezTo>
                  <a:moveTo>
                    <a:pt x="292" y="5"/>
                  </a:moveTo>
                  <a:cubicBezTo>
                    <a:pt x="292" y="5"/>
                    <a:pt x="292" y="5"/>
                    <a:pt x="292" y="5"/>
                  </a:cubicBezTo>
                  <a:cubicBezTo>
                    <a:pt x="292" y="5"/>
                    <a:pt x="292" y="5"/>
                    <a:pt x="292" y="5"/>
                  </a:cubicBezTo>
                  <a:moveTo>
                    <a:pt x="292" y="4"/>
                  </a:moveTo>
                  <a:cubicBezTo>
                    <a:pt x="292" y="4"/>
                    <a:pt x="292" y="4"/>
                    <a:pt x="292" y="4"/>
                  </a:cubicBezTo>
                  <a:cubicBezTo>
                    <a:pt x="292" y="4"/>
                    <a:pt x="292" y="4"/>
                    <a:pt x="292" y="4"/>
                  </a:cubicBezTo>
                  <a:moveTo>
                    <a:pt x="293" y="4"/>
                  </a:moveTo>
                  <a:cubicBezTo>
                    <a:pt x="293" y="4"/>
                    <a:pt x="293" y="4"/>
                    <a:pt x="293" y="4"/>
                  </a:cubicBezTo>
                  <a:cubicBezTo>
                    <a:pt x="293" y="4"/>
                    <a:pt x="293" y="4"/>
                    <a:pt x="293" y="4"/>
                  </a:cubicBezTo>
                  <a:moveTo>
                    <a:pt x="293" y="4"/>
                  </a:moveTo>
                  <a:cubicBezTo>
                    <a:pt x="293" y="4"/>
                    <a:pt x="293" y="4"/>
                    <a:pt x="293" y="4"/>
                  </a:cubicBezTo>
                  <a:cubicBezTo>
                    <a:pt x="293" y="4"/>
                    <a:pt x="293" y="4"/>
                    <a:pt x="293" y="4"/>
                  </a:cubicBezTo>
                  <a:moveTo>
                    <a:pt x="293" y="4"/>
                  </a:moveTo>
                  <a:cubicBezTo>
                    <a:pt x="293" y="4"/>
                    <a:pt x="293" y="4"/>
                    <a:pt x="293" y="4"/>
                  </a:cubicBezTo>
                  <a:cubicBezTo>
                    <a:pt x="293" y="4"/>
                    <a:pt x="293" y="4"/>
                    <a:pt x="293" y="4"/>
                  </a:cubicBezTo>
                  <a:moveTo>
                    <a:pt x="293" y="3"/>
                  </a:moveTo>
                  <a:cubicBezTo>
                    <a:pt x="293" y="3"/>
                    <a:pt x="293" y="3"/>
                    <a:pt x="293" y="3"/>
                  </a:cubicBezTo>
                  <a:cubicBezTo>
                    <a:pt x="293" y="3"/>
                    <a:pt x="293" y="3"/>
                    <a:pt x="293" y="3"/>
                  </a:cubicBezTo>
                  <a:moveTo>
                    <a:pt x="294" y="3"/>
                  </a:moveTo>
                  <a:cubicBezTo>
                    <a:pt x="294" y="3"/>
                    <a:pt x="294" y="3"/>
                    <a:pt x="294" y="3"/>
                  </a:cubicBezTo>
                  <a:cubicBezTo>
                    <a:pt x="294" y="3"/>
                    <a:pt x="294" y="3"/>
                    <a:pt x="294" y="3"/>
                  </a:cubicBezTo>
                  <a:moveTo>
                    <a:pt x="294" y="3"/>
                  </a:moveTo>
                  <a:cubicBezTo>
                    <a:pt x="294" y="3"/>
                    <a:pt x="294" y="3"/>
                    <a:pt x="294" y="3"/>
                  </a:cubicBezTo>
                  <a:cubicBezTo>
                    <a:pt x="294" y="3"/>
                    <a:pt x="294" y="3"/>
                    <a:pt x="294" y="3"/>
                  </a:cubicBezTo>
                  <a:moveTo>
                    <a:pt x="294" y="2"/>
                  </a:moveTo>
                  <a:cubicBezTo>
                    <a:pt x="294" y="2"/>
                    <a:pt x="294" y="2"/>
                    <a:pt x="294" y="2"/>
                  </a:cubicBezTo>
                  <a:cubicBezTo>
                    <a:pt x="294" y="2"/>
                    <a:pt x="294" y="2"/>
                    <a:pt x="294" y="2"/>
                  </a:cubicBezTo>
                  <a:moveTo>
                    <a:pt x="295" y="2"/>
                  </a:moveTo>
                  <a:cubicBezTo>
                    <a:pt x="295" y="2"/>
                    <a:pt x="295" y="2"/>
                    <a:pt x="295" y="2"/>
                  </a:cubicBezTo>
                  <a:cubicBezTo>
                    <a:pt x="295" y="2"/>
                    <a:pt x="295" y="2"/>
                    <a:pt x="295" y="2"/>
                  </a:cubicBezTo>
                  <a:moveTo>
                    <a:pt x="295" y="2"/>
                  </a:moveTo>
                  <a:cubicBezTo>
                    <a:pt x="295" y="2"/>
                    <a:pt x="295" y="2"/>
                    <a:pt x="295" y="2"/>
                  </a:cubicBezTo>
                  <a:cubicBezTo>
                    <a:pt x="295" y="2"/>
                    <a:pt x="295" y="2"/>
                    <a:pt x="295" y="2"/>
                  </a:cubicBezTo>
                  <a:moveTo>
                    <a:pt x="295" y="2"/>
                  </a:moveTo>
                  <a:cubicBezTo>
                    <a:pt x="295" y="2"/>
                    <a:pt x="295" y="2"/>
                    <a:pt x="295" y="2"/>
                  </a:cubicBezTo>
                  <a:cubicBezTo>
                    <a:pt x="295" y="2"/>
                    <a:pt x="295" y="2"/>
                    <a:pt x="295" y="2"/>
                  </a:cubicBezTo>
                  <a:moveTo>
                    <a:pt x="296" y="1"/>
                  </a:moveTo>
                  <a:cubicBezTo>
                    <a:pt x="296" y="1"/>
                    <a:pt x="296" y="1"/>
                    <a:pt x="296" y="1"/>
                  </a:cubicBezTo>
                  <a:cubicBezTo>
                    <a:pt x="296" y="1"/>
                    <a:pt x="296" y="1"/>
                    <a:pt x="296" y="1"/>
                  </a:cubicBezTo>
                  <a:moveTo>
                    <a:pt x="296" y="1"/>
                  </a:moveTo>
                  <a:cubicBezTo>
                    <a:pt x="296" y="1"/>
                    <a:pt x="296" y="1"/>
                    <a:pt x="296" y="1"/>
                  </a:cubicBezTo>
                  <a:cubicBezTo>
                    <a:pt x="296" y="1"/>
                    <a:pt x="296" y="1"/>
                    <a:pt x="296" y="1"/>
                  </a:cubicBezTo>
                  <a:moveTo>
                    <a:pt x="296" y="1"/>
                  </a:moveTo>
                  <a:cubicBezTo>
                    <a:pt x="296" y="1"/>
                    <a:pt x="296" y="1"/>
                    <a:pt x="296" y="1"/>
                  </a:cubicBezTo>
                  <a:cubicBezTo>
                    <a:pt x="296" y="1"/>
                    <a:pt x="296" y="1"/>
                    <a:pt x="296" y="1"/>
                  </a:cubicBezTo>
                  <a:moveTo>
                    <a:pt x="297" y="0"/>
                  </a:moveTo>
                  <a:cubicBezTo>
                    <a:pt x="297" y="0"/>
                    <a:pt x="297" y="0"/>
                    <a:pt x="297" y="0"/>
                  </a:cubicBezTo>
                  <a:cubicBezTo>
                    <a:pt x="297" y="0"/>
                    <a:pt x="297" y="0"/>
                    <a:pt x="297" y="0"/>
                  </a:cubicBezTo>
                </a:path>
              </a:pathLst>
            </a:custGeom>
            <a:solidFill>
              <a:srgbClr val="DFF5F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3" name="í$liḋe"/>
            <p:cNvSpPr/>
            <p:nvPr/>
          </p:nvSpPr>
          <p:spPr bwMode="auto">
            <a:xfrm>
              <a:off x="3449638" y="1733551"/>
              <a:ext cx="6235700" cy="3629025"/>
            </a:xfrm>
            <a:custGeom>
              <a:avLst/>
              <a:gdLst>
                <a:gd name="T0" fmla="*/ 287 w 1593"/>
                <a:gd name="T1" fmla="*/ 917 h 928"/>
                <a:gd name="T2" fmla="*/ 598 w 1593"/>
                <a:gd name="T3" fmla="*/ 715 h 928"/>
                <a:gd name="T4" fmla="*/ 663 w 1593"/>
                <a:gd name="T5" fmla="*/ 912 h 928"/>
                <a:gd name="T6" fmla="*/ 674 w 1593"/>
                <a:gd name="T7" fmla="*/ 705 h 928"/>
                <a:gd name="T8" fmla="*/ 824 w 1593"/>
                <a:gd name="T9" fmla="*/ 626 h 928"/>
                <a:gd name="T10" fmla="*/ 717 w 1593"/>
                <a:gd name="T11" fmla="*/ 540 h 928"/>
                <a:gd name="T12" fmla="*/ 1001 w 1593"/>
                <a:gd name="T13" fmla="*/ 326 h 928"/>
                <a:gd name="T14" fmla="*/ 1069 w 1593"/>
                <a:gd name="T15" fmla="*/ 672 h 928"/>
                <a:gd name="T16" fmla="*/ 1078 w 1593"/>
                <a:gd name="T17" fmla="*/ 672 h 928"/>
                <a:gd name="T18" fmla="*/ 1078 w 1593"/>
                <a:gd name="T19" fmla="*/ 672 h 928"/>
                <a:gd name="T20" fmla="*/ 1078 w 1593"/>
                <a:gd name="T21" fmla="*/ 672 h 928"/>
                <a:gd name="T22" fmla="*/ 1079 w 1593"/>
                <a:gd name="T23" fmla="*/ 672 h 928"/>
                <a:gd name="T24" fmla="*/ 1160 w 1593"/>
                <a:gd name="T25" fmla="*/ 614 h 928"/>
                <a:gd name="T26" fmla="*/ 1169 w 1593"/>
                <a:gd name="T27" fmla="*/ 549 h 928"/>
                <a:gd name="T28" fmla="*/ 1097 w 1593"/>
                <a:gd name="T29" fmla="*/ 482 h 928"/>
                <a:gd name="T30" fmla="*/ 1242 w 1593"/>
                <a:gd name="T31" fmla="*/ 537 h 928"/>
                <a:gd name="T32" fmla="*/ 1246 w 1593"/>
                <a:gd name="T33" fmla="*/ 541 h 928"/>
                <a:gd name="T34" fmla="*/ 1315 w 1593"/>
                <a:gd name="T35" fmla="*/ 636 h 928"/>
                <a:gd name="T36" fmla="*/ 1114 w 1593"/>
                <a:gd name="T37" fmla="*/ 684 h 928"/>
                <a:gd name="T38" fmla="*/ 1085 w 1593"/>
                <a:gd name="T39" fmla="*/ 692 h 928"/>
                <a:gd name="T40" fmla="*/ 1073 w 1593"/>
                <a:gd name="T41" fmla="*/ 692 h 928"/>
                <a:gd name="T42" fmla="*/ 1069 w 1593"/>
                <a:gd name="T43" fmla="*/ 692 h 928"/>
                <a:gd name="T44" fmla="*/ 1163 w 1593"/>
                <a:gd name="T45" fmla="*/ 928 h 928"/>
                <a:gd name="T46" fmla="*/ 1279 w 1593"/>
                <a:gd name="T47" fmla="*/ 736 h 928"/>
                <a:gd name="T48" fmla="*/ 1383 w 1593"/>
                <a:gd name="T49" fmla="*/ 734 h 928"/>
                <a:gd name="T50" fmla="*/ 1383 w 1593"/>
                <a:gd name="T51" fmla="*/ 735 h 928"/>
                <a:gd name="T52" fmla="*/ 1387 w 1593"/>
                <a:gd name="T53" fmla="*/ 740 h 928"/>
                <a:gd name="T54" fmla="*/ 1430 w 1593"/>
                <a:gd name="T55" fmla="*/ 501 h 928"/>
                <a:gd name="T56" fmla="*/ 1431 w 1593"/>
                <a:gd name="T57" fmla="*/ 500 h 928"/>
                <a:gd name="T58" fmla="*/ 1432 w 1593"/>
                <a:gd name="T59" fmla="*/ 499 h 928"/>
                <a:gd name="T60" fmla="*/ 1433 w 1593"/>
                <a:gd name="T61" fmla="*/ 498 h 928"/>
                <a:gd name="T62" fmla="*/ 1434 w 1593"/>
                <a:gd name="T63" fmla="*/ 498 h 928"/>
                <a:gd name="T64" fmla="*/ 1435 w 1593"/>
                <a:gd name="T65" fmla="*/ 497 h 928"/>
                <a:gd name="T66" fmla="*/ 1436 w 1593"/>
                <a:gd name="T67" fmla="*/ 496 h 928"/>
                <a:gd name="T68" fmla="*/ 1437 w 1593"/>
                <a:gd name="T69" fmla="*/ 495 h 928"/>
                <a:gd name="T70" fmla="*/ 1438 w 1593"/>
                <a:gd name="T71" fmla="*/ 494 h 928"/>
                <a:gd name="T72" fmla="*/ 1439 w 1593"/>
                <a:gd name="T73" fmla="*/ 493 h 928"/>
                <a:gd name="T74" fmla="*/ 1440 w 1593"/>
                <a:gd name="T75" fmla="*/ 492 h 928"/>
                <a:gd name="T76" fmla="*/ 1441 w 1593"/>
                <a:gd name="T77" fmla="*/ 492 h 928"/>
                <a:gd name="T78" fmla="*/ 1442 w 1593"/>
                <a:gd name="T79" fmla="*/ 491 h 928"/>
                <a:gd name="T80" fmla="*/ 1442 w 1593"/>
                <a:gd name="T81" fmla="*/ 490 h 928"/>
                <a:gd name="T82" fmla="*/ 1444 w 1593"/>
                <a:gd name="T83" fmla="*/ 489 h 928"/>
                <a:gd name="T84" fmla="*/ 1445 w 1593"/>
                <a:gd name="T85" fmla="*/ 488 h 928"/>
                <a:gd name="T86" fmla="*/ 1446 w 1593"/>
                <a:gd name="T87" fmla="*/ 487 h 928"/>
                <a:gd name="T88" fmla="*/ 1447 w 1593"/>
                <a:gd name="T89" fmla="*/ 486 h 928"/>
                <a:gd name="T90" fmla="*/ 1447 w 1593"/>
                <a:gd name="T91" fmla="*/ 485 h 928"/>
                <a:gd name="T92" fmla="*/ 1448 w 1593"/>
                <a:gd name="T93" fmla="*/ 484 h 928"/>
                <a:gd name="T94" fmla="*/ 1449 w 1593"/>
                <a:gd name="T95" fmla="*/ 483 h 928"/>
                <a:gd name="T96" fmla="*/ 1450 w 1593"/>
                <a:gd name="T97" fmla="*/ 483 h 928"/>
                <a:gd name="T98" fmla="*/ 1451 w 1593"/>
                <a:gd name="T99" fmla="*/ 482 h 928"/>
                <a:gd name="T100" fmla="*/ 1452 w 1593"/>
                <a:gd name="T101" fmla="*/ 481 h 928"/>
                <a:gd name="T102" fmla="*/ 1453 w 1593"/>
                <a:gd name="T103" fmla="*/ 480 h 928"/>
                <a:gd name="T104" fmla="*/ 1454 w 1593"/>
                <a:gd name="T105" fmla="*/ 479 h 928"/>
                <a:gd name="T106" fmla="*/ 1455 w 1593"/>
                <a:gd name="T107" fmla="*/ 478 h 928"/>
                <a:gd name="T108" fmla="*/ 1455 w 1593"/>
                <a:gd name="T109" fmla="*/ 477 h 928"/>
                <a:gd name="T110" fmla="*/ 1456 w 1593"/>
                <a:gd name="T111" fmla="*/ 476 h 928"/>
                <a:gd name="T112" fmla="*/ 1458 w 1593"/>
                <a:gd name="T113" fmla="*/ 475 h 928"/>
                <a:gd name="T114" fmla="*/ 1459 w 1593"/>
                <a:gd name="T115" fmla="*/ 474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3" h="928">
                  <a:moveTo>
                    <a:pt x="240" y="805"/>
                  </a:moveTo>
                  <a:cubicBezTo>
                    <a:pt x="163" y="839"/>
                    <a:pt x="83" y="869"/>
                    <a:pt x="0" y="895"/>
                  </a:cubicBezTo>
                  <a:cubicBezTo>
                    <a:pt x="13" y="902"/>
                    <a:pt x="25" y="909"/>
                    <a:pt x="38" y="914"/>
                  </a:cubicBezTo>
                  <a:cubicBezTo>
                    <a:pt x="125" y="915"/>
                    <a:pt x="189" y="918"/>
                    <a:pt x="189" y="924"/>
                  </a:cubicBezTo>
                  <a:cubicBezTo>
                    <a:pt x="189" y="925"/>
                    <a:pt x="188" y="925"/>
                    <a:pt x="187" y="926"/>
                  </a:cubicBezTo>
                  <a:cubicBezTo>
                    <a:pt x="194" y="926"/>
                    <a:pt x="202" y="926"/>
                    <a:pt x="209" y="926"/>
                  </a:cubicBezTo>
                  <a:cubicBezTo>
                    <a:pt x="205" y="925"/>
                    <a:pt x="203" y="924"/>
                    <a:pt x="203" y="924"/>
                  </a:cubicBezTo>
                  <a:cubicBezTo>
                    <a:pt x="203" y="921"/>
                    <a:pt x="234" y="919"/>
                    <a:pt x="287" y="917"/>
                  </a:cubicBezTo>
                  <a:cubicBezTo>
                    <a:pt x="259" y="902"/>
                    <a:pt x="240" y="872"/>
                    <a:pt x="240" y="838"/>
                  </a:cubicBezTo>
                  <a:cubicBezTo>
                    <a:pt x="240" y="805"/>
                    <a:pt x="240" y="805"/>
                    <a:pt x="240" y="805"/>
                  </a:cubicBezTo>
                  <a:moveTo>
                    <a:pt x="707" y="547"/>
                  </a:moveTo>
                  <a:cubicBezTo>
                    <a:pt x="667" y="574"/>
                    <a:pt x="627" y="600"/>
                    <a:pt x="585" y="626"/>
                  </a:cubicBezTo>
                  <a:cubicBezTo>
                    <a:pt x="604" y="626"/>
                    <a:pt x="604" y="626"/>
                    <a:pt x="604" y="626"/>
                  </a:cubicBezTo>
                  <a:cubicBezTo>
                    <a:pt x="604" y="715"/>
                    <a:pt x="604" y="715"/>
                    <a:pt x="604" y="715"/>
                  </a:cubicBezTo>
                  <a:cubicBezTo>
                    <a:pt x="602" y="713"/>
                    <a:pt x="600" y="712"/>
                    <a:pt x="598" y="711"/>
                  </a:cubicBezTo>
                  <a:cubicBezTo>
                    <a:pt x="598" y="715"/>
                    <a:pt x="598" y="715"/>
                    <a:pt x="598" y="715"/>
                  </a:cubicBezTo>
                  <a:cubicBezTo>
                    <a:pt x="587" y="707"/>
                    <a:pt x="574" y="703"/>
                    <a:pt x="560" y="702"/>
                  </a:cubicBezTo>
                  <a:cubicBezTo>
                    <a:pt x="522" y="704"/>
                    <a:pt x="491" y="735"/>
                    <a:pt x="491" y="774"/>
                  </a:cubicBezTo>
                  <a:cubicBezTo>
                    <a:pt x="491" y="813"/>
                    <a:pt x="522" y="845"/>
                    <a:pt x="560" y="846"/>
                  </a:cubicBezTo>
                  <a:cubicBezTo>
                    <a:pt x="574" y="846"/>
                    <a:pt x="587" y="841"/>
                    <a:pt x="598" y="834"/>
                  </a:cubicBezTo>
                  <a:cubicBezTo>
                    <a:pt x="598" y="838"/>
                    <a:pt x="598" y="838"/>
                    <a:pt x="598" y="838"/>
                  </a:cubicBezTo>
                  <a:cubicBezTo>
                    <a:pt x="600" y="836"/>
                    <a:pt x="602" y="835"/>
                    <a:pt x="604" y="834"/>
                  </a:cubicBezTo>
                  <a:cubicBezTo>
                    <a:pt x="604" y="912"/>
                    <a:pt x="604" y="912"/>
                    <a:pt x="604" y="912"/>
                  </a:cubicBezTo>
                  <a:cubicBezTo>
                    <a:pt x="623" y="912"/>
                    <a:pt x="643" y="912"/>
                    <a:pt x="663" y="912"/>
                  </a:cubicBezTo>
                  <a:cubicBezTo>
                    <a:pt x="677" y="912"/>
                    <a:pt x="692" y="912"/>
                    <a:pt x="706" y="912"/>
                  </a:cubicBezTo>
                  <a:cubicBezTo>
                    <a:pt x="706" y="843"/>
                    <a:pt x="706" y="843"/>
                    <a:pt x="706" y="843"/>
                  </a:cubicBezTo>
                  <a:cubicBezTo>
                    <a:pt x="697" y="847"/>
                    <a:pt x="687" y="849"/>
                    <a:pt x="676" y="849"/>
                  </a:cubicBezTo>
                  <a:cubicBezTo>
                    <a:pt x="675" y="849"/>
                    <a:pt x="675" y="849"/>
                    <a:pt x="674" y="849"/>
                  </a:cubicBezTo>
                  <a:cubicBezTo>
                    <a:pt x="673" y="849"/>
                    <a:pt x="672" y="849"/>
                    <a:pt x="671" y="849"/>
                  </a:cubicBezTo>
                  <a:cubicBezTo>
                    <a:pt x="632" y="849"/>
                    <a:pt x="599" y="817"/>
                    <a:pt x="599" y="777"/>
                  </a:cubicBezTo>
                  <a:cubicBezTo>
                    <a:pt x="599" y="737"/>
                    <a:pt x="632" y="705"/>
                    <a:pt x="671" y="705"/>
                  </a:cubicBezTo>
                  <a:cubicBezTo>
                    <a:pt x="672" y="705"/>
                    <a:pt x="673" y="705"/>
                    <a:pt x="674" y="705"/>
                  </a:cubicBezTo>
                  <a:cubicBezTo>
                    <a:pt x="675" y="705"/>
                    <a:pt x="675" y="705"/>
                    <a:pt x="676" y="705"/>
                  </a:cubicBezTo>
                  <a:cubicBezTo>
                    <a:pt x="687" y="705"/>
                    <a:pt x="698" y="707"/>
                    <a:pt x="708" y="712"/>
                  </a:cubicBezTo>
                  <a:cubicBezTo>
                    <a:pt x="707" y="666"/>
                    <a:pt x="706" y="627"/>
                    <a:pt x="706" y="627"/>
                  </a:cubicBezTo>
                  <a:cubicBezTo>
                    <a:pt x="711" y="627"/>
                    <a:pt x="711" y="627"/>
                    <a:pt x="711" y="627"/>
                  </a:cubicBezTo>
                  <a:cubicBezTo>
                    <a:pt x="711" y="627"/>
                    <a:pt x="711" y="627"/>
                    <a:pt x="711" y="627"/>
                  </a:cubicBezTo>
                  <a:cubicBezTo>
                    <a:pt x="823" y="627"/>
                    <a:pt x="823" y="627"/>
                    <a:pt x="823" y="627"/>
                  </a:cubicBezTo>
                  <a:cubicBezTo>
                    <a:pt x="819" y="636"/>
                    <a:pt x="813" y="645"/>
                    <a:pt x="812" y="655"/>
                  </a:cubicBezTo>
                  <a:cubicBezTo>
                    <a:pt x="814" y="644"/>
                    <a:pt x="818" y="635"/>
                    <a:pt x="824" y="626"/>
                  </a:cubicBezTo>
                  <a:cubicBezTo>
                    <a:pt x="707" y="626"/>
                    <a:pt x="707" y="626"/>
                    <a:pt x="707" y="626"/>
                  </a:cubicBezTo>
                  <a:cubicBezTo>
                    <a:pt x="707" y="547"/>
                    <a:pt x="707" y="547"/>
                    <a:pt x="707" y="547"/>
                  </a:cubicBezTo>
                  <a:moveTo>
                    <a:pt x="712" y="544"/>
                  </a:moveTo>
                  <a:cubicBezTo>
                    <a:pt x="711" y="545"/>
                    <a:pt x="710" y="545"/>
                    <a:pt x="709" y="546"/>
                  </a:cubicBezTo>
                  <a:cubicBezTo>
                    <a:pt x="710" y="546"/>
                    <a:pt x="711" y="547"/>
                    <a:pt x="712" y="547"/>
                  </a:cubicBezTo>
                  <a:cubicBezTo>
                    <a:pt x="712" y="544"/>
                    <a:pt x="712" y="544"/>
                    <a:pt x="712" y="544"/>
                  </a:cubicBezTo>
                  <a:moveTo>
                    <a:pt x="817" y="470"/>
                  </a:moveTo>
                  <a:cubicBezTo>
                    <a:pt x="785" y="493"/>
                    <a:pt x="752" y="517"/>
                    <a:pt x="717" y="540"/>
                  </a:cubicBezTo>
                  <a:cubicBezTo>
                    <a:pt x="728" y="546"/>
                    <a:pt x="740" y="549"/>
                    <a:pt x="752" y="549"/>
                  </a:cubicBezTo>
                  <a:cubicBezTo>
                    <a:pt x="752" y="549"/>
                    <a:pt x="752" y="549"/>
                    <a:pt x="752" y="549"/>
                  </a:cubicBezTo>
                  <a:cubicBezTo>
                    <a:pt x="776" y="549"/>
                    <a:pt x="797" y="538"/>
                    <a:pt x="810" y="521"/>
                  </a:cubicBezTo>
                  <a:cubicBezTo>
                    <a:pt x="816" y="510"/>
                    <a:pt x="820" y="498"/>
                    <a:pt x="820" y="484"/>
                  </a:cubicBezTo>
                  <a:cubicBezTo>
                    <a:pt x="820" y="482"/>
                    <a:pt x="820" y="480"/>
                    <a:pt x="820" y="477"/>
                  </a:cubicBezTo>
                  <a:cubicBezTo>
                    <a:pt x="819" y="474"/>
                    <a:pt x="818" y="472"/>
                    <a:pt x="817" y="470"/>
                  </a:cubicBezTo>
                  <a:moveTo>
                    <a:pt x="1345" y="0"/>
                  </a:moveTo>
                  <a:cubicBezTo>
                    <a:pt x="1255" y="96"/>
                    <a:pt x="1139" y="210"/>
                    <a:pt x="1001" y="326"/>
                  </a:cubicBezTo>
                  <a:cubicBezTo>
                    <a:pt x="1040" y="336"/>
                    <a:pt x="1070" y="372"/>
                    <a:pt x="1070" y="414"/>
                  </a:cubicBezTo>
                  <a:cubicBezTo>
                    <a:pt x="1069" y="626"/>
                    <a:pt x="1069" y="626"/>
                    <a:pt x="1069" y="626"/>
                  </a:cubicBezTo>
                  <a:cubicBezTo>
                    <a:pt x="1065" y="626"/>
                    <a:pt x="1065" y="626"/>
                    <a:pt x="1065" y="626"/>
                  </a:cubicBezTo>
                  <a:cubicBezTo>
                    <a:pt x="1065" y="626"/>
                    <a:pt x="1065" y="626"/>
                    <a:pt x="1065" y="626"/>
                  </a:cubicBezTo>
                  <a:cubicBezTo>
                    <a:pt x="1001" y="626"/>
                    <a:pt x="1001" y="626"/>
                    <a:pt x="1001" y="626"/>
                  </a:cubicBezTo>
                  <a:cubicBezTo>
                    <a:pt x="1001" y="626"/>
                    <a:pt x="1001" y="627"/>
                    <a:pt x="1001" y="627"/>
                  </a:cubicBezTo>
                  <a:cubicBezTo>
                    <a:pt x="1069" y="627"/>
                    <a:pt x="1069" y="627"/>
                    <a:pt x="1069" y="627"/>
                  </a:cubicBezTo>
                  <a:cubicBezTo>
                    <a:pt x="1069" y="672"/>
                    <a:pt x="1069" y="672"/>
                    <a:pt x="1069" y="672"/>
                  </a:cubicBezTo>
                  <a:cubicBezTo>
                    <a:pt x="1071" y="672"/>
                    <a:pt x="1072" y="672"/>
                    <a:pt x="1074" y="672"/>
                  </a:cubicBezTo>
                  <a:cubicBezTo>
                    <a:pt x="1074" y="672"/>
                    <a:pt x="1074" y="672"/>
                    <a:pt x="1075" y="672"/>
                  </a:cubicBezTo>
                  <a:cubicBezTo>
                    <a:pt x="1075" y="672"/>
                    <a:pt x="1075" y="672"/>
                    <a:pt x="1075" y="672"/>
                  </a:cubicBezTo>
                  <a:cubicBezTo>
                    <a:pt x="1075" y="672"/>
                    <a:pt x="1075" y="672"/>
                    <a:pt x="1075" y="672"/>
                  </a:cubicBezTo>
                  <a:cubicBezTo>
                    <a:pt x="1076" y="672"/>
                    <a:pt x="1076" y="672"/>
                    <a:pt x="1077" y="672"/>
                  </a:cubicBezTo>
                  <a:cubicBezTo>
                    <a:pt x="1077" y="672"/>
                    <a:pt x="1077" y="672"/>
                    <a:pt x="1077" y="672"/>
                  </a:cubicBezTo>
                  <a:cubicBezTo>
                    <a:pt x="1077"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8" y="672"/>
                    <a:pt x="1078" y="672"/>
                  </a:cubicBezTo>
                  <a:cubicBezTo>
                    <a:pt x="1078" y="672"/>
                    <a:pt x="1079" y="672"/>
                    <a:pt x="1079" y="672"/>
                  </a:cubicBezTo>
                  <a:cubicBezTo>
                    <a:pt x="1079" y="672"/>
                    <a:pt x="1079" y="672"/>
                    <a:pt x="1079" y="672"/>
                  </a:cubicBezTo>
                  <a:cubicBezTo>
                    <a:pt x="1079" y="672"/>
                    <a:pt x="1079" y="672"/>
                    <a:pt x="1079" y="672"/>
                  </a:cubicBezTo>
                  <a:cubicBezTo>
                    <a:pt x="1079" y="672"/>
                    <a:pt x="1079" y="672"/>
                    <a:pt x="1079" y="672"/>
                  </a:cubicBezTo>
                  <a:cubicBezTo>
                    <a:pt x="1079" y="672"/>
                    <a:pt x="1079" y="672"/>
                    <a:pt x="1079" y="672"/>
                  </a:cubicBezTo>
                  <a:cubicBezTo>
                    <a:pt x="1079" y="672"/>
                    <a:pt x="1079" y="672"/>
                    <a:pt x="1079" y="672"/>
                  </a:cubicBezTo>
                  <a:cubicBezTo>
                    <a:pt x="1085" y="672"/>
                    <a:pt x="1100" y="664"/>
                    <a:pt x="1115" y="656"/>
                  </a:cubicBezTo>
                  <a:cubicBezTo>
                    <a:pt x="1115" y="656"/>
                    <a:pt x="1115" y="656"/>
                    <a:pt x="1115" y="656"/>
                  </a:cubicBezTo>
                  <a:cubicBezTo>
                    <a:pt x="1115" y="656"/>
                    <a:pt x="1115" y="656"/>
                    <a:pt x="1115" y="656"/>
                  </a:cubicBezTo>
                  <a:cubicBezTo>
                    <a:pt x="1132" y="646"/>
                    <a:pt x="1149" y="635"/>
                    <a:pt x="1152" y="633"/>
                  </a:cubicBezTo>
                  <a:cubicBezTo>
                    <a:pt x="1153" y="628"/>
                    <a:pt x="1155" y="624"/>
                    <a:pt x="1158" y="619"/>
                  </a:cubicBezTo>
                  <a:cubicBezTo>
                    <a:pt x="1158" y="617"/>
                    <a:pt x="1159" y="615"/>
                    <a:pt x="1160" y="614"/>
                  </a:cubicBezTo>
                  <a:cubicBezTo>
                    <a:pt x="1160" y="614"/>
                    <a:pt x="1160" y="614"/>
                    <a:pt x="1160" y="614"/>
                  </a:cubicBezTo>
                  <a:cubicBezTo>
                    <a:pt x="1160" y="614"/>
                    <a:pt x="1160" y="614"/>
                    <a:pt x="1160" y="614"/>
                  </a:cubicBezTo>
                  <a:cubicBezTo>
                    <a:pt x="1160" y="614"/>
                    <a:pt x="1160" y="614"/>
                    <a:pt x="1160" y="614"/>
                  </a:cubicBezTo>
                  <a:cubicBezTo>
                    <a:pt x="1161" y="609"/>
                    <a:pt x="1163" y="606"/>
                    <a:pt x="1164" y="602"/>
                  </a:cubicBezTo>
                  <a:cubicBezTo>
                    <a:pt x="1167" y="595"/>
                    <a:pt x="1170" y="588"/>
                    <a:pt x="1174" y="581"/>
                  </a:cubicBezTo>
                  <a:cubicBezTo>
                    <a:pt x="1174" y="578"/>
                    <a:pt x="1175" y="576"/>
                    <a:pt x="1177" y="575"/>
                  </a:cubicBezTo>
                  <a:cubicBezTo>
                    <a:pt x="1178" y="573"/>
                    <a:pt x="1179" y="571"/>
                    <a:pt x="1180" y="569"/>
                  </a:cubicBezTo>
                  <a:cubicBezTo>
                    <a:pt x="1178" y="565"/>
                    <a:pt x="1175" y="559"/>
                    <a:pt x="1171" y="553"/>
                  </a:cubicBezTo>
                  <a:cubicBezTo>
                    <a:pt x="1171" y="553"/>
                    <a:pt x="1171" y="553"/>
                    <a:pt x="1171" y="553"/>
                  </a:cubicBezTo>
                  <a:cubicBezTo>
                    <a:pt x="1171" y="552"/>
                    <a:pt x="1170" y="550"/>
                    <a:pt x="1169" y="549"/>
                  </a:cubicBezTo>
                  <a:cubicBezTo>
                    <a:pt x="1164" y="552"/>
                    <a:pt x="1159" y="554"/>
                    <a:pt x="1152" y="555"/>
                  </a:cubicBezTo>
                  <a:cubicBezTo>
                    <a:pt x="1152" y="555"/>
                    <a:pt x="1152" y="555"/>
                    <a:pt x="1152" y="555"/>
                  </a:cubicBezTo>
                  <a:cubicBezTo>
                    <a:pt x="1152" y="555"/>
                    <a:pt x="1152" y="555"/>
                    <a:pt x="1152" y="555"/>
                  </a:cubicBezTo>
                  <a:cubicBezTo>
                    <a:pt x="1150" y="556"/>
                    <a:pt x="1148" y="556"/>
                    <a:pt x="1147" y="556"/>
                  </a:cubicBezTo>
                  <a:cubicBezTo>
                    <a:pt x="1124" y="556"/>
                    <a:pt x="1104" y="533"/>
                    <a:pt x="1104" y="512"/>
                  </a:cubicBezTo>
                  <a:cubicBezTo>
                    <a:pt x="1104" y="505"/>
                    <a:pt x="1106" y="498"/>
                    <a:pt x="1109" y="492"/>
                  </a:cubicBezTo>
                  <a:cubicBezTo>
                    <a:pt x="1104" y="493"/>
                    <a:pt x="1101" y="493"/>
                    <a:pt x="1098" y="493"/>
                  </a:cubicBezTo>
                  <a:cubicBezTo>
                    <a:pt x="1084" y="493"/>
                    <a:pt x="1097" y="482"/>
                    <a:pt x="1097" y="482"/>
                  </a:cubicBezTo>
                  <a:cubicBezTo>
                    <a:pt x="1097" y="482"/>
                    <a:pt x="1121" y="450"/>
                    <a:pt x="1153" y="450"/>
                  </a:cubicBezTo>
                  <a:cubicBezTo>
                    <a:pt x="1161" y="450"/>
                    <a:pt x="1168" y="452"/>
                    <a:pt x="1176" y="456"/>
                  </a:cubicBezTo>
                  <a:cubicBezTo>
                    <a:pt x="1216" y="476"/>
                    <a:pt x="1220" y="512"/>
                    <a:pt x="1242" y="537"/>
                  </a:cubicBezTo>
                  <a:cubicBezTo>
                    <a:pt x="1242" y="537"/>
                    <a:pt x="1242" y="537"/>
                    <a:pt x="1242" y="537"/>
                  </a:cubicBezTo>
                  <a:cubicBezTo>
                    <a:pt x="1242" y="537"/>
                    <a:pt x="1242" y="537"/>
                    <a:pt x="1242" y="537"/>
                  </a:cubicBezTo>
                  <a:cubicBezTo>
                    <a:pt x="1242" y="537"/>
                    <a:pt x="1242" y="537"/>
                    <a:pt x="1242" y="537"/>
                  </a:cubicBezTo>
                  <a:cubicBezTo>
                    <a:pt x="1242" y="537"/>
                    <a:pt x="1242" y="537"/>
                    <a:pt x="1242" y="537"/>
                  </a:cubicBezTo>
                  <a:cubicBezTo>
                    <a:pt x="1242" y="537"/>
                    <a:pt x="1242" y="537"/>
                    <a:pt x="1242" y="537"/>
                  </a:cubicBezTo>
                  <a:cubicBezTo>
                    <a:pt x="1242" y="537"/>
                    <a:pt x="1242" y="537"/>
                    <a:pt x="1242" y="537"/>
                  </a:cubicBezTo>
                  <a:cubicBezTo>
                    <a:pt x="1242" y="537"/>
                    <a:pt x="1242" y="537"/>
                    <a:pt x="1242" y="537"/>
                  </a:cubicBezTo>
                  <a:cubicBezTo>
                    <a:pt x="1242" y="537"/>
                    <a:pt x="1242" y="537"/>
                    <a:pt x="1242" y="537"/>
                  </a:cubicBezTo>
                  <a:cubicBezTo>
                    <a:pt x="1243" y="539"/>
                    <a:pt x="1245" y="540"/>
                    <a:pt x="1246" y="541"/>
                  </a:cubicBezTo>
                  <a:cubicBezTo>
                    <a:pt x="1246" y="541"/>
                    <a:pt x="1246" y="541"/>
                    <a:pt x="1246" y="541"/>
                  </a:cubicBezTo>
                  <a:cubicBezTo>
                    <a:pt x="1246" y="541"/>
                    <a:pt x="1246" y="541"/>
                    <a:pt x="1246" y="541"/>
                  </a:cubicBezTo>
                  <a:cubicBezTo>
                    <a:pt x="1246" y="541"/>
                    <a:pt x="1246" y="541"/>
                    <a:pt x="1246" y="541"/>
                  </a:cubicBezTo>
                  <a:cubicBezTo>
                    <a:pt x="1246" y="541"/>
                    <a:pt x="1246" y="541"/>
                    <a:pt x="1246" y="541"/>
                  </a:cubicBezTo>
                  <a:cubicBezTo>
                    <a:pt x="1246" y="541"/>
                    <a:pt x="1246" y="542"/>
                    <a:pt x="1246" y="542"/>
                  </a:cubicBezTo>
                  <a:cubicBezTo>
                    <a:pt x="1246" y="542"/>
                    <a:pt x="1246" y="542"/>
                    <a:pt x="1246" y="542"/>
                  </a:cubicBezTo>
                  <a:cubicBezTo>
                    <a:pt x="1246" y="542"/>
                    <a:pt x="1246" y="542"/>
                    <a:pt x="1246" y="542"/>
                  </a:cubicBezTo>
                  <a:cubicBezTo>
                    <a:pt x="1246" y="542"/>
                    <a:pt x="1246" y="542"/>
                    <a:pt x="1246" y="542"/>
                  </a:cubicBezTo>
                  <a:cubicBezTo>
                    <a:pt x="1272" y="566"/>
                    <a:pt x="1330" y="567"/>
                    <a:pt x="1330" y="605"/>
                  </a:cubicBezTo>
                  <a:cubicBezTo>
                    <a:pt x="1330" y="606"/>
                    <a:pt x="1330" y="607"/>
                    <a:pt x="1329" y="608"/>
                  </a:cubicBezTo>
                  <a:cubicBezTo>
                    <a:pt x="1329" y="608"/>
                    <a:pt x="1329" y="608"/>
                    <a:pt x="1329" y="608"/>
                  </a:cubicBezTo>
                  <a:cubicBezTo>
                    <a:pt x="1328" y="620"/>
                    <a:pt x="1323" y="629"/>
                    <a:pt x="1315" y="636"/>
                  </a:cubicBezTo>
                  <a:cubicBezTo>
                    <a:pt x="1328" y="651"/>
                    <a:pt x="1335" y="662"/>
                    <a:pt x="1335" y="662"/>
                  </a:cubicBezTo>
                  <a:cubicBezTo>
                    <a:pt x="1299" y="694"/>
                    <a:pt x="1262" y="699"/>
                    <a:pt x="1241" y="699"/>
                  </a:cubicBezTo>
                  <a:cubicBezTo>
                    <a:pt x="1230" y="699"/>
                    <a:pt x="1224" y="698"/>
                    <a:pt x="1224" y="698"/>
                  </a:cubicBezTo>
                  <a:cubicBezTo>
                    <a:pt x="1212" y="681"/>
                    <a:pt x="1203" y="660"/>
                    <a:pt x="1197" y="640"/>
                  </a:cubicBezTo>
                  <a:cubicBezTo>
                    <a:pt x="1185" y="660"/>
                    <a:pt x="1171" y="678"/>
                    <a:pt x="1160" y="680"/>
                  </a:cubicBezTo>
                  <a:cubicBezTo>
                    <a:pt x="1159" y="681"/>
                    <a:pt x="1158" y="681"/>
                    <a:pt x="1157" y="681"/>
                  </a:cubicBezTo>
                  <a:cubicBezTo>
                    <a:pt x="1151" y="681"/>
                    <a:pt x="1150" y="676"/>
                    <a:pt x="1151" y="669"/>
                  </a:cubicBezTo>
                  <a:cubicBezTo>
                    <a:pt x="1141" y="673"/>
                    <a:pt x="1127" y="679"/>
                    <a:pt x="1114" y="684"/>
                  </a:cubicBezTo>
                  <a:cubicBezTo>
                    <a:pt x="1102" y="688"/>
                    <a:pt x="1091" y="692"/>
                    <a:pt x="1087" y="692"/>
                  </a:cubicBezTo>
                  <a:cubicBezTo>
                    <a:pt x="1087" y="692"/>
                    <a:pt x="1087" y="692"/>
                    <a:pt x="1087" y="692"/>
                  </a:cubicBezTo>
                  <a:cubicBezTo>
                    <a:pt x="1087" y="692"/>
                    <a:pt x="1087" y="692"/>
                    <a:pt x="1087" y="692"/>
                  </a:cubicBezTo>
                  <a:cubicBezTo>
                    <a:pt x="1087" y="692"/>
                    <a:pt x="1087" y="692"/>
                    <a:pt x="1087" y="692"/>
                  </a:cubicBezTo>
                  <a:cubicBezTo>
                    <a:pt x="1086" y="692"/>
                    <a:pt x="1086" y="692"/>
                    <a:pt x="1086" y="692"/>
                  </a:cubicBezTo>
                  <a:cubicBezTo>
                    <a:pt x="1086" y="692"/>
                    <a:pt x="1086" y="692"/>
                    <a:pt x="1086" y="692"/>
                  </a:cubicBezTo>
                  <a:cubicBezTo>
                    <a:pt x="1086" y="692"/>
                    <a:pt x="1086" y="692"/>
                    <a:pt x="1086" y="692"/>
                  </a:cubicBezTo>
                  <a:cubicBezTo>
                    <a:pt x="1086" y="692"/>
                    <a:pt x="1086" y="692"/>
                    <a:pt x="1085" y="692"/>
                  </a:cubicBezTo>
                  <a:cubicBezTo>
                    <a:pt x="1085" y="692"/>
                    <a:pt x="1085" y="692"/>
                    <a:pt x="1085" y="692"/>
                  </a:cubicBezTo>
                  <a:cubicBezTo>
                    <a:pt x="1084" y="692"/>
                    <a:pt x="1082" y="692"/>
                    <a:pt x="1081" y="692"/>
                  </a:cubicBezTo>
                  <a:cubicBezTo>
                    <a:pt x="1081" y="692"/>
                    <a:pt x="1081" y="692"/>
                    <a:pt x="1081" y="692"/>
                  </a:cubicBezTo>
                  <a:cubicBezTo>
                    <a:pt x="1081" y="692"/>
                    <a:pt x="1081" y="692"/>
                    <a:pt x="1081" y="692"/>
                  </a:cubicBezTo>
                  <a:cubicBezTo>
                    <a:pt x="1078" y="692"/>
                    <a:pt x="1076" y="692"/>
                    <a:pt x="1073" y="692"/>
                  </a:cubicBezTo>
                  <a:cubicBezTo>
                    <a:pt x="1073" y="692"/>
                    <a:pt x="1073" y="692"/>
                    <a:pt x="1073" y="692"/>
                  </a:cubicBezTo>
                  <a:cubicBezTo>
                    <a:pt x="1073" y="692"/>
                    <a:pt x="1073" y="692"/>
                    <a:pt x="1073" y="692"/>
                  </a:cubicBezTo>
                  <a:cubicBezTo>
                    <a:pt x="1073" y="692"/>
                    <a:pt x="1073" y="692"/>
                    <a:pt x="1073" y="692"/>
                  </a:cubicBezTo>
                  <a:cubicBezTo>
                    <a:pt x="1073" y="692"/>
                    <a:pt x="1073" y="692"/>
                    <a:pt x="1073" y="692"/>
                  </a:cubicBezTo>
                  <a:cubicBezTo>
                    <a:pt x="1072" y="692"/>
                    <a:pt x="1072" y="692"/>
                    <a:pt x="1072" y="692"/>
                  </a:cubicBezTo>
                  <a:cubicBezTo>
                    <a:pt x="1072" y="692"/>
                    <a:pt x="1072" y="692"/>
                    <a:pt x="1072" y="692"/>
                  </a:cubicBezTo>
                  <a:cubicBezTo>
                    <a:pt x="1072" y="692"/>
                    <a:pt x="1072" y="692"/>
                    <a:pt x="1072" y="692"/>
                  </a:cubicBezTo>
                  <a:cubicBezTo>
                    <a:pt x="1072" y="692"/>
                    <a:pt x="1072" y="692"/>
                    <a:pt x="1072" y="692"/>
                  </a:cubicBezTo>
                  <a:cubicBezTo>
                    <a:pt x="1072" y="692"/>
                    <a:pt x="1071" y="692"/>
                    <a:pt x="1071" y="692"/>
                  </a:cubicBezTo>
                  <a:cubicBezTo>
                    <a:pt x="1071" y="692"/>
                    <a:pt x="1071" y="692"/>
                    <a:pt x="1071" y="692"/>
                  </a:cubicBezTo>
                  <a:cubicBezTo>
                    <a:pt x="1071" y="692"/>
                    <a:pt x="1070" y="692"/>
                    <a:pt x="1069" y="692"/>
                  </a:cubicBezTo>
                  <a:cubicBezTo>
                    <a:pt x="1069" y="838"/>
                    <a:pt x="1069" y="838"/>
                    <a:pt x="1069" y="838"/>
                  </a:cubicBezTo>
                  <a:cubicBezTo>
                    <a:pt x="1069" y="871"/>
                    <a:pt x="1050" y="901"/>
                    <a:pt x="1023" y="916"/>
                  </a:cubicBezTo>
                  <a:cubicBezTo>
                    <a:pt x="1085" y="918"/>
                    <a:pt x="1123" y="921"/>
                    <a:pt x="1123" y="924"/>
                  </a:cubicBezTo>
                  <a:cubicBezTo>
                    <a:pt x="1123" y="925"/>
                    <a:pt x="1114" y="926"/>
                    <a:pt x="1098" y="928"/>
                  </a:cubicBezTo>
                  <a:cubicBezTo>
                    <a:pt x="1118" y="928"/>
                    <a:pt x="1138" y="928"/>
                    <a:pt x="1156" y="928"/>
                  </a:cubicBezTo>
                  <a:cubicBezTo>
                    <a:pt x="1158" y="928"/>
                    <a:pt x="1161" y="928"/>
                    <a:pt x="1163" y="928"/>
                  </a:cubicBezTo>
                  <a:cubicBezTo>
                    <a:pt x="1163" y="928"/>
                    <a:pt x="1163" y="928"/>
                    <a:pt x="1163" y="928"/>
                  </a:cubicBezTo>
                  <a:cubicBezTo>
                    <a:pt x="1163" y="928"/>
                    <a:pt x="1163" y="928"/>
                    <a:pt x="1163" y="928"/>
                  </a:cubicBezTo>
                  <a:cubicBezTo>
                    <a:pt x="1167" y="928"/>
                    <a:pt x="1171" y="928"/>
                    <a:pt x="1174" y="928"/>
                  </a:cubicBezTo>
                  <a:cubicBezTo>
                    <a:pt x="1165" y="927"/>
                    <a:pt x="1160" y="925"/>
                    <a:pt x="1160" y="924"/>
                  </a:cubicBezTo>
                  <a:cubicBezTo>
                    <a:pt x="1160" y="919"/>
                    <a:pt x="1210" y="915"/>
                    <a:pt x="1282" y="914"/>
                  </a:cubicBezTo>
                  <a:cubicBezTo>
                    <a:pt x="1346" y="895"/>
                    <a:pt x="1372" y="857"/>
                    <a:pt x="1382" y="812"/>
                  </a:cubicBezTo>
                  <a:cubicBezTo>
                    <a:pt x="1381" y="812"/>
                    <a:pt x="1380" y="811"/>
                    <a:pt x="1380" y="811"/>
                  </a:cubicBezTo>
                  <a:cubicBezTo>
                    <a:pt x="1356" y="797"/>
                    <a:pt x="1279" y="736"/>
                    <a:pt x="1279" y="736"/>
                  </a:cubicBezTo>
                  <a:cubicBezTo>
                    <a:pt x="1279" y="736"/>
                    <a:pt x="1279" y="736"/>
                    <a:pt x="1279" y="736"/>
                  </a:cubicBezTo>
                  <a:cubicBezTo>
                    <a:pt x="1279" y="736"/>
                    <a:pt x="1279" y="736"/>
                    <a:pt x="1279" y="736"/>
                  </a:cubicBezTo>
                  <a:cubicBezTo>
                    <a:pt x="1333" y="671"/>
                    <a:pt x="1333" y="671"/>
                    <a:pt x="1333" y="671"/>
                  </a:cubicBezTo>
                  <a:cubicBezTo>
                    <a:pt x="1333" y="671"/>
                    <a:pt x="1362" y="700"/>
                    <a:pt x="1381" y="731"/>
                  </a:cubicBezTo>
                  <a:cubicBezTo>
                    <a:pt x="1381" y="731"/>
                    <a:pt x="1381" y="731"/>
                    <a:pt x="1381" y="731"/>
                  </a:cubicBezTo>
                  <a:cubicBezTo>
                    <a:pt x="1381" y="732"/>
                    <a:pt x="1381" y="732"/>
                    <a:pt x="1381" y="732"/>
                  </a:cubicBezTo>
                  <a:cubicBezTo>
                    <a:pt x="1382" y="732"/>
                    <a:pt x="1382" y="733"/>
                    <a:pt x="1383" y="734"/>
                  </a:cubicBezTo>
                  <a:cubicBezTo>
                    <a:pt x="1383" y="734"/>
                    <a:pt x="1383" y="734"/>
                    <a:pt x="1383" y="734"/>
                  </a:cubicBezTo>
                  <a:cubicBezTo>
                    <a:pt x="1383" y="734"/>
                    <a:pt x="1383" y="734"/>
                    <a:pt x="1383" y="734"/>
                  </a:cubicBezTo>
                  <a:cubicBezTo>
                    <a:pt x="1383" y="734"/>
                    <a:pt x="1383" y="734"/>
                    <a:pt x="1383" y="734"/>
                  </a:cubicBezTo>
                  <a:cubicBezTo>
                    <a:pt x="1383" y="734"/>
                    <a:pt x="1383" y="734"/>
                    <a:pt x="1383" y="734"/>
                  </a:cubicBezTo>
                  <a:cubicBezTo>
                    <a:pt x="1383" y="734"/>
                    <a:pt x="1383" y="734"/>
                    <a:pt x="1383" y="734"/>
                  </a:cubicBezTo>
                  <a:cubicBezTo>
                    <a:pt x="1383" y="734"/>
                    <a:pt x="1383" y="734"/>
                    <a:pt x="1383" y="734"/>
                  </a:cubicBezTo>
                  <a:cubicBezTo>
                    <a:pt x="1383" y="734"/>
                    <a:pt x="1383" y="734"/>
                    <a:pt x="1383" y="734"/>
                  </a:cubicBezTo>
                  <a:cubicBezTo>
                    <a:pt x="1383" y="734"/>
                    <a:pt x="1383" y="734"/>
                    <a:pt x="1383" y="734"/>
                  </a:cubicBezTo>
                  <a:cubicBezTo>
                    <a:pt x="1383" y="734"/>
                    <a:pt x="1383" y="734"/>
                    <a:pt x="1383" y="734"/>
                  </a:cubicBezTo>
                  <a:cubicBezTo>
                    <a:pt x="1383" y="734"/>
                    <a:pt x="1383" y="734"/>
                    <a:pt x="1383" y="734"/>
                  </a:cubicBezTo>
                  <a:cubicBezTo>
                    <a:pt x="1383" y="734"/>
                    <a:pt x="1383" y="734"/>
                    <a:pt x="1383" y="735"/>
                  </a:cubicBezTo>
                  <a:cubicBezTo>
                    <a:pt x="1383" y="735"/>
                    <a:pt x="1383" y="735"/>
                    <a:pt x="1383" y="735"/>
                  </a:cubicBezTo>
                  <a:cubicBezTo>
                    <a:pt x="1383" y="735"/>
                    <a:pt x="1383" y="735"/>
                    <a:pt x="1383" y="735"/>
                  </a:cubicBezTo>
                  <a:cubicBezTo>
                    <a:pt x="1383" y="735"/>
                    <a:pt x="1383" y="735"/>
                    <a:pt x="1383" y="735"/>
                  </a:cubicBezTo>
                  <a:cubicBezTo>
                    <a:pt x="1383" y="735"/>
                    <a:pt x="1383" y="735"/>
                    <a:pt x="1383" y="735"/>
                  </a:cubicBezTo>
                  <a:cubicBezTo>
                    <a:pt x="1383" y="735"/>
                    <a:pt x="1383" y="735"/>
                    <a:pt x="1383" y="735"/>
                  </a:cubicBezTo>
                  <a:cubicBezTo>
                    <a:pt x="1383" y="735"/>
                    <a:pt x="1383" y="735"/>
                    <a:pt x="1383" y="735"/>
                  </a:cubicBezTo>
                  <a:cubicBezTo>
                    <a:pt x="1383" y="735"/>
                    <a:pt x="1383" y="735"/>
                    <a:pt x="1383" y="735"/>
                  </a:cubicBezTo>
                  <a:cubicBezTo>
                    <a:pt x="1385" y="737"/>
                    <a:pt x="1386" y="739"/>
                    <a:pt x="1387" y="740"/>
                  </a:cubicBezTo>
                  <a:cubicBezTo>
                    <a:pt x="1384" y="653"/>
                    <a:pt x="1363" y="557"/>
                    <a:pt x="1428" y="502"/>
                  </a:cubicBezTo>
                  <a:cubicBezTo>
                    <a:pt x="1428" y="502"/>
                    <a:pt x="1428" y="502"/>
                    <a:pt x="1428" y="502"/>
                  </a:cubicBezTo>
                  <a:cubicBezTo>
                    <a:pt x="1428" y="502"/>
                    <a:pt x="1429" y="502"/>
                    <a:pt x="1429" y="502"/>
                  </a:cubicBezTo>
                  <a:cubicBezTo>
                    <a:pt x="1429" y="502"/>
                    <a:pt x="1429" y="502"/>
                    <a:pt x="1429" y="502"/>
                  </a:cubicBezTo>
                  <a:cubicBezTo>
                    <a:pt x="1429" y="502"/>
                    <a:pt x="1429" y="502"/>
                    <a:pt x="1429" y="502"/>
                  </a:cubicBezTo>
                  <a:cubicBezTo>
                    <a:pt x="1429" y="501"/>
                    <a:pt x="1429" y="501"/>
                    <a:pt x="1429" y="501"/>
                  </a:cubicBezTo>
                  <a:cubicBezTo>
                    <a:pt x="1429" y="501"/>
                    <a:pt x="1430" y="501"/>
                    <a:pt x="1430" y="501"/>
                  </a:cubicBezTo>
                  <a:cubicBezTo>
                    <a:pt x="1430" y="501"/>
                    <a:pt x="1430" y="501"/>
                    <a:pt x="1430" y="501"/>
                  </a:cubicBezTo>
                  <a:cubicBezTo>
                    <a:pt x="1430" y="501"/>
                    <a:pt x="1430" y="501"/>
                    <a:pt x="1430" y="501"/>
                  </a:cubicBezTo>
                  <a:cubicBezTo>
                    <a:pt x="1430" y="501"/>
                    <a:pt x="1430" y="501"/>
                    <a:pt x="1430" y="501"/>
                  </a:cubicBezTo>
                  <a:cubicBezTo>
                    <a:pt x="1430" y="501"/>
                    <a:pt x="1430" y="501"/>
                    <a:pt x="1430" y="501"/>
                  </a:cubicBezTo>
                  <a:cubicBezTo>
                    <a:pt x="1430" y="501"/>
                    <a:pt x="1430" y="501"/>
                    <a:pt x="1430" y="501"/>
                  </a:cubicBezTo>
                  <a:cubicBezTo>
                    <a:pt x="1430" y="501"/>
                    <a:pt x="1430" y="500"/>
                    <a:pt x="1430" y="500"/>
                  </a:cubicBezTo>
                  <a:cubicBezTo>
                    <a:pt x="1430" y="500"/>
                    <a:pt x="1430" y="500"/>
                    <a:pt x="1430" y="500"/>
                  </a:cubicBezTo>
                  <a:cubicBezTo>
                    <a:pt x="1430" y="500"/>
                    <a:pt x="1431" y="500"/>
                    <a:pt x="1431" y="500"/>
                  </a:cubicBezTo>
                  <a:cubicBezTo>
                    <a:pt x="1431" y="500"/>
                    <a:pt x="1431" y="500"/>
                    <a:pt x="1431" y="500"/>
                  </a:cubicBezTo>
                  <a:cubicBezTo>
                    <a:pt x="1431" y="500"/>
                    <a:pt x="1431" y="500"/>
                    <a:pt x="1431" y="500"/>
                  </a:cubicBezTo>
                  <a:cubicBezTo>
                    <a:pt x="1431" y="500"/>
                    <a:pt x="1431" y="500"/>
                    <a:pt x="1431" y="500"/>
                  </a:cubicBezTo>
                  <a:cubicBezTo>
                    <a:pt x="1431" y="500"/>
                    <a:pt x="1431" y="500"/>
                    <a:pt x="1431" y="500"/>
                  </a:cubicBezTo>
                  <a:cubicBezTo>
                    <a:pt x="1431" y="500"/>
                    <a:pt x="1431" y="500"/>
                    <a:pt x="1431" y="500"/>
                  </a:cubicBezTo>
                  <a:cubicBezTo>
                    <a:pt x="1431" y="500"/>
                    <a:pt x="1431" y="500"/>
                    <a:pt x="1431" y="500"/>
                  </a:cubicBezTo>
                  <a:cubicBezTo>
                    <a:pt x="1431" y="500"/>
                    <a:pt x="1431" y="500"/>
                    <a:pt x="1431" y="500"/>
                  </a:cubicBezTo>
                  <a:cubicBezTo>
                    <a:pt x="1431" y="499"/>
                    <a:pt x="1432" y="499"/>
                    <a:pt x="1432" y="499"/>
                  </a:cubicBezTo>
                  <a:cubicBezTo>
                    <a:pt x="1432" y="499"/>
                    <a:pt x="1432" y="499"/>
                    <a:pt x="1432" y="499"/>
                  </a:cubicBezTo>
                  <a:cubicBezTo>
                    <a:pt x="1432" y="499"/>
                    <a:pt x="1432" y="499"/>
                    <a:pt x="1432" y="499"/>
                  </a:cubicBezTo>
                  <a:cubicBezTo>
                    <a:pt x="1432" y="499"/>
                    <a:pt x="1432" y="499"/>
                    <a:pt x="1432" y="499"/>
                  </a:cubicBezTo>
                  <a:cubicBezTo>
                    <a:pt x="1432" y="499"/>
                    <a:pt x="1432" y="499"/>
                    <a:pt x="1432" y="499"/>
                  </a:cubicBezTo>
                  <a:cubicBezTo>
                    <a:pt x="1432" y="499"/>
                    <a:pt x="1432" y="499"/>
                    <a:pt x="1432" y="499"/>
                  </a:cubicBezTo>
                  <a:cubicBezTo>
                    <a:pt x="1432" y="499"/>
                    <a:pt x="1432" y="499"/>
                    <a:pt x="1432" y="499"/>
                  </a:cubicBezTo>
                  <a:cubicBezTo>
                    <a:pt x="1432" y="499"/>
                    <a:pt x="1432" y="499"/>
                    <a:pt x="1432" y="499"/>
                  </a:cubicBezTo>
                  <a:cubicBezTo>
                    <a:pt x="1432" y="499"/>
                    <a:pt x="1433" y="499"/>
                    <a:pt x="1433" y="499"/>
                  </a:cubicBezTo>
                  <a:cubicBezTo>
                    <a:pt x="1433" y="499"/>
                    <a:pt x="1433" y="498"/>
                    <a:pt x="1433" y="498"/>
                  </a:cubicBezTo>
                  <a:cubicBezTo>
                    <a:pt x="1433" y="498"/>
                    <a:pt x="1433" y="498"/>
                    <a:pt x="1433" y="498"/>
                  </a:cubicBezTo>
                  <a:cubicBezTo>
                    <a:pt x="1433" y="498"/>
                    <a:pt x="1433" y="498"/>
                    <a:pt x="1433" y="498"/>
                  </a:cubicBezTo>
                  <a:cubicBezTo>
                    <a:pt x="1433" y="498"/>
                    <a:pt x="1433" y="498"/>
                    <a:pt x="1433" y="498"/>
                  </a:cubicBezTo>
                  <a:cubicBezTo>
                    <a:pt x="1433" y="498"/>
                    <a:pt x="1433" y="498"/>
                    <a:pt x="1433" y="498"/>
                  </a:cubicBezTo>
                  <a:cubicBezTo>
                    <a:pt x="1433" y="498"/>
                    <a:pt x="1433" y="498"/>
                    <a:pt x="1433" y="498"/>
                  </a:cubicBezTo>
                  <a:cubicBezTo>
                    <a:pt x="1433" y="498"/>
                    <a:pt x="1433" y="498"/>
                    <a:pt x="1433" y="498"/>
                  </a:cubicBezTo>
                  <a:cubicBezTo>
                    <a:pt x="1433" y="498"/>
                    <a:pt x="1434" y="498"/>
                    <a:pt x="1434" y="498"/>
                  </a:cubicBezTo>
                  <a:cubicBezTo>
                    <a:pt x="1434" y="498"/>
                    <a:pt x="1434" y="498"/>
                    <a:pt x="1434" y="498"/>
                  </a:cubicBezTo>
                  <a:cubicBezTo>
                    <a:pt x="1434" y="498"/>
                    <a:pt x="1434" y="498"/>
                    <a:pt x="1434" y="497"/>
                  </a:cubicBezTo>
                  <a:cubicBezTo>
                    <a:pt x="1434" y="497"/>
                    <a:pt x="1434" y="497"/>
                    <a:pt x="1434" y="497"/>
                  </a:cubicBezTo>
                  <a:cubicBezTo>
                    <a:pt x="1434" y="497"/>
                    <a:pt x="1434" y="497"/>
                    <a:pt x="1434" y="497"/>
                  </a:cubicBezTo>
                  <a:cubicBezTo>
                    <a:pt x="1434" y="497"/>
                    <a:pt x="1434" y="497"/>
                    <a:pt x="1434" y="497"/>
                  </a:cubicBezTo>
                  <a:cubicBezTo>
                    <a:pt x="1434" y="497"/>
                    <a:pt x="1434" y="497"/>
                    <a:pt x="1434" y="497"/>
                  </a:cubicBezTo>
                  <a:cubicBezTo>
                    <a:pt x="1434" y="497"/>
                    <a:pt x="1434" y="497"/>
                    <a:pt x="1434" y="497"/>
                  </a:cubicBezTo>
                  <a:cubicBezTo>
                    <a:pt x="1434" y="497"/>
                    <a:pt x="1435" y="497"/>
                    <a:pt x="1435" y="497"/>
                  </a:cubicBezTo>
                  <a:cubicBezTo>
                    <a:pt x="1435" y="497"/>
                    <a:pt x="1435" y="497"/>
                    <a:pt x="1435" y="497"/>
                  </a:cubicBezTo>
                  <a:cubicBezTo>
                    <a:pt x="1435" y="497"/>
                    <a:pt x="1435" y="497"/>
                    <a:pt x="1435" y="497"/>
                  </a:cubicBezTo>
                  <a:cubicBezTo>
                    <a:pt x="1435" y="497"/>
                    <a:pt x="1435" y="497"/>
                    <a:pt x="1435" y="497"/>
                  </a:cubicBezTo>
                  <a:cubicBezTo>
                    <a:pt x="1435" y="497"/>
                    <a:pt x="1435" y="496"/>
                    <a:pt x="1435" y="496"/>
                  </a:cubicBezTo>
                  <a:cubicBezTo>
                    <a:pt x="1435" y="496"/>
                    <a:pt x="1435" y="496"/>
                    <a:pt x="1435" y="496"/>
                  </a:cubicBezTo>
                  <a:cubicBezTo>
                    <a:pt x="1435" y="496"/>
                    <a:pt x="1435" y="496"/>
                    <a:pt x="1435" y="496"/>
                  </a:cubicBezTo>
                  <a:cubicBezTo>
                    <a:pt x="1435" y="496"/>
                    <a:pt x="1435" y="496"/>
                    <a:pt x="1435" y="496"/>
                  </a:cubicBezTo>
                  <a:cubicBezTo>
                    <a:pt x="1435" y="496"/>
                    <a:pt x="1435" y="496"/>
                    <a:pt x="1436" y="496"/>
                  </a:cubicBezTo>
                  <a:cubicBezTo>
                    <a:pt x="1436" y="496"/>
                    <a:pt x="1436" y="496"/>
                    <a:pt x="1436" y="496"/>
                  </a:cubicBezTo>
                  <a:cubicBezTo>
                    <a:pt x="1436" y="496"/>
                    <a:pt x="1436" y="496"/>
                    <a:pt x="1436" y="496"/>
                  </a:cubicBezTo>
                  <a:cubicBezTo>
                    <a:pt x="1436" y="496"/>
                    <a:pt x="1436" y="496"/>
                    <a:pt x="1436" y="496"/>
                  </a:cubicBezTo>
                  <a:cubicBezTo>
                    <a:pt x="1436" y="496"/>
                    <a:pt x="1436" y="496"/>
                    <a:pt x="1436" y="496"/>
                  </a:cubicBezTo>
                  <a:cubicBezTo>
                    <a:pt x="1436" y="496"/>
                    <a:pt x="1436" y="496"/>
                    <a:pt x="1436" y="496"/>
                  </a:cubicBezTo>
                  <a:cubicBezTo>
                    <a:pt x="1436" y="495"/>
                    <a:pt x="1436" y="495"/>
                    <a:pt x="1436" y="495"/>
                  </a:cubicBezTo>
                  <a:cubicBezTo>
                    <a:pt x="1436" y="495"/>
                    <a:pt x="1436" y="495"/>
                    <a:pt x="1436" y="495"/>
                  </a:cubicBezTo>
                  <a:cubicBezTo>
                    <a:pt x="1436" y="495"/>
                    <a:pt x="1436" y="495"/>
                    <a:pt x="1436" y="495"/>
                  </a:cubicBezTo>
                  <a:cubicBezTo>
                    <a:pt x="1437" y="495"/>
                    <a:pt x="1437" y="495"/>
                    <a:pt x="1437" y="495"/>
                  </a:cubicBezTo>
                  <a:cubicBezTo>
                    <a:pt x="1437" y="495"/>
                    <a:pt x="1437" y="495"/>
                    <a:pt x="1437" y="495"/>
                  </a:cubicBezTo>
                  <a:cubicBezTo>
                    <a:pt x="1437" y="495"/>
                    <a:pt x="1437" y="495"/>
                    <a:pt x="1437" y="495"/>
                  </a:cubicBezTo>
                  <a:cubicBezTo>
                    <a:pt x="1437" y="495"/>
                    <a:pt x="1437" y="495"/>
                    <a:pt x="1437" y="495"/>
                  </a:cubicBezTo>
                  <a:cubicBezTo>
                    <a:pt x="1437" y="495"/>
                    <a:pt x="1437" y="495"/>
                    <a:pt x="1437" y="495"/>
                  </a:cubicBezTo>
                  <a:cubicBezTo>
                    <a:pt x="1437" y="495"/>
                    <a:pt x="1437" y="495"/>
                    <a:pt x="1437" y="495"/>
                  </a:cubicBezTo>
                  <a:cubicBezTo>
                    <a:pt x="1437" y="495"/>
                    <a:pt x="1437" y="494"/>
                    <a:pt x="1437" y="494"/>
                  </a:cubicBezTo>
                  <a:cubicBezTo>
                    <a:pt x="1437" y="494"/>
                    <a:pt x="1437" y="494"/>
                    <a:pt x="1437" y="494"/>
                  </a:cubicBezTo>
                  <a:cubicBezTo>
                    <a:pt x="1438" y="494"/>
                    <a:pt x="1438" y="494"/>
                    <a:pt x="1438" y="494"/>
                  </a:cubicBezTo>
                  <a:cubicBezTo>
                    <a:pt x="1438" y="494"/>
                    <a:pt x="1438" y="494"/>
                    <a:pt x="1438" y="494"/>
                  </a:cubicBezTo>
                  <a:cubicBezTo>
                    <a:pt x="1438" y="494"/>
                    <a:pt x="1438" y="494"/>
                    <a:pt x="1438" y="494"/>
                  </a:cubicBezTo>
                  <a:cubicBezTo>
                    <a:pt x="1438" y="494"/>
                    <a:pt x="1438" y="494"/>
                    <a:pt x="1438" y="494"/>
                  </a:cubicBezTo>
                  <a:cubicBezTo>
                    <a:pt x="1438" y="494"/>
                    <a:pt x="1438" y="494"/>
                    <a:pt x="1438" y="494"/>
                  </a:cubicBezTo>
                  <a:cubicBezTo>
                    <a:pt x="1438" y="494"/>
                    <a:pt x="1438" y="494"/>
                    <a:pt x="1438" y="494"/>
                  </a:cubicBezTo>
                  <a:cubicBezTo>
                    <a:pt x="1438" y="494"/>
                    <a:pt x="1438" y="494"/>
                    <a:pt x="1438" y="494"/>
                  </a:cubicBezTo>
                  <a:cubicBezTo>
                    <a:pt x="1438" y="494"/>
                    <a:pt x="1438" y="494"/>
                    <a:pt x="1438" y="494"/>
                  </a:cubicBezTo>
                  <a:cubicBezTo>
                    <a:pt x="1438" y="493"/>
                    <a:pt x="1439" y="493"/>
                    <a:pt x="1439" y="493"/>
                  </a:cubicBezTo>
                  <a:cubicBezTo>
                    <a:pt x="1439" y="493"/>
                    <a:pt x="1439" y="493"/>
                    <a:pt x="1439" y="493"/>
                  </a:cubicBezTo>
                  <a:cubicBezTo>
                    <a:pt x="1439" y="493"/>
                    <a:pt x="1439" y="493"/>
                    <a:pt x="1439" y="493"/>
                  </a:cubicBezTo>
                  <a:cubicBezTo>
                    <a:pt x="1439" y="493"/>
                    <a:pt x="1439" y="493"/>
                    <a:pt x="1439" y="493"/>
                  </a:cubicBezTo>
                  <a:cubicBezTo>
                    <a:pt x="1439" y="493"/>
                    <a:pt x="1439" y="493"/>
                    <a:pt x="1439" y="493"/>
                  </a:cubicBezTo>
                  <a:cubicBezTo>
                    <a:pt x="1439" y="493"/>
                    <a:pt x="1439" y="493"/>
                    <a:pt x="1439" y="493"/>
                  </a:cubicBezTo>
                  <a:cubicBezTo>
                    <a:pt x="1439" y="493"/>
                    <a:pt x="1439" y="493"/>
                    <a:pt x="1439" y="493"/>
                  </a:cubicBezTo>
                  <a:cubicBezTo>
                    <a:pt x="1439" y="493"/>
                    <a:pt x="1439" y="493"/>
                    <a:pt x="1439" y="493"/>
                  </a:cubicBezTo>
                  <a:cubicBezTo>
                    <a:pt x="1439" y="493"/>
                    <a:pt x="1440" y="493"/>
                    <a:pt x="1440" y="492"/>
                  </a:cubicBezTo>
                  <a:cubicBezTo>
                    <a:pt x="1440" y="492"/>
                    <a:pt x="1440" y="492"/>
                    <a:pt x="1440" y="492"/>
                  </a:cubicBezTo>
                  <a:cubicBezTo>
                    <a:pt x="1440" y="492"/>
                    <a:pt x="1440" y="492"/>
                    <a:pt x="1440" y="492"/>
                  </a:cubicBezTo>
                  <a:cubicBezTo>
                    <a:pt x="1440" y="492"/>
                    <a:pt x="1440" y="492"/>
                    <a:pt x="1440" y="492"/>
                  </a:cubicBezTo>
                  <a:cubicBezTo>
                    <a:pt x="1440" y="492"/>
                    <a:pt x="1440" y="492"/>
                    <a:pt x="1440" y="492"/>
                  </a:cubicBezTo>
                  <a:cubicBezTo>
                    <a:pt x="1440" y="492"/>
                    <a:pt x="1440" y="492"/>
                    <a:pt x="1440" y="492"/>
                  </a:cubicBezTo>
                  <a:cubicBezTo>
                    <a:pt x="1440" y="492"/>
                    <a:pt x="1440" y="492"/>
                    <a:pt x="1440" y="492"/>
                  </a:cubicBezTo>
                  <a:cubicBezTo>
                    <a:pt x="1440" y="492"/>
                    <a:pt x="1440" y="492"/>
                    <a:pt x="1440" y="492"/>
                  </a:cubicBezTo>
                  <a:cubicBezTo>
                    <a:pt x="1440" y="492"/>
                    <a:pt x="1441" y="492"/>
                    <a:pt x="1441" y="492"/>
                  </a:cubicBezTo>
                  <a:cubicBezTo>
                    <a:pt x="1441" y="492"/>
                    <a:pt x="1441" y="492"/>
                    <a:pt x="1441" y="492"/>
                  </a:cubicBezTo>
                  <a:cubicBezTo>
                    <a:pt x="1441" y="491"/>
                    <a:pt x="1441" y="491"/>
                    <a:pt x="1441" y="491"/>
                  </a:cubicBezTo>
                  <a:cubicBezTo>
                    <a:pt x="1441" y="491"/>
                    <a:pt x="1441" y="491"/>
                    <a:pt x="1441" y="491"/>
                  </a:cubicBezTo>
                  <a:cubicBezTo>
                    <a:pt x="1441" y="491"/>
                    <a:pt x="1441" y="491"/>
                    <a:pt x="1441" y="491"/>
                  </a:cubicBezTo>
                  <a:cubicBezTo>
                    <a:pt x="1441" y="491"/>
                    <a:pt x="1441" y="491"/>
                    <a:pt x="1441" y="491"/>
                  </a:cubicBezTo>
                  <a:cubicBezTo>
                    <a:pt x="1441" y="491"/>
                    <a:pt x="1441" y="491"/>
                    <a:pt x="1441" y="491"/>
                  </a:cubicBezTo>
                  <a:cubicBezTo>
                    <a:pt x="1441" y="491"/>
                    <a:pt x="1441" y="491"/>
                    <a:pt x="1441" y="491"/>
                  </a:cubicBezTo>
                  <a:cubicBezTo>
                    <a:pt x="1441" y="491"/>
                    <a:pt x="1441" y="491"/>
                    <a:pt x="1442" y="491"/>
                  </a:cubicBezTo>
                  <a:cubicBezTo>
                    <a:pt x="1442" y="491"/>
                    <a:pt x="1442" y="491"/>
                    <a:pt x="1442" y="491"/>
                  </a:cubicBezTo>
                  <a:cubicBezTo>
                    <a:pt x="1442" y="491"/>
                    <a:pt x="1442" y="491"/>
                    <a:pt x="1442" y="491"/>
                  </a:cubicBezTo>
                  <a:cubicBezTo>
                    <a:pt x="1442" y="491"/>
                    <a:pt x="1442" y="491"/>
                    <a:pt x="1442" y="491"/>
                  </a:cubicBezTo>
                  <a:cubicBezTo>
                    <a:pt x="1442" y="490"/>
                    <a:pt x="1442" y="490"/>
                    <a:pt x="1442" y="490"/>
                  </a:cubicBezTo>
                  <a:cubicBezTo>
                    <a:pt x="1442" y="490"/>
                    <a:pt x="1442" y="490"/>
                    <a:pt x="1442" y="490"/>
                  </a:cubicBezTo>
                  <a:cubicBezTo>
                    <a:pt x="1442" y="490"/>
                    <a:pt x="1442" y="490"/>
                    <a:pt x="1442" y="490"/>
                  </a:cubicBezTo>
                  <a:cubicBezTo>
                    <a:pt x="1442" y="490"/>
                    <a:pt x="1442" y="490"/>
                    <a:pt x="1442" y="490"/>
                  </a:cubicBezTo>
                  <a:cubicBezTo>
                    <a:pt x="1442" y="490"/>
                    <a:pt x="1442" y="490"/>
                    <a:pt x="1442" y="490"/>
                  </a:cubicBezTo>
                  <a:cubicBezTo>
                    <a:pt x="1443" y="490"/>
                    <a:pt x="1443" y="490"/>
                    <a:pt x="1443" y="490"/>
                  </a:cubicBezTo>
                  <a:cubicBezTo>
                    <a:pt x="1443" y="490"/>
                    <a:pt x="1443" y="490"/>
                    <a:pt x="1443" y="490"/>
                  </a:cubicBezTo>
                  <a:cubicBezTo>
                    <a:pt x="1443" y="490"/>
                    <a:pt x="1443" y="490"/>
                    <a:pt x="1443" y="490"/>
                  </a:cubicBezTo>
                  <a:cubicBezTo>
                    <a:pt x="1443" y="490"/>
                    <a:pt x="1443" y="490"/>
                    <a:pt x="1443" y="490"/>
                  </a:cubicBezTo>
                  <a:cubicBezTo>
                    <a:pt x="1443" y="489"/>
                    <a:pt x="1443" y="489"/>
                    <a:pt x="1443" y="489"/>
                  </a:cubicBezTo>
                  <a:cubicBezTo>
                    <a:pt x="1443" y="489"/>
                    <a:pt x="1443" y="489"/>
                    <a:pt x="1443" y="489"/>
                  </a:cubicBezTo>
                  <a:cubicBezTo>
                    <a:pt x="1443" y="489"/>
                    <a:pt x="1443" y="489"/>
                    <a:pt x="1443" y="489"/>
                  </a:cubicBezTo>
                  <a:cubicBezTo>
                    <a:pt x="1443" y="489"/>
                    <a:pt x="1443" y="489"/>
                    <a:pt x="1444" y="489"/>
                  </a:cubicBezTo>
                  <a:cubicBezTo>
                    <a:pt x="1444" y="489"/>
                    <a:pt x="1444" y="489"/>
                    <a:pt x="1444" y="489"/>
                  </a:cubicBezTo>
                  <a:cubicBezTo>
                    <a:pt x="1444" y="489"/>
                    <a:pt x="1444" y="489"/>
                    <a:pt x="1444" y="489"/>
                  </a:cubicBezTo>
                  <a:cubicBezTo>
                    <a:pt x="1444" y="489"/>
                    <a:pt x="1444" y="489"/>
                    <a:pt x="1444" y="489"/>
                  </a:cubicBezTo>
                  <a:cubicBezTo>
                    <a:pt x="1444" y="489"/>
                    <a:pt x="1444" y="489"/>
                    <a:pt x="1444" y="488"/>
                  </a:cubicBezTo>
                  <a:cubicBezTo>
                    <a:pt x="1444" y="488"/>
                    <a:pt x="1444" y="488"/>
                    <a:pt x="1444" y="488"/>
                  </a:cubicBezTo>
                  <a:cubicBezTo>
                    <a:pt x="1444" y="488"/>
                    <a:pt x="1444" y="488"/>
                    <a:pt x="1444" y="488"/>
                  </a:cubicBezTo>
                  <a:cubicBezTo>
                    <a:pt x="1444" y="488"/>
                    <a:pt x="1444" y="488"/>
                    <a:pt x="1444" y="488"/>
                  </a:cubicBezTo>
                  <a:cubicBezTo>
                    <a:pt x="1444" y="488"/>
                    <a:pt x="1444" y="488"/>
                    <a:pt x="1445" y="488"/>
                  </a:cubicBezTo>
                  <a:cubicBezTo>
                    <a:pt x="1445" y="488"/>
                    <a:pt x="1445" y="488"/>
                    <a:pt x="1445" y="488"/>
                  </a:cubicBezTo>
                  <a:cubicBezTo>
                    <a:pt x="1445" y="488"/>
                    <a:pt x="1445" y="488"/>
                    <a:pt x="1445" y="488"/>
                  </a:cubicBezTo>
                  <a:cubicBezTo>
                    <a:pt x="1445" y="488"/>
                    <a:pt x="1445" y="488"/>
                    <a:pt x="1445" y="488"/>
                  </a:cubicBezTo>
                  <a:cubicBezTo>
                    <a:pt x="1445" y="488"/>
                    <a:pt x="1445" y="488"/>
                    <a:pt x="1445" y="488"/>
                  </a:cubicBezTo>
                  <a:cubicBezTo>
                    <a:pt x="1445" y="488"/>
                    <a:pt x="1445" y="488"/>
                    <a:pt x="1445" y="488"/>
                  </a:cubicBezTo>
                  <a:cubicBezTo>
                    <a:pt x="1445" y="487"/>
                    <a:pt x="1445" y="487"/>
                    <a:pt x="1445" y="487"/>
                  </a:cubicBezTo>
                  <a:cubicBezTo>
                    <a:pt x="1445" y="487"/>
                    <a:pt x="1445" y="487"/>
                    <a:pt x="1446" y="487"/>
                  </a:cubicBezTo>
                  <a:cubicBezTo>
                    <a:pt x="1446" y="487"/>
                    <a:pt x="1446" y="487"/>
                    <a:pt x="1446" y="487"/>
                  </a:cubicBezTo>
                  <a:cubicBezTo>
                    <a:pt x="1446" y="487"/>
                    <a:pt x="1446" y="487"/>
                    <a:pt x="1446" y="487"/>
                  </a:cubicBezTo>
                  <a:cubicBezTo>
                    <a:pt x="1446" y="487"/>
                    <a:pt x="1446" y="487"/>
                    <a:pt x="1446" y="487"/>
                  </a:cubicBezTo>
                  <a:cubicBezTo>
                    <a:pt x="1446" y="487"/>
                    <a:pt x="1446" y="487"/>
                    <a:pt x="1446" y="487"/>
                  </a:cubicBezTo>
                  <a:cubicBezTo>
                    <a:pt x="1446" y="487"/>
                    <a:pt x="1446" y="487"/>
                    <a:pt x="1446" y="486"/>
                  </a:cubicBezTo>
                  <a:cubicBezTo>
                    <a:pt x="1446" y="486"/>
                    <a:pt x="1446" y="486"/>
                    <a:pt x="1446" y="486"/>
                  </a:cubicBezTo>
                  <a:cubicBezTo>
                    <a:pt x="1446" y="486"/>
                    <a:pt x="1446" y="486"/>
                    <a:pt x="1446" y="486"/>
                  </a:cubicBezTo>
                  <a:cubicBezTo>
                    <a:pt x="1446" y="486"/>
                    <a:pt x="1446" y="486"/>
                    <a:pt x="1446" y="486"/>
                  </a:cubicBezTo>
                  <a:cubicBezTo>
                    <a:pt x="1446" y="486"/>
                    <a:pt x="1447" y="486"/>
                    <a:pt x="1447" y="486"/>
                  </a:cubicBezTo>
                  <a:cubicBezTo>
                    <a:pt x="1447" y="486"/>
                    <a:pt x="1447" y="486"/>
                    <a:pt x="1447" y="486"/>
                  </a:cubicBezTo>
                  <a:cubicBezTo>
                    <a:pt x="1447" y="486"/>
                    <a:pt x="1447" y="486"/>
                    <a:pt x="1447" y="486"/>
                  </a:cubicBezTo>
                  <a:cubicBezTo>
                    <a:pt x="1447" y="486"/>
                    <a:pt x="1447" y="486"/>
                    <a:pt x="1447" y="486"/>
                  </a:cubicBezTo>
                  <a:cubicBezTo>
                    <a:pt x="1447" y="486"/>
                    <a:pt x="1447" y="486"/>
                    <a:pt x="1447" y="486"/>
                  </a:cubicBezTo>
                  <a:cubicBezTo>
                    <a:pt x="1447" y="486"/>
                    <a:pt x="1447" y="486"/>
                    <a:pt x="1447" y="486"/>
                  </a:cubicBezTo>
                  <a:cubicBezTo>
                    <a:pt x="1447" y="485"/>
                    <a:pt x="1447" y="485"/>
                    <a:pt x="1447" y="485"/>
                  </a:cubicBezTo>
                  <a:cubicBezTo>
                    <a:pt x="1447" y="485"/>
                    <a:pt x="1447" y="485"/>
                    <a:pt x="1447" y="485"/>
                  </a:cubicBezTo>
                  <a:cubicBezTo>
                    <a:pt x="1447" y="485"/>
                    <a:pt x="1447" y="485"/>
                    <a:pt x="1447" y="485"/>
                  </a:cubicBezTo>
                  <a:cubicBezTo>
                    <a:pt x="1448" y="485"/>
                    <a:pt x="1448" y="485"/>
                    <a:pt x="1448" y="485"/>
                  </a:cubicBezTo>
                  <a:cubicBezTo>
                    <a:pt x="1448" y="485"/>
                    <a:pt x="1448" y="485"/>
                    <a:pt x="1448" y="485"/>
                  </a:cubicBezTo>
                  <a:cubicBezTo>
                    <a:pt x="1448" y="485"/>
                    <a:pt x="1448" y="485"/>
                    <a:pt x="1448" y="485"/>
                  </a:cubicBezTo>
                  <a:cubicBezTo>
                    <a:pt x="1448" y="485"/>
                    <a:pt x="1448" y="485"/>
                    <a:pt x="1448" y="485"/>
                  </a:cubicBezTo>
                  <a:cubicBezTo>
                    <a:pt x="1448" y="485"/>
                    <a:pt x="1448" y="485"/>
                    <a:pt x="1448" y="485"/>
                  </a:cubicBezTo>
                  <a:cubicBezTo>
                    <a:pt x="1448" y="485"/>
                    <a:pt x="1448" y="485"/>
                    <a:pt x="1448" y="485"/>
                  </a:cubicBezTo>
                  <a:cubicBezTo>
                    <a:pt x="1448" y="485"/>
                    <a:pt x="1448" y="484"/>
                    <a:pt x="1448" y="484"/>
                  </a:cubicBezTo>
                  <a:cubicBezTo>
                    <a:pt x="1448" y="484"/>
                    <a:pt x="1448" y="484"/>
                    <a:pt x="1448" y="484"/>
                  </a:cubicBezTo>
                  <a:cubicBezTo>
                    <a:pt x="1448" y="484"/>
                    <a:pt x="1448" y="484"/>
                    <a:pt x="1448" y="484"/>
                  </a:cubicBezTo>
                  <a:cubicBezTo>
                    <a:pt x="1449" y="484"/>
                    <a:pt x="1449" y="484"/>
                    <a:pt x="1449" y="484"/>
                  </a:cubicBezTo>
                  <a:cubicBezTo>
                    <a:pt x="1449" y="484"/>
                    <a:pt x="1449" y="484"/>
                    <a:pt x="1449" y="484"/>
                  </a:cubicBezTo>
                  <a:cubicBezTo>
                    <a:pt x="1449" y="484"/>
                    <a:pt x="1449" y="484"/>
                    <a:pt x="1449" y="484"/>
                  </a:cubicBezTo>
                  <a:cubicBezTo>
                    <a:pt x="1449" y="484"/>
                    <a:pt x="1449" y="484"/>
                    <a:pt x="1449" y="484"/>
                  </a:cubicBezTo>
                  <a:cubicBezTo>
                    <a:pt x="1449" y="484"/>
                    <a:pt x="1449" y="484"/>
                    <a:pt x="1449" y="484"/>
                  </a:cubicBezTo>
                  <a:cubicBezTo>
                    <a:pt x="1449" y="484"/>
                    <a:pt x="1449" y="484"/>
                    <a:pt x="1449" y="484"/>
                  </a:cubicBezTo>
                  <a:cubicBezTo>
                    <a:pt x="1449" y="484"/>
                    <a:pt x="1449" y="484"/>
                    <a:pt x="1449" y="483"/>
                  </a:cubicBezTo>
                  <a:cubicBezTo>
                    <a:pt x="1449" y="483"/>
                    <a:pt x="1449" y="483"/>
                    <a:pt x="1449" y="483"/>
                  </a:cubicBezTo>
                  <a:cubicBezTo>
                    <a:pt x="1449" y="483"/>
                    <a:pt x="1449" y="483"/>
                    <a:pt x="1449" y="483"/>
                  </a:cubicBezTo>
                  <a:cubicBezTo>
                    <a:pt x="1450" y="483"/>
                    <a:pt x="1450" y="483"/>
                    <a:pt x="1450" y="483"/>
                  </a:cubicBezTo>
                  <a:cubicBezTo>
                    <a:pt x="1450" y="483"/>
                    <a:pt x="1450" y="483"/>
                    <a:pt x="1450" y="483"/>
                  </a:cubicBezTo>
                  <a:cubicBezTo>
                    <a:pt x="1450" y="483"/>
                    <a:pt x="1450" y="483"/>
                    <a:pt x="1450" y="483"/>
                  </a:cubicBezTo>
                  <a:cubicBezTo>
                    <a:pt x="1450" y="483"/>
                    <a:pt x="1450" y="483"/>
                    <a:pt x="1450" y="483"/>
                  </a:cubicBezTo>
                  <a:cubicBezTo>
                    <a:pt x="1450" y="483"/>
                    <a:pt x="1450" y="483"/>
                    <a:pt x="1450" y="483"/>
                  </a:cubicBezTo>
                  <a:cubicBezTo>
                    <a:pt x="1450" y="483"/>
                    <a:pt x="1450" y="483"/>
                    <a:pt x="1450" y="483"/>
                  </a:cubicBezTo>
                  <a:cubicBezTo>
                    <a:pt x="1450" y="483"/>
                    <a:pt x="1450" y="483"/>
                    <a:pt x="1450" y="483"/>
                  </a:cubicBezTo>
                  <a:cubicBezTo>
                    <a:pt x="1450" y="482"/>
                    <a:pt x="1450" y="482"/>
                    <a:pt x="1450" y="482"/>
                  </a:cubicBezTo>
                  <a:cubicBezTo>
                    <a:pt x="1450" y="482"/>
                    <a:pt x="1450" y="482"/>
                    <a:pt x="1450" y="482"/>
                  </a:cubicBezTo>
                  <a:cubicBezTo>
                    <a:pt x="1451" y="482"/>
                    <a:pt x="1451" y="482"/>
                    <a:pt x="1451" y="482"/>
                  </a:cubicBezTo>
                  <a:cubicBezTo>
                    <a:pt x="1451" y="482"/>
                    <a:pt x="1451" y="482"/>
                    <a:pt x="1451" y="482"/>
                  </a:cubicBezTo>
                  <a:cubicBezTo>
                    <a:pt x="1451" y="482"/>
                    <a:pt x="1451" y="482"/>
                    <a:pt x="1451" y="482"/>
                  </a:cubicBezTo>
                  <a:cubicBezTo>
                    <a:pt x="1451" y="482"/>
                    <a:pt x="1451" y="482"/>
                    <a:pt x="1451" y="482"/>
                  </a:cubicBezTo>
                  <a:cubicBezTo>
                    <a:pt x="1451" y="482"/>
                    <a:pt x="1451" y="482"/>
                    <a:pt x="1451" y="482"/>
                  </a:cubicBezTo>
                  <a:cubicBezTo>
                    <a:pt x="1451" y="482"/>
                    <a:pt x="1451" y="482"/>
                    <a:pt x="1451" y="482"/>
                  </a:cubicBezTo>
                  <a:cubicBezTo>
                    <a:pt x="1451" y="482"/>
                    <a:pt x="1451" y="482"/>
                    <a:pt x="1451" y="482"/>
                  </a:cubicBezTo>
                  <a:cubicBezTo>
                    <a:pt x="1451" y="482"/>
                    <a:pt x="1451" y="481"/>
                    <a:pt x="1451" y="481"/>
                  </a:cubicBezTo>
                  <a:cubicBezTo>
                    <a:pt x="1451" y="481"/>
                    <a:pt x="1451" y="481"/>
                    <a:pt x="1452" y="481"/>
                  </a:cubicBezTo>
                  <a:cubicBezTo>
                    <a:pt x="1452" y="481"/>
                    <a:pt x="1452" y="481"/>
                    <a:pt x="1452" y="481"/>
                  </a:cubicBezTo>
                  <a:cubicBezTo>
                    <a:pt x="1452" y="481"/>
                    <a:pt x="1452" y="481"/>
                    <a:pt x="1452" y="481"/>
                  </a:cubicBezTo>
                  <a:cubicBezTo>
                    <a:pt x="1452" y="481"/>
                    <a:pt x="1452" y="481"/>
                    <a:pt x="1452" y="481"/>
                  </a:cubicBezTo>
                  <a:cubicBezTo>
                    <a:pt x="1452" y="481"/>
                    <a:pt x="1452" y="481"/>
                    <a:pt x="1452" y="481"/>
                  </a:cubicBezTo>
                  <a:cubicBezTo>
                    <a:pt x="1452" y="481"/>
                    <a:pt x="1452" y="481"/>
                    <a:pt x="1452" y="481"/>
                  </a:cubicBezTo>
                  <a:cubicBezTo>
                    <a:pt x="1452" y="481"/>
                    <a:pt x="1452" y="481"/>
                    <a:pt x="1452" y="481"/>
                  </a:cubicBezTo>
                  <a:cubicBezTo>
                    <a:pt x="1452" y="481"/>
                    <a:pt x="1452" y="481"/>
                    <a:pt x="1452" y="481"/>
                  </a:cubicBezTo>
                  <a:cubicBezTo>
                    <a:pt x="1452" y="481"/>
                    <a:pt x="1452" y="480"/>
                    <a:pt x="1452" y="480"/>
                  </a:cubicBezTo>
                  <a:cubicBezTo>
                    <a:pt x="1452" y="480"/>
                    <a:pt x="1452" y="480"/>
                    <a:pt x="1453" y="480"/>
                  </a:cubicBezTo>
                  <a:cubicBezTo>
                    <a:pt x="1453" y="480"/>
                    <a:pt x="1453" y="480"/>
                    <a:pt x="1453" y="480"/>
                  </a:cubicBezTo>
                  <a:cubicBezTo>
                    <a:pt x="1453" y="480"/>
                    <a:pt x="1453" y="480"/>
                    <a:pt x="1453" y="480"/>
                  </a:cubicBezTo>
                  <a:cubicBezTo>
                    <a:pt x="1453" y="480"/>
                    <a:pt x="1453" y="480"/>
                    <a:pt x="1453" y="480"/>
                  </a:cubicBezTo>
                  <a:cubicBezTo>
                    <a:pt x="1453" y="480"/>
                    <a:pt x="1453" y="480"/>
                    <a:pt x="1453" y="480"/>
                  </a:cubicBezTo>
                  <a:cubicBezTo>
                    <a:pt x="1453" y="480"/>
                    <a:pt x="1453" y="480"/>
                    <a:pt x="1453" y="480"/>
                  </a:cubicBezTo>
                  <a:cubicBezTo>
                    <a:pt x="1453" y="480"/>
                    <a:pt x="1453" y="480"/>
                    <a:pt x="1453" y="480"/>
                  </a:cubicBezTo>
                  <a:cubicBezTo>
                    <a:pt x="1453" y="480"/>
                    <a:pt x="1453" y="480"/>
                    <a:pt x="1453" y="480"/>
                  </a:cubicBezTo>
                  <a:cubicBezTo>
                    <a:pt x="1453" y="480"/>
                    <a:pt x="1453" y="479"/>
                    <a:pt x="1453" y="479"/>
                  </a:cubicBezTo>
                  <a:cubicBezTo>
                    <a:pt x="1453" y="479"/>
                    <a:pt x="1453" y="479"/>
                    <a:pt x="1453" y="479"/>
                  </a:cubicBezTo>
                  <a:cubicBezTo>
                    <a:pt x="1454" y="479"/>
                    <a:pt x="1454" y="479"/>
                    <a:pt x="1454" y="479"/>
                  </a:cubicBezTo>
                  <a:cubicBezTo>
                    <a:pt x="1454" y="479"/>
                    <a:pt x="1454" y="479"/>
                    <a:pt x="1454" y="479"/>
                  </a:cubicBezTo>
                  <a:cubicBezTo>
                    <a:pt x="1454" y="479"/>
                    <a:pt x="1454" y="479"/>
                    <a:pt x="1454" y="479"/>
                  </a:cubicBezTo>
                  <a:cubicBezTo>
                    <a:pt x="1454" y="479"/>
                    <a:pt x="1454" y="479"/>
                    <a:pt x="1454" y="479"/>
                  </a:cubicBezTo>
                  <a:cubicBezTo>
                    <a:pt x="1454" y="479"/>
                    <a:pt x="1454" y="479"/>
                    <a:pt x="1454" y="479"/>
                  </a:cubicBezTo>
                  <a:cubicBezTo>
                    <a:pt x="1454" y="479"/>
                    <a:pt x="1454" y="479"/>
                    <a:pt x="1454" y="479"/>
                  </a:cubicBezTo>
                  <a:cubicBezTo>
                    <a:pt x="1454" y="479"/>
                    <a:pt x="1454" y="479"/>
                    <a:pt x="1454" y="479"/>
                  </a:cubicBezTo>
                  <a:cubicBezTo>
                    <a:pt x="1454" y="479"/>
                    <a:pt x="1454" y="478"/>
                    <a:pt x="1454" y="478"/>
                  </a:cubicBezTo>
                  <a:cubicBezTo>
                    <a:pt x="1454" y="478"/>
                    <a:pt x="1454" y="478"/>
                    <a:pt x="1454" y="478"/>
                  </a:cubicBezTo>
                  <a:cubicBezTo>
                    <a:pt x="1455" y="478"/>
                    <a:pt x="1455" y="478"/>
                    <a:pt x="1455" y="478"/>
                  </a:cubicBezTo>
                  <a:cubicBezTo>
                    <a:pt x="1455" y="478"/>
                    <a:pt x="1455" y="478"/>
                    <a:pt x="1455" y="478"/>
                  </a:cubicBezTo>
                  <a:cubicBezTo>
                    <a:pt x="1455" y="478"/>
                    <a:pt x="1455" y="478"/>
                    <a:pt x="1455" y="478"/>
                  </a:cubicBezTo>
                  <a:cubicBezTo>
                    <a:pt x="1455" y="478"/>
                    <a:pt x="1455" y="478"/>
                    <a:pt x="1455" y="478"/>
                  </a:cubicBezTo>
                  <a:cubicBezTo>
                    <a:pt x="1455" y="478"/>
                    <a:pt x="1455" y="478"/>
                    <a:pt x="1455" y="478"/>
                  </a:cubicBezTo>
                  <a:cubicBezTo>
                    <a:pt x="1455" y="478"/>
                    <a:pt x="1455" y="478"/>
                    <a:pt x="1455" y="478"/>
                  </a:cubicBezTo>
                  <a:cubicBezTo>
                    <a:pt x="1455" y="478"/>
                    <a:pt x="1455" y="478"/>
                    <a:pt x="1455" y="478"/>
                  </a:cubicBezTo>
                  <a:cubicBezTo>
                    <a:pt x="1455" y="478"/>
                    <a:pt x="1455" y="477"/>
                    <a:pt x="1455" y="477"/>
                  </a:cubicBezTo>
                  <a:cubicBezTo>
                    <a:pt x="1455" y="477"/>
                    <a:pt x="1455" y="477"/>
                    <a:pt x="1455" y="477"/>
                  </a:cubicBezTo>
                  <a:cubicBezTo>
                    <a:pt x="1455" y="477"/>
                    <a:pt x="1456" y="477"/>
                    <a:pt x="1456" y="477"/>
                  </a:cubicBezTo>
                  <a:cubicBezTo>
                    <a:pt x="1456" y="477"/>
                    <a:pt x="1456" y="477"/>
                    <a:pt x="1456" y="477"/>
                  </a:cubicBezTo>
                  <a:cubicBezTo>
                    <a:pt x="1456" y="477"/>
                    <a:pt x="1456" y="477"/>
                    <a:pt x="1456" y="477"/>
                  </a:cubicBezTo>
                  <a:cubicBezTo>
                    <a:pt x="1456" y="477"/>
                    <a:pt x="1456" y="477"/>
                    <a:pt x="1456" y="477"/>
                  </a:cubicBezTo>
                  <a:cubicBezTo>
                    <a:pt x="1456" y="477"/>
                    <a:pt x="1456" y="477"/>
                    <a:pt x="1456" y="477"/>
                  </a:cubicBezTo>
                  <a:cubicBezTo>
                    <a:pt x="1456" y="477"/>
                    <a:pt x="1456" y="477"/>
                    <a:pt x="1456" y="477"/>
                  </a:cubicBezTo>
                  <a:cubicBezTo>
                    <a:pt x="1456" y="476"/>
                    <a:pt x="1456" y="476"/>
                    <a:pt x="1456" y="476"/>
                  </a:cubicBezTo>
                  <a:cubicBezTo>
                    <a:pt x="1456" y="476"/>
                    <a:pt x="1456" y="476"/>
                    <a:pt x="1456" y="476"/>
                  </a:cubicBezTo>
                  <a:cubicBezTo>
                    <a:pt x="1457" y="476"/>
                    <a:pt x="1457" y="476"/>
                    <a:pt x="1457" y="476"/>
                  </a:cubicBezTo>
                  <a:cubicBezTo>
                    <a:pt x="1457" y="476"/>
                    <a:pt x="1457" y="476"/>
                    <a:pt x="1457" y="476"/>
                  </a:cubicBezTo>
                  <a:cubicBezTo>
                    <a:pt x="1457" y="476"/>
                    <a:pt x="1457" y="476"/>
                    <a:pt x="1457" y="476"/>
                  </a:cubicBezTo>
                  <a:cubicBezTo>
                    <a:pt x="1457" y="476"/>
                    <a:pt x="1457" y="476"/>
                    <a:pt x="1457" y="476"/>
                  </a:cubicBezTo>
                  <a:cubicBezTo>
                    <a:pt x="1457" y="476"/>
                    <a:pt x="1457" y="476"/>
                    <a:pt x="1457" y="475"/>
                  </a:cubicBezTo>
                  <a:cubicBezTo>
                    <a:pt x="1457" y="475"/>
                    <a:pt x="1457" y="475"/>
                    <a:pt x="1457" y="475"/>
                  </a:cubicBezTo>
                  <a:cubicBezTo>
                    <a:pt x="1457" y="475"/>
                    <a:pt x="1458" y="475"/>
                    <a:pt x="1458" y="475"/>
                  </a:cubicBezTo>
                  <a:cubicBezTo>
                    <a:pt x="1458" y="475"/>
                    <a:pt x="1458" y="475"/>
                    <a:pt x="1458" y="475"/>
                  </a:cubicBezTo>
                  <a:cubicBezTo>
                    <a:pt x="1458" y="475"/>
                    <a:pt x="1458" y="475"/>
                    <a:pt x="1458" y="475"/>
                  </a:cubicBezTo>
                  <a:cubicBezTo>
                    <a:pt x="1458" y="475"/>
                    <a:pt x="1458" y="475"/>
                    <a:pt x="1458" y="475"/>
                  </a:cubicBezTo>
                  <a:cubicBezTo>
                    <a:pt x="1458" y="475"/>
                    <a:pt x="1458" y="475"/>
                    <a:pt x="1458" y="475"/>
                  </a:cubicBezTo>
                  <a:cubicBezTo>
                    <a:pt x="1458" y="475"/>
                    <a:pt x="1458" y="475"/>
                    <a:pt x="1458" y="475"/>
                  </a:cubicBezTo>
                  <a:cubicBezTo>
                    <a:pt x="1458" y="474"/>
                    <a:pt x="1458" y="474"/>
                    <a:pt x="1459" y="474"/>
                  </a:cubicBezTo>
                  <a:cubicBezTo>
                    <a:pt x="1459" y="474"/>
                    <a:pt x="1459" y="474"/>
                    <a:pt x="1459" y="474"/>
                  </a:cubicBezTo>
                  <a:cubicBezTo>
                    <a:pt x="1459" y="474"/>
                    <a:pt x="1459" y="474"/>
                    <a:pt x="1459" y="474"/>
                  </a:cubicBezTo>
                  <a:cubicBezTo>
                    <a:pt x="1459" y="474"/>
                    <a:pt x="1459" y="474"/>
                    <a:pt x="1459" y="474"/>
                  </a:cubicBezTo>
                  <a:cubicBezTo>
                    <a:pt x="1459" y="474"/>
                    <a:pt x="1459" y="474"/>
                    <a:pt x="1459" y="474"/>
                  </a:cubicBezTo>
                  <a:cubicBezTo>
                    <a:pt x="1459" y="474"/>
                    <a:pt x="1459" y="474"/>
                    <a:pt x="1459" y="474"/>
                  </a:cubicBezTo>
                  <a:cubicBezTo>
                    <a:pt x="1459" y="473"/>
                    <a:pt x="1459" y="473"/>
                    <a:pt x="1460" y="473"/>
                  </a:cubicBezTo>
                  <a:cubicBezTo>
                    <a:pt x="1460" y="473"/>
                    <a:pt x="1460" y="473"/>
                    <a:pt x="1460" y="473"/>
                  </a:cubicBezTo>
                  <a:cubicBezTo>
                    <a:pt x="1593" y="331"/>
                    <a:pt x="1515" y="133"/>
                    <a:pt x="1345" y="0"/>
                  </a:cubicBezTo>
                </a:path>
              </a:pathLst>
            </a:custGeom>
            <a:solidFill>
              <a:srgbClr val="C2EBF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8" name="îṥļîḋê"/>
            <p:cNvSpPr/>
            <p:nvPr/>
          </p:nvSpPr>
          <p:spPr bwMode="auto">
            <a:xfrm>
              <a:off x="4268788" y="5354638"/>
              <a:ext cx="3478213" cy="39688"/>
            </a:xfrm>
            <a:custGeom>
              <a:avLst/>
              <a:gdLst>
                <a:gd name="T0" fmla="*/ 677 w 889"/>
                <a:gd name="T1" fmla="*/ 2 h 10"/>
                <a:gd name="T2" fmla="*/ 675 w 889"/>
                <a:gd name="T3" fmla="*/ 2 h 10"/>
                <a:gd name="T4" fmla="*/ 675 w 889"/>
                <a:gd name="T5" fmla="*/ 6 h 10"/>
                <a:gd name="T6" fmla="*/ 677 w 889"/>
                <a:gd name="T7" fmla="*/ 2 h 10"/>
                <a:gd name="T8" fmla="*/ 713 w 889"/>
                <a:gd name="T9" fmla="*/ 2 h 10"/>
                <a:gd name="T10" fmla="*/ 707 w 889"/>
                <a:gd name="T11" fmla="*/ 2 h 10"/>
                <a:gd name="T12" fmla="*/ 705 w 889"/>
                <a:gd name="T13" fmla="*/ 8 h 10"/>
                <a:gd name="T14" fmla="*/ 714 w 889"/>
                <a:gd name="T15" fmla="*/ 8 h 10"/>
                <a:gd name="T16" fmla="*/ 713 w 889"/>
                <a:gd name="T17" fmla="*/ 2 h 10"/>
                <a:gd name="T18" fmla="*/ 746 w 889"/>
                <a:gd name="T19" fmla="*/ 2 h 10"/>
                <a:gd name="T20" fmla="*/ 743 w 889"/>
                <a:gd name="T21" fmla="*/ 2 h 10"/>
                <a:gd name="T22" fmla="*/ 742 w 889"/>
                <a:gd name="T23" fmla="*/ 7 h 10"/>
                <a:gd name="T24" fmla="*/ 744 w 889"/>
                <a:gd name="T25" fmla="*/ 7 h 10"/>
                <a:gd name="T26" fmla="*/ 746 w 889"/>
                <a:gd name="T27" fmla="*/ 2 h 10"/>
                <a:gd name="T28" fmla="*/ 784 w 889"/>
                <a:gd name="T29" fmla="*/ 1 h 10"/>
                <a:gd name="T30" fmla="*/ 776 w 889"/>
                <a:gd name="T31" fmla="*/ 2 h 10"/>
                <a:gd name="T32" fmla="*/ 774 w 889"/>
                <a:gd name="T33" fmla="*/ 6 h 10"/>
                <a:gd name="T34" fmla="*/ 889 w 889"/>
                <a:gd name="T35" fmla="*/ 2 h 10"/>
                <a:gd name="T36" fmla="*/ 784 w 889"/>
                <a:gd name="T37" fmla="*/ 1 h 10"/>
                <a:gd name="T38" fmla="*/ 0 w 889"/>
                <a:gd name="T39" fmla="*/ 0 h 10"/>
                <a:gd name="T40" fmla="*/ 454 w 889"/>
                <a:gd name="T41" fmla="*/ 10 h 10"/>
                <a:gd name="T42" fmla="*/ 645 w 889"/>
                <a:gd name="T43" fmla="*/ 9 h 10"/>
                <a:gd name="T44" fmla="*/ 643 w 889"/>
                <a:gd name="T45" fmla="*/ 2 h 10"/>
                <a:gd name="T46" fmla="*/ 497 w 889"/>
                <a:gd name="T47" fmla="*/ 2 h 10"/>
                <a:gd name="T48" fmla="*/ 497 w 889"/>
                <a:gd name="T49" fmla="*/ 0 h 10"/>
                <a:gd name="T50" fmla="*/ 395 w 889"/>
                <a:gd name="T51" fmla="*/ 0 h 10"/>
                <a:gd name="T52" fmla="*/ 395 w 889"/>
                <a:gd name="T53" fmla="*/ 2 h 10"/>
                <a:gd name="T54" fmla="*/ 389 w 889"/>
                <a:gd name="T55" fmla="*/ 2 h 10"/>
                <a:gd name="T56" fmla="*/ 122 w 889"/>
                <a:gd name="T57" fmla="*/ 2 h 10"/>
                <a:gd name="T58" fmla="*/ 101 w 889"/>
                <a:gd name="T59" fmla="*/ 0 h 10"/>
                <a:gd name="T60" fmla="*/ 0 w 889"/>
                <a:gd name="T6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9" h="10">
                  <a:moveTo>
                    <a:pt x="677" y="2"/>
                  </a:moveTo>
                  <a:cubicBezTo>
                    <a:pt x="675" y="2"/>
                    <a:pt x="675" y="2"/>
                    <a:pt x="675" y="2"/>
                  </a:cubicBezTo>
                  <a:cubicBezTo>
                    <a:pt x="675" y="4"/>
                    <a:pt x="675" y="5"/>
                    <a:pt x="675" y="6"/>
                  </a:cubicBezTo>
                  <a:cubicBezTo>
                    <a:pt x="677" y="2"/>
                    <a:pt x="677" y="2"/>
                    <a:pt x="677" y="2"/>
                  </a:cubicBezTo>
                  <a:moveTo>
                    <a:pt x="713" y="2"/>
                  </a:moveTo>
                  <a:cubicBezTo>
                    <a:pt x="707" y="2"/>
                    <a:pt x="707" y="2"/>
                    <a:pt x="707" y="2"/>
                  </a:cubicBezTo>
                  <a:cubicBezTo>
                    <a:pt x="705" y="8"/>
                    <a:pt x="705" y="8"/>
                    <a:pt x="705" y="8"/>
                  </a:cubicBezTo>
                  <a:cubicBezTo>
                    <a:pt x="708" y="8"/>
                    <a:pt x="711" y="8"/>
                    <a:pt x="714" y="8"/>
                  </a:cubicBezTo>
                  <a:cubicBezTo>
                    <a:pt x="714" y="6"/>
                    <a:pt x="714" y="4"/>
                    <a:pt x="713" y="2"/>
                  </a:cubicBezTo>
                  <a:moveTo>
                    <a:pt x="746" y="2"/>
                  </a:moveTo>
                  <a:cubicBezTo>
                    <a:pt x="743" y="2"/>
                    <a:pt x="743" y="2"/>
                    <a:pt x="743" y="2"/>
                  </a:cubicBezTo>
                  <a:cubicBezTo>
                    <a:pt x="742" y="4"/>
                    <a:pt x="742" y="5"/>
                    <a:pt x="742" y="7"/>
                  </a:cubicBezTo>
                  <a:cubicBezTo>
                    <a:pt x="742" y="7"/>
                    <a:pt x="743" y="7"/>
                    <a:pt x="744" y="7"/>
                  </a:cubicBezTo>
                  <a:cubicBezTo>
                    <a:pt x="746" y="2"/>
                    <a:pt x="746" y="2"/>
                    <a:pt x="746" y="2"/>
                  </a:cubicBezTo>
                  <a:moveTo>
                    <a:pt x="784" y="1"/>
                  </a:moveTo>
                  <a:cubicBezTo>
                    <a:pt x="781" y="2"/>
                    <a:pt x="779" y="2"/>
                    <a:pt x="776" y="2"/>
                  </a:cubicBezTo>
                  <a:cubicBezTo>
                    <a:pt x="774" y="6"/>
                    <a:pt x="774" y="6"/>
                    <a:pt x="774" y="6"/>
                  </a:cubicBezTo>
                  <a:cubicBezTo>
                    <a:pt x="825" y="5"/>
                    <a:pt x="865" y="3"/>
                    <a:pt x="889" y="2"/>
                  </a:cubicBezTo>
                  <a:cubicBezTo>
                    <a:pt x="856" y="1"/>
                    <a:pt x="821" y="1"/>
                    <a:pt x="784" y="1"/>
                  </a:cubicBezTo>
                  <a:moveTo>
                    <a:pt x="0" y="0"/>
                  </a:moveTo>
                  <a:cubicBezTo>
                    <a:pt x="36" y="5"/>
                    <a:pt x="225" y="10"/>
                    <a:pt x="454" y="10"/>
                  </a:cubicBezTo>
                  <a:cubicBezTo>
                    <a:pt x="522" y="10"/>
                    <a:pt x="587" y="9"/>
                    <a:pt x="645" y="9"/>
                  </a:cubicBezTo>
                  <a:cubicBezTo>
                    <a:pt x="644" y="7"/>
                    <a:pt x="643" y="4"/>
                    <a:pt x="643" y="2"/>
                  </a:cubicBezTo>
                  <a:cubicBezTo>
                    <a:pt x="497" y="2"/>
                    <a:pt x="497" y="2"/>
                    <a:pt x="497" y="2"/>
                  </a:cubicBezTo>
                  <a:cubicBezTo>
                    <a:pt x="497" y="0"/>
                    <a:pt x="497" y="0"/>
                    <a:pt x="497" y="0"/>
                  </a:cubicBezTo>
                  <a:cubicBezTo>
                    <a:pt x="463" y="0"/>
                    <a:pt x="429" y="0"/>
                    <a:pt x="395" y="0"/>
                  </a:cubicBezTo>
                  <a:cubicBezTo>
                    <a:pt x="395" y="2"/>
                    <a:pt x="395" y="2"/>
                    <a:pt x="395" y="2"/>
                  </a:cubicBezTo>
                  <a:cubicBezTo>
                    <a:pt x="389" y="2"/>
                    <a:pt x="389" y="2"/>
                    <a:pt x="389" y="2"/>
                  </a:cubicBezTo>
                  <a:cubicBezTo>
                    <a:pt x="122" y="2"/>
                    <a:pt x="122" y="2"/>
                    <a:pt x="122" y="2"/>
                  </a:cubicBezTo>
                  <a:cubicBezTo>
                    <a:pt x="115" y="2"/>
                    <a:pt x="108" y="1"/>
                    <a:pt x="101" y="0"/>
                  </a:cubicBezTo>
                  <a:cubicBezTo>
                    <a:pt x="66" y="0"/>
                    <a:pt x="33" y="0"/>
                    <a:pt x="0" y="0"/>
                  </a:cubicBezTo>
                </a:path>
              </a:pathLst>
            </a:custGeom>
            <a:solidFill>
              <a:srgbClr val="B1E6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29" name="îṥľíďè"/>
            <p:cNvSpPr/>
            <p:nvPr/>
          </p:nvSpPr>
          <p:spPr bwMode="auto">
            <a:xfrm>
              <a:off x="4244975" y="5300663"/>
              <a:ext cx="3600450" cy="61913"/>
            </a:xfrm>
            <a:custGeom>
              <a:avLst/>
              <a:gdLst>
                <a:gd name="T0" fmla="*/ 84 w 920"/>
                <a:gd name="T1" fmla="*/ 5 h 16"/>
                <a:gd name="T2" fmla="*/ 0 w 920"/>
                <a:gd name="T3" fmla="*/ 12 h 16"/>
                <a:gd name="T4" fmla="*/ 6 w 920"/>
                <a:gd name="T5" fmla="*/ 14 h 16"/>
                <a:gd name="T6" fmla="*/ 107 w 920"/>
                <a:gd name="T7" fmla="*/ 14 h 16"/>
                <a:gd name="T8" fmla="*/ 84 w 920"/>
                <a:gd name="T9" fmla="*/ 5 h 16"/>
                <a:gd name="T10" fmla="*/ 820 w 920"/>
                <a:gd name="T11" fmla="*/ 4 h 16"/>
                <a:gd name="T12" fmla="*/ 790 w 920"/>
                <a:gd name="T13" fmla="*/ 15 h 16"/>
                <a:gd name="T14" fmla="*/ 895 w 920"/>
                <a:gd name="T15" fmla="*/ 16 h 16"/>
                <a:gd name="T16" fmla="*/ 920 w 920"/>
                <a:gd name="T17" fmla="*/ 12 h 16"/>
                <a:gd name="T18" fmla="*/ 820 w 920"/>
                <a:gd name="T19" fmla="*/ 4 h 16"/>
                <a:gd name="T20" fmla="*/ 460 w 920"/>
                <a:gd name="T21" fmla="*/ 0 h 16"/>
                <a:gd name="T22" fmla="*/ 401 w 920"/>
                <a:gd name="T23" fmla="*/ 0 h 16"/>
                <a:gd name="T24" fmla="*/ 401 w 920"/>
                <a:gd name="T25" fmla="*/ 14 h 16"/>
                <a:gd name="T26" fmla="*/ 503 w 920"/>
                <a:gd name="T27" fmla="*/ 14 h 16"/>
                <a:gd name="T28" fmla="*/ 503 w 920"/>
                <a:gd name="T29" fmla="*/ 0 h 16"/>
                <a:gd name="T30" fmla="*/ 460 w 920"/>
                <a:gd name="T3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0" h="16">
                  <a:moveTo>
                    <a:pt x="84" y="5"/>
                  </a:moveTo>
                  <a:cubicBezTo>
                    <a:pt x="31" y="7"/>
                    <a:pt x="0" y="9"/>
                    <a:pt x="0" y="12"/>
                  </a:cubicBezTo>
                  <a:cubicBezTo>
                    <a:pt x="0" y="12"/>
                    <a:pt x="2" y="13"/>
                    <a:pt x="6" y="14"/>
                  </a:cubicBezTo>
                  <a:cubicBezTo>
                    <a:pt x="39" y="14"/>
                    <a:pt x="72" y="14"/>
                    <a:pt x="107" y="14"/>
                  </a:cubicBezTo>
                  <a:cubicBezTo>
                    <a:pt x="99" y="12"/>
                    <a:pt x="91" y="9"/>
                    <a:pt x="84" y="5"/>
                  </a:cubicBezTo>
                  <a:moveTo>
                    <a:pt x="820" y="4"/>
                  </a:moveTo>
                  <a:cubicBezTo>
                    <a:pt x="811" y="10"/>
                    <a:pt x="801" y="13"/>
                    <a:pt x="790" y="15"/>
                  </a:cubicBezTo>
                  <a:cubicBezTo>
                    <a:pt x="827" y="15"/>
                    <a:pt x="862" y="15"/>
                    <a:pt x="895" y="16"/>
                  </a:cubicBezTo>
                  <a:cubicBezTo>
                    <a:pt x="911" y="14"/>
                    <a:pt x="920" y="13"/>
                    <a:pt x="920" y="12"/>
                  </a:cubicBezTo>
                  <a:cubicBezTo>
                    <a:pt x="920" y="9"/>
                    <a:pt x="882" y="6"/>
                    <a:pt x="820" y="4"/>
                  </a:cubicBezTo>
                  <a:moveTo>
                    <a:pt x="460" y="0"/>
                  </a:moveTo>
                  <a:cubicBezTo>
                    <a:pt x="440" y="0"/>
                    <a:pt x="420" y="0"/>
                    <a:pt x="401" y="0"/>
                  </a:cubicBezTo>
                  <a:cubicBezTo>
                    <a:pt x="401" y="14"/>
                    <a:pt x="401" y="14"/>
                    <a:pt x="401" y="14"/>
                  </a:cubicBezTo>
                  <a:cubicBezTo>
                    <a:pt x="435" y="14"/>
                    <a:pt x="469" y="14"/>
                    <a:pt x="503" y="14"/>
                  </a:cubicBezTo>
                  <a:cubicBezTo>
                    <a:pt x="503" y="0"/>
                    <a:pt x="503" y="0"/>
                    <a:pt x="503" y="0"/>
                  </a:cubicBezTo>
                  <a:cubicBezTo>
                    <a:pt x="489" y="0"/>
                    <a:pt x="474" y="0"/>
                    <a:pt x="460" y="0"/>
                  </a:cubicBezTo>
                </a:path>
              </a:pathLst>
            </a:custGeom>
            <a:solidFill>
              <a:srgbClr val="87D4F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0" name="iṣļíḍê"/>
            <p:cNvSpPr/>
            <p:nvPr/>
          </p:nvSpPr>
          <p:spPr bwMode="auto">
            <a:xfrm>
              <a:off x="8045450" y="5303838"/>
              <a:ext cx="1546225" cy="87313"/>
            </a:xfrm>
            <a:custGeom>
              <a:avLst/>
              <a:gdLst>
                <a:gd name="T0" fmla="*/ 191 w 395"/>
                <a:gd name="T1" fmla="*/ 0 h 22"/>
                <a:gd name="T2" fmla="*/ 108 w 395"/>
                <a:gd name="T3" fmla="*/ 1 h 22"/>
                <a:gd name="T4" fmla="*/ 0 w 395"/>
                <a:gd name="T5" fmla="*/ 15 h 22"/>
                <a:gd name="T6" fmla="*/ 191 w 395"/>
                <a:gd name="T7" fmla="*/ 22 h 22"/>
                <a:gd name="T8" fmla="*/ 395 w 395"/>
                <a:gd name="T9" fmla="*/ 11 h 22"/>
                <a:gd name="T10" fmla="*/ 350 w 395"/>
                <a:gd name="T11" fmla="*/ 4 h 22"/>
                <a:gd name="T12" fmla="*/ 353 w 395"/>
                <a:gd name="T13" fmla="*/ 11 h 22"/>
                <a:gd name="T14" fmla="*/ 352 w 395"/>
                <a:gd name="T15" fmla="*/ 13 h 22"/>
                <a:gd name="T16" fmla="*/ 352 w 395"/>
                <a:gd name="T17" fmla="*/ 13 h 22"/>
                <a:gd name="T18" fmla="*/ 325 w 395"/>
                <a:gd name="T19" fmla="*/ 16 h 22"/>
                <a:gd name="T20" fmla="*/ 325 w 395"/>
                <a:gd name="T21" fmla="*/ 16 h 22"/>
                <a:gd name="T22" fmla="*/ 325 w 395"/>
                <a:gd name="T23" fmla="*/ 16 h 22"/>
                <a:gd name="T24" fmla="*/ 325 w 395"/>
                <a:gd name="T25" fmla="*/ 16 h 22"/>
                <a:gd name="T26" fmla="*/ 325 w 395"/>
                <a:gd name="T27" fmla="*/ 16 h 22"/>
                <a:gd name="T28" fmla="*/ 298 w 395"/>
                <a:gd name="T29" fmla="*/ 16 h 22"/>
                <a:gd name="T30" fmla="*/ 298 w 395"/>
                <a:gd name="T31" fmla="*/ 15 h 22"/>
                <a:gd name="T32" fmla="*/ 325 w 395"/>
                <a:gd name="T33" fmla="*/ 3 h 22"/>
                <a:gd name="T34" fmla="*/ 191 w 395"/>
                <a:gd name="T3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5" h="22">
                  <a:moveTo>
                    <a:pt x="191" y="0"/>
                  </a:moveTo>
                  <a:cubicBezTo>
                    <a:pt x="161" y="0"/>
                    <a:pt x="133" y="0"/>
                    <a:pt x="108" y="1"/>
                  </a:cubicBezTo>
                  <a:cubicBezTo>
                    <a:pt x="80" y="9"/>
                    <a:pt x="45" y="14"/>
                    <a:pt x="0" y="15"/>
                  </a:cubicBezTo>
                  <a:cubicBezTo>
                    <a:pt x="30" y="19"/>
                    <a:pt x="104" y="22"/>
                    <a:pt x="191" y="22"/>
                  </a:cubicBezTo>
                  <a:cubicBezTo>
                    <a:pt x="303" y="22"/>
                    <a:pt x="395" y="17"/>
                    <a:pt x="395" y="11"/>
                  </a:cubicBezTo>
                  <a:cubicBezTo>
                    <a:pt x="395" y="8"/>
                    <a:pt x="378" y="6"/>
                    <a:pt x="350" y="4"/>
                  </a:cubicBezTo>
                  <a:cubicBezTo>
                    <a:pt x="352" y="6"/>
                    <a:pt x="353" y="9"/>
                    <a:pt x="353" y="11"/>
                  </a:cubicBezTo>
                  <a:cubicBezTo>
                    <a:pt x="353" y="11"/>
                    <a:pt x="353" y="12"/>
                    <a:pt x="352" y="13"/>
                  </a:cubicBezTo>
                  <a:cubicBezTo>
                    <a:pt x="352" y="13"/>
                    <a:pt x="352" y="13"/>
                    <a:pt x="352" y="13"/>
                  </a:cubicBezTo>
                  <a:cubicBezTo>
                    <a:pt x="351" y="16"/>
                    <a:pt x="338" y="16"/>
                    <a:pt x="325" y="16"/>
                  </a:cubicBezTo>
                  <a:cubicBezTo>
                    <a:pt x="325" y="16"/>
                    <a:pt x="325" y="16"/>
                    <a:pt x="325" y="16"/>
                  </a:cubicBezTo>
                  <a:cubicBezTo>
                    <a:pt x="325" y="16"/>
                    <a:pt x="325" y="16"/>
                    <a:pt x="325" y="16"/>
                  </a:cubicBezTo>
                  <a:cubicBezTo>
                    <a:pt x="325" y="16"/>
                    <a:pt x="325" y="16"/>
                    <a:pt x="325" y="16"/>
                  </a:cubicBezTo>
                  <a:cubicBezTo>
                    <a:pt x="325" y="16"/>
                    <a:pt x="325" y="16"/>
                    <a:pt x="325" y="16"/>
                  </a:cubicBezTo>
                  <a:cubicBezTo>
                    <a:pt x="311" y="16"/>
                    <a:pt x="298" y="16"/>
                    <a:pt x="298" y="16"/>
                  </a:cubicBezTo>
                  <a:cubicBezTo>
                    <a:pt x="298" y="16"/>
                    <a:pt x="298" y="15"/>
                    <a:pt x="298" y="15"/>
                  </a:cubicBezTo>
                  <a:cubicBezTo>
                    <a:pt x="298" y="11"/>
                    <a:pt x="319" y="7"/>
                    <a:pt x="325" y="3"/>
                  </a:cubicBezTo>
                  <a:cubicBezTo>
                    <a:pt x="289" y="1"/>
                    <a:pt x="242" y="0"/>
                    <a:pt x="191" y="0"/>
                  </a:cubicBezTo>
                </a:path>
              </a:pathLst>
            </a:custGeom>
            <a:solidFill>
              <a:srgbClr val="B1E6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1" name="îṡḻïḑe"/>
            <p:cNvSpPr/>
            <p:nvPr/>
          </p:nvSpPr>
          <p:spPr bwMode="auto">
            <a:xfrm>
              <a:off x="8045450" y="5308601"/>
              <a:ext cx="422275" cy="53975"/>
            </a:xfrm>
            <a:custGeom>
              <a:avLst/>
              <a:gdLst>
                <a:gd name="T0" fmla="*/ 108 w 108"/>
                <a:gd name="T1" fmla="*/ 0 h 14"/>
                <a:gd name="T2" fmla="*/ 108 w 108"/>
                <a:gd name="T3" fmla="*/ 0 h 14"/>
                <a:gd name="T4" fmla="*/ 0 w 108"/>
                <a:gd name="T5" fmla="*/ 14 h 14"/>
                <a:gd name="T6" fmla="*/ 0 w 108"/>
                <a:gd name="T7" fmla="*/ 14 h 14"/>
                <a:gd name="T8" fmla="*/ 108 w 108"/>
                <a:gd name="T9" fmla="*/ 0 h 14"/>
              </a:gdLst>
              <a:ahLst/>
              <a:cxnLst>
                <a:cxn ang="0">
                  <a:pos x="T0" y="T1"/>
                </a:cxn>
                <a:cxn ang="0">
                  <a:pos x="T2" y="T3"/>
                </a:cxn>
                <a:cxn ang="0">
                  <a:pos x="T4" y="T5"/>
                </a:cxn>
                <a:cxn ang="0">
                  <a:pos x="T6" y="T7"/>
                </a:cxn>
                <a:cxn ang="0">
                  <a:pos x="T8" y="T9"/>
                </a:cxn>
              </a:cxnLst>
              <a:rect l="0" t="0" r="r" b="b"/>
              <a:pathLst>
                <a:path w="108" h="14">
                  <a:moveTo>
                    <a:pt x="108" y="0"/>
                  </a:moveTo>
                  <a:cubicBezTo>
                    <a:pt x="108" y="0"/>
                    <a:pt x="108" y="0"/>
                    <a:pt x="108" y="0"/>
                  </a:cubicBezTo>
                  <a:cubicBezTo>
                    <a:pt x="80" y="8"/>
                    <a:pt x="45" y="13"/>
                    <a:pt x="0" y="14"/>
                  </a:cubicBezTo>
                  <a:cubicBezTo>
                    <a:pt x="0" y="14"/>
                    <a:pt x="0" y="14"/>
                    <a:pt x="0" y="14"/>
                  </a:cubicBezTo>
                  <a:cubicBezTo>
                    <a:pt x="45" y="13"/>
                    <a:pt x="80" y="8"/>
                    <a:pt x="108" y="0"/>
                  </a:cubicBezTo>
                </a:path>
              </a:pathLst>
            </a:custGeom>
            <a:solidFill>
              <a:srgbClr val="9BDD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2" name="iṩľiḓe"/>
            <p:cNvSpPr/>
            <p:nvPr/>
          </p:nvSpPr>
          <p:spPr bwMode="auto">
            <a:xfrm>
              <a:off x="7989888" y="5308601"/>
              <a:ext cx="477838" cy="53975"/>
            </a:xfrm>
            <a:custGeom>
              <a:avLst/>
              <a:gdLst>
                <a:gd name="T0" fmla="*/ 122 w 122"/>
                <a:gd name="T1" fmla="*/ 0 h 14"/>
                <a:gd name="T2" fmla="*/ 0 w 122"/>
                <a:gd name="T3" fmla="*/ 10 h 14"/>
                <a:gd name="T4" fmla="*/ 14 w 122"/>
                <a:gd name="T5" fmla="*/ 14 h 14"/>
                <a:gd name="T6" fmla="*/ 122 w 122"/>
                <a:gd name="T7" fmla="*/ 0 h 14"/>
              </a:gdLst>
              <a:ahLst/>
              <a:cxnLst>
                <a:cxn ang="0">
                  <a:pos x="T0" y="T1"/>
                </a:cxn>
                <a:cxn ang="0">
                  <a:pos x="T2" y="T3"/>
                </a:cxn>
                <a:cxn ang="0">
                  <a:pos x="T4" y="T5"/>
                </a:cxn>
                <a:cxn ang="0">
                  <a:pos x="T6" y="T7"/>
                </a:cxn>
              </a:cxnLst>
              <a:rect l="0" t="0" r="r" b="b"/>
              <a:pathLst>
                <a:path w="122" h="14">
                  <a:moveTo>
                    <a:pt x="122" y="0"/>
                  </a:moveTo>
                  <a:cubicBezTo>
                    <a:pt x="50" y="1"/>
                    <a:pt x="0" y="5"/>
                    <a:pt x="0" y="10"/>
                  </a:cubicBezTo>
                  <a:cubicBezTo>
                    <a:pt x="0" y="11"/>
                    <a:pt x="5" y="13"/>
                    <a:pt x="14" y="14"/>
                  </a:cubicBezTo>
                  <a:cubicBezTo>
                    <a:pt x="59" y="13"/>
                    <a:pt x="94" y="8"/>
                    <a:pt x="122" y="0"/>
                  </a:cubicBezTo>
                </a:path>
              </a:pathLst>
            </a:custGeom>
            <a:solidFill>
              <a:srgbClr val="87D4F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3" name="ïṩ1îḋê"/>
            <p:cNvSpPr/>
            <p:nvPr/>
          </p:nvSpPr>
          <p:spPr bwMode="auto">
            <a:xfrm>
              <a:off x="2593975" y="5303838"/>
              <a:ext cx="1587500" cy="82550"/>
            </a:xfrm>
            <a:custGeom>
              <a:avLst/>
              <a:gdLst>
                <a:gd name="T0" fmla="*/ 204 w 406"/>
                <a:gd name="T1" fmla="*/ 0 h 21"/>
                <a:gd name="T2" fmla="*/ 51 w 406"/>
                <a:gd name="T3" fmla="*/ 4 h 21"/>
                <a:gd name="T4" fmla="*/ 76 w 406"/>
                <a:gd name="T5" fmla="*/ 14 h 21"/>
                <a:gd name="T6" fmla="*/ 76 w 406"/>
                <a:gd name="T7" fmla="*/ 14 h 21"/>
                <a:gd name="T8" fmla="*/ 42 w 406"/>
                <a:gd name="T9" fmla="*/ 15 h 21"/>
                <a:gd name="T10" fmla="*/ 22 w 406"/>
                <a:gd name="T11" fmla="*/ 14 h 21"/>
                <a:gd name="T12" fmla="*/ 20 w 406"/>
                <a:gd name="T13" fmla="*/ 12 h 21"/>
                <a:gd name="T14" fmla="*/ 23 w 406"/>
                <a:gd name="T15" fmla="*/ 6 h 21"/>
                <a:gd name="T16" fmla="*/ 0 w 406"/>
                <a:gd name="T17" fmla="*/ 11 h 21"/>
                <a:gd name="T18" fmla="*/ 204 w 406"/>
                <a:gd name="T19" fmla="*/ 21 h 21"/>
                <a:gd name="T20" fmla="*/ 406 w 406"/>
                <a:gd name="T21" fmla="*/ 13 h 21"/>
                <a:gd name="T22" fmla="*/ 309 w 406"/>
                <a:gd name="T23" fmla="*/ 12 h 21"/>
                <a:gd name="T24" fmla="*/ 309 w 406"/>
                <a:gd name="T25" fmla="*/ 12 h 21"/>
                <a:gd name="T26" fmla="*/ 309 w 406"/>
                <a:gd name="T27" fmla="*/ 12 h 21"/>
                <a:gd name="T28" fmla="*/ 308 w 406"/>
                <a:gd name="T29" fmla="*/ 12 h 21"/>
                <a:gd name="T30" fmla="*/ 308 w 406"/>
                <a:gd name="T31" fmla="*/ 12 h 21"/>
                <a:gd name="T32" fmla="*/ 308 w 406"/>
                <a:gd name="T33" fmla="*/ 12 h 21"/>
                <a:gd name="T34" fmla="*/ 308 w 406"/>
                <a:gd name="T35" fmla="*/ 12 h 21"/>
                <a:gd name="T36" fmla="*/ 257 w 406"/>
                <a:gd name="T37" fmla="*/ 1 h 21"/>
                <a:gd name="T38" fmla="*/ 204 w 406"/>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6" h="21">
                  <a:moveTo>
                    <a:pt x="204" y="0"/>
                  </a:moveTo>
                  <a:cubicBezTo>
                    <a:pt x="143" y="0"/>
                    <a:pt x="88" y="2"/>
                    <a:pt x="51" y="4"/>
                  </a:cubicBezTo>
                  <a:cubicBezTo>
                    <a:pt x="59" y="7"/>
                    <a:pt x="76" y="10"/>
                    <a:pt x="76" y="14"/>
                  </a:cubicBezTo>
                  <a:cubicBezTo>
                    <a:pt x="76" y="14"/>
                    <a:pt x="76" y="14"/>
                    <a:pt x="76" y="14"/>
                  </a:cubicBezTo>
                  <a:cubicBezTo>
                    <a:pt x="76" y="14"/>
                    <a:pt x="58" y="15"/>
                    <a:pt x="42" y="15"/>
                  </a:cubicBezTo>
                  <a:cubicBezTo>
                    <a:pt x="32" y="15"/>
                    <a:pt x="23" y="15"/>
                    <a:pt x="22" y="14"/>
                  </a:cubicBezTo>
                  <a:cubicBezTo>
                    <a:pt x="20" y="14"/>
                    <a:pt x="20" y="13"/>
                    <a:pt x="20" y="12"/>
                  </a:cubicBezTo>
                  <a:cubicBezTo>
                    <a:pt x="20" y="10"/>
                    <a:pt x="21" y="8"/>
                    <a:pt x="23" y="6"/>
                  </a:cubicBezTo>
                  <a:cubicBezTo>
                    <a:pt x="8" y="7"/>
                    <a:pt x="0" y="9"/>
                    <a:pt x="0" y="11"/>
                  </a:cubicBezTo>
                  <a:cubicBezTo>
                    <a:pt x="0" y="17"/>
                    <a:pt x="91" y="21"/>
                    <a:pt x="204" y="21"/>
                  </a:cubicBezTo>
                  <a:cubicBezTo>
                    <a:pt x="306" y="21"/>
                    <a:pt x="391" y="18"/>
                    <a:pt x="406" y="13"/>
                  </a:cubicBezTo>
                  <a:cubicBezTo>
                    <a:pt x="372" y="13"/>
                    <a:pt x="339" y="12"/>
                    <a:pt x="309" y="12"/>
                  </a:cubicBezTo>
                  <a:cubicBezTo>
                    <a:pt x="309" y="12"/>
                    <a:pt x="309" y="12"/>
                    <a:pt x="309" y="12"/>
                  </a:cubicBezTo>
                  <a:cubicBezTo>
                    <a:pt x="309" y="12"/>
                    <a:pt x="309" y="12"/>
                    <a:pt x="309" y="12"/>
                  </a:cubicBezTo>
                  <a:cubicBezTo>
                    <a:pt x="309" y="12"/>
                    <a:pt x="308" y="12"/>
                    <a:pt x="308" y="12"/>
                  </a:cubicBezTo>
                  <a:cubicBezTo>
                    <a:pt x="308" y="12"/>
                    <a:pt x="308" y="12"/>
                    <a:pt x="308" y="12"/>
                  </a:cubicBezTo>
                  <a:cubicBezTo>
                    <a:pt x="308" y="12"/>
                    <a:pt x="308" y="12"/>
                    <a:pt x="308" y="12"/>
                  </a:cubicBezTo>
                  <a:cubicBezTo>
                    <a:pt x="308" y="12"/>
                    <a:pt x="308" y="12"/>
                    <a:pt x="308" y="12"/>
                  </a:cubicBezTo>
                  <a:cubicBezTo>
                    <a:pt x="293" y="12"/>
                    <a:pt x="275" y="8"/>
                    <a:pt x="257" y="1"/>
                  </a:cubicBezTo>
                  <a:cubicBezTo>
                    <a:pt x="240" y="1"/>
                    <a:pt x="222" y="0"/>
                    <a:pt x="204" y="0"/>
                  </a:cubicBezTo>
                </a:path>
              </a:pathLst>
            </a:custGeom>
            <a:solidFill>
              <a:srgbClr val="B1E6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4" name="îŝ1íḑê"/>
            <p:cNvSpPr/>
            <p:nvPr/>
          </p:nvSpPr>
          <p:spPr bwMode="auto">
            <a:xfrm>
              <a:off x="3598863" y="5308601"/>
              <a:ext cx="582613" cy="46038"/>
            </a:xfrm>
            <a:custGeom>
              <a:avLst/>
              <a:gdLst>
                <a:gd name="T0" fmla="*/ 52 w 149"/>
                <a:gd name="T1" fmla="*/ 11 h 12"/>
                <a:gd name="T2" fmla="*/ 52 w 149"/>
                <a:gd name="T3" fmla="*/ 11 h 12"/>
                <a:gd name="T4" fmla="*/ 149 w 149"/>
                <a:gd name="T5" fmla="*/ 12 h 12"/>
                <a:gd name="T6" fmla="*/ 149 w 149"/>
                <a:gd name="T7" fmla="*/ 12 h 12"/>
                <a:gd name="T8" fmla="*/ 52 w 149"/>
                <a:gd name="T9" fmla="*/ 11 h 12"/>
                <a:gd name="T10" fmla="*/ 52 w 149"/>
                <a:gd name="T11" fmla="*/ 11 h 12"/>
                <a:gd name="T12" fmla="*/ 51 w 149"/>
                <a:gd name="T13" fmla="*/ 11 h 12"/>
                <a:gd name="T14" fmla="*/ 52 w 149"/>
                <a:gd name="T15" fmla="*/ 11 h 12"/>
                <a:gd name="T16" fmla="*/ 51 w 149"/>
                <a:gd name="T17" fmla="*/ 11 h 12"/>
                <a:gd name="T18" fmla="*/ 51 w 149"/>
                <a:gd name="T19" fmla="*/ 11 h 12"/>
                <a:gd name="T20" fmla="*/ 51 w 149"/>
                <a:gd name="T21" fmla="*/ 11 h 12"/>
                <a:gd name="T22" fmla="*/ 51 w 149"/>
                <a:gd name="T23" fmla="*/ 11 h 12"/>
                <a:gd name="T24" fmla="*/ 0 w 149"/>
                <a:gd name="T25" fmla="*/ 0 h 12"/>
                <a:gd name="T26" fmla="*/ 51 w 149"/>
                <a:gd name="T27" fmla="*/ 11 h 12"/>
                <a:gd name="T28" fmla="*/ 0 w 149"/>
                <a:gd name="T29" fmla="*/ 0 h 12"/>
                <a:gd name="T30" fmla="*/ 0 w 149"/>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12">
                  <a:moveTo>
                    <a:pt x="52" y="11"/>
                  </a:moveTo>
                  <a:cubicBezTo>
                    <a:pt x="52" y="11"/>
                    <a:pt x="52" y="11"/>
                    <a:pt x="52" y="11"/>
                  </a:cubicBezTo>
                  <a:cubicBezTo>
                    <a:pt x="82" y="11"/>
                    <a:pt x="115" y="12"/>
                    <a:pt x="149" y="12"/>
                  </a:cubicBezTo>
                  <a:cubicBezTo>
                    <a:pt x="149" y="12"/>
                    <a:pt x="149" y="12"/>
                    <a:pt x="149" y="12"/>
                  </a:cubicBezTo>
                  <a:cubicBezTo>
                    <a:pt x="115" y="12"/>
                    <a:pt x="82" y="11"/>
                    <a:pt x="52" y="11"/>
                  </a:cubicBezTo>
                  <a:cubicBezTo>
                    <a:pt x="52" y="11"/>
                    <a:pt x="52" y="11"/>
                    <a:pt x="52" y="11"/>
                  </a:cubicBezTo>
                  <a:moveTo>
                    <a:pt x="51" y="11"/>
                  </a:moveTo>
                  <a:cubicBezTo>
                    <a:pt x="51" y="11"/>
                    <a:pt x="52" y="11"/>
                    <a:pt x="52" y="11"/>
                  </a:cubicBezTo>
                  <a:cubicBezTo>
                    <a:pt x="52" y="11"/>
                    <a:pt x="51" y="11"/>
                    <a:pt x="51" y="11"/>
                  </a:cubicBezTo>
                  <a:moveTo>
                    <a:pt x="51" y="11"/>
                  </a:moveTo>
                  <a:cubicBezTo>
                    <a:pt x="51" y="11"/>
                    <a:pt x="51" y="11"/>
                    <a:pt x="51" y="11"/>
                  </a:cubicBezTo>
                  <a:cubicBezTo>
                    <a:pt x="51" y="11"/>
                    <a:pt x="51" y="11"/>
                    <a:pt x="51" y="11"/>
                  </a:cubicBezTo>
                  <a:moveTo>
                    <a:pt x="0" y="0"/>
                  </a:moveTo>
                  <a:cubicBezTo>
                    <a:pt x="18" y="7"/>
                    <a:pt x="36" y="11"/>
                    <a:pt x="51" y="11"/>
                  </a:cubicBezTo>
                  <a:cubicBezTo>
                    <a:pt x="36" y="11"/>
                    <a:pt x="18" y="7"/>
                    <a:pt x="0" y="0"/>
                  </a:cubicBezTo>
                  <a:cubicBezTo>
                    <a:pt x="0" y="0"/>
                    <a:pt x="0" y="0"/>
                    <a:pt x="0" y="0"/>
                  </a:cubicBezTo>
                </a:path>
              </a:pathLst>
            </a:custGeom>
            <a:solidFill>
              <a:srgbClr val="9BDD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5" name="ïšlîḑê"/>
            <p:cNvSpPr/>
            <p:nvPr/>
          </p:nvSpPr>
          <p:spPr bwMode="auto">
            <a:xfrm>
              <a:off x="3798888" y="5351463"/>
              <a:ext cx="3175" cy="0"/>
            </a:xfrm>
            <a:custGeom>
              <a:avLst/>
              <a:gdLst>
                <a:gd name="T0" fmla="*/ 1 w 1"/>
                <a:gd name="T1" fmla="*/ 1 w 1"/>
                <a:gd name="T2" fmla="*/ 1 w 1"/>
                <a:gd name="T3" fmla="*/ 0 w 1"/>
                <a:gd name="T4" fmla="*/ 0 w 1"/>
                <a:gd name="T5" fmla="*/ 0 w 1"/>
                <a:gd name="T6" fmla="*/ 0 w 1"/>
                <a:gd name="T7" fmla="*/ 0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9BDDF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6" name="íşḻiḋê"/>
            <p:cNvSpPr/>
            <p:nvPr/>
          </p:nvSpPr>
          <p:spPr bwMode="auto">
            <a:xfrm>
              <a:off x="3598863" y="5308601"/>
              <a:ext cx="590550" cy="46038"/>
            </a:xfrm>
            <a:custGeom>
              <a:avLst/>
              <a:gdLst>
                <a:gd name="T0" fmla="*/ 0 w 151"/>
                <a:gd name="T1" fmla="*/ 0 h 12"/>
                <a:gd name="T2" fmla="*/ 51 w 151"/>
                <a:gd name="T3" fmla="*/ 11 h 12"/>
                <a:gd name="T4" fmla="*/ 51 w 151"/>
                <a:gd name="T5" fmla="*/ 11 h 12"/>
                <a:gd name="T6" fmla="*/ 51 w 151"/>
                <a:gd name="T7" fmla="*/ 11 h 12"/>
                <a:gd name="T8" fmla="*/ 51 w 151"/>
                <a:gd name="T9" fmla="*/ 11 h 12"/>
                <a:gd name="T10" fmla="*/ 52 w 151"/>
                <a:gd name="T11" fmla="*/ 11 h 12"/>
                <a:gd name="T12" fmla="*/ 52 w 151"/>
                <a:gd name="T13" fmla="*/ 11 h 12"/>
                <a:gd name="T14" fmla="*/ 52 w 151"/>
                <a:gd name="T15" fmla="*/ 11 h 12"/>
                <a:gd name="T16" fmla="*/ 149 w 151"/>
                <a:gd name="T17" fmla="*/ 12 h 12"/>
                <a:gd name="T18" fmla="*/ 151 w 151"/>
                <a:gd name="T19" fmla="*/ 10 h 12"/>
                <a:gd name="T20" fmla="*/ 0 w 151"/>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12">
                  <a:moveTo>
                    <a:pt x="0" y="0"/>
                  </a:moveTo>
                  <a:cubicBezTo>
                    <a:pt x="18" y="7"/>
                    <a:pt x="36" y="11"/>
                    <a:pt x="51" y="11"/>
                  </a:cubicBezTo>
                  <a:cubicBezTo>
                    <a:pt x="51" y="11"/>
                    <a:pt x="51" y="11"/>
                    <a:pt x="51" y="11"/>
                  </a:cubicBezTo>
                  <a:cubicBezTo>
                    <a:pt x="51" y="11"/>
                    <a:pt x="51" y="11"/>
                    <a:pt x="51" y="11"/>
                  </a:cubicBezTo>
                  <a:cubicBezTo>
                    <a:pt x="51" y="11"/>
                    <a:pt x="51" y="11"/>
                    <a:pt x="51" y="11"/>
                  </a:cubicBezTo>
                  <a:cubicBezTo>
                    <a:pt x="51" y="11"/>
                    <a:pt x="52" y="11"/>
                    <a:pt x="52" y="11"/>
                  </a:cubicBezTo>
                  <a:cubicBezTo>
                    <a:pt x="52" y="11"/>
                    <a:pt x="52" y="11"/>
                    <a:pt x="52" y="11"/>
                  </a:cubicBezTo>
                  <a:cubicBezTo>
                    <a:pt x="52" y="11"/>
                    <a:pt x="52" y="11"/>
                    <a:pt x="52" y="11"/>
                  </a:cubicBezTo>
                  <a:cubicBezTo>
                    <a:pt x="82" y="11"/>
                    <a:pt x="115" y="12"/>
                    <a:pt x="149" y="12"/>
                  </a:cubicBezTo>
                  <a:cubicBezTo>
                    <a:pt x="150" y="11"/>
                    <a:pt x="151" y="11"/>
                    <a:pt x="151" y="10"/>
                  </a:cubicBezTo>
                  <a:cubicBezTo>
                    <a:pt x="151" y="4"/>
                    <a:pt x="87" y="1"/>
                    <a:pt x="0" y="0"/>
                  </a:cubicBezTo>
                </a:path>
              </a:pathLst>
            </a:custGeom>
            <a:solidFill>
              <a:srgbClr val="87D4F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7" name="íṣḻíḍê"/>
            <p:cNvSpPr/>
            <p:nvPr/>
          </p:nvSpPr>
          <p:spPr bwMode="auto">
            <a:xfrm>
              <a:off x="7094538" y="5378451"/>
              <a:ext cx="203200" cy="309563"/>
            </a:xfrm>
            <a:custGeom>
              <a:avLst/>
              <a:gdLst>
                <a:gd name="T0" fmla="*/ 52 w 52"/>
                <a:gd name="T1" fmla="*/ 0 h 79"/>
                <a:gd name="T2" fmla="*/ 22 w 52"/>
                <a:gd name="T3" fmla="*/ 1 h 79"/>
                <a:gd name="T4" fmla="*/ 18 w 52"/>
                <a:gd name="T5" fmla="*/ 12 h 79"/>
                <a:gd name="T6" fmla="*/ 13 w 52"/>
                <a:gd name="T7" fmla="*/ 67 h 79"/>
                <a:gd name="T8" fmla="*/ 4 w 52"/>
                <a:gd name="T9" fmla="*/ 78 h 79"/>
                <a:gd name="T10" fmla="*/ 0 w 52"/>
                <a:gd name="T11" fmla="*/ 77 h 79"/>
                <a:gd name="T12" fmla="*/ 7 w 52"/>
                <a:gd name="T13" fmla="*/ 79 h 79"/>
                <a:gd name="T14" fmla="*/ 14 w 52"/>
                <a:gd name="T15" fmla="*/ 78 h 79"/>
                <a:gd name="T16" fmla="*/ 52 w 52"/>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79">
                  <a:moveTo>
                    <a:pt x="52" y="0"/>
                  </a:moveTo>
                  <a:cubicBezTo>
                    <a:pt x="42" y="1"/>
                    <a:pt x="32" y="1"/>
                    <a:pt x="22" y="1"/>
                  </a:cubicBezTo>
                  <a:cubicBezTo>
                    <a:pt x="18" y="12"/>
                    <a:pt x="18" y="12"/>
                    <a:pt x="18" y="12"/>
                  </a:cubicBezTo>
                  <a:cubicBezTo>
                    <a:pt x="13" y="37"/>
                    <a:pt x="11" y="57"/>
                    <a:pt x="13" y="67"/>
                  </a:cubicBezTo>
                  <a:cubicBezTo>
                    <a:pt x="16" y="75"/>
                    <a:pt x="10" y="78"/>
                    <a:pt x="4" y="78"/>
                  </a:cubicBezTo>
                  <a:cubicBezTo>
                    <a:pt x="3" y="78"/>
                    <a:pt x="1" y="78"/>
                    <a:pt x="0" y="77"/>
                  </a:cubicBezTo>
                  <a:cubicBezTo>
                    <a:pt x="2" y="78"/>
                    <a:pt x="5" y="79"/>
                    <a:pt x="7" y="79"/>
                  </a:cubicBezTo>
                  <a:cubicBezTo>
                    <a:pt x="9" y="79"/>
                    <a:pt x="12" y="79"/>
                    <a:pt x="14" y="78"/>
                  </a:cubicBezTo>
                  <a:cubicBezTo>
                    <a:pt x="52" y="0"/>
                    <a:pt x="52" y="0"/>
                    <a:pt x="52" y="0"/>
                  </a:cubicBezTo>
                </a:path>
              </a:pathLst>
            </a:custGeom>
            <a:solidFill>
              <a:srgbClr val="B4C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8" name="îŝḻíḑè"/>
            <p:cNvSpPr/>
            <p:nvPr/>
          </p:nvSpPr>
          <p:spPr bwMode="auto">
            <a:xfrm>
              <a:off x="7180263" y="5362576"/>
              <a:ext cx="125413" cy="20638"/>
            </a:xfrm>
            <a:custGeom>
              <a:avLst/>
              <a:gdLst>
                <a:gd name="T0" fmla="*/ 32 w 32"/>
                <a:gd name="T1" fmla="*/ 0 h 5"/>
                <a:gd name="T2" fmla="*/ 25 w 32"/>
                <a:gd name="T3" fmla="*/ 0 h 5"/>
                <a:gd name="T4" fmla="*/ 20 w 32"/>
                <a:gd name="T5" fmla="*/ 0 h 5"/>
                <a:gd name="T6" fmla="*/ 20 w 32"/>
                <a:gd name="T7" fmla="*/ 0 h 5"/>
                <a:gd name="T8" fmla="*/ 2 w 32"/>
                <a:gd name="T9" fmla="*/ 0 h 5"/>
                <a:gd name="T10" fmla="*/ 0 w 32"/>
                <a:gd name="T11" fmla="*/ 5 h 5"/>
                <a:gd name="T12" fmla="*/ 30 w 32"/>
                <a:gd name="T13" fmla="*/ 4 h 5"/>
                <a:gd name="T14" fmla="*/ 32 w 32"/>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5">
                  <a:moveTo>
                    <a:pt x="32" y="0"/>
                  </a:moveTo>
                  <a:cubicBezTo>
                    <a:pt x="30" y="0"/>
                    <a:pt x="27" y="0"/>
                    <a:pt x="25" y="0"/>
                  </a:cubicBezTo>
                  <a:cubicBezTo>
                    <a:pt x="20" y="0"/>
                    <a:pt x="20" y="0"/>
                    <a:pt x="20" y="0"/>
                  </a:cubicBezTo>
                  <a:cubicBezTo>
                    <a:pt x="20" y="0"/>
                    <a:pt x="20" y="0"/>
                    <a:pt x="20" y="0"/>
                  </a:cubicBezTo>
                  <a:cubicBezTo>
                    <a:pt x="2" y="0"/>
                    <a:pt x="2" y="0"/>
                    <a:pt x="2" y="0"/>
                  </a:cubicBezTo>
                  <a:cubicBezTo>
                    <a:pt x="0" y="5"/>
                    <a:pt x="0" y="5"/>
                    <a:pt x="0" y="5"/>
                  </a:cubicBezTo>
                  <a:cubicBezTo>
                    <a:pt x="10" y="5"/>
                    <a:pt x="20" y="5"/>
                    <a:pt x="30" y="4"/>
                  </a:cubicBezTo>
                  <a:cubicBezTo>
                    <a:pt x="32" y="0"/>
                    <a:pt x="32" y="0"/>
                    <a:pt x="32" y="0"/>
                  </a:cubicBezTo>
                </a:path>
              </a:pathLst>
            </a:custGeom>
            <a:solidFill>
              <a:srgbClr val="7DB3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39" name="íṥlïḓé"/>
            <p:cNvSpPr/>
            <p:nvPr/>
          </p:nvSpPr>
          <p:spPr bwMode="auto">
            <a:xfrm>
              <a:off x="6910388" y="5386388"/>
              <a:ext cx="117475" cy="231775"/>
            </a:xfrm>
            <a:custGeom>
              <a:avLst/>
              <a:gdLst>
                <a:gd name="T0" fmla="*/ 30 w 30"/>
                <a:gd name="T1" fmla="*/ 0 h 59"/>
                <a:gd name="T2" fmla="*/ 0 w 30"/>
                <a:gd name="T3" fmla="*/ 0 h 59"/>
                <a:gd name="T4" fmla="*/ 3 w 30"/>
                <a:gd name="T5" fmla="*/ 46 h 59"/>
                <a:gd name="T6" fmla="*/ 5 w 30"/>
                <a:gd name="T7" fmla="*/ 59 h 59"/>
                <a:gd name="T8" fmla="*/ 30 w 30"/>
                <a:gd name="T9" fmla="*/ 0 h 59"/>
              </a:gdLst>
              <a:ahLst/>
              <a:cxnLst>
                <a:cxn ang="0">
                  <a:pos x="T0" y="T1"/>
                </a:cxn>
                <a:cxn ang="0">
                  <a:pos x="T2" y="T3"/>
                </a:cxn>
                <a:cxn ang="0">
                  <a:pos x="T4" y="T5"/>
                </a:cxn>
                <a:cxn ang="0">
                  <a:pos x="T6" y="T7"/>
                </a:cxn>
                <a:cxn ang="0">
                  <a:pos x="T8" y="T9"/>
                </a:cxn>
              </a:cxnLst>
              <a:rect l="0" t="0" r="r" b="b"/>
              <a:pathLst>
                <a:path w="30" h="59">
                  <a:moveTo>
                    <a:pt x="30" y="0"/>
                  </a:moveTo>
                  <a:cubicBezTo>
                    <a:pt x="20" y="0"/>
                    <a:pt x="10" y="0"/>
                    <a:pt x="0" y="0"/>
                  </a:cubicBezTo>
                  <a:cubicBezTo>
                    <a:pt x="1" y="20"/>
                    <a:pt x="2" y="38"/>
                    <a:pt x="3" y="46"/>
                  </a:cubicBezTo>
                  <a:cubicBezTo>
                    <a:pt x="4" y="50"/>
                    <a:pt x="5" y="55"/>
                    <a:pt x="5" y="59"/>
                  </a:cubicBezTo>
                  <a:cubicBezTo>
                    <a:pt x="30" y="0"/>
                    <a:pt x="30" y="0"/>
                    <a:pt x="30" y="0"/>
                  </a:cubicBezTo>
                </a:path>
              </a:pathLst>
            </a:custGeom>
            <a:solidFill>
              <a:srgbClr val="B4C4C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0" name="ïṡḷidé"/>
            <p:cNvSpPr/>
            <p:nvPr/>
          </p:nvSpPr>
          <p:spPr bwMode="auto">
            <a:xfrm>
              <a:off x="6910388" y="5362576"/>
              <a:ext cx="125413" cy="23813"/>
            </a:xfrm>
            <a:custGeom>
              <a:avLst/>
              <a:gdLst>
                <a:gd name="T0" fmla="*/ 32 w 32"/>
                <a:gd name="T1" fmla="*/ 0 h 6"/>
                <a:gd name="T2" fmla="*/ 2 w 32"/>
                <a:gd name="T3" fmla="*/ 0 h 6"/>
                <a:gd name="T4" fmla="*/ 0 w 32"/>
                <a:gd name="T5" fmla="*/ 4 h 6"/>
                <a:gd name="T6" fmla="*/ 0 w 32"/>
                <a:gd name="T7" fmla="*/ 6 h 6"/>
                <a:gd name="T8" fmla="*/ 30 w 32"/>
                <a:gd name="T9" fmla="*/ 6 h 6"/>
                <a:gd name="T10" fmla="*/ 32 w 32"/>
                <a:gd name="T11" fmla="*/ 0 h 6"/>
              </a:gdLst>
              <a:ahLst/>
              <a:cxnLst>
                <a:cxn ang="0">
                  <a:pos x="T0" y="T1"/>
                </a:cxn>
                <a:cxn ang="0">
                  <a:pos x="T2" y="T3"/>
                </a:cxn>
                <a:cxn ang="0">
                  <a:pos x="T4" y="T5"/>
                </a:cxn>
                <a:cxn ang="0">
                  <a:pos x="T6" y="T7"/>
                </a:cxn>
                <a:cxn ang="0">
                  <a:pos x="T8" y="T9"/>
                </a:cxn>
                <a:cxn ang="0">
                  <a:pos x="T10" y="T11"/>
                </a:cxn>
              </a:cxnLst>
              <a:rect l="0" t="0" r="r" b="b"/>
              <a:pathLst>
                <a:path w="32" h="6">
                  <a:moveTo>
                    <a:pt x="32" y="0"/>
                  </a:moveTo>
                  <a:cubicBezTo>
                    <a:pt x="2" y="0"/>
                    <a:pt x="2" y="0"/>
                    <a:pt x="2" y="0"/>
                  </a:cubicBezTo>
                  <a:cubicBezTo>
                    <a:pt x="0" y="4"/>
                    <a:pt x="0" y="4"/>
                    <a:pt x="0" y="4"/>
                  </a:cubicBezTo>
                  <a:cubicBezTo>
                    <a:pt x="0" y="5"/>
                    <a:pt x="0" y="5"/>
                    <a:pt x="0" y="6"/>
                  </a:cubicBezTo>
                  <a:cubicBezTo>
                    <a:pt x="10" y="6"/>
                    <a:pt x="20" y="6"/>
                    <a:pt x="30" y="6"/>
                  </a:cubicBezTo>
                  <a:cubicBezTo>
                    <a:pt x="32" y="0"/>
                    <a:pt x="32" y="0"/>
                    <a:pt x="32" y="0"/>
                  </a:cubicBezTo>
                </a:path>
              </a:pathLst>
            </a:custGeom>
            <a:solidFill>
              <a:srgbClr val="7DB3C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1" name="ïṣḻîḑê"/>
            <p:cNvSpPr/>
            <p:nvPr/>
          </p:nvSpPr>
          <p:spPr bwMode="auto">
            <a:xfrm>
              <a:off x="4021138" y="3598863"/>
              <a:ext cx="90488" cy="98425"/>
            </a:xfrm>
            <a:custGeom>
              <a:avLst/>
              <a:gdLst>
                <a:gd name="T0" fmla="*/ 19 w 23"/>
                <a:gd name="T1" fmla="*/ 18 h 25"/>
                <a:gd name="T2" fmla="*/ 2 w 23"/>
                <a:gd name="T3" fmla="*/ 18 h 25"/>
                <a:gd name="T4" fmla="*/ 3 w 23"/>
                <a:gd name="T5" fmla="*/ 7 h 25"/>
                <a:gd name="T6" fmla="*/ 17 w 23"/>
                <a:gd name="T7" fmla="*/ 3 h 25"/>
                <a:gd name="T8" fmla="*/ 19 w 23"/>
                <a:gd name="T9" fmla="*/ 18 h 25"/>
              </a:gdLst>
              <a:ahLst/>
              <a:cxnLst>
                <a:cxn ang="0">
                  <a:pos x="T0" y="T1"/>
                </a:cxn>
                <a:cxn ang="0">
                  <a:pos x="T2" y="T3"/>
                </a:cxn>
                <a:cxn ang="0">
                  <a:pos x="T4" y="T5"/>
                </a:cxn>
                <a:cxn ang="0">
                  <a:pos x="T6" y="T7"/>
                </a:cxn>
                <a:cxn ang="0">
                  <a:pos x="T8" y="T9"/>
                </a:cxn>
              </a:cxnLst>
              <a:rect l="0" t="0" r="r" b="b"/>
              <a:pathLst>
                <a:path w="23" h="25">
                  <a:moveTo>
                    <a:pt x="19" y="18"/>
                  </a:moveTo>
                  <a:cubicBezTo>
                    <a:pt x="14" y="24"/>
                    <a:pt x="6" y="25"/>
                    <a:pt x="2" y="18"/>
                  </a:cubicBezTo>
                  <a:cubicBezTo>
                    <a:pt x="1" y="16"/>
                    <a:pt x="0" y="12"/>
                    <a:pt x="3" y="7"/>
                  </a:cubicBezTo>
                  <a:cubicBezTo>
                    <a:pt x="7" y="0"/>
                    <a:pt x="13" y="0"/>
                    <a:pt x="17" y="3"/>
                  </a:cubicBezTo>
                  <a:cubicBezTo>
                    <a:pt x="21" y="7"/>
                    <a:pt x="23" y="14"/>
                    <a:pt x="19" y="18"/>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2" name="íṥ1íḍé"/>
            <p:cNvSpPr/>
            <p:nvPr/>
          </p:nvSpPr>
          <p:spPr bwMode="auto">
            <a:xfrm>
              <a:off x="8456613" y="4357688"/>
              <a:ext cx="558800" cy="603250"/>
            </a:xfrm>
            <a:custGeom>
              <a:avLst/>
              <a:gdLst>
                <a:gd name="T0" fmla="*/ 54 w 143"/>
                <a:gd name="T1" fmla="*/ 0 h 154"/>
                <a:gd name="T2" fmla="*/ 102 w 143"/>
                <a:gd name="T3" fmla="*/ 60 h 154"/>
                <a:gd name="T4" fmla="*/ 143 w 143"/>
                <a:gd name="T5" fmla="*/ 136 h 154"/>
                <a:gd name="T6" fmla="*/ 101 w 143"/>
                <a:gd name="T7" fmla="*/ 140 h 154"/>
                <a:gd name="T8" fmla="*/ 0 w 143"/>
                <a:gd name="T9" fmla="*/ 65 h 154"/>
                <a:gd name="T10" fmla="*/ 54 w 143"/>
                <a:gd name="T11" fmla="*/ 0 h 154"/>
              </a:gdLst>
              <a:ahLst/>
              <a:cxnLst>
                <a:cxn ang="0">
                  <a:pos x="T0" y="T1"/>
                </a:cxn>
                <a:cxn ang="0">
                  <a:pos x="T2" y="T3"/>
                </a:cxn>
                <a:cxn ang="0">
                  <a:pos x="T4" y="T5"/>
                </a:cxn>
                <a:cxn ang="0">
                  <a:pos x="T6" y="T7"/>
                </a:cxn>
                <a:cxn ang="0">
                  <a:pos x="T8" y="T9"/>
                </a:cxn>
                <a:cxn ang="0">
                  <a:pos x="T10" y="T11"/>
                </a:cxn>
              </a:cxnLst>
              <a:rect l="0" t="0" r="r" b="b"/>
              <a:pathLst>
                <a:path w="143" h="154">
                  <a:moveTo>
                    <a:pt x="54" y="0"/>
                  </a:moveTo>
                  <a:cubicBezTo>
                    <a:pt x="54" y="0"/>
                    <a:pt x="83" y="29"/>
                    <a:pt x="102" y="60"/>
                  </a:cubicBezTo>
                  <a:cubicBezTo>
                    <a:pt x="122" y="92"/>
                    <a:pt x="143" y="124"/>
                    <a:pt x="143" y="136"/>
                  </a:cubicBezTo>
                  <a:cubicBezTo>
                    <a:pt x="143" y="149"/>
                    <a:pt x="124" y="154"/>
                    <a:pt x="101" y="140"/>
                  </a:cubicBezTo>
                  <a:cubicBezTo>
                    <a:pt x="77" y="126"/>
                    <a:pt x="0" y="65"/>
                    <a:pt x="0" y="65"/>
                  </a:cubicBezTo>
                  <a:cubicBezTo>
                    <a:pt x="54" y="0"/>
                    <a:pt x="54" y="0"/>
                    <a:pt x="54" y="0"/>
                  </a:cubicBezTo>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3" name="ï$ľíḓê"/>
            <p:cNvSpPr/>
            <p:nvPr/>
          </p:nvSpPr>
          <p:spPr bwMode="auto">
            <a:xfrm>
              <a:off x="8870950" y="4865688"/>
              <a:ext cx="563563" cy="509588"/>
            </a:xfrm>
            <a:custGeom>
              <a:avLst/>
              <a:gdLst>
                <a:gd name="T0" fmla="*/ 21 w 144"/>
                <a:gd name="T1" fmla="*/ 5 h 130"/>
                <a:gd name="T2" fmla="*/ 56 w 144"/>
                <a:gd name="T3" fmla="*/ 13 h 130"/>
                <a:gd name="T4" fmla="*/ 127 w 144"/>
                <a:gd name="T5" fmla="*/ 104 h 130"/>
                <a:gd name="T6" fmla="*/ 141 w 144"/>
                <a:gd name="T7" fmla="*/ 125 h 130"/>
                <a:gd name="T8" fmla="*/ 87 w 144"/>
                <a:gd name="T9" fmla="*/ 128 h 130"/>
                <a:gd name="T10" fmla="*/ 116 w 144"/>
                <a:gd name="T11" fmla="*/ 112 h 130"/>
                <a:gd name="T12" fmla="*/ 0 w 144"/>
                <a:gd name="T13" fmla="*/ 13 h 130"/>
                <a:gd name="T14" fmla="*/ 21 w 144"/>
                <a:gd name="T15" fmla="*/ 5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130">
                  <a:moveTo>
                    <a:pt x="21" y="5"/>
                  </a:moveTo>
                  <a:cubicBezTo>
                    <a:pt x="21" y="5"/>
                    <a:pt x="35" y="0"/>
                    <a:pt x="56" y="13"/>
                  </a:cubicBezTo>
                  <a:cubicBezTo>
                    <a:pt x="78" y="26"/>
                    <a:pt x="115" y="94"/>
                    <a:pt x="127" y="104"/>
                  </a:cubicBezTo>
                  <a:cubicBezTo>
                    <a:pt x="138" y="113"/>
                    <a:pt x="144" y="120"/>
                    <a:pt x="141" y="125"/>
                  </a:cubicBezTo>
                  <a:cubicBezTo>
                    <a:pt x="139" y="130"/>
                    <a:pt x="87" y="128"/>
                    <a:pt x="87" y="128"/>
                  </a:cubicBezTo>
                  <a:cubicBezTo>
                    <a:pt x="86" y="122"/>
                    <a:pt x="116" y="118"/>
                    <a:pt x="116" y="112"/>
                  </a:cubicBezTo>
                  <a:cubicBezTo>
                    <a:pt x="116" y="107"/>
                    <a:pt x="0" y="13"/>
                    <a:pt x="0" y="13"/>
                  </a:cubicBezTo>
                  <a:cubicBezTo>
                    <a:pt x="21" y="5"/>
                    <a:pt x="21" y="5"/>
                    <a:pt x="21" y="5"/>
                  </a:cubicBezTo>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4" name="iṩlïdê"/>
            <p:cNvSpPr/>
            <p:nvPr/>
          </p:nvSpPr>
          <p:spPr bwMode="auto">
            <a:xfrm>
              <a:off x="7974013" y="3716338"/>
              <a:ext cx="234950" cy="274638"/>
            </a:xfrm>
            <a:custGeom>
              <a:avLst/>
              <a:gdLst>
                <a:gd name="T0" fmla="*/ 27 w 60"/>
                <a:gd name="T1" fmla="*/ 0 h 70"/>
                <a:gd name="T2" fmla="*/ 54 w 60"/>
                <a:gd name="T3" fmla="*/ 39 h 70"/>
                <a:gd name="T4" fmla="*/ 37 w 60"/>
                <a:gd name="T5" fmla="*/ 62 h 70"/>
                <a:gd name="T6" fmla="*/ 27 w 60"/>
                <a:gd name="T7" fmla="*/ 70 h 70"/>
                <a:gd name="T8" fmla="*/ 0 w 60"/>
                <a:gd name="T9" fmla="*/ 24 h 70"/>
                <a:gd name="T10" fmla="*/ 27 w 60"/>
                <a:gd name="T11" fmla="*/ 0 h 70"/>
              </a:gdLst>
              <a:ahLst/>
              <a:cxnLst>
                <a:cxn ang="0">
                  <a:pos x="T0" y="T1"/>
                </a:cxn>
                <a:cxn ang="0">
                  <a:pos x="T2" y="T3"/>
                </a:cxn>
                <a:cxn ang="0">
                  <a:pos x="T4" y="T5"/>
                </a:cxn>
                <a:cxn ang="0">
                  <a:pos x="T6" y="T7"/>
                </a:cxn>
                <a:cxn ang="0">
                  <a:pos x="T8" y="T9"/>
                </a:cxn>
                <a:cxn ang="0">
                  <a:pos x="T10" y="T11"/>
                </a:cxn>
              </a:cxnLst>
              <a:rect l="0" t="0" r="r" b="b"/>
              <a:pathLst>
                <a:path w="60" h="70">
                  <a:moveTo>
                    <a:pt x="27" y="0"/>
                  </a:moveTo>
                  <a:cubicBezTo>
                    <a:pt x="27" y="0"/>
                    <a:pt x="43" y="36"/>
                    <a:pt x="54" y="39"/>
                  </a:cubicBezTo>
                  <a:cubicBezTo>
                    <a:pt x="60" y="40"/>
                    <a:pt x="37" y="62"/>
                    <a:pt x="37" y="62"/>
                  </a:cubicBezTo>
                  <a:cubicBezTo>
                    <a:pt x="27" y="70"/>
                    <a:pt x="27" y="70"/>
                    <a:pt x="27" y="70"/>
                  </a:cubicBezTo>
                  <a:cubicBezTo>
                    <a:pt x="27" y="70"/>
                    <a:pt x="11" y="34"/>
                    <a:pt x="0" y="24"/>
                  </a:cubicBezTo>
                  <a:cubicBezTo>
                    <a:pt x="27" y="0"/>
                    <a:pt x="27" y="0"/>
                    <a:pt x="27" y="0"/>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5" name="îṩ1iḋê"/>
            <p:cNvSpPr/>
            <p:nvPr/>
          </p:nvSpPr>
          <p:spPr bwMode="auto">
            <a:xfrm>
              <a:off x="8855075" y="4595813"/>
              <a:ext cx="7938" cy="12700"/>
            </a:xfrm>
            <a:custGeom>
              <a:avLst/>
              <a:gdLst>
                <a:gd name="T0" fmla="*/ 2 w 2"/>
                <a:gd name="T1" fmla="*/ 3 h 3"/>
                <a:gd name="T2" fmla="*/ 2 w 2"/>
                <a:gd name="T3" fmla="*/ 3 h 3"/>
                <a:gd name="T4" fmla="*/ 2 w 2"/>
                <a:gd name="T5" fmla="*/ 3 h 3"/>
                <a:gd name="T6" fmla="*/ 2 w 2"/>
                <a:gd name="T7" fmla="*/ 3 h 3"/>
                <a:gd name="T8" fmla="*/ 2 w 2"/>
                <a:gd name="T9" fmla="*/ 3 h 3"/>
                <a:gd name="T10" fmla="*/ 2 w 2"/>
                <a:gd name="T11" fmla="*/ 3 h 3"/>
                <a:gd name="T12" fmla="*/ 2 w 2"/>
                <a:gd name="T13" fmla="*/ 3 h 3"/>
                <a:gd name="T14" fmla="*/ 2 w 2"/>
                <a:gd name="T15" fmla="*/ 3 h 3"/>
                <a:gd name="T16" fmla="*/ 2 w 2"/>
                <a:gd name="T17" fmla="*/ 3 h 3"/>
                <a:gd name="T18" fmla="*/ 2 w 2"/>
                <a:gd name="T19" fmla="*/ 3 h 3"/>
                <a:gd name="T20" fmla="*/ 2 w 2"/>
                <a:gd name="T21" fmla="*/ 3 h 3"/>
                <a:gd name="T22" fmla="*/ 2 w 2"/>
                <a:gd name="T23" fmla="*/ 3 h 3"/>
                <a:gd name="T24" fmla="*/ 2 w 2"/>
                <a:gd name="T25" fmla="*/ 2 h 3"/>
                <a:gd name="T26" fmla="*/ 2 w 2"/>
                <a:gd name="T27" fmla="*/ 2 h 3"/>
                <a:gd name="T28" fmla="*/ 2 w 2"/>
                <a:gd name="T29" fmla="*/ 2 h 3"/>
                <a:gd name="T30" fmla="*/ 2 w 2"/>
                <a:gd name="T31" fmla="*/ 2 h 3"/>
                <a:gd name="T32" fmla="*/ 2 w 2"/>
                <a:gd name="T33" fmla="*/ 2 h 3"/>
                <a:gd name="T34" fmla="*/ 2 w 2"/>
                <a:gd name="T35" fmla="*/ 2 h 3"/>
                <a:gd name="T36" fmla="*/ 2 w 2"/>
                <a:gd name="T37" fmla="*/ 2 h 3"/>
                <a:gd name="T38" fmla="*/ 2 w 2"/>
                <a:gd name="T39" fmla="*/ 2 h 3"/>
                <a:gd name="T40" fmla="*/ 2 w 2"/>
                <a:gd name="T41" fmla="*/ 2 h 3"/>
                <a:gd name="T42" fmla="*/ 2 w 2"/>
                <a:gd name="T43" fmla="*/ 2 h 3"/>
                <a:gd name="T44" fmla="*/ 2 w 2"/>
                <a:gd name="T45" fmla="*/ 2 h 3"/>
                <a:gd name="T46" fmla="*/ 2 w 2"/>
                <a:gd name="T47" fmla="*/ 2 h 3"/>
                <a:gd name="T48" fmla="*/ 2 w 2"/>
                <a:gd name="T49" fmla="*/ 2 h 3"/>
                <a:gd name="T50" fmla="*/ 2 w 2"/>
                <a:gd name="T51" fmla="*/ 2 h 3"/>
                <a:gd name="T52" fmla="*/ 2 w 2"/>
                <a:gd name="T53" fmla="*/ 2 h 3"/>
                <a:gd name="T54" fmla="*/ 0 w 2"/>
                <a:gd name="T55" fmla="*/ 0 h 3"/>
                <a:gd name="T56" fmla="*/ 2 w 2"/>
                <a:gd name="T57" fmla="*/ 2 h 3"/>
                <a:gd name="T58" fmla="*/ 0 w 2"/>
                <a:gd name="T5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 h="3">
                  <a:moveTo>
                    <a:pt x="2" y="3"/>
                  </a:moveTo>
                  <a:cubicBezTo>
                    <a:pt x="2" y="3"/>
                    <a:pt x="2" y="3"/>
                    <a:pt x="2" y="3"/>
                  </a:cubicBezTo>
                  <a:cubicBezTo>
                    <a:pt x="2" y="3"/>
                    <a:pt x="2" y="3"/>
                    <a:pt x="2" y="3"/>
                  </a:cubicBezTo>
                  <a:moveTo>
                    <a:pt x="2" y="3"/>
                  </a:moveTo>
                  <a:cubicBezTo>
                    <a:pt x="2" y="3"/>
                    <a:pt x="2" y="3"/>
                    <a:pt x="2" y="3"/>
                  </a:cubicBezTo>
                  <a:cubicBezTo>
                    <a:pt x="2" y="3"/>
                    <a:pt x="2" y="3"/>
                    <a:pt x="2" y="3"/>
                  </a:cubicBezTo>
                  <a:moveTo>
                    <a:pt x="2" y="3"/>
                  </a:moveTo>
                  <a:cubicBezTo>
                    <a:pt x="2" y="3"/>
                    <a:pt x="2" y="3"/>
                    <a:pt x="2" y="3"/>
                  </a:cubicBezTo>
                  <a:cubicBezTo>
                    <a:pt x="2" y="3"/>
                    <a:pt x="2" y="3"/>
                    <a:pt x="2" y="3"/>
                  </a:cubicBezTo>
                  <a:moveTo>
                    <a:pt x="2" y="3"/>
                  </a:moveTo>
                  <a:cubicBezTo>
                    <a:pt x="2" y="3"/>
                    <a:pt x="2" y="3"/>
                    <a:pt x="2" y="3"/>
                  </a:cubicBezTo>
                  <a:cubicBezTo>
                    <a:pt x="2" y="3"/>
                    <a:pt x="2" y="3"/>
                    <a:pt x="2" y="3"/>
                  </a:cubicBezTo>
                  <a:moveTo>
                    <a:pt x="2" y="2"/>
                  </a:moveTo>
                  <a:cubicBezTo>
                    <a:pt x="2" y="2"/>
                    <a:pt x="2" y="2"/>
                    <a:pt x="2" y="2"/>
                  </a:cubicBezTo>
                  <a:cubicBezTo>
                    <a:pt x="2" y="2"/>
                    <a:pt x="2" y="2"/>
                    <a:pt x="2" y="2"/>
                  </a:cubicBezTo>
                  <a:moveTo>
                    <a:pt x="2" y="2"/>
                  </a:moveTo>
                  <a:cubicBezTo>
                    <a:pt x="2" y="2"/>
                    <a:pt x="2" y="2"/>
                    <a:pt x="2" y="2"/>
                  </a:cubicBezTo>
                  <a:cubicBezTo>
                    <a:pt x="2" y="2"/>
                    <a:pt x="2" y="2"/>
                    <a:pt x="2" y="2"/>
                  </a:cubicBezTo>
                  <a:moveTo>
                    <a:pt x="2" y="2"/>
                  </a:moveTo>
                  <a:cubicBezTo>
                    <a:pt x="2" y="2"/>
                    <a:pt x="2" y="2"/>
                    <a:pt x="2" y="2"/>
                  </a:cubicBezTo>
                  <a:cubicBezTo>
                    <a:pt x="2" y="2"/>
                    <a:pt x="2" y="2"/>
                    <a:pt x="2" y="2"/>
                  </a:cubicBezTo>
                  <a:moveTo>
                    <a:pt x="2" y="2"/>
                  </a:moveTo>
                  <a:cubicBezTo>
                    <a:pt x="2" y="2"/>
                    <a:pt x="2" y="2"/>
                    <a:pt x="2" y="2"/>
                  </a:cubicBezTo>
                  <a:cubicBezTo>
                    <a:pt x="2" y="2"/>
                    <a:pt x="2" y="2"/>
                    <a:pt x="2" y="2"/>
                  </a:cubicBezTo>
                  <a:moveTo>
                    <a:pt x="2" y="2"/>
                  </a:moveTo>
                  <a:cubicBezTo>
                    <a:pt x="2" y="2"/>
                    <a:pt x="2" y="2"/>
                    <a:pt x="2" y="2"/>
                  </a:cubicBezTo>
                  <a:cubicBezTo>
                    <a:pt x="2" y="2"/>
                    <a:pt x="2" y="2"/>
                    <a:pt x="2" y="2"/>
                  </a:cubicBezTo>
                  <a:moveTo>
                    <a:pt x="0" y="0"/>
                  </a:moveTo>
                  <a:cubicBezTo>
                    <a:pt x="1" y="0"/>
                    <a:pt x="1" y="1"/>
                    <a:pt x="2" y="2"/>
                  </a:cubicBezTo>
                  <a:cubicBezTo>
                    <a:pt x="1" y="1"/>
                    <a:pt x="1" y="0"/>
                    <a:pt x="0" y="0"/>
                  </a:cubicBezTo>
                </a:path>
              </a:pathLst>
            </a:custGeom>
            <a:solidFill>
              <a:srgbClr val="C2DDB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6" name="i$ļiḍé"/>
            <p:cNvSpPr/>
            <p:nvPr/>
          </p:nvSpPr>
          <p:spPr bwMode="auto">
            <a:xfrm>
              <a:off x="8456613" y="4357688"/>
              <a:ext cx="558800" cy="560388"/>
            </a:xfrm>
            <a:custGeom>
              <a:avLst/>
              <a:gdLst>
                <a:gd name="T0" fmla="*/ 97 w 143"/>
                <a:gd name="T1" fmla="*/ 134 h 143"/>
                <a:gd name="T2" fmla="*/ 85 w 143"/>
                <a:gd name="T3" fmla="*/ 130 h 143"/>
                <a:gd name="T4" fmla="*/ 10 w 143"/>
                <a:gd name="T5" fmla="*/ 71 h 143"/>
                <a:gd name="T6" fmla="*/ 44 w 143"/>
                <a:gd name="T7" fmla="*/ 32 h 143"/>
                <a:gd name="T8" fmla="*/ 98 w 143"/>
                <a:gd name="T9" fmla="*/ 134 h 143"/>
                <a:gd name="T10" fmla="*/ 97 w 143"/>
                <a:gd name="T11" fmla="*/ 134 h 143"/>
                <a:gd name="T12" fmla="*/ 54 w 143"/>
                <a:gd name="T13" fmla="*/ 0 h 143"/>
                <a:gd name="T14" fmla="*/ 0 w 143"/>
                <a:gd name="T15" fmla="*/ 65 h 143"/>
                <a:gd name="T16" fmla="*/ 101 w 143"/>
                <a:gd name="T17" fmla="*/ 140 h 143"/>
                <a:gd name="T18" fmla="*/ 106 w 143"/>
                <a:gd name="T19" fmla="*/ 143 h 143"/>
                <a:gd name="T20" fmla="*/ 106 w 143"/>
                <a:gd name="T21" fmla="*/ 143 h 143"/>
                <a:gd name="T22" fmla="*/ 127 w 143"/>
                <a:gd name="T23" fmla="*/ 135 h 143"/>
                <a:gd name="T24" fmla="*/ 133 w 143"/>
                <a:gd name="T25" fmla="*/ 134 h 143"/>
                <a:gd name="T26" fmla="*/ 143 w 143"/>
                <a:gd name="T27" fmla="*/ 135 h 143"/>
                <a:gd name="T28" fmla="*/ 104 w 143"/>
                <a:gd name="T29" fmla="*/ 64 h 143"/>
                <a:gd name="T30" fmla="*/ 104 w 143"/>
                <a:gd name="T31" fmla="*/ 64 h 143"/>
                <a:gd name="T32" fmla="*/ 104 w 143"/>
                <a:gd name="T33" fmla="*/ 64 h 143"/>
                <a:gd name="T34" fmla="*/ 104 w 143"/>
                <a:gd name="T35" fmla="*/ 64 h 143"/>
                <a:gd name="T36" fmla="*/ 104 w 143"/>
                <a:gd name="T37" fmla="*/ 64 h 143"/>
                <a:gd name="T38" fmla="*/ 104 w 143"/>
                <a:gd name="T39" fmla="*/ 64 h 143"/>
                <a:gd name="T40" fmla="*/ 104 w 143"/>
                <a:gd name="T41" fmla="*/ 64 h 143"/>
                <a:gd name="T42" fmla="*/ 104 w 143"/>
                <a:gd name="T43" fmla="*/ 64 h 143"/>
                <a:gd name="T44" fmla="*/ 104 w 143"/>
                <a:gd name="T45" fmla="*/ 63 h 143"/>
                <a:gd name="T46" fmla="*/ 104 w 143"/>
                <a:gd name="T47" fmla="*/ 63 h 143"/>
                <a:gd name="T48" fmla="*/ 104 w 143"/>
                <a:gd name="T49" fmla="*/ 63 h 143"/>
                <a:gd name="T50" fmla="*/ 104 w 143"/>
                <a:gd name="T51" fmla="*/ 63 h 143"/>
                <a:gd name="T52" fmla="*/ 104 w 143"/>
                <a:gd name="T53" fmla="*/ 63 h 143"/>
                <a:gd name="T54" fmla="*/ 104 w 143"/>
                <a:gd name="T55" fmla="*/ 63 h 143"/>
                <a:gd name="T56" fmla="*/ 104 w 143"/>
                <a:gd name="T57" fmla="*/ 63 h 143"/>
                <a:gd name="T58" fmla="*/ 104 w 143"/>
                <a:gd name="T59" fmla="*/ 63 h 143"/>
                <a:gd name="T60" fmla="*/ 104 w 143"/>
                <a:gd name="T61" fmla="*/ 63 h 143"/>
                <a:gd name="T62" fmla="*/ 104 w 143"/>
                <a:gd name="T63" fmla="*/ 63 h 143"/>
                <a:gd name="T64" fmla="*/ 104 w 143"/>
                <a:gd name="T65" fmla="*/ 63 h 143"/>
                <a:gd name="T66" fmla="*/ 102 w 143"/>
                <a:gd name="T67" fmla="*/ 61 h 143"/>
                <a:gd name="T68" fmla="*/ 102 w 143"/>
                <a:gd name="T69" fmla="*/ 60 h 143"/>
                <a:gd name="T70" fmla="*/ 102 w 143"/>
                <a:gd name="T71" fmla="*/ 60 h 143"/>
                <a:gd name="T72" fmla="*/ 54 w 143"/>
                <a:gd name="T7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 h="143">
                  <a:moveTo>
                    <a:pt x="97" y="134"/>
                  </a:moveTo>
                  <a:cubicBezTo>
                    <a:pt x="95" y="134"/>
                    <a:pt x="91" y="134"/>
                    <a:pt x="85" y="130"/>
                  </a:cubicBezTo>
                  <a:cubicBezTo>
                    <a:pt x="79" y="125"/>
                    <a:pt x="10" y="71"/>
                    <a:pt x="10" y="71"/>
                  </a:cubicBezTo>
                  <a:cubicBezTo>
                    <a:pt x="44" y="32"/>
                    <a:pt x="44" y="32"/>
                    <a:pt x="44" y="32"/>
                  </a:cubicBezTo>
                  <a:cubicBezTo>
                    <a:pt x="44" y="32"/>
                    <a:pt x="62" y="96"/>
                    <a:pt x="98" y="134"/>
                  </a:cubicBezTo>
                  <a:cubicBezTo>
                    <a:pt x="98" y="134"/>
                    <a:pt x="97" y="134"/>
                    <a:pt x="97" y="134"/>
                  </a:cubicBezTo>
                  <a:moveTo>
                    <a:pt x="54" y="0"/>
                  </a:moveTo>
                  <a:cubicBezTo>
                    <a:pt x="0" y="65"/>
                    <a:pt x="0" y="65"/>
                    <a:pt x="0" y="65"/>
                  </a:cubicBezTo>
                  <a:cubicBezTo>
                    <a:pt x="0" y="65"/>
                    <a:pt x="77" y="126"/>
                    <a:pt x="101" y="140"/>
                  </a:cubicBezTo>
                  <a:cubicBezTo>
                    <a:pt x="103" y="141"/>
                    <a:pt x="104" y="142"/>
                    <a:pt x="106" y="143"/>
                  </a:cubicBezTo>
                  <a:cubicBezTo>
                    <a:pt x="106" y="143"/>
                    <a:pt x="106" y="143"/>
                    <a:pt x="106" y="143"/>
                  </a:cubicBezTo>
                  <a:cubicBezTo>
                    <a:pt x="127" y="135"/>
                    <a:pt x="127" y="135"/>
                    <a:pt x="127" y="135"/>
                  </a:cubicBezTo>
                  <a:cubicBezTo>
                    <a:pt x="127" y="135"/>
                    <a:pt x="129" y="134"/>
                    <a:pt x="133" y="134"/>
                  </a:cubicBezTo>
                  <a:cubicBezTo>
                    <a:pt x="136" y="134"/>
                    <a:pt x="139" y="134"/>
                    <a:pt x="143" y="135"/>
                  </a:cubicBezTo>
                  <a:cubicBezTo>
                    <a:pt x="142" y="122"/>
                    <a:pt x="123" y="93"/>
                    <a:pt x="104" y="64"/>
                  </a:cubicBezTo>
                  <a:cubicBezTo>
                    <a:pt x="104" y="64"/>
                    <a:pt x="104" y="64"/>
                    <a:pt x="104" y="64"/>
                  </a:cubicBezTo>
                  <a:cubicBezTo>
                    <a:pt x="104" y="64"/>
                    <a:pt x="104" y="64"/>
                    <a:pt x="104" y="64"/>
                  </a:cubicBezTo>
                  <a:cubicBezTo>
                    <a:pt x="104" y="64"/>
                    <a:pt x="104" y="64"/>
                    <a:pt x="104" y="64"/>
                  </a:cubicBezTo>
                  <a:cubicBezTo>
                    <a:pt x="104" y="64"/>
                    <a:pt x="104" y="64"/>
                    <a:pt x="104" y="64"/>
                  </a:cubicBezTo>
                  <a:cubicBezTo>
                    <a:pt x="104" y="64"/>
                    <a:pt x="104" y="64"/>
                    <a:pt x="104" y="64"/>
                  </a:cubicBezTo>
                  <a:cubicBezTo>
                    <a:pt x="104" y="64"/>
                    <a:pt x="104" y="64"/>
                    <a:pt x="104" y="64"/>
                  </a:cubicBezTo>
                  <a:cubicBezTo>
                    <a:pt x="104" y="64"/>
                    <a:pt x="104" y="64"/>
                    <a:pt x="104" y="64"/>
                  </a:cubicBezTo>
                  <a:cubicBezTo>
                    <a:pt x="104" y="63"/>
                    <a:pt x="104" y="63"/>
                    <a:pt x="104" y="63"/>
                  </a:cubicBezTo>
                  <a:cubicBezTo>
                    <a:pt x="104" y="63"/>
                    <a:pt x="104" y="63"/>
                    <a:pt x="104" y="63"/>
                  </a:cubicBezTo>
                  <a:cubicBezTo>
                    <a:pt x="104" y="63"/>
                    <a:pt x="104" y="63"/>
                    <a:pt x="104" y="63"/>
                  </a:cubicBezTo>
                  <a:cubicBezTo>
                    <a:pt x="104" y="63"/>
                    <a:pt x="104" y="63"/>
                    <a:pt x="104" y="63"/>
                  </a:cubicBezTo>
                  <a:cubicBezTo>
                    <a:pt x="104" y="63"/>
                    <a:pt x="104" y="63"/>
                    <a:pt x="104" y="63"/>
                  </a:cubicBezTo>
                  <a:cubicBezTo>
                    <a:pt x="104" y="63"/>
                    <a:pt x="104" y="63"/>
                    <a:pt x="104" y="63"/>
                  </a:cubicBezTo>
                  <a:cubicBezTo>
                    <a:pt x="104" y="63"/>
                    <a:pt x="104" y="63"/>
                    <a:pt x="104" y="63"/>
                  </a:cubicBezTo>
                  <a:cubicBezTo>
                    <a:pt x="104" y="63"/>
                    <a:pt x="104" y="63"/>
                    <a:pt x="104" y="63"/>
                  </a:cubicBezTo>
                  <a:cubicBezTo>
                    <a:pt x="104" y="63"/>
                    <a:pt x="104" y="63"/>
                    <a:pt x="104" y="63"/>
                  </a:cubicBezTo>
                  <a:cubicBezTo>
                    <a:pt x="104" y="63"/>
                    <a:pt x="104" y="63"/>
                    <a:pt x="104" y="63"/>
                  </a:cubicBezTo>
                  <a:cubicBezTo>
                    <a:pt x="104" y="63"/>
                    <a:pt x="104" y="63"/>
                    <a:pt x="104" y="63"/>
                  </a:cubicBezTo>
                  <a:cubicBezTo>
                    <a:pt x="103" y="62"/>
                    <a:pt x="103" y="61"/>
                    <a:pt x="102" y="61"/>
                  </a:cubicBezTo>
                  <a:cubicBezTo>
                    <a:pt x="102" y="61"/>
                    <a:pt x="102" y="61"/>
                    <a:pt x="102" y="60"/>
                  </a:cubicBezTo>
                  <a:cubicBezTo>
                    <a:pt x="102" y="60"/>
                    <a:pt x="102" y="60"/>
                    <a:pt x="102" y="60"/>
                  </a:cubicBezTo>
                  <a:cubicBezTo>
                    <a:pt x="83" y="29"/>
                    <a:pt x="54" y="0"/>
                    <a:pt x="54" y="0"/>
                  </a:cubicBezTo>
                </a:path>
              </a:pathLst>
            </a:custGeom>
            <a:solidFill>
              <a:srgbClr val="FEC7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7" name="ïS1ide"/>
            <p:cNvSpPr/>
            <p:nvPr/>
          </p:nvSpPr>
          <p:spPr bwMode="auto">
            <a:xfrm>
              <a:off x="8494713" y="4483101"/>
              <a:ext cx="344488" cy="398463"/>
            </a:xfrm>
            <a:custGeom>
              <a:avLst/>
              <a:gdLst>
                <a:gd name="T0" fmla="*/ 34 w 88"/>
                <a:gd name="T1" fmla="*/ 0 h 102"/>
                <a:gd name="T2" fmla="*/ 0 w 88"/>
                <a:gd name="T3" fmla="*/ 39 h 102"/>
                <a:gd name="T4" fmla="*/ 75 w 88"/>
                <a:gd name="T5" fmla="*/ 98 h 102"/>
                <a:gd name="T6" fmla="*/ 87 w 88"/>
                <a:gd name="T7" fmla="*/ 102 h 102"/>
                <a:gd name="T8" fmla="*/ 88 w 88"/>
                <a:gd name="T9" fmla="*/ 102 h 102"/>
                <a:gd name="T10" fmla="*/ 34 w 88"/>
                <a:gd name="T11" fmla="*/ 0 h 102"/>
              </a:gdLst>
              <a:ahLst/>
              <a:cxnLst>
                <a:cxn ang="0">
                  <a:pos x="T0" y="T1"/>
                </a:cxn>
                <a:cxn ang="0">
                  <a:pos x="T2" y="T3"/>
                </a:cxn>
                <a:cxn ang="0">
                  <a:pos x="T4" y="T5"/>
                </a:cxn>
                <a:cxn ang="0">
                  <a:pos x="T6" y="T7"/>
                </a:cxn>
                <a:cxn ang="0">
                  <a:pos x="T8" y="T9"/>
                </a:cxn>
                <a:cxn ang="0">
                  <a:pos x="T10" y="T11"/>
                </a:cxn>
              </a:cxnLst>
              <a:rect l="0" t="0" r="r" b="b"/>
              <a:pathLst>
                <a:path w="88" h="102">
                  <a:moveTo>
                    <a:pt x="34" y="0"/>
                  </a:moveTo>
                  <a:cubicBezTo>
                    <a:pt x="0" y="39"/>
                    <a:pt x="0" y="39"/>
                    <a:pt x="0" y="39"/>
                  </a:cubicBezTo>
                  <a:cubicBezTo>
                    <a:pt x="0" y="39"/>
                    <a:pt x="69" y="93"/>
                    <a:pt x="75" y="98"/>
                  </a:cubicBezTo>
                  <a:cubicBezTo>
                    <a:pt x="81" y="102"/>
                    <a:pt x="85" y="102"/>
                    <a:pt x="87" y="102"/>
                  </a:cubicBezTo>
                  <a:cubicBezTo>
                    <a:pt x="87" y="102"/>
                    <a:pt x="88" y="102"/>
                    <a:pt x="88" y="102"/>
                  </a:cubicBezTo>
                  <a:cubicBezTo>
                    <a:pt x="52" y="64"/>
                    <a:pt x="34" y="0"/>
                    <a:pt x="34" y="0"/>
                  </a:cubicBezTo>
                </a:path>
              </a:pathLst>
            </a:custGeom>
            <a:solidFill>
              <a:srgbClr val="FDA50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8" name="íslîdé"/>
            <p:cNvSpPr/>
            <p:nvPr/>
          </p:nvSpPr>
          <p:spPr bwMode="auto">
            <a:xfrm>
              <a:off x="9066213" y="4905376"/>
              <a:ext cx="349250" cy="414338"/>
            </a:xfrm>
            <a:custGeom>
              <a:avLst/>
              <a:gdLst>
                <a:gd name="T0" fmla="*/ 1 w 89"/>
                <a:gd name="T1" fmla="*/ 0 h 106"/>
                <a:gd name="T2" fmla="*/ 6 w 89"/>
                <a:gd name="T3" fmla="*/ 3 h 106"/>
                <a:gd name="T4" fmla="*/ 77 w 89"/>
                <a:gd name="T5" fmla="*/ 94 h 106"/>
                <a:gd name="T6" fmla="*/ 89 w 89"/>
                <a:gd name="T7" fmla="*/ 106 h 106"/>
                <a:gd name="T8" fmla="*/ 89 w 89"/>
                <a:gd name="T9" fmla="*/ 106 h 106"/>
                <a:gd name="T10" fmla="*/ 77 w 89"/>
                <a:gd name="T11" fmla="*/ 94 h 106"/>
                <a:gd name="T12" fmla="*/ 6 w 89"/>
                <a:gd name="T13" fmla="*/ 3 h 106"/>
                <a:gd name="T14" fmla="*/ 1 w 89"/>
                <a:gd name="T15" fmla="*/ 0 h 106"/>
                <a:gd name="T16" fmla="*/ 0 w 89"/>
                <a:gd name="T17" fmla="*/ 0 h 106"/>
                <a:gd name="T18" fmla="*/ 0 w 89"/>
                <a:gd name="T19" fmla="*/ 0 h 106"/>
                <a:gd name="T20" fmla="*/ 0 w 89"/>
                <a:gd name="T2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06">
                  <a:moveTo>
                    <a:pt x="1" y="0"/>
                  </a:moveTo>
                  <a:cubicBezTo>
                    <a:pt x="2" y="1"/>
                    <a:pt x="4" y="2"/>
                    <a:pt x="6" y="3"/>
                  </a:cubicBezTo>
                  <a:cubicBezTo>
                    <a:pt x="28" y="16"/>
                    <a:pt x="65" y="84"/>
                    <a:pt x="77" y="94"/>
                  </a:cubicBezTo>
                  <a:cubicBezTo>
                    <a:pt x="82" y="98"/>
                    <a:pt x="87" y="102"/>
                    <a:pt x="89" y="106"/>
                  </a:cubicBezTo>
                  <a:cubicBezTo>
                    <a:pt x="89" y="106"/>
                    <a:pt x="89" y="106"/>
                    <a:pt x="89" y="106"/>
                  </a:cubicBezTo>
                  <a:cubicBezTo>
                    <a:pt x="87" y="102"/>
                    <a:pt x="82" y="98"/>
                    <a:pt x="77" y="94"/>
                  </a:cubicBezTo>
                  <a:cubicBezTo>
                    <a:pt x="65" y="84"/>
                    <a:pt x="28" y="16"/>
                    <a:pt x="6" y="3"/>
                  </a:cubicBezTo>
                  <a:cubicBezTo>
                    <a:pt x="4" y="2"/>
                    <a:pt x="2" y="1"/>
                    <a:pt x="1" y="0"/>
                  </a:cubicBezTo>
                  <a:moveTo>
                    <a:pt x="0" y="0"/>
                  </a:moveTo>
                  <a:cubicBezTo>
                    <a:pt x="0" y="0"/>
                    <a:pt x="0" y="0"/>
                    <a:pt x="0" y="0"/>
                  </a:cubicBezTo>
                  <a:cubicBezTo>
                    <a:pt x="0" y="0"/>
                    <a:pt x="0" y="0"/>
                    <a:pt x="0" y="0"/>
                  </a:cubicBezTo>
                </a:path>
              </a:pathLst>
            </a:custGeom>
            <a:solidFill>
              <a:srgbClr val="FFF0B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49" name="iŝḷïdé"/>
            <p:cNvSpPr/>
            <p:nvPr/>
          </p:nvSpPr>
          <p:spPr bwMode="auto">
            <a:xfrm>
              <a:off x="9210675" y="5316538"/>
              <a:ext cx="212725" cy="50800"/>
            </a:xfrm>
            <a:custGeom>
              <a:avLst/>
              <a:gdLst>
                <a:gd name="T0" fmla="*/ 27 w 54"/>
                <a:gd name="T1" fmla="*/ 13 h 13"/>
                <a:gd name="T2" fmla="*/ 27 w 54"/>
                <a:gd name="T3" fmla="*/ 13 h 13"/>
                <a:gd name="T4" fmla="*/ 27 w 54"/>
                <a:gd name="T5" fmla="*/ 13 h 13"/>
                <a:gd name="T6" fmla="*/ 27 w 54"/>
                <a:gd name="T7" fmla="*/ 13 h 13"/>
                <a:gd name="T8" fmla="*/ 54 w 54"/>
                <a:gd name="T9" fmla="*/ 10 h 13"/>
                <a:gd name="T10" fmla="*/ 27 w 54"/>
                <a:gd name="T11" fmla="*/ 13 h 13"/>
                <a:gd name="T12" fmla="*/ 54 w 54"/>
                <a:gd name="T13" fmla="*/ 10 h 13"/>
                <a:gd name="T14" fmla="*/ 27 w 54"/>
                <a:gd name="T15" fmla="*/ 0 h 13"/>
                <a:gd name="T16" fmla="*/ 0 w 54"/>
                <a:gd name="T17" fmla="*/ 12 h 13"/>
                <a:gd name="T18" fmla="*/ 27 w 54"/>
                <a:gd name="T19" fmla="*/ 0 h 13"/>
                <a:gd name="T20" fmla="*/ 27 w 54"/>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13">
                  <a:moveTo>
                    <a:pt x="27" y="13"/>
                  </a:moveTo>
                  <a:cubicBezTo>
                    <a:pt x="27" y="13"/>
                    <a:pt x="27" y="13"/>
                    <a:pt x="27" y="13"/>
                  </a:cubicBezTo>
                  <a:cubicBezTo>
                    <a:pt x="27" y="13"/>
                    <a:pt x="27" y="13"/>
                    <a:pt x="27" y="13"/>
                  </a:cubicBezTo>
                  <a:cubicBezTo>
                    <a:pt x="27" y="13"/>
                    <a:pt x="27" y="13"/>
                    <a:pt x="27" y="13"/>
                  </a:cubicBezTo>
                  <a:moveTo>
                    <a:pt x="54" y="10"/>
                  </a:moveTo>
                  <a:cubicBezTo>
                    <a:pt x="53" y="13"/>
                    <a:pt x="40" y="13"/>
                    <a:pt x="27" y="13"/>
                  </a:cubicBezTo>
                  <a:cubicBezTo>
                    <a:pt x="40" y="13"/>
                    <a:pt x="53" y="13"/>
                    <a:pt x="54" y="10"/>
                  </a:cubicBezTo>
                  <a:moveTo>
                    <a:pt x="27" y="0"/>
                  </a:moveTo>
                  <a:cubicBezTo>
                    <a:pt x="21" y="4"/>
                    <a:pt x="0" y="8"/>
                    <a:pt x="0" y="12"/>
                  </a:cubicBezTo>
                  <a:cubicBezTo>
                    <a:pt x="0" y="8"/>
                    <a:pt x="21" y="4"/>
                    <a:pt x="27" y="0"/>
                  </a:cubicBezTo>
                  <a:cubicBezTo>
                    <a:pt x="27" y="0"/>
                    <a:pt x="27" y="0"/>
                    <a:pt x="27" y="0"/>
                  </a:cubicBezTo>
                </a:path>
              </a:pathLst>
            </a:custGeom>
            <a:solidFill>
              <a:srgbClr val="B1D8B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0" name="ísľide"/>
            <p:cNvSpPr/>
            <p:nvPr/>
          </p:nvSpPr>
          <p:spPr bwMode="auto">
            <a:xfrm>
              <a:off x="8870950" y="4881563"/>
              <a:ext cx="555625" cy="485775"/>
            </a:xfrm>
            <a:custGeom>
              <a:avLst/>
              <a:gdLst>
                <a:gd name="T0" fmla="*/ 27 w 142"/>
                <a:gd name="T1" fmla="*/ 0 h 124"/>
                <a:gd name="T2" fmla="*/ 21 w 142"/>
                <a:gd name="T3" fmla="*/ 1 h 124"/>
                <a:gd name="T4" fmla="*/ 0 w 142"/>
                <a:gd name="T5" fmla="*/ 9 h 124"/>
                <a:gd name="T6" fmla="*/ 116 w 142"/>
                <a:gd name="T7" fmla="*/ 108 h 124"/>
                <a:gd name="T8" fmla="*/ 116 w 142"/>
                <a:gd name="T9" fmla="*/ 108 h 124"/>
                <a:gd name="T10" fmla="*/ 114 w 142"/>
                <a:gd name="T11" fmla="*/ 111 h 124"/>
                <a:gd name="T12" fmla="*/ 87 w 142"/>
                <a:gd name="T13" fmla="*/ 123 h 124"/>
                <a:gd name="T14" fmla="*/ 87 w 142"/>
                <a:gd name="T15" fmla="*/ 124 h 124"/>
                <a:gd name="T16" fmla="*/ 114 w 142"/>
                <a:gd name="T17" fmla="*/ 124 h 124"/>
                <a:gd name="T18" fmla="*/ 114 w 142"/>
                <a:gd name="T19" fmla="*/ 124 h 124"/>
                <a:gd name="T20" fmla="*/ 114 w 142"/>
                <a:gd name="T21" fmla="*/ 124 h 124"/>
                <a:gd name="T22" fmla="*/ 141 w 142"/>
                <a:gd name="T23" fmla="*/ 121 h 124"/>
                <a:gd name="T24" fmla="*/ 141 w 142"/>
                <a:gd name="T25" fmla="*/ 121 h 124"/>
                <a:gd name="T26" fmla="*/ 142 w 142"/>
                <a:gd name="T27" fmla="*/ 119 h 124"/>
                <a:gd name="T28" fmla="*/ 139 w 142"/>
                <a:gd name="T29" fmla="*/ 112 h 124"/>
                <a:gd name="T30" fmla="*/ 127 w 142"/>
                <a:gd name="T31" fmla="*/ 100 h 124"/>
                <a:gd name="T32" fmla="*/ 56 w 142"/>
                <a:gd name="T33" fmla="*/ 9 h 124"/>
                <a:gd name="T34" fmla="*/ 51 w 142"/>
                <a:gd name="T35" fmla="*/ 6 h 124"/>
                <a:gd name="T36" fmla="*/ 50 w 142"/>
                <a:gd name="T37" fmla="*/ 6 h 124"/>
                <a:gd name="T38" fmla="*/ 50 w 142"/>
                <a:gd name="T39" fmla="*/ 6 h 124"/>
                <a:gd name="T40" fmla="*/ 37 w 142"/>
                <a:gd name="T41" fmla="*/ 1 h 124"/>
                <a:gd name="T42" fmla="*/ 37 w 142"/>
                <a:gd name="T43" fmla="*/ 1 h 124"/>
                <a:gd name="T44" fmla="*/ 27 w 142"/>
                <a:gd name="T4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24">
                  <a:moveTo>
                    <a:pt x="27" y="0"/>
                  </a:moveTo>
                  <a:cubicBezTo>
                    <a:pt x="23" y="0"/>
                    <a:pt x="21" y="1"/>
                    <a:pt x="21" y="1"/>
                  </a:cubicBezTo>
                  <a:cubicBezTo>
                    <a:pt x="0" y="9"/>
                    <a:pt x="0" y="9"/>
                    <a:pt x="0" y="9"/>
                  </a:cubicBezTo>
                  <a:cubicBezTo>
                    <a:pt x="0" y="9"/>
                    <a:pt x="116" y="103"/>
                    <a:pt x="116" y="108"/>
                  </a:cubicBezTo>
                  <a:cubicBezTo>
                    <a:pt x="116" y="108"/>
                    <a:pt x="116" y="108"/>
                    <a:pt x="116" y="108"/>
                  </a:cubicBezTo>
                  <a:cubicBezTo>
                    <a:pt x="116" y="109"/>
                    <a:pt x="115" y="110"/>
                    <a:pt x="114" y="111"/>
                  </a:cubicBezTo>
                  <a:cubicBezTo>
                    <a:pt x="108" y="115"/>
                    <a:pt x="87" y="119"/>
                    <a:pt x="87" y="123"/>
                  </a:cubicBezTo>
                  <a:cubicBezTo>
                    <a:pt x="87" y="123"/>
                    <a:pt x="87" y="124"/>
                    <a:pt x="87" y="124"/>
                  </a:cubicBezTo>
                  <a:cubicBezTo>
                    <a:pt x="87" y="124"/>
                    <a:pt x="100" y="124"/>
                    <a:pt x="114" y="124"/>
                  </a:cubicBezTo>
                  <a:cubicBezTo>
                    <a:pt x="114" y="124"/>
                    <a:pt x="114" y="124"/>
                    <a:pt x="114" y="124"/>
                  </a:cubicBezTo>
                  <a:cubicBezTo>
                    <a:pt x="114" y="124"/>
                    <a:pt x="114" y="124"/>
                    <a:pt x="114" y="124"/>
                  </a:cubicBezTo>
                  <a:cubicBezTo>
                    <a:pt x="127" y="124"/>
                    <a:pt x="140" y="124"/>
                    <a:pt x="141" y="121"/>
                  </a:cubicBezTo>
                  <a:cubicBezTo>
                    <a:pt x="141" y="121"/>
                    <a:pt x="141" y="121"/>
                    <a:pt x="141" y="121"/>
                  </a:cubicBezTo>
                  <a:cubicBezTo>
                    <a:pt x="142" y="120"/>
                    <a:pt x="142" y="119"/>
                    <a:pt x="142" y="119"/>
                  </a:cubicBezTo>
                  <a:cubicBezTo>
                    <a:pt x="142" y="117"/>
                    <a:pt x="141" y="114"/>
                    <a:pt x="139" y="112"/>
                  </a:cubicBezTo>
                  <a:cubicBezTo>
                    <a:pt x="137" y="108"/>
                    <a:pt x="132" y="104"/>
                    <a:pt x="127" y="100"/>
                  </a:cubicBezTo>
                  <a:cubicBezTo>
                    <a:pt x="115" y="90"/>
                    <a:pt x="78" y="22"/>
                    <a:pt x="56" y="9"/>
                  </a:cubicBezTo>
                  <a:cubicBezTo>
                    <a:pt x="54" y="8"/>
                    <a:pt x="52" y="7"/>
                    <a:pt x="51" y="6"/>
                  </a:cubicBezTo>
                  <a:cubicBezTo>
                    <a:pt x="50" y="6"/>
                    <a:pt x="50" y="6"/>
                    <a:pt x="50" y="6"/>
                  </a:cubicBezTo>
                  <a:cubicBezTo>
                    <a:pt x="50" y="6"/>
                    <a:pt x="50" y="6"/>
                    <a:pt x="50" y="6"/>
                  </a:cubicBezTo>
                  <a:cubicBezTo>
                    <a:pt x="45" y="4"/>
                    <a:pt x="41" y="2"/>
                    <a:pt x="37" y="1"/>
                  </a:cubicBezTo>
                  <a:cubicBezTo>
                    <a:pt x="37" y="1"/>
                    <a:pt x="37" y="1"/>
                    <a:pt x="37" y="1"/>
                  </a:cubicBezTo>
                  <a:cubicBezTo>
                    <a:pt x="33" y="0"/>
                    <a:pt x="30" y="0"/>
                    <a:pt x="27" y="0"/>
                  </a:cubicBezTo>
                </a:path>
              </a:pathLst>
            </a:custGeom>
            <a:solidFill>
              <a:srgbClr val="FEC72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1" name="îSliḋe"/>
            <p:cNvSpPr/>
            <p:nvPr/>
          </p:nvSpPr>
          <p:spPr bwMode="auto">
            <a:xfrm>
              <a:off x="8024813" y="3881438"/>
              <a:ext cx="7938" cy="14288"/>
            </a:xfrm>
            <a:custGeom>
              <a:avLst/>
              <a:gdLst>
                <a:gd name="T0" fmla="*/ 0 w 2"/>
                <a:gd name="T1" fmla="*/ 0 h 4"/>
                <a:gd name="T2" fmla="*/ 0 w 2"/>
                <a:gd name="T3" fmla="*/ 0 h 4"/>
                <a:gd name="T4" fmla="*/ 2 w 2"/>
                <a:gd name="T5" fmla="*/ 4 h 4"/>
                <a:gd name="T6" fmla="*/ 2 w 2"/>
                <a:gd name="T7" fmla="*/ 4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0" y="0"/>
                  </a:cubicBezTo>
                  <a:cubicBezTo>
                    <a:pt x="1" y="1"/>
                    <a:pt x="2" y="3"/>
                    <a:pt x="2" y="4"/>
                  </a:cubicBezTo>
                  <a:cubicBezTo>
                    <a:pt x="2" y="4"/>
                    <a:pt x="2" y="4"/>
                    <a:pt x="2" y="4"/>
                  </a:cubicBezTo>
                  <a:cubicBezTo>
                    <a:pt x="2" y="3"/>
                    <a:pt x="1" y="1"/>
                    <a:pt x="0" y="0"/>
                  </a:cubicBezTo>
                </a:path>
              </a:pathLst>
            </a:custGeom>
            <a:solidFill>
              <a:srgbClr val="AD999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2" name="iṣḷîḍé"/>
            <p:cNvSpPr/>
            <p:nvPr/>
          </p:nvSpPr>
          <p:spPr bwMode="auto">
            <a:xfrm>
              <a:off x="8024813" y="3810001"/>
              <a:ext cx="71438" cy="85725"/>
            </a:xfrm>
            <a:custGeom>
              <a:avLst/>
              <a:gdLst>
                <a:gd name="T0" fmla="*/ 14 w 18"/>
                <a:gd name="T1" fmla="*/ 0 h 22"/>
                <a:gd name="T2" fmla="*/ 0 w 18"/>
                <a:gd name="T3" fmla="*/ 18 h 22"/>
                <a:gd name="T4" fmla="*/ 2 w 18"/>
                <a:gd name="T5" fmla="*/ 22 h 22"/>
                <a:gd name="T6" fmla="*/ 18 w 18"/>
                <a:gd name="T7" fmla="*/ 13 h 22"/>
                <a:gd name="T8" fmla="*/ 14 w 18"/>
                <a:gd name="T9" fmla="*/ 0 h 22"/>
              </a:gdLst>
              <a:ahLst/>
              <a:cxnLst>
                <a:cxn ang="0">
                  <a:pos x="T0" y="T1"/>
                </a:cxn>
                <a:cxn ang="0">
                  <a:pos x="T2" y="T3"/>
                </a:cxn>
                <a:cxn ang="0">
                  <a:pos x="T4" y="T5"/>
                </a:cxn>
                <a:cxn ang="0">
                  <a:pos x="T6" y="T7"/>
                </a:cxn>
                <a:cxn ang="0">
                  <a:pos x="T8" y="T9"/>
                </a:cxn>
              </a:cxnLst>
              <a:rect l="0" t="0" r="r" b="b"/>
              <a:pathLst>
                <a:path w="18" h="22">
                  <a:moveTo>
                    <a:pt x="14" y="0"/>
                  </a:moveTo>
                  <a:cubicBezTo>
                    <a:pt x="11" y="8"/>
                    <a:pt x="6" y="14"/>
                    <a:pt x="0" y="18"/>
                  </a:cubicBezTo>
                  <a:cubicBezTo>
                    <a:pt x="1" y="19"/>
                    <a:pt x="2" y="21"/>
                    <a:pt x="2" y="22"/>
                  </a:cubicBezTo>
                  <a:cubicBezTo>
                    <a:pt x="7" y="19"/>
                    <a:pt x="13" y="16"/>
                    <a:pt x="18" y="13"/>
                  </a:cubicBezTo>
                  <a:cubicBezTo>
                    <a:pt x="17" y="9"/>
                    <a:pt x="16" y="5"/>
                    <a:pt x="14" y="0"/>
                  </a:cubicBezTo>
                </a:path>
              </a:pathLst>
            </a:custGeom>
            <a:solidFill>
              <a:srgbClr val="B742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3" name="ïSľiḑe"/>
            <p:cNvSpPr/>
            <p:nvPr/>
          </p:nvSpPr>
          <p:spPr bwMode="auto">
            <a:xfrm>
              <a:off x="7880350" y="3887788"/>
              <a:ext cx="357188" cy="450850"/>
            </a:xfrm>
            <a:custGeom>
              <a:avLst/>
              <a:gdLst>
                <a:gd name="T0" fmla="*/ 88 w 91"/>
                <a:gd name="T1" fmla="*/ 27 h 115"/>
                <a:gd name="T2" fmla="*/ 24 w 91"/>
                <a:gd name="T3" fmla="*/ 113 h 115"/>
                <a:gd name="T4" fmla="*/ 41 w 91"/>
                <a:gd name="T5" fmla="*/ 31 h 115"/>
                <a:gd name="T6" fmla="*/ 88 w 91"/>
                <a:gd name="T7" fmla="*/ 27 h 115"/>
              </a:gdLst>
              <a:ahLst/>
              <a:cxnLst>
                <a:cxn ang="0">
                  <a:pos x="T0" y="T1"/>
                </a:cxn>
                <a:cxn ang="0">
                  <a:pos x="T2" y="T3"/>
                </a:cxn>
                <a:cxn ang="0">
                  <a:pos x="T4" y="T5"/>
                </a:cxn>
                <a:cxn ang="0">
                  <a:pos x="T6" y="T7"/>
                </a:cxn>
              </a:cxnLst>
              <a:rect l="0" t="0" r="r" b="b"/>
              <a:pathLst>
                <a:path w="91" h="115">
                  <a:moveTo>
                    <a:pt x="88" y="27"/>
                  </a:moveTo>
                  <a:cubicBezTo>
                    <a:pt x="85" y="45"/>
                    <a:pt x="48" y="111"/>
                    <a:pt x="24" y="113"/>
                  </a:cubicBezTo>
                  <a:cubicBezTo>
                    <a:pt x="0" y="115"/>
                    <a:pt x="32" y="55"/>
                    <a:pt x="41" y="31"/>
                  </a:cubicBezTo>
                  <a:cubicBezTo>
                    <a:pt x="52" y="0"/>
                    <a:pt x="91" y="9"/>
                    <a:pt x="88" y="27"/>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4" name="ïšľídé"/>
            <p:cNvSpPr/>
            <p:nvPr/>
          </p:nvSpPr>
          <p:spPr bwMode="auto">
            <a:xfrm>
              <a:off x="7512050" y="4208463"/>
              <a:ext cx="509588" cy="234950"/>
            </a:xfrm>
            <a:custGeom>
              <a:avLst/>
              <a:gdLst>
                <a:gd name="T0" fmla="*/ 127 w 130"/>
                <a:gd name="T1" fmla="*/ 6 h 60"/>
                <a:gd name="T2" fmla="*/ 128 w 130"/>
                <a:gd name="T3" fmla="*/ 15 h 60"/>
                <a:gd name="T4" fmla="*/ 118 w 130"/>
                <a:gd name="T5" fmla="*/ 33 h 60"/>
                <a:gd name="T6" fmla="*/ 48 w 130"/>
                <a:gd name="T7" fmla="*/ 59 h 60"/>
                <a:gd name="T8" fmla="*/ 35 w 130"/>
                <a:gd name="T9" fmla="*/ 59 h 60"/>
                <a:gd name="T10" fmla="*/ 1 w 130"/>
                <a:gd name="T11" fmla="*/ 48 h 60"/>
                <a:gd name="T12" fmla="*/ 27 w 130"/>
                <a:gd name="T13" fmla="*/ 39 h 60"/>
                <a:gd name="T14" fmla="*/ 40 w 130"/>
                <a:gd name="T15" fmla="*/ 39 h 60"/>
                <a:gd name="T16" fmla="*/ 115 w 130"/>
                <a:gd name="T17" fmla="*/ 0 h 60"/>
                <a:gd name="T18" fmla="*/ 127 w 130"/>
                <a:gd name="T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60">
                  <a:moveTo>
                    <a:pt x="127" y="6"/>
                  </a:moveTo>
                  <a:cubicBezTo>
                    <a:pt x="128" y="15"/>
                    <a:pt x="128" y="15"/>
                    <a:pt x="128" y="15"/>
                  </a:cubicBezTo>
                  <a:cubicBezTo>
                    <a:pt x="130" y="22"/>
                    <a:pt x="126" y="30"/>
                    <a:pt x="118" y="33"/>
                  </a:cubicBezTo>
                  <a:cubicBezTo>
                    <a:pt x="97" y="43"/>
                    <a:pt x="56" y="60"/>
                    <a:pt x="48" y="59"/>
                  </a:cubicBezTo>
                  <a:cubicBezTo>
                    <a:pt x="45" y="58"/>
                    <a:pt x="40" y="59"/>
                    <a:pt x="35" y="59"/>
                  </a:cubicBezTo>
                  <a:cubicBezTo>
                    <a:pt x="20" y="59"/>
                    <a:pt x="0" y="60"/>
                    <a:pt x="1" y="48"/>
                  </a:cubicBezTo>
                  <a:cubicBezTo>
                    <a:pt x="2" y="36"/>
                    <a:pt x="15" y="37"/>
                    <a:pt x="27" y="39"/>
                  </a:cubicBezTo>
                  <a:cubicBezTo>
                    <a:pt x="32" y="39"/>
                    <a:pt x="36" y="40"/>
                    <a:pt x="40" y="39"/>
                  </a:cubicBezTo>
                  <a:cubicBezTo>
                    <a:pt x="54" y="39"/>
                    <a:pt x="115" y="0"/>
                    <a:pt x="115" y="0"/>
                  </a:cubicBezTo>
                  <a:cubicBezTo>
                    <a:pt x="127" y="6"/>
                    <a:pt x="127" y="6"/>
                    <a:pt x="127" y="6"/>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5" name="i$lïḓè"/>
            <p:cNvSpPr/>
            <p:nvPr/>
          </p:nvSpPr>
          <p:spPr bwMode="auto">
            <a:xfrm>
              <a:off x="7634288" y="4154488"/>
              <a:ext cx="347663" cy="285750"/>
            </a:xfrm>
            <a:custGeom>
              <a:avLst/>
              <a:gdLst>
                <a:gd name="T0" fmla="*/ 18 w 89"/>
                <a:gd name="T1" fmla="*/ 73 h 73"/>
                <a:gd name="T2" fmla="*/ 18 w 89"/>
                <a:gd name="T3" fmla="*/ 73 h 73"/>
                <a:gd name="T4" fmla="*/ 17 w 89"/>
                <a:gd name="T5" fmla="*/ 73 h 73"/>
                <a:gd name="T6" fmla="*/ 2 w 89"/>
                <a:gd name="T7" fmla="*/ 73 h 73"/>
                <a:gd name="T8" fmla="*/ 0 w 89"/>
                <a:gd name="T9" fmla="*/ 73 h 73"/>
                <a:gd name="T10" fmla="*/ 16 w 89"/>
                <a:gd name="T11" fmla="*/ 73 h 73"/>
                <a:gd name="T12" fmla="*/ 16 w 89"/>
                <a:gd name="T13" fmla="*/ 73 h 73"/>
                <a:gd name="T14" fmla="*/ 2 w 89"/>
                <a:gd name="T15" fmla="*/ 73 h 73"/>
                <a:gd name="T16" fmla="*/ 3 w 89"/>
                <a:gd name="T17" fmla="*/ 73 h 73"/>
                <a:gd name="T18" fmla="*/ 3 w 89"/>
                <a:gd name="T19" fmla="*/ 73 h 73"/>
                <a:gd name="T20" fmla="*/ 3 w 89"/>
                <a:gd name="T21" fmla="*/ 73 h 73"/>
                <a:gd name="T22" fmla="*/ 4 w 89"/>
                <a:gd name="T23" fmla="*/ 73 h 73"/>
                <a:gd name="T24" fmla="*/ 4 w 89"/>
                <a:gd name="T25" fmla="*/ 73 h 73"/>
                <a:gd name="T26" fmla="*/ 4 w 89"/>
                <a:gd name="T27" fmla="*/ 73 h 73"/>
                <a:gd name="T28" fmla="*/ 12 w 89"/>
                <a:gd name="T29" fmla="*/ 73 h 73"/>
                <a:gd name="T30" fmla="*/ 12 w 89"/>
                <a:gd name="T31" fmla="*/ 73 h 73"/>
                <a:gd name="T32" fmla="*/ 9 w 89"/>
                <a:gd name="T33" fmla="*/ 53 h 73"/>
                <a:gd name="T34" fmla="*/ 9 w 89"/>
                <a:gd name="T35" fmla="*/ 53 h 73"/>
                <a:gd name="T36" fmla="*/ 9 w 89"/>
                <a:gd name="T37" fmla="*/ 53 h 73"/>
                <a:gd name="T38" fmla="*/ 9 w 89"/>
                <a:gd name="T39" fmla="*/ 53 h 73"/>
                <a:gd name="T40" fmla="*/ 9 w 89"/>
                <a:gd name="T41" fmla="*/ 53 h 73"/>
                <a:gd name="T42" fmla="*/ 9 w 89"/>
                <a:gd name="T43" fmla="*/ 53 h 73"/>
                <a:gd name="T44" fmla="*/ 8 w 89"/>
                <a:gd name="T45" fmla="*/ 53 h 73"/>
                <a:gd name="T46" fmla="*/ 6 w 89"/>
                <a:gd name="T47" fmla="*/ 53 h 73"/>
                <a:gd name="T48" fmla="*/ 9 w 89"/>
                <a:gd name="T49" fmla="*/ 53 h 73"/>
                <a:gd name="T50" fmla="*/ 9 w 89"/>
                <a:gd name="T51" fmla="*/ 53 h 73"/>
                <a:gd name="T52" fmla="*/ 9 w 89"/>
                <a:gd name="T53" fmla="*/ 53 h 73"/>
                <a:gd name="T54" fmla="*/ 9 w 89"/>
                <a:gd name="T55" fmla="*/ 53 h 73"/>
                <a:gd name="T56" fmla="*/ 9 w 89"/>
                <a:gd name="T57" fmla="*/ 53 h 73"/>
                <a:gd name="T58" fmla="*/ 9 w 89"/>
                <a:gd name="T59" fmla="*/ 53 h 73"/>
                <a:gd name="T60" fmla="*/ 9 w 89"/>
                <a:gd name="T61" fmla="*/ 53 h 73"/>
                <a:gd name="T62" fmla="*/ 9 w 89"/>
                <a:gd name="T63" fmla="*/ 53 h 73"/>
                <a:gd name="T64" fmla="*/ 9 w 89"/>
                <a:gd name="T65" fmla="*/ 53 h 73"/>
                <a:gd name="T66" fmla="*/ 9 w 89"/>
                <a:gd name="T67" fmla="*/ 53 h 73"/>
                <a:gd name="T68" fmla="*/ 10 w 89"/>
                <a:gd name="T69" fmla="*/ 53 h 73"/>
                <a:gd name="T70" fmla="*/ 10 w 89"/>
                <a:gd name="T71" fmla="*/ 53 h 73"/>
                <a:gd name="T72" fmla="*/ 10 w 89"/>
                <a:gd name="T73" fmla="*/ 53 h 73"/>
                <a:gd name="T74" fmla="*/ 6 w 89"/>
                <a:gd name="T75" fmla="*/ 53 h 73"/>
                <a:gd name="T76" fmla="*/ 6 w 89"/>
                <a:gd name="T77" fmla="*/ 53 h 73"/>
                <a:gd name="T78" fmla="*/ 10 w 89"/>
                <a:gd name="T79" fmla="*/ 53 h 73"/>
                <a:gd name="T80" fmla="*/ 0 w 89"/>
                <a:gd name="T81" fmla="*/ 53 h 73"/>
                <a:gd name="T82" fmla="*/ 5 w 89"/>
                <a:gd name="T83" fmla="*/ 53 h 73"/>
                <a:gd name="T84" fmla="*/ 82 w 89"/>
                <a:gd name="T85" fmla="*/ 50 h 73"/>
                <a:gd name="T86" fmla="*/ 82 w 89"/>
                <a:gd name="T87" fmla="*/ 50 h 73"/>
                <a:gd name="T88" fmla="*/ 46 w 89"/>
                <a:gd name="T89" fmla="*/ 37 h 73"/>
                <a:gd name="T90" fmla="*/ 46 w 89"/>
                <a:gd name="T91" fmla="*/ 37 h 73"/>
                <a:gd name="T92" fmla="*/ 83 w 89"/>
                <a:gd name="T93" fmla="*/ 14 h 73"/>
                <a:gd name="T94" fmla="*/ 83 w 89"/>
                <a:gd name="T95" fmla="*/ 1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 h="73">
                  <a:moveTo>
                    <a:pt x="18" y="73"/>
                  </a:moveTo>
                  <a:cubicBezTo>
                    <a:pt x="18" y="73"/>
                    <a:pt x="18" y="73"/>
                    <a:pt x="18" y="73"/>
                  </a:cubicBezTo>
                  <a:cubicBezTo>
                    <a:pt x="18" y="73"/>
                    <a:pt x="18" y="73"/>
                    <a:pt x="18" y="73"/>
                  </a:cubicBezTo>
                  <a:cubicBezTo>
                    <a:pt x="18" y="73"/>
                    <a:pt x="18" y="73"/>
                    <a:pt x="18" y="73"/>
                  </a:cubicBezTo>
                  <a:moveTo>
                    <a:pt x="17" y="73"/>
                  </a:moveTo>
                  <a:cubicBezTo>
                    <a:pt x="17" y="73"/>
                    <a:pt x="17" y="73"/>
                    <a:pt x="17" y="73"/>
                  </a:cubicBezTo>
                  <a:cubicBezTo>
                    <a:pt x="17" y="73"/>
                    <a:pt x="17" y="73"/>
                    <a:pt x="17" y="73"/>
                  </a:cubicBezTo>
                  <a:moveTo>
                    <a:pt x="2" y="73"/>
                  </a:moveTo>
                  <a:cubicBezTo>
                    <a:pt x="2" y="73"/>
                    <a:pt x="1" y="73"/>
                    <a:pt x="0" y="73"/>
                  </a:cubicBezTo>
                  <a:cubicBezTo>
                    <a:pt x="0" y="73"/>
                    <a:pt x="0" y="73"/>
                    <a:pt x="0" y="73"/>
                  </a:cubicBezTo>
                  <a:cubicBezTo>
                    <a:pt x="1" y="73"/>
                    <a:pt x="2" y="73"/>
                    <a:pt x="2" y="73"/>
                  </a:cubicBezTo>
                  <a:moveTo>
                    <a:pt x="16" y="73"/>
                  </a:moveTo>
                  <a:cubicBezTo>
                    <a:pt x="16" y="73"/>
                    <a:pt x="16" y="73"/>
                    <a:pt x="16" y="73"/>
                  </a:cubicBezTo>
                  <a:cubicBezTo>
                    <a:pt x="16" y="73"/>
                    <a:pt x="16" y="73"/>
                    <a:pt x="16" y="73"/>
                  </a:cubicBezTo>
                  <a:moveTo>
                    <a:pt x="3" y="73"/>
                  </a:moveTo>
                  <a:cubicBezTo>
                    <a:pt x="3" y="73"/>
                    <a:pt x="2" y="73"/>
                    <a:pt x="2" y="73"/>
                  </a:cubicBezTo>
                  <a:cubicBezTo>
                    <a:pt x="2" y="73"/>
                    <a:pt x="3" y="73"/>
                    <a:pt x="3" y="73"/>
                  </a:cubicBezTo>
                  <a:moveTo>
                    <a:pt x="3" y="73"/>
                  </a:moveTo>
                  <a:cubicBezTo>
                    <a:pt x="3" y="73"/>
                    <a:pt x="3" y="73"/>
                    <a:pt x="3" y="73"/>
                  </a:cubicBezTo>
                  <a:cubicBezTo>
                    <a:pt x="3" y="73"/>
                    <a:pt x="3" y="73"/>
                    <a:pt x="3" y="73"/>
                  </a:cubicBezTo>
                  <a:moveTo>
                    <a:pt x="4" y="73"/>
                  </a:moveTo>
                  <a:cubicBezTo>
                    <a:pt x="3" y="73"/>
                    <a:pt x="3" y="73"/>
                    <a:pt x="3" y="73"/>
                  </a:cubicBezTo>
                  <a:cubicBezTo>
                    <a:pt x="3" y="73"/>
                    <a:pt x="3" y="73"/>
                    <a:pt x="4" y="73"/>
                  </a:cubicBezTo>
                  <a:moveTo>
                    <a:pt x="4" y="73"/>
                  </a:moveTo>
                  <a:cubicBezTo>
                    <a:pt x="4" y="73"/>
                    <a:pt x="4" y="73"/>
                    <a:pt x="4" y="73"/>
                  </a:cubicBezTo>
                  <a:cubicBezTo>
                    <a:pt x="4" y="73"/>
                    <a:pt x="4" y="73"/>
                    <a:pt x="4" y="73"/>
                  </a:cubicBezTo>
                  <a:moveTo>
                    <a:pt x="12" y="73"/>
                  </a:moveTo>
                  <a:cubicBezTo>
                    <a:pt x="9" y="73"/>
                    <a:pt x="7" y="73"/>
                    <a:pt x="4" y="73"/>
                  </a:cubicBezTo>
                  <a:cubicBezTo>
                    <a:pt x="7" y="73"/>
                    <a:pt x="9" y="73"/>
                    <a:pt x="12" y="73"/>
                  </a:cubicBezTo>
                  <a:moveTo>
                    <a:pt x="12" y="73"/>
                  </a:moveTo>
                  <a:cubicBezTo>
                    <a:pt x="12" y="73"/>
                    <a:pt x="12" y="73"/>
                    <a:pt x="12" y="73"/>
                  </a:cubicBezTo>
                  <a:cubicBezTo>
                    <a:pt x="12" y="73"/>
                    <a:pt x="12" y="73"/>
                    <a:pt x="12" y="73"/>
                  </a:cubicBezTo>
                  <a:cubicBezTo>
                    <a:pt x="12" y="73"/>
                    <a:pt x="12" y="73"/>
                    <a:pt x="12" y="73"/>
                  </a:cubicBezTo>
                  <a:moveTo>
                    <a:pt x="9" y="53"/>
                  </a:moveTo>
                  <a:cubicBezTo>
                    <a:pt x="9" y="53"/>
                    <a:pt x="8" y="53"/>
                    <a:pt x="8" y="53"/>
                  </a:cubicBezTo>
                  <a:cubicBezTo>
                    <a:pt x="8" y="53"/>
                    <a:pt x="9" y="53"/>
                    <a:pt x="9" y="53"/>
                  </a:cubicBezTo>
                  <a:moveTo>
                    <a:pt x="9" y="53"/>
                  </a:moveTo>
                  <a:cubicBezTo>
                    <a:pt x="9" y="53"/>
                    <a:pt x="9" y="53"/>
                    <a:pt x="9" y="53"/>
                  </a:cubicBezTo>
                  <a:cubicBezTo>
                    <a:pt x="9" y="53"/>
                    <a:pt x="9" y="53"/>
                    <a:pt x="9" y="53"/>
                  </a:cubicBezTo>
                  <a:moveTo>
                    <a:pt x="9" y="53"/>
                  </a:moveTo>
                  <a:cubicBezTo>
                    <a:pt x="9" y="53"/>
                    <a:pt x="9" y="53"/>
                    <a:pt x="9" y="53"/>
                  </a:cubicBezTo>
                  <a:cubicBezTo>
                    <a:pt x="9" y="53"/>
                    <a:pt x="9" y="53"/>
                    <a:pt x="9" y="53"/>
                  </a:cubicBezTo>
                  <a:cubicBezTo>
                    <a:pt x="9" y="53"/>
                    <a:pt x="9" y="53"/>
                    <a:pt x="9" y="53"/>
                  </a:cubicBezTo>
                  <a:cubicBezTo>
                    <a:pt x="9" y="53"/>
                    <a:pt x="9" y="53"/>
                    <a:pt x="9" y="53"/>
                  </a:cubicBezTo>
                  <a:moveTo>
                    <a:pt x="6" y="53"/>
                  </a:moveTo>
                  <a:cubicBezTo>
                    <a:pt x="7" y="53"/>
                    <a:pt x="7" y="53"/>
                    <a:pt x="8" y="53"/>
                  </a:cubicBezTo>
                  <a:cubicBezTo>
                    <a:pt x="8" y="53"/>
                    <a:pt x="8" y="53"/>
                    <a:pt x="8" y="53"/>
                  </a:cubicBezTo>
                  <a:cubicBezTo>
                    <a:pt x="7" y="53"/>
                    <a:pt x="7" y="53"/>
                    <a:pt x="6" y="53"/>
                  </a:cubicBezTo>
                  <a:moveTo>
                    <a:pt x="9" y="53"/>
                  </a:moveTo>
                  <a:cubicBezTo>
                    <a:pt x="9" y="53"/>
                    <a:pt x="9" y="53"/>
                    <a:pt x="9" y="53"/>
                  </a:cubicBezTo>
                  <a:cubicBezTo>
                    <a:pt x="9" y="53"/>
                    <a:pt x="9" y="53"/>
                    <a:pt x="9" y="53"/>
                  </a:cubicBezTo>
                  <a:moveTo>
                    <a:pt x="9" y="53"/>
                  </a:moveTo>
                  <a:cubicBezTo>
                    <a:pt x="9" y="53"/>
                    <a:pt x="9" y="53"/>
                    <a:pt x="9" y="53"/>
                  </a:cubicBezTo>
                  <a:cubicBezTo>
                    <a:pt x="9" y="53"/>
                    <a:pt x="9" y="53"/>
                    <a:pt x="9" y="53"/>
                  </a:cubicBezTo>
                  <a:moveTo>
                    <a:pt x="9" y="53"/>
                  </a:moveTo>
                  <a:cubicBezTo>
                    <a:pt x="9" y="53"/>
                    <a:pt x="9" y="53"/>
                    <a:pt x="9" y="53"/>
                  </a:cubicBezTo>
                  <a:cubicBezTo>
                    <a:pt x="9" y="53"/>
                    <a:pt x="9" y="53"/>
                    <a:pt x="9" y="53"/>
                  </a:cubicBezTo>
                  <a:moveTo>
                    <a:pt x="9" y="53"/>
                  </a:moveTo>
                  <a:cubicBezTo>
                    <a:pt x="9" y="53"/>
                    <a:pt x="9" y="53"/>
                    <a:pt x="9" y="53"/>
                  </a:cubicBezTo>
                  <a:cubicBezTo>
                    <a:pt x="9" y="53"/>
                    <a:pt x="9" y="53"/>
                    <a:pt x="9" y="53"/>
                  </a:cubicBezTo>
                  <a:moveTo>
                    <a:pt x="9" y="53"/>
                  </a:moveTo>
                  <a:cubicBezTo>
                    <a:pt x="9" y="53"/>
                    <a:pt x="9" y="53"/>
                    <a:pt x="9" y="53"/>
                  </a:cubicBezTo>
                  <a:cubicBezTo>
                    <a:pt x="9" y="53"/>
                    <a:pt x="9" y="53"/>
                    <a:pt x="9" y="53"/>
                  </a:cubicBezTo>
                  <a:moveTo>
                    <a:pt x="9" y="53"/>
                  </a:moveTo>
                  <a:cubicBezTo>
                    <a:pt x="9" y="53"/>
                    <a:pt x="9" y="53"/>
                    <a:pt x="9" y="53"/>
                  </a:cubicBezTo>
                  <a:cubicBezTo>
                    <a:pt x="9" y="53"/>
                    <a:pt x="9" y="53"/>
                    <a:pt x="9" y="53"/>
                  </a:cubicBezTo>
                  <a:moveTo>
                    <a:pt x="9" y="53"/>
                  </a:moveTo>
                  <a:cubicBezTo>
                    <a:pt x="9" y="53"/>
                    <a:pt x="9" y="53"/>
                    <a:pt x="9" y="53"/>
                  </a:cubicBezTo>
                  <a:cubicBezTo>
                    <a:pt x="9" y="53"/>
                    <a:pt x="9" y="53"/>
                    <a:pt x="9" y="53"/>
                  </a:cubicBezTo>
                  <a:moveTo>
                    <a:pt x="10" y="53"/>
                  </a:moveTo>
                  <a:cubicBezTo>
                    <a:pt x="10" y="53"/>
                    <a:pt x="10" y="53"/>
                    <a:pt x="10" y="53"/>
                  </a:cubicBezTo>
                  <a:cubicBezTo>
                    <a:pt x="10" y="53"/>
                    <a:pt x="10" y="53"/>
                    <a:pt x="10" y="53"/>
                  </a:cubicBezTo>
                  <a:moveTo>
                    <a:pt x="10" y="53"/>
                  </a:moveTo>
                  <a:cubicBezTo>
                    <a:pt x="10" y="53"/>
                    <a:pt x="10" y="53"/>
                    <a:pt x="10" y="53"/>
                  </a:cubicBezTo>
                  <a:cubicBezTo>
                    <a:pt x="10" y="53"/>
                    <a:pt x="10" y="53"/>
                    <a:pt x="10" y="53"/>
                  </a:cubicBezTo>
                  <a:moveTo>
                    <a:pt x="6" y="53"/>
                  </a:moveTo>
                  <a:cubicBezTo>
                    <a:pt x="6" y="53"/>
                    <a:pt x="6" y="53"/>
                    <a:pt x="6" y="53"/>
                  </a:cubicBezTo>
                  <a:cubicBezTo>
                    <a:pt x="6" y="53"/>
                    <a:pt x="6" y="53"/>
                    <a:pt x="6" y="53"/>
                  </a:cubicBezTo>
                  <a:moveTo>
                    <a:pt x="10" y="53"/>
                  </a:moveTo>
                  <a:cubicBezTo>
                    <a:pt x="10" y="53"/>
                    <a:pt x="10" y="53"/>
                    <a:pt x="10" y="53"/>
                  </a:cubicBezTo>
                  <a:cubicBezTo>
                    <a:pt x="10" y="53"/>
                    <a:pt x="10" y="53"/>
                    <a:pt x="10" y="53"/>
                  </a:cubicBezTo>
                  <a:moveTo>
                    <a:pt x="0" y="53"/>
                  </a:moveTo>
                  <a:cubicBezTo>
                    <a:pt x="0" y="53"/>
                    <a:pt x="0" y="53"/>
                    <a:pt x="0" y="53"/>
                  </a:cubicBezTo>
                  <a:cubicBezTo>
                    <a:pt x="2" y="53"/>
                    <a:pt x="3" y="53"/>
                    <a:pt x="5" y="53"/>
                  </a:cubicBezTo>
                  <a:cubicBezTo>
                    <a:pt x="3" y="53"/>
                    <a:pt x="2" y="53"/>
                    <a:pt x="0" y="53"/>
                  </a:cubicBezTo>
                  <a:moveTo>
                    <a:pt x="82" y="50"/>
                  </a:moveTo>
                  <a:cubicBezTo>
                    <a:pt x="72" y="54"/>
                    <a:pt x="58" y="60"/>
                    <a:pt x="45" y="65"/>
                  </a:cubicBezTo>
                  <a:cubicBezTo>
                    <a:pt x="58" y="60"/>
                    <a:pt x="72" y="54"/>
                    <a:pt x="82" y="50"/>
                  </a:cubicBezTo>
                  <a:cubicBezTo>
                    <a:pt x="82" y="50"/>
                    <a:pt x="82" y="50"/>
                    <a:pt x="82" y="50"/>
                  </a:cubicBezTo>
                  <a:moveTo>
                    <a:pt x="46" y="37"/>
                  </a:moveTo>
                  <a:cubicBezTo>
                    <a:pt x="46" y="37"/>
                    <a:pt x="46" y="37"/>
                    <a:pt x="46" y="37"/>
                  </a:cubicBezTo>
                  <a:cubicBezTo>
                    <a:pt x="46" y="37"/>
                    <a:pt x="46" y="37"/>
                    <a:pt x="46" y="37"/>
                  </a:cubicBezTo>
                  <a:moveTo>
                    <a:pt x="89" y="0"/>
                  </a:moveTo>
                  <a:cubicBezTo>
                    <a:pt x="86" y="5"/>
                    <a:pt x="84" y="9"/>
                    <a:pt x="83" y="14"/>
                  </a:cubicBezTo>
                  <a:cubicBezTo>
                    <a:pt x="80" y="16"/>
                    <a:pt x="63" y="27"/>
                    <a:pt x="46" y="37"/>
                  </a:cubicBezTo>
                  <a:cubicBezTo>
                    <a:pt x="64" y="27"/>
                    <a:pt x="81" y="15"/>
                    <a:pt x="83" y="14"/>
                  </a:cubicBezTo>
                  <a:cubicBezTo>
                    <a:pt x="85" y="9"/>
                    <a:pt x="87" y="5"/>
                    <a:pt x="89" y="0"/>
                  </a:cubicBezTo>
                </a:path>
              </a:pathLst>
            </a:custGeom>
            <a:solidFill>
              <a:srgbClr val="B0A4A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6" name="íŝ1ïḋe"/>
            <p:cNvSpPr/>
            <p:nvPr/>
          </p:nvSpPr>
          <p:spPr bwMode="auto">
            <a:xfrm>
              <a:off x="7958138" y="4135438"/>
              <a:ext cx="63500" cy="88900"/>
            </a:xfrm>
            <a:custGeom>
              <a:avLst/>
              <a:gdLst>
                <a:gd name="T0" fmla="*/ 8 w 16"/>
                <a:gd name="T1" fmla="*/ 0 h 23"/>
                <a:gd name="T2" fmla="*/ 6 w 16"/>
                <a:gd name="T3" fmla="*/ 5 h 23"/>
                <a:gd name="T4" fmla="*/ 0 w 16"/>
                <a:gd name="T5" fmla="*/ 19 h 23"/>
                <a:gd name="T6" fmla="*/ 1 w 16"/>
                <a:gd name="T7" fmla="*/ 19 h 23"/>
                <a:gd name="T8" fmla="*/ 9 w 16"/>
                <a:gd name="T9" fmla="*/ 23 h 23"/>
                <a:gd name="T10" fmla="*/ 16 w 16"/>
                <a:gd name="T11" fmla="*/ 4 h 23"/>
                <a:gd name="T12" fmla="*/ 8 w 16"/>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6" h="23">
                  <a:moveTo>
                    <a:pt x="8" y="0"/>
                  </a:moveTo>
                  <a:cubicBezTo>
                    <a:pt x="7" y="2"/>
                    <a:pt x="6" y="3"/>
                    <a:pt x="6" y="5"/>
                  </a:cubicBezTo>
                  <a:cubicBezTo>
                    <a:pt x="4" y="10"/>
                    <a:pt x="2" y="14"/>
                    <a:pt x="0" y="19"/>
                  </a:cubicBezTo>
                  <a:cubicBezTo>
                    <a:pt x="0" y="19"/>
                    <a:pt x="1" y="19"/>
                    <a:pt x="1" y="19"/>
                  </a:cubicBezTo>
                  <a:cubicBezTo>
                    <a:pt x="9" y="23"/>
                    <a:pt x="9" y="23"/>
                    <a:pt x="9" y="23"/>
                  </a:cubicBezTo>
                  <a:cubicBezTo>
                    <a:pt x="12" y="17"/>
                    <a:pt x="14" y="10"/>
                    <a:pt x="16" y="4"/>
                  </a:cubicBezTo>
                  <a:cubicBezTo>
                    <a:pt x="13" y="2"/>
                    <a:pt x="11" y="1"/>
                    <a:pt x="8" y="0"/>
                  </a:cubicBezTo>
                </a:path>
              </a:pathLst>
            </a:custGeom>
            <a:solidFill>
              <a:srgbClr val="BA46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7" name="ïSḻïḑè"/>
            <p:cNvSpPr/>
            <p:nvPr/>
          </p:nvSpPr>
          <p:spPr bwMode="auto">
            <a:xfrm>
              <a:off x="7634288" y="4208463"/>
              <a:ext cx="360363" cy="231775"/>
            </a:xfrm>
            <a:custGeom>
              <a:avLst/>
              <a:gdLst>
                <a:gd name="T0" fmla="*/ 83 w 92"/>
                <a:gd name="T1" fmla="*/ 0 h 59"/>
                <a:gd name="T2" fmla="*/ 46 w 92"/>
                <a:gd name="T3" fmla="*/ 23 h 59"/>
                <a:gd name="T4" fmla="*/ 10 w 92"/>
                <a:gd name="T5" fmla="*/ 39 h 59"/>
                <a:gd name="T6" fmla="*/ 10 w 92"/>
                <a:gd name="T7" fmla="*/ 39 h 59"/>
                <a:gd name="T8" fmla="*/ 10 w 92"/>
                <a:gd name="T9" fmla="*/ 39 h 59"/>
                <a:gd name="T10" fmla="*/ 9 w 92"/>
                <a:gd name="T11" fmla="*/ 39 h 59"/>
                <a:gd name="T12" fmla="*/ 9 w 92"/>
                <a:gd name="T13" fmla="*/ 39 h 59"/>
                <a:gd name="T14" fmla="*/ 9 w 92"/>
                <a:gd name="T15" fmla="*/ 39 h 59"/>
                <a:gd name="T16" fmla="*/ 9 w 92"/>
                <a:gd name="T17" fmla="*/ 39 h 59"/>
                <a:gd name="T18" fmla="*/ 9 w 92"/>
                <a:gd name="T19" fmla="*/ 39 h 59"/>
                <a:gd name="T20" fmla="*/ 9 w 92"/>
                <a:gd name="T21" fmla="*/ 39 h 59"/>
                <a:gd name="T22" fmla="*/ 9 w 92"/>
                <a:gd name="T23" fmla="*/ 39 h 59"/>
                <a:gd name="T24" fmla="*/ 9 w 92"/>
                <a:gd name="T25" fmla="*/ 39 h 59"/>
                <a:gd name="T26" fmla="*/ 9 w 92"/>
                <a:gd name="T27" fmla="*/ 39 h 59"/>
                <a:gd name="T28" fmla="*/ 9 w 92"/>
                <a:gd name="T29" fmla="*/ 39 h 59"/>
                <a:gd name="T30" fmla="*/ 8 w 92"/>
                <a:gd name="T31" fmla="*/ 39 h 59"/>
                <a:gd name="T32" fmla="*/ 8 w 92"/>
                <a:gd name="T33" fmla="*/ 39 h 59"/>
                <a:gd name="T34" fmla="*/ 6 w 92"/>
                <a:gd name="T35" fmla="*/ 39 h 59"/>
                <a:gd name="T36" fmla="*/ 6 w 92"/>
                <a:gd name="T37" fmla="*/ 39 h 59"/>
                <a:gd name="T38" fmla="*/ 0 w 92"/>
                <a:gd name="T39" fmla="*/ 39 h 59"/>
                <a:gd name="T40" fmla="*/ 2 w 92"/>
                <a:gd name="T41" fmla="*/ 59 h 59"/>
                <a:gd name="T42" fmla="*/ 3 w 92"/>
                <a:gd name="T43" fmla="*/ 59 h 59"/>
                <a:gd name="T44" fmla="*/ 3 w 92"/>
                <a:gd name="T45" fmla="*/ 59 h 59"/>
                <a:gd name="T46" fmla="*/ 4 w 92"/>
                <a:gd name="T47" fmla="*/ 59 h 59"/>
                <a:gd name="T48" fmla="*/ 4 w 92"/>
                <a:gd name="T49" fmla="*/ 59 h 59"/>
                <a:gd name="T50" fmla="*/ 4 w 92"/>
                <a:gd name="T51" fmla="*/ 59 h 59"/>
                <a:gd name="T52" fmla="*/ 12 w 92"/>
                <a:gd name="T53" fmla="*/ 59 h 59"/>
                <a:gd name="T54" fmla="*/ 12 w 92"/>
                <a:gd name="T55" fmla="*/ 59 h 59"/>
                <a:gd name="T56" fmla="*/ 16 w 92"/>
                <a:gd name="T57" fmla="*/ 59 h 59"/>
                <a:gd name="T58" fmla="*/ 17 w 92"/>
                <a:gd name="T59" fmla="*/ 59 h 59"/>
                <a:gd name="T60" fmla="*/ 17 w 92"/>
                <a:gd name="T61" fmla="*/ 59 h 59"/>
                <a:gd name="T62" fmla="*/ 18 w 92"/>
                <a:gd name="T63" fmla="*/ 59 h 59"/>
                <a:gd name="T64" fmla="*/ 82 w 92"/>
                <a:gd name="T65" fmla="*/ 36 h 59"/>
                <a:gd name="T66" fmla="*/ 84 w 92"/>
                <a:gd name="T6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59">
                  <a:moveTo>
                    <a:pt x="84" y="0"/>
                  </a:moveTo>
                  <a:cubicBezTo>
                    <a:pt x="84" y="0"/>
                    <a:pt x="83" y="0"/>
                    <a:pt x="83" y="0"/>
                  </a:cubicBezTo>
                  <a:cubicBezTo>
                    <a:pt x="81" y="1"/>
                    <a:pt x="64" y="13"/>
                    <a:pt x="46" y="23"/>
                  </a:cubicBezTo>
                  <a:cubicBezTo>
                    <a:pt x="46" y="23"/>
                    <a:pt x="46" y="23"/>
                    <a:pt x="46" y="23"/>
                  </a:cubicBezTo>
                  <a:cubicBezTo>
                    <a:pt x="46" y="23"/>
                    <a:pt x="46" y="23"/>
                    <a:pt x="46" y="23"/>
                  </a:cubicBezTo>
                  <a:cubicBezTo>
                    <a:pt x="31" y="31"/>
                    <a:pt x="16"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8" y="39"/>
                    <a:pt x="8" y="39"/>
                  </a:cubicBezTo>
                  <a:cubicBezTo>
                    <a:pt x="8" y="39"/>
                    <a:pt x="8" y="39"/>
                    <a:pt x="8" y="39"/>
                  </a:cubicBezTo>
                  <a:cubicBezTo>
                    <a:pt x="8" y="39"/>
                    <a:pt x="8" y="39"/>
                    <a:pt x="8" y="39"/>
                  </a:cubicBezTo>
                  <a:cubicBezTo>
                    <a:pt x="8" y="39"/>
                    <a:pt x="8" y="39"/>
                    <a:pt x="8" y="39"/>
                  </a:cubicBezTo>
                  <a:cubicBezTo>
                    <a:pt x="7" y="39"/>
                    <a:pt x="7" y="39"/>
                    <a:pt x="6" y="39"/>
                  </a:cubicBezTo>
                  <a:cubicBezTo>
                    <a:pt x="6" y="39"/>
                    <a:pt x="6" y="39"/>
                    <a:pt x="6" y="39"/>
                  </a:cubicBezTo>
                  <a:cubicBezTo>
                    <a:pt x="6" y="39"/>
                    <a:pt x="6" y="39"/>
                    <a:pt x="6" y="39"/>
                  </a:cubicBezTo>
                  <a:cubicBezTo>
                    <a:pt x="5" y="39"/>
                    <a:pt x="5" y="39"/>
                    <a:pt x="5" y="39"/>
                  </a:cubicBezTo>
                  <a:cubicBezTo>
                    <a:pt x="3" y="39"/>
                    <a:pt x="2" y="39"/>
                    <a:pt x="0" y="39"/>
                  </a:cubicBezTo>
                  <a:cubicBezTo>
                    <a:pt x="0" y="59"/>
                    <a:pt x="0" y="59"/>
                    <a:pt x="0" y="59"/>
                  </a:cubicBezTo>
                  <a:cubicBezTo>
                    <a:pt x="1" y="59"/>
                    <a:pt x="2" y="59"/>
                    <a:pt x="2" y="59"/>
                  </a:cubicBezTo>
                  <a:cubicBezTo>
                    <a:pt x="2" y="59"/>
                    <a:pt x="2" y="59"/>
                    <a:pt x="2" y="59"/>
                  </a:cubicBezTo>
                  <a:cubicBezTo>
                    <a:pt x="2" y="59"/>
                    <a:pt x="3" y="59"/>
                    <a:pt x="3" y="59"/>
                  </a:cubicBezTo>
                  <a:cubicBezTo>
                    <a:pt x="3" y="59"/>
                    <a:pt x="3" y="59"/>
                    <a:pt x="3" y="59"/>
                  </a:cubicBezTo>
                  <a:cubicBezTo>
                    <a:pt x="3" y="59"/>
                    <a:pt x="3" y="59"/>
                    <a:pt x="3" y="59"/>
                  </a:cubicBezTo>
                  <a:cubicBezTo>
                    <a:pt x="3" y="59"/>
                    <a:pt x="3" y="59"/>
                    <a:pt x="3" y="59"/>
                  </a:cubicBezTo>
                  <a:cubicBezTo>
                    <a:pt x="3" y="59"/>
                    <a:pt x="3" y="59"/>
                    <a:pt x="4" y="59"/>
                  </a:cubicBezTo>
                  <a:cubicBezTo>
                    <a:pt x="4" y="59"/>
                    <a:pt x="4" y="59"/>
                    <a:pt x="4" y="59"/>
                  </a:cubicBezTo>
                  <a:cubicBezTo>
                    <a:pt x="4" y="59"/>
                    <a:pt x="4" y="59"/>
                    <a:pt x="4" y="59"/>
                  </a:cubicBezTo>
                  <a:cubicBezTo>
                    <a:pt x="4" y="59"/>
                    <a:pt x="4" y="59"/>
                    <a:pt x="4" y="59"/>
                  </a:cubicBezTo>
                  <a:cubicBezTo>
                    <a:pt x="4" y="59"/>
                    <a:pt x="4" y="59"/>
                    <a:pt x="4" y="59"/>
                  </a:cubicBezTo>
                  <a:cubicBezTo>
                    <a:pt x="7" y="59"/>
                    <a:pt x="9" y="59"/>
                    <a:pt x="12" y="59"/>
                  </a:cubicBezTo>
                  <a:cubicBezTo>
                    <a:pt x="12" y="59"/>
                    <a:pt x="12" y="59"/>
                    <a:pt x="12" y="59"/>
                  </a:cubicBezTo>
                  <a:cubicBezTo>
                    <a:pt x="12" y="59"/>
                    <a:pt x="12" y="59"/>
                    <a:pt x="12" y="59"/>
                  </a:cubicBezTo>
                  <a:cubicBezTo>
                    <a:pt x="12" y="59"/>
                    <a:pt x="12" y="59"/>
                    <a:pt x="12" y="59"/>
                  </a:cubicBezTo>
                  <a:cubicBezTo>
                    <a:pt x="12" y="59"/>
                    <a:pt x="12" y="59"/>
                    <a:pt x="12" y="59"/>
                  </a:cubicBezTo>
                  <a:cubicBezTo>
                    <a:pt x="13" y="59"/>
                    <a:pt x="15" y="59"/>
                    <a:pt x="16" y="59"/>
                  </a:cubicBezTo>
                  <a:cubicBezTo>
                    <a:pt x="16" y="59"/>
                    <a:pt x="16" y="59"/>
                    <a:pt x="16" y="59"/>
                  </a:cubicBezTo>
                  <a:cubicBezTo>
                    <a:pt x="17" y="59"/>
                    <a:pt x="17" y="59"/>
                    <a:pt x="17" y="59"/>
                  </a:cubicBezTo>
                  <a:cubicBezTo>
                    <a:pt x="17" y="59"/>
                    <a:pt x="17" y="59"/>
                    <a:pt x="17" y="59"/>
                  </a:cubicBezTo>
                  <a:cubicBezTo>
                    <a:pt x="17" y="59"/>
                    <a:pt x="17" y="59"/>
                    <a:pt x="17" y="59"/>
                  </a:cubicBezTo>
                  <a:cubicBezTo>
                    <a:pt x="17" y="59"/>
                    <a:pt x="17" y="59"/>
                    <a:pt x="18" y="59"/>
                  </a:cubicBezTo>
                  <a:cubicBezTo>
                    <a:pt x="18" y="59"/>
                    <a:pt x="18" y="59"/>
                    <a:pt x="18" y="59"/>
                  </a:cubicBezTo>
                  <a:cubicBezTo>
                    <a:pt x="22" y="59"/>
                    <a:pt x="33" y="55"/>
                    <a:pt x="45" y="51"/>
                  </a:cubicBezTo>
                  <a:cubicBezTo>
                    <a:pt x="58" y="46"/>
                    <a:pt x="72" y="40"/>
                    <a:pt x="82" y="36"/>
                  </a:cubicBezTo>
                  <a:cubicBezTo>
                    <a:pt x="83" y="27"/>
                    <a:pt x="88" y="16"/>
                    <a:pt x="92" y="4"/>
                  </a:cubicBezTo>
                  <a:cubicBezTo>
                    <a:pt x="84" y="0"/>
                    <a:pt x="84" y="0"/>
                    <a:pt x="84" y="0"/>
                  </a:cubicBezTo>
                </a:path>
              </a:pathLst>
            </a:custGeom>
            <a:solidFill>
              <a:srgbClr val="BA46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8" name="ïṥliďe"/>
            <p:cNvSpPr/>
            <p:nvPr/>
          </p:nvSpPr>
          <p:spPr bwMode="auto">
            <a:xfrm>
              <a:off x="7989888" y="3814763"/>
              <a:ext cx="269875" cy="414338"/>
            </a:xfrm>
            <a:custGeom>
              <a:avLst/>
              <a:gdLst>
                <a:gd name="T0" fmla="*/ 37 w 69"/>
                <a:gd name="T1" fmla="*/ 106 h 106"/>
                <a:gd name="T2" fmla="*/ 55 w 69"/>
                <a:gd name="T3" fmla="*/ 67 h 106"/>
                <a:gd name="T4" fmla="*/ 60 w 69"/>
                <a:gd name="T5" fmla="*/ 30 h 106"/>
                <a:gd name="T6" fmla="*/ 4 w 69"/>
                <a:gd name="T7" fmla="*/ 70 h 106"/>
                <a:gd name="T8" fmla="*/ 0 w 69"/>
                <a:gd name="T9" fmla="*/ 82 h 106"/>
                <a:gd name="T10" fmla="*/ 37 w 69"/>
                <a:gd name="T11" fmla="*/ 106 h 106"/>
              </a:gdLst>
              <a:ahLst/>
              <a:cxnLst>
                <a:cxn ang="0">
                  <a:pos x="T0" y="T1"/>
                </a:cxn>
                <a:cxn ang="0">
                  <a:pos x="T2" y="T3"/>
                </a:cxn>
                <a:cxn ang="0">
                  <a:pos x="T4" y="T5"/>
                </a:cxn>
                <a:cxn ang="0">
                  <a:pos x="T6" y="T7"/>
                </a:cxn>
                <a:cxn ang="0">
                  <a:pos x="T8" y="T9"/>
                </a:cxn>
                <a:cxn ang="0">
                  <a:pos x="T10" y="T11"/>
                </a:cxn>
              </a:cxnLst>
              <a:rect l="0" t="0" r="r" b="b"/>
              <a:pathLst>
                <a:path w="69" h="106">
                  <a:moveTo>
                    <a:pt x="37" y="106"/>
                  </a:moveTo>
                  <a:cubicBezTo>
                    <a:pt x="47" y="90"/>
                    <a:pt x="52" y="73"/>
                    <a:pt x="55" y="67"/>
                  </a:cubicBezTo>
                  <a:cubicBezTo>
                    <a:pt x="69" y="41"/>
                    <a:pt x="60" y="30"/>
                    <a:pt x="60" y="30"/>
                  </a:cubicBezTo>
                  <a:cubicBezTo>
                    <a:pt x="33" y="0"/>
                    <a:pt x="16" y="42"/>
                    <a:pt x="4" y="70"/>
                  </a:cubicBezTo>
                  <a:cubicBezTo>
                    <a:pt x="3" y="74"/>
                    <a:pt x="1" y="77"/>
                    <a:pt x="0" y="82"/>
                  </a:cubicBezTo>
                  <a:cubicBezTo>
                    <a:pt x="11" y="87"/>
                    <a:pt x="28" y="95"/>
                    <a:pt x="37" y="106"/>
                  </a:cubicBezTo>
                </a:path>
              </a:pathLst>
            </a:custGeom>
            <a:solidFill>
              <a:srgbClr val="07888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59" name="iśļíḋe"/>
            <p:cNvSpPr/>
            <p:nvPr/>
          </p:nvSpPr>
          <p:spPr bwMode="auto">
            <a:xfrm>
              <a:off x="7989888" y="3927476"/>
              <a:ext cx="98425" cy="223838"/>
            </a:xfrm>
            <a:custGeom>
              <a:avLst/>
              <a:gdLst>
                <a:gd name="T0" fmla="*/ 25 w 25"/>
                <a:gd name="T1" fmla="*/ 0 h 57"/>
                <a:gd name="T2" fmla="*/ 4 w 25"/>
                <a:gd name="T3" fmla="*/ 41 h 57"/>
                <a:gd name="T4" fmla="*/ 0 w 25"/>
                <a:gd name="T5" fmla="*/ 53 h 57"/>
                <a:gd name="T6" fmla="*/ 8 w 25"/>
                <a:gd name="T7" fmla="*/ 57 h 57"/>
                <a:gd name="T8" fmla="*/ 11 w 25"/>
                <a:gd name="T9" fmla="*/ 49 h 57"/>
                <a:gd name="T10" fmla="*/ 8 w 25"/>
                <a:gd name="T11" fmla="*/ 48 h 57"/>
                <a:gd name="T12" fmla="*/ 21 w 25"/>
                <a:gd name="T13" fmla="*/ 15 h 57"/>
                <a:gd name="T14" fmla="*/ 20 w 25"/>
                <a:gd name="T15" fmla="*/ 9 h 57"/>
                <a:gd name="T16" fmla="*/ 25 w 25"/>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57">
                  <a:moveTo>
                    <a:pt x="25" y="0"/>
                  </a:moveTo>
                  <a:cubicBezTo>
                    <a:pt x="17" y="11"/>
                    <a:pt x="10" y="28"/>
                    <a:pt x="4" y="41"/>
                  </a:cubicBezTo>
                  <a:cubicBezTo>
                    <a:pt x="3" y="45"/>
                    <a:pt x="1" y="48"/>
                    <a:pt x="0" y="53"/>
                  </a:cubicBezTo>
                  <a:cubicBezTo>
                    <a:pt x="2" y="54"/>
                    <a:pt x="5" y="55"/>
                    <a:pt x="8" y="57"/>
                  </a:cubicBezTo>
                  <a:cubicBezTo>
                    <a:pt x="9" y="54"/>
                    <a:pt x="10" y="52"/>
                    <a:pt x="11" y="49"/>
                  </a:cubicBezTo>
                  <a:cubicBezTo>
                    <a:pt x="10" y="49"/>
                    <a:pt x="9" y="49"/>
                    <a:pt x="8" y="48"/>
                  </a:cubicBezTo>
                  <a:cubicBezTo>
                    <a:pt x="8" y="46"/>
                    <a:pt x="13" y="28"/>
                    <a:pt x="21" y="15"/>
                  </a:cubicBezTo>
                  <a:cubicBezTo>
                    <a:pt x="20" y="11"/>
                    <a:pt x="20" y="9"/>
                    <a:pt x="20" y="9"/>
                  </a:cubicBezTo>
                  <a:cubicBezTo>
                    <a:pt x="22" y="6"/>
                    <a:pt x="24" y="3"/>
                    <a:pt x="25" y="0"/>
                  </a:cubicBezTo>
                </a:path>
              </a:pathLst>
            </a:custGeom>
            <a:solidFill>
              <a:srgbClr val="05727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0" name="î$1ïde"/>
            <p:cNvSpPr/>
            <p:nvPr/>
          </p:nvSpPr>
          <p:spPr bwMode="auto">
            <a:xfrm>
              <a:off x="8013700" y="4173538"/>
              <a:ext cx="790575" cy="688975"/>
            </a:xfrm>
            <a:custGeom>
              <a:avLst/>
              <a:gdLst>
                <a:gd name="T0" fmla="*/ 70 w 202"/>
                <a:gd name="T1" fmla="*/ 62 h 176"/>
                <a:gd name="T2" fmla="*/ 1 w 202"/>
                <a:gd name="T3" fmla="*/ 154 h 176"/>
                <a:gd name="T4" fmla="*/ 85 w 202"/>
                <a:gd name="T5" fmla="*/ 141 h 176"/>
                <a:gd name="T6" fmla="*/ 169 w 202"/>
                <a:gd name="T7" fmla="*/ 38 h 176"/>
                <a:gd name="T8" fmla="*/ 70 w 202"/>
                <a:gd name="T9" fmla="*/ 62 h 176"/>
              </a:gdLst>
              <a:ahLst/>
              <a:cxnLst>
                <a:cxn ang="0">
                  <a:pos x="T0" y="T1"/>
                </a:cxn>
                <a:cxn ang="0">
                  <a:pos x="T2" y="T3"/>
                </a:cxn>
                <a:cxn ang="0">
                  <a:pos x="T4" y="T5"/>
                </a:cxn>
                <a:cxn ang="0">
                  <a:pos x="T6" y="T7"/>
                </a:cxn>
                <a:cxn ang="0">
                  <a:pos x="T8" y="T9"/>
                </a:cxn>
              </a:cxnLst>
              <a:rect l="0" t="0" r="r" b="b"/>
              <a:pathLst>
                <a:path w="202" h="176">
                  <a:moveTo>
                    <a:pt x="70" y="62"/>
                  </a:moveTo>
                  <a:cubicBezTo>
                    <a:pt x="70" y="62"/>
                    <a:pt x="1" y="117"/>
                    <a:pt x="1" y="154"/>
                  </a:cubicBezTo>
                  <a:cubicBezTo>
                    <a:pt x="0" y="176"/>
                    <a:pt x="42" y="158"/>
                    <a:pt x="85" y="141"/>
                  </a:cubicBezTo>
                  <a:cubicBezTo>
                    <a:pt x="132" y="124"/>
                    <a:pt x="202" y="81"/>
                    <a:pt x="169" y="38"/>
                  </a:cubicBezTo>
                  <a:cubicBezTo>
                    <a:pt x="141" y="0"/>
                    <a:pt x="70" y="62"/>
                    <a:pt x="70" y="62"/>
                  </a:cubicBezTo>
                  <a:close/>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1" name="i$ḻíḍê"/>
            <p:cNvSpPr/>
            <p:nvPr/>
          </p:nvSpPr>
          <p:spPr bwMode="auto">
            <a:xfrm>
              <a:off x="7978775" y="4733926"/>
              <a:ext cx="587375" cy="636588"/>
            </a:xfrm>
            <a:custGeom>
              <a:avLst/>
              <a:gdLst>
                <a:gd name="T0" fmla="*/ 42 w 150"/>
                <a:gd name="T1" fmla="*/ 0 h 163"/>
                <a:gd name="T2" fmla="*/ 88 w 150"/>
                <a:gd name="T3" fmla="*/ 42 h 163"/>
                <a:gd name="T4" fmla="*/ 134 w 150"/>
                <a:gd name="T5" fmla="*/ 135 h 163"/>
                <a:gd name="T6" fmla="*/ 139 w 150"/>
                <a:gd name="T7" fmla="*/ 161 h 163"/>
                <a:gd name="T8" fmla="*/ 81 w 150"/>
                <a:gd name="T9" fmla="*/ 160 h 163"/>
                <a:gd name="T10" fmla="*/ 109 w 150"/>
                <a:gd name="T11" fmla="*/ 145 h 163"/>
                <a:gd name="T12" fmla="*/ 114 w 150"/>
                <a:gd name="T13" fmla="*/ 134 h 163"/>
                <a:gd name="T14" fmla="*/ 13 w 150"/>
                <a:gd name="T15" fmla="*/ 26 h 163"/>
                <a:gd name="T16" fmla="*/ 42 w 150"/>
                <a:gd name="T1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63">
                  <a:moveTo>
                    <a:pt x="42" y="0"/>
                  </a:moveTo>
                  <a:cubicBezTo>
                    <a:pt x="42" y="0"/>
                    <a:pt x="72" y="17"/>
                    <a:pt x="88" y="42"/>
                  </a:cubicBezTo>
                  <a:cubicBezTo>
                    <a:pt x="100" y="60"/>
                    <a:pt x="125" y="121"/>
                    <a:pt x="134" y="135"/>
                  </a:cubicBezTo>
                  <a:cubicBezTo>
                    <a:pt x="143" y="149"/>
                    <a:pt x="150" y="160"/>
                    <a:pt x="139" y="161"/>
                  </a:cubicBezTo>
                  <a:cubicBezTo>
                    <a:pt x="127" y="162"/>
                    <a:pt x="90" y="163"/>
                    <a:pt x="81" y="160"/>
                  </a:cubicBezTo>
                  <a:cubicBezTo>
                    <a:pt x="73" y="157"/>
                    <a:pt x="102" y="149"/>
                    <a:pt x="109" y="145"/>
                  </a:cubicBezTo>
                  <a:cubicBezTo>
                    <a:pt x="114" y="142"/>
                    <a:pt x="118" y="140"/>
                    <a:pt x="114" y="134"/>
                  </a:cubicBezTo>
                  <a:cubicBezTo>
                    <a:pt x="110" y="127"/>
                    <a:pt x="22" y="41"/>
                    <a:pt x="13" y="26"/>
                  </a:cubicBezTo>
                  <a:cubicBezTo>
                    <a:pt x="0" y="3"/>
                    <a:pt x="42" y="0"/>
                    <a:pt x="42" y="0"/>
                  </a:cubicBezTo>
                  <a:close/>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2" name="îSḷíḍè"/>
            <p:cNvSpPr/>
            <p:nvPr/>
          </p:nvSpPr>
          <p:spPr bwMode="auto">
            <a:xfrm>
              <a:off x="7770813" y="3575051"/>
              <a:ext cx="325438" cy="344488"/>
            </a:xfrm>
            <a:custGeom>
              <a:avLst/>
              <a:gdLst>
                <a:gd name="T0" fmla="*/ 0 w 83"/>
                <a:gd name="T1" fmla="*/ 41 h 88"/>
                <a:gd name="T2" fmla="*/ 48 w 83"/>
                <a:gd name="T3" fmla="*/ 84 h 88"/>
                <a:gd name="T4" fmla="*/ 83 w 83"/>
                <a:gd name="T5" fmla="*/ 41 h 88"/>
                <a:gd name="T6" fmla="*/ 41 w 83"/>
                <a:gd name="T7" fmla="*/ 0 h 88"/>
                <a:gd name="T8" fmla="*/ 0 w 83"/>
                <a:gd name="T9" fmla="*/ 41 h 88"/>
              </a:gdLst>
              <a:ahLst/>
              <a:cxnLst>
                <a:cxn ang="0">
                  <a:pos x="T0" y="T1"/>
                </a:cxn>
                <a:cxn ang="0">
                  <a:pos x="T2" y="T3"/>
                </a:cxn>
                <a:cxn ang="0">
                  <a:pos x="T4" y="T5"/>
                </a:cxn>
                <a:cxn ang="0">
                  <a:pos x="T6" y="T7"/>
                </a:cxn>
                <a:cxn ang="0">
                  <a:pos x="T8" y="T9"/>
                </a:cxn>
              </a:cxnLst>
              <a:rect l="0" t="0" r="r" b="b"/>
              <a:pathLst>
                <a:path w="83" h="88">
                  <a:moveTo>
                    <a:pt x="0" y="41"/>
                  </a:moveTo>
                  <a:cubicBezTo>
                    <a:pt x="0" y="63"/>
                    <a:pt x="23" y="88"/>
                    <a:pt x="48" y="84"/>
                  </a:cubicBezTo>
                  <a:cubicBezTo>
                    <a:pt x="71" y="81"/>
                    <a:pt x="83" y="63"/>
                    <a:pt x="83" y="41"/>
                  </a:cubicBezTo>
                  <a:cubicBezTo>
                    <a:pt x="83" y="18"/>
                    <a:pt x="64" y="0"/>
                    <a:pt x="41" y="0"/>
                  </a:cubicBezTo>
                  <a:cubicBezTo>
                    <a:pt x="19" y="0"/>
                    <a:pt x="0" y="18"/>
                    <a:pt x="0" y="41"/>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3" name="iṧliḑè"/>
            <p:cNvSpPr/>
            <p:nvPr/>
          </p:nvSpPr>
          <p:spPr bwMode="auto">
            <a:xfrm>
              <a:off x="7958138" y="3903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B6BAB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4" name="í$liḓè"/>
            <p:cNvSpPr/>
            <p:nvPr/>
          </p:nvSpPr>
          <p:spPr bwMode="auto">
            <a:xfrm>
              <a:off x="7864475" y="3748088"/>
              <a:ext cx="215900" cy="160338"/>
            </a:xfrm>
            <a:custGeom>
              <a:avLst/>
              <a:gdLst>
                <a:gd name="T0" fmla="*/ 48 w 55"/>
                <a:gd name="T1" fmla="*/ 0 h 41"/>
                <a:gd name="T2" fmla="*/ 14 w 55"/>
                <a:gd name="T3" fmla="*/ 36 h 41"/>
                <a:gd name="T4" fmla="*/ 9 w 55"/>
                <a:gd name="T5" fmla="*/ 37 h 41"/>
                <a:gd name="T6" fmla="*/ 0 w 55"/>
                <a:gd name="T7" fmla="*/ 36 h 41"/>
                <a:gd name="T8" fmla="*/ 19 w 55"/>
                <a:gd name="T9" fmla="*/ 41 h 41"/>
                <a:gd name="T10" fmla="*/ 24 w 55"/>
                <a:gd name="T11" fmla="*/ 40 h 41"/>
                <a:gd name="T12" fmla="*/ 24 w 55"/>
                <a:gd name="T13" fmla="*/ 40 h 41"/>
                <a:gd name="T14" fmla="*/ 24 w 55"/>
                <a:gd name="T15" fmla="*/ 40 h 41"/>
                <a:gd name="T16" fmla="*/ 55 w 55"/>
                <a:gd name="T17" fmla="*/ 16 h 41"/>
                <a:gd name="T18" fmla="*/ 48 w 55"/>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1">
                  <a:moveTo>
                    <a:pt x="48" y="0"/>
                  </a:moveTo>
                  <a:cubicBezTo>
                    <a:pt x="45" y="19"/>
                    <a:pt x="34" y="33"/>
                    <a:pt x="14" y="36"/>
                  </a:cubicBezTo>
                  <a:cubicBezTo>
                    <a:pt x="12" y="37"/>
                    <a:pt x="10" y="37"/>
                    <a:pt x="9" y="37"/>
                  </a:cubicBezTo>
                  <a:cubicBezTo>
                    <a:pt x="6" y="37"/>
                    <a:pt x="3" y="36"/>
                    <a:pt x="0" y="36"/>
                  </a:cubicBezTo>
                  <a:cubicBezTo>
                    <a:pt x="6" y="39"/>
                    <a:pt x="12" y="41"/>
                    <a:pt x="19" y="41"/>
                  </a:cubicBezTo>
                  <a:cubicBezTo>
                    <a:pt x="20" y="41"/>
                    <a:pt x="22" y="41"/>
                    <a:pt x="24" y="40"/>
                  </a:cubicBezTo>
                  <a:cubicBezTo>
                    <a:pt x="24" y="40"/>
                    <a:pt x="24" y="40"/>
                    <a:pt x="24" y="40"/>
                  </a:cubicBezTo>
                  <a:cubicBezTo>
                    <a:pt x="24" y="40"/>
                    <a:pt x="24" y="40"/>
                    <a:pt x="24" y="40"/>
                  </a:cubicBezTo>
                  <a:cubicBezTo>
                    <a:pt x="40" y="38"/>
                    <a:pt x="50" y="29"/>
                    <a:pt x="55" y="16"/>
                  </a:cubicBezTo>
                  <a:cubicBezTo>
                    <a:pt x="53" y="11"/>
                    <a:pt x="51" y="6"/>
                    <a:pt x="48" y="0"/>
                  </a:cubicBezTo>
                </a:path>
              </a:pathLst>
            </a:custGeom>
            <a:solidFill>
              <a:srgbClr val="C0503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5" name="ïšľïḋe"/>
            <p:cNvSpPr/>
            <p:nvPr/>
          </p:nvSpPr>
          <p:spPr bwMode="auto">
            <a:xfrm>
              <a:off x="8069263" y="3822701"/>
              <a:ext cx="606425" cy="687388"/>
            </a:xfrm>
            <a:custGeom>
              <a:avLst/>
              <a:gdLst>
                <a:gd name="T0" fmla="*/ 18 w 155"/>
                <a:gd name="T1" fmla="*/ 0 h 176"/>
                <a:gd name="T2" fmla="*/ 0 w 155"/>
                <a:gd name="T3" fmla="*/ 36 h 176"/>
                <a:gd name="T4" fmla="*/ 44 w 155"/>
                <a:gd name="T5" fmla="*/ 164 h 176"/>
                <a:gd name="T6" fmla="*/ 155 w 155"/>
                <a:gd name="T7" fmla="*/ 128 h 176"/>
                <a:gd name="T8" fmla="*/ 18 w 155"/>
                <a:gd name="T9" fmla="*/ 0 h 176"/>
              </a:gdLst>
              <a:ahLst/>
              <a:cxnLst>
                <a:cxn ang="0">
                  <a:pos x="T0" y="T1"/>
                </a:cxn>
                <a:cxn ang="0">
                  <a:pos x="T2" y="T3"/>
                </a:cxn>
                <a:cxn ang="0">
                  <a:pos x="T4" y="T5"/>
                </a:cxn>
                <a:cxn ang="0">
                  <a:pos x="T6" y="T7"/>
                </a:cxn>
                <a:cxn ang="0">
                  <a:pos x="T8" y="T9"/>
                </a:cxn>
              </a:cxnLst>
              <a:rect l="0" t="0" r="r" b="b"/>
              <a:pathLst>
                <a:path w="155" h="176">
                  <a:moveTo>
                    <a:pt x="18" y="0"/>
                  </a:moveTo>
                  <a:cubicBezTo>
                    <a:pt x="18" y="0"/>
                    <a:pt x="15" y="13"/>
                    <a:pt x="0" y="36"/>
                  </a:cubicBezTo>
                  <a:cubicBezTo>
                    <a:pt x="0" y="36"/>
                    <a:pt x="11" y="117"/>
                    <a:pt x="44" y="164"/>
                  </a:cubicBezTo>
                  <a:cubicBezTo>
                    <a:pt x="44" y="164"/>
                    <a:pt x="99" y="176"/>
                    <a:pt x="155" y="128"/>
                  </a:cubicBezTo>
                  <a:cubicBezTo>
                    <a:pt x="155" y="128"/>
                    <a:pt x="88" y="34"/>
                    <a:pt x="18" y="0"/>
                  </a:cubicBezTo>
                </a:path>
              </a:pathLst>
            </a:custGeom>
            <a:solidFill>
              <a:srgbClr val="07888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6" name="ïş1ïďè"/>
            <p:cNvSpPr/>
            <p:nvPr/>
          </p:nvSpPr>
          <p:spPr bwMode="auto">
            <a:xfrm>
              <a:off x="7666038" y="3465513"/>
              <a:ext cx="323850" cy="274638"/>
            </a:xfrm>
            <a:custGeom>
              <a:avLst/>
              <a:gdLst>
                <a:gd name="T0" fmla="*/ 83 w 83"/>
                <a:gd name="T1" fmla="*/ 25 h 70"/>
                <a:gd name="T2" fmla="*/ 19 w 83"/>
                <a:gd name="T3" fmla="*/ 63 h 70"/>
                <a:gd name="T4" fmla="*/ 20 w 83"/>
                <a:gd name="T5" fmla="*/ 39 h 70"/>
                <a:gd name="T6" fmla="*/ 83 w 83"/>
                <a:gd name="T7" fmla="*/ 25 h 70"/>
              </a:gdLst>
              <a:ahLst/>
              <a:cxnLst>
                <a:cxn ang="0">
                  <a:pos x="T0" y="T1"/>
                </a:cxn>
                <a:cxn ang="0">
                  <a:pos x="T2" y="T3"/>
                </a:cxn>
                <a:cxn ang="0">
                  <a:pos x="T4" y="T5"/>
                </a:cxn>
                <a:cxn ang="0">
                  <a:pos x="T6" y="T7"/>
                </a:cxn>
              </a:cxnLst>
              <a:rect l="0" t="0" r="r" b="b"/>
              <a:pathLst>
                <a:path w="83" h="70">
                  <a:moveTo>
                    <a:pt x="83" y="25"/>
                  </a:moveTo>
                  <a:cubicBezTo>
                    <a:pt x="83" y="25"/>
                    <a:pt x="38" y="70"/>
                    <a:pt x="19" y="63"/>
                  </a:cubicBezTo>
                  <a:cubicBezTo>
                    <a:pt x="0" y="56"/>
                    <a:pt x="6" y="43"/>
                    <a:pt x="20" y="39"/>
                  </a:cubicBezTo>
                  <a:cubicBezTo>
                    <a:pt x="41" y="32"/>
                    <a:pt x="63" y="0"/>
                    <a:pt x="83" y="25"/>
                  </a:cubicBezTo>
                  <a:close/>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7" name="îṥlíḍê"/>
            <p:cNvSpPr/>
            <p:nvPr/>
          </p:nvSpPr>
          <p:spPr bwMode="auto">
            <a:xfrm>
              <a:off x="7978775" y="3579813"/>
              <a:ext cx="90488" cy="88900"/>
            </a:xfrm>
            <a:custGeom>
              <a:avLst/>
              <a:gdLst>
                <a:gd name="T0" fmla="*/ 4 w 23"/>
                <a:gd name="T1" fmla="*/ 18 h 23"/>
                <a:gd name="T2" fmla="*/ 21 w 23"/>
                <a:gd name="T3" fmla="*/ 19 h 23"/>
                <a:gd name="T4" fmla="*/ 21 w 23"/>
                <a:gd name="T5" fmla="*/ 7 h 23"/>
                <a:gd name="T6" fmla="*/ 6 w 23"/>
                <a:gd name="T7" fmla="*/ 4 h 23"/>
                <a:gd name="T8" fmla="*/ 4 w 23"/>
                <a:gd name="T9" fmla="*/ 18 h 23"/>
              </a:gdLst>
              <a:ahLst/>
              <a:cxnLst>
                <a:cxn ang="0">
                  <a:pos x="T0" y="T1"/>
                </a:cxn>
                <a:cxn ang="0">
                  <a:pos x="T2" y="T3"/>
                </a:cxn>
                <a:cxn ang="0">
                  <a:pos x="T4" y="T5"/>
                </a:cxn>
                <a:cxn ang="0">
                  <a:pos x="T6" y="T7"/>
                </a:cxn>
                <a:cxn ang="0">
                  <a:pos x="T8" y="T9"/>
                </a:cxn>
              </a:cxnLst>
              <a:rect l="0" t="0" r="r" b="b"/>
              <a:pathLst>
                <a:path w="23" h="23">
                  <a:moveTo>
                    <a:pt x="4" y="18"/>
                  </a:moveTo>
                  <a:cubicBezTo>
                    <a:pt x="8" y="23"/>
                    <a:pt x="18" y="23"/>
                    <a:pt x="21" y="19"/>
                  </a:cubicBezTo>
                  <a:cubicBezTo>
                    <a:pt x="23" y="16"/>
                    <a:pt x="23" y="13"/>
                    <a:pt x="21" y="7"/>
                  </a:cubicBezTo>
                  <a:cubicBezTo>
                    <a:pt x="17" y="0"/>
                    <a:pt x="10" y="0"/>
                    <a:pt x="6" y="4"/>
                  </a:cubicBezTo>
                  <a:cubicBezTo>
                    <a:pt x="3" y="7"/>
                    <a:pt x="0" y="14"/>
                    <a:pt x="4"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8" name="íšḻiḋé"/>
            <p:cNvSpPr/>
            <p:nvPr/>
          </p:nvSpPr>
          <p:spPr bwMode="auto">
            <a:xfrm>
              <a:off x="5794375" y="4186238"/>
              <a:ext cx="1820863" cy="1176338"/>
            </a:xfrm>
            <a:custGeom>
              <a:avLst/>
              <a:gdLst>
                <a:gd name="T0" fmla="*/ 342 w 465"/>
                <a:gd name="T1" fmla="*/ 0 h 301"/>
                <a:gd name="T2" fmla="*/ 350 w 465"/>
                <a:gd name="T3" fmla="*/ 30 h 301"/>
                <a:gd name="T4" fmla="*/ 281 w 465"/>
                <a:gd name="T5" fmla="*/ 102 h 301"/>
                <a:gd name="T6" fmla="*/ 208 w 465"/>
                <a:gd name="T7" fmla="*/ 30 h 301"/>
                <a:gd name="T8" fmla="*/ 219 w 465"/>
                <a:gd name="T9" fmla="*/ 0 h 301"/>
                <a:gd name="T10" fmla="*/ 107 w 465"/>
                <a:gd name="T11" fmla="*/ 0 h 301"/>
                <a:gd name="T12" fmla="*/ 109 w 465"/>
                <a:gd name="T13" fmla="*/ 87 h 301"/>
                <a:gd name="T14" fmla="*/ 72 w 465"/>
                <a:gd name="T15" fmla="*/ 78 h 301"/>
                <a:gd name="T16" fmla="*/ 0 w 465"/>
                <a:gd name="T17" fmla="*/ 150 h 301"/>
                <a:gd name="T18" fmla="*/ 72 w 465"/>
                <a:gd name="T19" fmla="*/ 222 h 301"/>
                <a:gd name="T20" fmla="*/ 107 w 465"/>
                <a:gd name="T21" fmla="*/ 213 h 301"/>
                <a:gd name="T22" fmla="*/ 107 w 465"/>
                <a:gd name="T23" fmla="*/ 301 h 301"/>
                <a:gd name="T24" fmla="*/ 374 w 465"/>
                <a:gd name="T25" fmla="*/ 301 h 301"/>
                <a:gd name="T26" fmla="*/ 465 w 465"/>
                <a:gd name="T27" fmla="*/ 211 h 301"/>
                <a:gd name="T28" fmla="*/ 465 w 465"/>
                <a:gd name="T29" fmla="*/ 0 h 301"/>
                <a:gd name="T30" fmla="*/ 342 w 465"/>
                <a:gd name="T3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5" h="301">
                  <a:moveTo>
                    <a:pt x="342" y="0"/>
                  </a:moveTo>
                  <a:cubicBezTo>
                    <a:pt x="347" y="9"/>
                    <a:pt x="350" y="19"/>
                    <a:pt x="350" y="30"/>
                  </a:cubicBezTo>
                  <a:cubicBezTo>
                    <a:pt x="350" y="70"/>
                    <a:pt x="320" y="102"/>
                    <a:pt x="281" y="102"/>
                  </a:cubicBezTo>
                  <a:cubicBezTo>
                    <a:pt x="241" y="102"/>
                    <a:pt x="208" y="70"/>
                    <a:pt x="208" y="30"/>
                  </a:cubicBezTo>
                  <a:cubicBezTo>
                    <a:pt x="208" y="19"/>
                    <a:pt x="214" y="9"/>
                    <a:pt x="219" y="0"/>
                  </a:cubicBezTo>
                  <a:cubicBezTo>
                    <a:pt x="107" y="0"/>
                    <a:pt x="107" y="0"/>
                    <a:pt x="107" y="0"/>
                  </a:cubicBezTo>
                  <a:cubicBezTo>
                    <a:pt x="107" y="0"/>
                    <a:pt x="108" y="41"/>
                    <a:pt x="109" y="87"/>
                  </a:cubicBezTo>
                  <a:cubicBezTo>
                    <a:pt x="98" y="81"/>
                    <a:pt x="86" y="78"/>
                    <a:pt x="72" y="78"/>
                  </a:cubicBezTo>
                  <a:cubicBezTo>
                    <a:pt x="33" y="78"/>
                    <a:pt x="0" y="110"/>
                    <a:pt x="0" y="150"/>
                  </a:cubicBezTo>
                  <a:cubicBezTo>
                    <a:pt x="0" y="190"/>
                    <a:pt x="33" y="222"/>
                    <a:pt x="72" y="222"/>
                  </a:cubicBezTo>
                  <a:cubicBezTo>
                    <a:pt x="85" y="222"/>
                    <a:pt x="97" y="219"/>
                    <a:pt x="107" y="213"/>
                  </a:cubicBezTo>
                  <a:cubicBezTo>
                    <a:pt x="107" y="301"/>
                    <a:pt x="107" y="301"/>
                    <a:pt x="107" y="301"/>
                  </a:cubicBezTo>
                  <a:cubicBezTo>
                    <a:pt x="374" y="301"/>
                    <a:pt x="374" y="301"/>
                    <a:pt x="374" y="301"/>
                  </a:cubicBezTo>
                  <a:cubicBezTo>
                    <a:pt x="424" y="301"/>
                    <a:pt x="465" y="261"/>
                    <a:pt x="465" y="211"/>
                  </a:cubicBezTo>
                  <a:cubicBezTo>
                    <a:pt x="465" y="0"/>
                    <a:pt x="465" y="0"/>
                    <a:pt x="465" y="0"/>
                  </a:cubicBezTo>
                  <a:cubicBezTo>
                    <a:pt x="342" y="0"/>
                    <a:pt x="342" y="0"/>
                    <a:pt x="342" y="0"/>
                  </a:cubicBezTo>
                </a:path>
              </a:pathLst>
            </a:custGeom>
            <a:solidFill>
              <a:srgbClr val="052C48"/>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69" name="ïṣļîḍê"/>
            <p:cNvSpPr/>
            <p:nvPr/>
          </p:nvSpPr>
          <p:spPr bwMode="auto">
            <a:xfrm>
              <a:off x="5815013" y="4186238"/>
              <a:ext cx="1819275" cy="1176338"/>
            </a:xfrm>
            <a:custGeom>
              <a:avLst/>
              <a:gdLst>
                <a:gd name="T0" fmla="*/ 342 w 465"/>
                <a:gd name="T1" fmla="*/ 0 h 301"/>
                <a:gd name="T2" fmla="*/ 350 w 465"/>
                <a:gd name="T3" fmla="*/ 30 h 301"/>
                <a:gd name="T4" fmla="*/ 280 w 465"/>
                <a:gd name="T5" fmla="*/ 102 h 301"/>
                <a:gd name="T6" fmla="*/ 208 w 465"/>
                <a:gd name="T7" fmla="*/ 30 h 301"/>
                <a:gd name="T8" fmla="*/ 219 w 465"/>
                <a:gd name="T9" fmla="*/ 0 h 301"/>
                <a:gd name="T10" fmla="*/ 107 w 465"/>
                <a:gd name="T11" fmla="*/ 0 h 301"/>
                <a:gd name="T12" fmla="*/ 108 w 465"/>
                <a:gd name="T13" fmla="*/ 87 h 301"/>
                <a:gd name="T14" fmla="*/ 72 w 465"/>
                <a:gd name="T15" fmla="*/ 78 h 301"/>
                <a:gd name="T16" fmla="*/ 0 w 465"/>
                <a:gd name="T17" fmla="*/ 150 h 301"/>
                <a:gd name="T18" fmla="*/ 72 w 465"/>
                <a:gd name="T19" fmla="*/ 222 h 301"/>
                <a:gd name="T20" fmla="*/ 107 w 465"/>
                <a:gd name="T21" fmla="*/ 213 h 301"/>
                <a:gd name="T22" fmla="*/ 107 w 465"/>
                <a:gd name="T23" fmla="*/ 301 h 301"/>
                <a:gd name="T24" fmla="*/ 374 w 465"/>
                <a:gd name="T25" fmla="*/ 301 h 301"/>
                <a:gd name="T26" fmla="*/ 465 w 465"/>
                <a:gd name="T27" fmla="*/ 211 h 301"/>
                <a:gd name="T28" fmla="*/ 465 w 465"/>
                <a:gd name="T29" fmla="*/ 0 h 301"/>
                <a:gd name="T30" fmla="*/ 342 w 465"/>
                <a:gd name="T31"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5" h="301">
                  <a:moveTo>
                    <a:pt x="342" y="0"/>
                  </a:moveTo>
                  <a:cubicBezTo>
                    <a:pt x="346" y="9"/>
                    <a:pt x="350" y="19"/>
                    <a:pt x="350" y="30"/>
                  </a:cubicBezTo>
                  <a:cubicBezTo>
                    <a:pt x="350" y="70"/>
                    <a:pt x="320" y="102"/>
                    <a:pt x="280" y="102"/>
                  </a:cubicBezTo>
                  <a:cubicBezTo>
                    <a:pt x="240" y="102"/>
                    <a:pt x="208" y="70"/>
                    <a:pt x="208" y="30"/>
                  </a:cubicBezTo>
                  <a:cubicBezTo>
                    <a:pt x="208" y="19"/>
                    <a:pt x="214" y="9"/>
                    <a:pt x="219" y="0"/>
                  </a:cubicBezTo>
                  <a:cubicBezTo>
                    <a:pt x="107" y="0"/>
                    <a:pt x="107" y="0"/>
                    <a:pt x="107" y="0"/>
                  </a:cubicBezTo>
                  <a:cubicBezTo>
                    <a:pt x="107" y="0"/>
                    <a:pt x="108" y="41"/>
                    <a:pt x="108" y="87"/>
                  </a:cubicBezTo>
                  <a:cubicBezTo>
                    <a:pt x="98" y="81"/>
                    <a:pt x="85" y="78"/>
                    <a:pt x="72" y="78"/>
                  </a:cubicBezTo>
                  <a:cubicBezTo>
                    <a:pt x="32" y="78"/>
                    <a:pt x="0" y="110"/>
                    <a:pt x="0" y="150"/>
                  </a:cubicBezTo>
                  <a:cubicBezTo>
                    <a:pt x="0" y="190"/>
                    <a:pt x="32" y="222"/>
                    <a:pt x="72" y="222"/>
                  </a:cubicBezTo>
                  <a:cubicBezTo>
                    <a:pt x="85" y="222"/>
                    <a:pt x="97" y="219"/>
                    <a:pt x="107" y="213"/>
                  </a:cubicBezTo>
                  <a:cubicBezTo>
                    <a:pt x="107" y="301"/>
                    <a:pt x="107" y="301"/>
                    <a:pt x="107" y="301"/>
                  </a:cubicBezTo>
                  <a:cubicBezTo>
                    <a:pt x="374" y="301"/>
                    <a:pt x="374" y="301"/>
                    <a:pt x="374" y="301"/>
                  </a:cubicBezTo>
                  <a:cubicBezTo>
                    <a:pt x="424" y="301"/>
                    <a:pt x="465" y="261"/>
                    <a:pt x="465" y="211"/>
                  </a:cubicBezTo>
                  <a:cubicBezTo>
                    <a:pt x="465" y="0"/>
                    <a:pt x="465" y="0"/>
                    <a:pt x="465" y="0"/>
                  </a:cubicBezTo>
                  <a:cubicBezTo>
                    <a:pt x="342" y="0"/>
                    <a:pt x="342" y="0"/>
                    <a:pt x="342" y="0"/>
                  </a:cubicBezTo>
                </a:path>
              </a:pathLst>
            </a:custGeom>
            <a:solidFill>
              <a:srgbClr val="07888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0" name="ïšľíḍé"/>
            <p:cNvSpPr/>
            <p:nvPr/>
          </p:nvSpPr>
          <p:spPr bwMode="auto">
            <a:xfrm>
              <a:off x="7896225" y="3881438"/>
              <a:ext cx="325438" cy="527050"/>
            </a:xfrm>
            <a:custGeom>
              <a:avLst/>
              <a:gdLst>
                <a:gd name="T0" fmla="*/ 70 w 83"/>
                <a:gd name="T1" fmla="*/ 15 h 135"/>
                <a:gd name="T2" fmla="*/ 81 w 83"/>
                <a:gd name="T3" fmla="*/ 41 h 135"/>
                <a:gd name="T4" fmla="*/ 24 w 83"/>
                <a:gd name="T5" fmla="*/ 131 h 135"/>
                <a:gd name="T6" fmla="*/ 36 w 83"/>
                <a:gd name="T7" fmla="*/ 55 h 135"/>
                <a:gd name="T8" fmla="*/ 70 w 83"/>
                <a:gd name="T9" fmla="*/ 15 h 135"/>
              </a:gdLst>
              <a:ahLst/>
              <a:cxnLst>
                <a:cxn ang="0">
                  <a:pos x="T0" y="T1"/>
                </a:cxn>
                <a:cxn ang="0">
                  <a:pos x="T2" y="T3"/>
                </a:cxn>
                <a:cxn ang="0">
                  <a:pos x="T4" y="T5"/>
                </a:cxn>
                <a:cxn ang="0">
                  <a:pos x="T6" y="T7"/>
                </a:cxn>
                <a:cxn ang="0">
                  <a:pos x="T8" y="T9"/>
                </a:cxn>
              </a:cxnLst>
              <a:rect l="0" t="0" r="r" b="b"/>
              <a:pathLst>
                <a:path w="83" h="135">
                  <a:moveTo>
                    <a:pt x="70" y="15"/>
                  </a:moveTo>
                  <a:cubicBezTo>
                    <a:pt x="70" y="15"/>
                    <a:pt x="83" y="23"/>
                    <a:pt x="81" y="41"/>
                  </a:cubicBezTo>
                  <a:cubicBezTo>
                    <a:pt x="80" y="59"/>
                    <a:pt x="47" y="127"/>
                    <a:pt x="24" y="131"/>
                  </a:cubicBezTo>
                  <a:cubicBezTo>
                    <a:pt x="0" y="135"/>
                    <a:pt x="31" y="81"/>
                    <a:pt x="36" y="55"/>
                  </a:cubicBezTo>
                  <a:cubicBezTo>
                    <a:pt x="42" y="24"/>
                    <a:pt x="58" y="0"/>
                    <a:pt x="70" y="15"/>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1" name="íṧḻîḍè"/>
            <p:cNvSpPr/>
            <p:nvPr/>
          </p:nvSpPr>
          <p:spPr bwMode="auto">
            <a:xfrm>
              <a:off x="7535863" y="4271963"/>
              <a:ext cx="496888" cy="288925"/>
            </a:xfrm>
            <a:custGeom>
              <a:avLst/>
              <a:gdLst>
                <a:gd name="T0" fmla="*/ 122 w 127"/>
                <a:gd name="T1" fmla="*/ 6 h 74"/>
                <a:gd name="T2" fmla="*/ 125 w 127"/>
                <a:gd name="T3" fmla="*/ 14 h 74"/>
                <a:gd name="T4" fmla="*/ 116 w 127"/>
                <a:gd name="T5" fmla="*/ 34 h 74"/>
                <a:gd name="T6" fmla="*/ 48 w 127"/>
                <a:gd name="T7" fmla="*/ 65 h 74"/>
                <a:gd name="T8" fmla="*/ 0 w 127"/>
                <a:gd name="T9" fmla="*/ 57 h 74"/>
                <a:gd name="T10" fmla="*/ 39 w 127"/>
                <a:gd name="T11" fmla="*/ 46 h 74"/>
                <a:gd name="T12" fmla="*/ 112 w 127"/>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27" h="74">
                  <a:moveTo>
                    <a:pt x="122" y="6"/>
                  </a:moveTo>
                  <a:cubicBezTo>
                    <a:pt x="125" y="14"/>
                    <a:pt x="125" y="14"/>
                    <a:pt x="125" y="14"/>
                  </a:cubicBezTo>
                  <a:cubicBezTo>
                    <a:pt x="127" y="22"/>
                    <a:pt x="123" y="30"/>
                    <a:pt x="116" y="34"/>
                  </a:cubicBezTo>
                  <a:cubicBezTo>
                    <a:pt x="96" y="44"/>
                    <a:pt x="56" y="65"/>
                    <a:pt x="48" y="65"/>
                  </a:cubicBezTo>
                  <a:cubicBezTo>
                    <a:pt x="37" y="64"/>
                    <a:pt x="0" y="74"/>
                    <a:pt x="0" y="57"/>
                  </a:cubicBezTo>
                  <a:cubicBezTo>
                    <a:pt x="1" y="41"/>
                    <a:pt x="25" y="48"/>
                    <a:pt x="39" y="46"/>
                  </a:cubicBezTo>
                  <a:cubicBezTo>
                    <a:pt x="53" y="44"/>
                    <a:pt x="112" y="0"/>
                    <a:pt x="112" y="0"/>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2" name="í$ḷïḍe"/>
            <p:cNvSpPr/>
            <p:nvPr/>
          </p:nvSpPr>
          <p:spPr bwMode="auto">
            <a:xfrm>
              <a:off x="8021638" y="3836988"/>
              <a:ext cx="203200" cy="360363"/>
            </a:xfrm>
            <a:custGeom>
              <a:avLst/>
              <a:gdLst>
                <a:gd name="T0" fmla="*/ 35 w 52"/>
                <a:gd name="T1" fmla="*/ 92 h 92"/>
                <a:gd name="T2" fmla="*/ 50 w 52"/>
                <a:gd name="T3" fmla="*/ 52 h 92"/>
                <a:gd name="T4" fmla="*/ 39 w 52"/>
                <a:gd name="T5" fmla="*/ 27 h 92"/>
                <a:gd name="T6" fmla="*/ 0 w 52"/>
                <a:gd name="T7" fmla="*/ 71 h 92"/>
                <a:gd name="T8" fmla="*/ 35 w 52"/>
                <a:gd name="T9" fmla="*/ 92 h 92"/>
              </a:gdLst>
              <a:ahLst/>
              <a:cxnLst>
                <a:cxn ang="0">
                  <a:pos x="T0" y="T1"/>
                </a:cxn>
                <a:cxn ang="0">
                  <a:pos x="T2" y="T3"/>
                </a:cxn>
                <a:cxn ang="0">
                  <a:pos x="T4" y="T5"/>
                </a:cxn>
                <a:cxn ang="0">
                  <a:pos x="T6" y="T7"/>
                </a:cxn>
                <a:cxn ang="0">
                  <a:pos x="T8" y="T9"/>
                </a:cxn>
              </a:cxnLst>
              <a:rect l="0" t="0" r="r" b="b"/>
              <a:pathLst>
                <a:path w="52" h="92">
                  <a:moveTo>
                    <a:pt x="35" y="92"/>
                  </a:moveTo>
                  <a:cubicBezTo>
                    <a:pt x="44" y="75"/>
                    <a:pt x="50" y="59"/>
                    <a:pt x="50" y="52"/>
                  </a:cubicBezTo>
                  <a:cubicBezTo>
                    <a:pt x="52" y="34"/>
                    <a:pt x="39" y="27"/>
                    <a:pt x="39" y="27"/>
                  </a:cubicBezTo>
                  <a:cubicBezTo>
                    <a:pt x="20" y="0"/>
                    <a:pt x="1" y="67"/>
                    <a:pt x="0" y="71"/>
                  </a:cubicBezTo>
                  <a:cubicBezTo>
                    <a:pt x="11" y="75"/>
                    <a:pt x="25" y="82"/>
                    <a:pt x="35" y="92"/>
                  </a:cubicBezTo>
                </a:path>
              </a:pathLst>
            </a:custGeom>
            <a:solidFill>
              <a:srgbClr val="07888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3" name="išḷíďê"/>
            <p:cNvSpPr/>
            <p:nvPr/>
          </p:nvSpPr>
          <p:spPr bwMode="auto">
            <a:xfrm>
              <a:off x="8158163" y="4194176"/>
              <a:ext cx="0" cy="3175"/>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0"/>
                    <a:pt x="0" y="1"/>
                    <a:pt x="0" y="1"/>
                  </a:cubicBezTo>
                  <a:cubicBezTo>
                    <a:pt x="0" y="1"/>
                    <a:pt x="0" y="0"/>
                    <a:pt x="0" y="0"/>
                  </a:cubicBezTo>
                </a:path>
              </a:pathLst>
            </a:custGeom>
            <a:solidFill>
              <a:srgbClr val="046A6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4" name="îšļïďé"/>
            <p:cNvSpPr/>
            <p:nvPr/>
          </p:nvSpPr>
          <p:spPr bwMode="auto">
            <a:xfrm>
              <a:off x="8139113" y="4178301"/>
              <a:ext cx="19050" cy="15875"/>
            </a:xfrm>
            <a:custGeom>
              <a:avLst/>
              <a:gdLst>
                <a:gd name="T0" fmla="*/ 0 w 5"/>
                <a:gd name="T1" fmla="*/ 0 h 4"/>
                <a:gd name="T2" fmla="*/ 0 w 5"/>
                <a:gd name="T3" fmla="*/ 0 h 4"/>
                <a:gd name="T4" fmla="*/ 5 w 5"/>
                <a:gd name="T5" fmla="*/ 4 h 4"/>
                <a:gd name="T6" fmla="*/ 5 w 5"/>
                <a:gd name="T7" fmla="*/ 4 h 4"/>
                <a:gd name="T8" fmla="*/ 0 w 5"/>
                <a:gd name="T9" fmla="*/ 0 h 4"/>
              </a:gdLst>
              <a:ahLst/>
              <a:cxnLst>
                <a:cxn ang="0">
                  <a:pos x="T0" y="T1"/>
                </a:cxn>
                <a:cxn ang="0">
                  <a:pos x="T2" y="T3"/>
                </a:cxn>
                <a:cxn ang="0">
                  <a:pos x="T4" y="T5"/>
                </a:cxn>
                <a:cxn ang="0">
                  <a:pos x="T6" y="T7"/>
                </a:cxn>
                <a:cxn ang="0">
                  <a:pos x="T8" y="T9"/>
                </a:cxn>
              </a:cxnLst>
              <a:rect l="0" t="0" r="r" b="b"/>
              <a:pathLst>
                <a:path w="5" h="4">
                  <a:moveTo>
                    <a:pt x="0" y="0"/>
                  </a:moveTo>
                  <a:cubicBezTo>
                    <a:pt x="0" y="0"/>
                    <a:pt x="0" y="0"/>
                    <a:pt x="0" y="0"/>
                  </a:cubicBezTo>
                  <a:cubicBezTo>
                    <a:pt x="2" y="2"/>
                    <a:pt x="3" y="3"/>
                    <a:pt x="5" y="4"/>
                  </a:cubicBezTo>
                  <a:cubicBezTo>
                    <a:pt x="5" y="4"/>
                    <a:pt x="5" y="4"/>
                    <a:pt x="5" y="4"/>
                  </a:cubicBezTo>
                  <a:cubicBezTo>
                    <a:pt x="3" y="3"/>
                    <a:pt x="2" y="1"/>
                    <a:pt x="0" y="0"/>
                  </a:cubicBezTo>
                </a:path>
              </a:pathLst>
            </a:custGeom>
            <a:solidFill>
              <a:srgbClr val="704F3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5" name="íṡļide"/>
            <p:cNvSpPr/>
            <p:nvPr/>
          </p:nvSpPr>
          <p:spPr bwMode="auto">
            <a:xfrm>
              <a:off x="8139113" y="4071938"/>
              <a:ext cx="53975" cy="125413"/>
            </a:xfrm>
            <a:custGeom>
              <a:avLst/>
              <a:gdLst>
                <a:gd name="T0" fmla="*/ 9 w 14"/>
                <a:gd name="T1" fmla="*/ 0 h 32"/>
                <a:gd name="T2" fmla="*/ 0 w 14"/>
                <a:gd name="T3" fmla="*/ 27 h 32"/>
                <a:gd name="T4" fmla="*/ 5 w 14"/>
                <a:gd name="T5" fmla="*/ 31 h 32"/>
                <a:gd name="T6" fmla="*/ 5 w 14"/>
                <a:gd name="T7" fmla="*/ 32 h 32"/>
                <a:gd name="T8" fmla="*/ 5 w 14"/>
                <a:gd name="T9" fmla="*/ 32 h 32"/>
                <a:gd name="T10" fmla="*/ 14 w 14"/>
                <a:gd name="T11" fmla="*/ 9 h 32"/>
                <a:gd name="T12" fmla="*/ 9 w 1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4" h="32">
                  <a:moveTo>
                    <a:pt x="9" y="0"/>
                  </a:moveTo>
                  <a:cubicBezTo>
                    <a:pt x="7" y="8"/>
                    <a:pt x="4" y="17"/>
                    <a:pt x="0" y="27"/>
                  </a:cubicBezTo>
                  <a:cubicBezTo>
                    <a:pt x="2" y="28"/>
                    <a:pt x="3" y="30"/>
                    <a:pt x="5" y="31"/>
                  </a:cubicBezTo>
                  <a:cubicBezTo>
                    <a:pt x="5" y="31"/>
                    <a:pt x="5" y="32"/>
                    <a:pt x="5" y="32"/>
                  </a:cubicBezTo>
                  <a:cubicBezTo>
                    <a:pt x="5" y="32"/>
                    <a:pt x="5" y="32"/>
                    <a:pt x="5" y="32"/>
                  </a:cubicBezTo>
                  <a:cubicBezTo>
                    <a:pt x="10" y="24"/>
                    <a:pt x="12" y="16"/>
                    <a:pt x="14" y="9"/>
                  </a:cubicBezTo>
                  <a:cubicBezTo>
                    <a:pt x="12" y="6"/>
                    <a:pt x="11" y="3"/>
                    <a:pt x="9" y="0"/>
                  </a:cubicBezTo>
                </a:path>
              </a:pathLst>
            </a:custGeom>
            <a:solidFill>
              <a:srgbClr val="046A6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6" name="ï$1îdé"/>
            <p:cNvSpPr/>
            <p:nvPr/>
          </p:nvSpPr>
          <p:spPr bwMode="auto">
            <a:xfrm>
              <a:off x="7653338" y="3430588"/>
              <a:ext cx="1014413" cy="884238"/>
            </a:xfrm>
            <a:custGeom>
              <a:avLst/>
              <a:gdLst>
                <a:gd name="T0" fmla="*/ 23 w 259"/>
                <a:gd name="T1" fmla="*/ 48 h 226"/>
                <a:gd name="T2" fmla="*/ 102 w 259"/>
                <a:gd name="T3" fmla="*/ 22 h 226"/>
                <a:gd name="T4" fmla="*/ 172 w 259"/>
                <a:gd name="T5" fmla="*/ 108 h 226"/>
                <a:gd name="T6" fmla="*/ 255 w 259"/>
                <a:gd name="T7" fmla="*/ 174 h 226"/>
                <a:gd name="T8" fmla="*/ 166 w 259"/>
                <a:gd name="T9" fmla="*/ 209 h 226"/>
                <a:gd name="T10" fmla="*/ 117 w 259"/>
                <a:gd name="T11" fmla="*/ 123 h 226"/>
                <a:gd name="T12" fmla="*/ 48 w 259"/>
                <a:gd name="T13" fmla="*/ 55 h 226"/>
                <a:gd name="T14" fmla="*/ 23 w 259"/>
                <a:gd name="T15" fmla="*/ 48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9" h="226">
                  <a:moveTo>
                    <a:pt x="23" y="48"/>
                  </a:moveTo>
                  <a:cubicBezTo>
                    <a:pt x="23" y="48"/>
                    <a:pt x="60" y="0"/>
                    <a:pt x="102" y="22"/>
                  </a:cubicBezTo>
                  <a:cubicBezTo>
                    <a:pt x="145" y="43"/>
                    <a:pt x="146" y="82"/>
                    <a:pt x="172" y="108"/>
                  </a:cubicBezTo>
                  <a:cubicBezTo>
                    <a:pt x="199" y="133"/>
                    <a:pt x="259" y="133"/>
                    <a:pt x="255" y="174"/>
                  </a:cubicBezTo>
                  <a:cubicBezTo>
                    <a:pt x="252" y="216"/>
                    <a:pt x="189" y="226"/>
                    <a:pt x="166" y="209"/>
                  </a:cubicBezTo>
                  <a:cubicBezTo>
                    <a:pt x="143" y="193"/>
                    <a:pt x="124" y="145"/>
                    <a:pt x="117" y="123"/>
                  </a:cubicBezTo>
                  <a:cubicBezTo>
                    <a:pt x="111" y="101"/>
                    <a:pt x="96" y="41"/>
                    <a:pt x="48" y="55"/>
                  </a:cubicBezTo>
                  <a:cubicBezTo>
                    <a:pt x="0" y="68"/>
                    <a:pt x="23" y="48"/>
                    <a:pt x="23" y="48"/>
                  </a:cubicBezTo>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7" name="iṣľíḑe"/>
            <p:cNvSpPr/>
            <p:nvPr/>
          </p:nvSpPr>
          <p:spPr bwMode="auto">
            <a:xfrm>
              <a:off x="8310563" y="3833813"/>
              <a:ext cx="341313" cy="387350"/>
            </a:xfrm>
            <a:custGeom>
              <a:avLst/>
              <a:gdLst>
                <a:gd name="T0" fmla="*/ 87 w 87"/>
                <a:gd name="T1" fmla="*/ 71 h 99"/>
                <a:gd name="T2" fmla="*/ 73 w 87"/>
                <a:gd name="T3" fmla="*/ 99 h 99"/>
                <a:gd name="T4" fmla="*/ 73 w 87"/>
                <a:gd name="T5" fmla="*/ 99 h 99"/>
                <a:gd name="T6" fmla="*/ 87 w 87"/>
                <a:gd name="T7" fmla="*/ 71 h 99"/>
                <a:gd name="T8" fmla="*/ 4 w 87"/>
                <a:gd name="T9" fmla="*/ 5 h 99"/>
                <a:gd name="T10" fmla="*/ 4 w 87"/>
                <a:gd name="T11" fmla="*/ 5 h 99"/>
                <a:gd name="T12" fmla="*/ 4 w 87"/>
                <a:gd name="T13" fmla="*/ 5 h 99"/>
                <a:gd name="T14" fmla="*/ 4 w 87"/>
                <a:gd name="T15" fmla="*/ 4 h 99"/>
                <a:gd name="T16" fmla="*/ 4 w 87"/>
                <a:gd name="T17" fmla="*/ 4 h 99"/>
                <a:gd name="T18" fmla="*/ 4 w 87"/>
                <a:gd name="T19" fmla="*/ 4 h 99"/>
                <a:gd name="T20" fmla="*/ 4 w 87"/>
                <a:gd name="T21" fmla="*/ 4 h 99"/>
                <a:gd name="T22" fmla="*/ 4 w 87"/>
                <a:gd name="T23" fmla="*/ 4 h 99"/>
                <a:gd name="T24" fmla="*/ 4 w 87"/>
                <a:gd name="T25" fmla="*/ 4 h 99"/>
                <a:gd name="T26" fmla="*/ 0 w 87"/>
                <a:gd name="T27" fmla="*/ 0 h 99"/>
                <a:gd name="T28" fmla="*/ 4 w 87"/>
                <a:gd name="T29" fmla="*/ 4 h 99"/>
                <a:gd name="T30" fmla="*/ 0 w 87"/>
                <a:gd name="T31" fmla="*/ 0 h 99"/>
                <a:gd name="T32" fmla="*/ 0 w 87"/>
                <a:gd name="T33" fmla="*/ 0 h 99"/>
                <a:gd name="T34" fmla="*/ 0 w 87"/>
                <a:gd name="T35" fmla="*/ 0 h 99"/>
                <a:gd name="T36" fmla="*/ 0 w 87"/>
                <a:gd name="T37" fmla="*/ 0 h 99"/>
                <a:gd name="T38" fmla="*/ 0 w 87"/>
                <a:gd name="T39" fmla="*/ 0 h 99"/>
                <a:gd name="T40" fmla="*/ 0 w 87"/>
                <a:gd name="T41" fmla="*/ 0 h 99"/>
                <a:gd name="T42" fmla="*/ 0 w 87"/>
                <a:gd name="T43" fmla="*/ 0 h 99"/>
                <a:gd name="T44" fmla="*/ 0 w 87"/>
                <a:gd name="T45" fmla="*/ 0 h 99"/>
                <a:gd name="T46" fmla="*/ 0 w 87"/>
                <a:gd name="T47" fmla="*/ 0 h 99"/>
                <a:gd name="T48" fmla="*/ 0 w 87"/>
                <a:gd name="T49" fmla="*/ 0 h 99"/>
                <a:gd name="T50" fmla="*/ 0 w 87"/>
                <a:gd name="T51" fmla="*/ 0 h 99"/>
                <a:gd name="T52" fmla="*/ 0 w 87"/>
                <a:gd name="T53" fmla="*/ 0 h 99"/>
                <a:gd name="T54" fmla="*/ 0 w 87"/>
                <a:gd name="T5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99">
                  <a:moveTo>
                    <a:pt x="87" y="71"/>
                  </a:moveTo>
                  <a:cubicBezTo>
                    <a:pt x="86" y="83"/>
                    <a:pt x="81" y="92"/>
                    <a:pt x="73" y="99"/>
                  </a:cubicBezTo>
                  <a:cubicBezTo>
                    <a:pt x="73" y="99"/>
                    <a:pt x="73" y="99"/>
                    <a:pt x="73" y="99"/>
                  </a:cubicBezTo>
                  <a:cubicBezTo>
                    <a:pt x="81" y="92"/>
                    <a:pt x="86" y="83"/>
                    <a:pt x="87" y="71"/>
                  </a:cubicBezTo>
                  <a:moveTo>
                    <a:pt x="4" y="5"/>
                  </a:moveTo>
                  <a:cubicBezTo>
                    <a:pt x="4" y="5"/>
                    <a:pt x="4" y="5"/>
                    <a:pt x="4" y="5"/>
                  </a:cubicBezTo>
                  <a:cubicBezTo>
                    <a:pt x="4" y="5"/>
                    <a:pt x="4" y="5"/>
                    <a:pt x="4" y="5"/>
                  </a:cubicBezTo>
                  <a:moveTo>
                    <a:pt x="4" y="4"/>
                  </a:moveTo>
                  <a:cubicBezTo>
                    <a:pt x="4" y="4"/>
                    <a:pt x="4" y="4"/>
                    <a:pt x="4" y="4"/>
                  </a:cubicBezTo>
                  <a:cubicBezTo>
                    <a:pt x="4" y="4"/>
                    <a:pt x="4" y="4"/>
                    <a:pt x="4" y="4"/>
                  </a:cubicBezTo>
                  <a:moveTo>
                    <a:pt x="4" y="4"/>
                  </a:moveTo>
                  <a:cubicBezTo>
                    <a:pt x="4" y="4"/>
                    <a:pt x="4" y="4"/>
                    <a:pt x="4" y="4"/>
                  </a:cubicBezTo>
                  <a:cubicBezTo>
                    <a:pt x="4" y="4"/>
                    <a:pt x="4" y="4"/>
                    <a:pt x="4" y="4"/>
                  </a:cubicBezTo>
                  <a:moveTo>
                    <a:pt x="0" y="0"/>
                  </a:moveTo>
                  <a:cubicBezTo>
                    <a:pt x="1" y="2"/>
                    <a:pt x="3" y="3"/>
                    <a:pt x="4" y="4"/>
                  </a:cubicBezTo>
                  <a:cubicBezTo>
                    <a:pt x="3" y="3"/>
                    <a:pt x="1" y="2"/>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6391A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8" name="îş1îḍé"/>
            <p:cNvSpPr/>
            <p:nvPr/>
          </p:nvSpPr>
          <p:spPr bwMode="auto">
            <a:xfrm>
              <a:off x="8518525" y="4221163"/>
              <a:ext cx="77788" cy="42863"/>
            </a:xfrm>
            <a:custGeom>
              <a:avLst/>
              <a:gdLst>
                <a:gd name="T0" fmla="*/ 20 w 20"/>
                <a:gd name="T1" fmla="*/ 0 h 11"/>
                <a:gd name="T2" fmla="*/ 0 w 20"/>
                <a:gd name="T3" fmla="*/ 11 h 11"/>
                <a:gd name="T4" fmla="*/ 20 w 20"/>
                <a:gd name="T5" fmla="*/ 0 h 11"/>
                <a:gd name="T6" fmla="*/ 20 w 20"/>
                <a:gd name="T7" fmla="*/ 0 h 11"/>
              </a:gdLst>
              <a:ahLst/>
              <a:cxnLst>
                <a:cxn ang="0">
                  <a:pos x="T0" y="T1"/>
                </a:cxn>
                <a:cxn ang="0">
                  <a:pos x="T2" y="T3"/>
                </a:cxn>
                <a:cxn ang="0">
                  <a:pos x="T4" y="T5"/>
                </a:cxn>
                <a:cxn ang="0">
                  <a:pos x="T6" y="T7"/>
                </a:cxn>
              </a:cxnLst>
              <a:rect l="0" t="0" r="r" b="b"/>
              <a:pathLst>
                <a:path w="20" h="11">
                  <a:moveTo>
                    <a:pt x="20" y="0"/>
                  </a:moveTo>
                  <a:cubicBezTo>
                    <a:pt x="14" y="5"/>
                    <a:pt x="7" y="8"/>
                    <a:pt x="0" y="11"/>
                  </a:cubicBezTo>
                  <a:cubicBezTo>
                    <a:pt x="7" y="8"/>
                    <a:pt x="14" y="5"/>
                    <a:pt x="20" y="0"/>
                  </a:cubicBezTo>
                  <a:cubicBezTo>
                    <a:pt x="20" y="0"/>
                    <a:pt x="20" y="0"/>
                    <a:pt x="20" y="0"/>
                  </a:cubicBezTo>
                </a:path>
              </a:pathLst>
            </a:custGeom>
            <a:solidFill>
              <a:srgbClr val="03536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79" name="iṩ1îḓé"/>
            <p:cNvSpPr/>
            <p:nvPr/>
          </p:nvSpPr>
          <p:spPr bwMode="auto">
            <a:xfrm>
              <a:off x="8115300" y="3556001"/>
              <a:ext cx="539750" cy="723900"/>
            </a:xfrm>
            <a:custGeom>
              <a:avLst/>
              <a:gdLst>
                <a:gd name="T0" fmla="*/ 0 w 138"/>
                <a:gd name="T1" fmla="*/ 0 h 185"/>
                <a:gd name="T2" fmla="*/ 38 w 138"/>
                <a:gd name="T3" fmla="*/ 70 h 185"/>
                <a:gd name="T4" fmla="*/ 114 w 138"/>
                <a:gd name="T5" fmla="*/ 145 h 185"/>
                <a:gd name="T6" fmla="*/ 57 w 138"/>
                <a:gd name="T7" fmla="*/ 182 h 185"/>
                <a:gd name="T8" fmla="*/ 56 w 138"/>
                <a:gd name="T9" fmla="*/ 182 h 185"/>
                <a:gd name="T10" fmla="*/ 77 w 138"/>
                <a:gd name="T11" fmla="*/ 185 h 185"/>
                <a:gd name="T12" fmla="*/ 103 w 138"/>
                <a:gd name="T13" fmla="*/ 181 h 185"/>
                <a:gd name="T14" fmla="*/ 123 w 138"/>
                <a:gd name="T15" fmla="*/ 170 h 185"/>
                <a:gd name="T16" fmla="*/ 137 w 138"/>
                <a:gd name="T17" fmla="*/ 142 h 185"/>
                <a:gd name="T18" fmla="*/ 137 w 138"/>
                <a:gd name="T19" fmla="*/ 142 h 185"/>
                <a:gd name="T20" fmla="*/ 138 w 138"/>
                <a:gd name="T21" fmla="*/ 139 h 185"/>
                <a:gd name="T22" fmla="*/ 54 w 138"/>
                <a:gd name="T23" fmla="*/ 76 h 185"/>
                <a:gd name="T24" fmla="*/ 54 w 138"/>
                <a:gd name="T25" fmla="*/ 76 h 185"/>
                <a:gd name="T26" fmla="*/ 54 w 138"/>
                <a:gd name="T27" fmla="*/ 76 h 185"/>
                <a:gd name="T28" fmla="*/ 54 w 138"/>
                <a:gd name="T29" fmla="*/ 76 h 185"/>
                <a:gd name="T30" fmla="*/ 54 w 138"/>
                <a:gd name="T31" fmla="*/ 75 h 185"/>
                <a:gd name="T32" fmla="*/ 54 w 138"/>
                <a:gd name="T33" fmla="*/ 75 h 185"/>
                <a:gd name="T34" fmla="*/ 54 w 138"/>
                <a:gd name="T35" fmla="*/ 75 h 185"/>
                <a:gd name="T36" fmla="*/ 54 w 138"/>
                <a:gd name="T37" fmla="*/ 75 h 185"/>
                <a:gd name="T38" fmla="*/ 54 w 138"/>
                <a:gd name="T39" fmla="*/ 75 h 185"/>
                <a:gd name="T40" fmla="*/ 50 w 138"/>
                <a:gd name="T41" fmla="*/ 71 h 185"/>
                <a:gd name="T42" fmla="*/ 50 w 138"/>
                <a:gd name="T43" fmla="*/ 71 h 185"/>
                <a:gd name="T44" fmla="*/ 50 w 138"/>
                <a:gd name="T45" fmla="*/ 71 h 185"/>
                <a:gd name="T46" fmla="*/ 50 w 138"/>
                <a:gd name="T47" fmla="*/ 71 h 185"/>
                <a:gd name="T48" fmla="*/ 50 w 138"/>
                <a:gd name="T49" fmla="*/ 71 h 185"/>
                <a:gd name="T50" fmla="*/ 50 w 138"/>
                <a:gd name="T51" fmla="*/ 71 h 185"/>
                <a:gd name="T52" fmla="*/ 50 w 138"/>
                <a:gd name="T53" fmla="*/ 71 h 185"/>
                <a:gd name="T54" fmla="*/ 50 w 138"/>
                <a:gd name="T55" fmla="*/ 71 h 185"/>
                <a:gd name="T56" fmla="*/ 50 w 138"/>
                <a:gd name="T57" fmla="*/ 71 h 185"/>
                <a:gd name="T58" fmla="*/ 0 w 138"/>
                <a:gd name="T5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8" h="185">
                  <a:moveTo>
                    <a:pt x="0" y="0"/>
                  </a:moveTo>
                  <a:cubicBezTo>
                    <a:pt x="17" y="23"/>
                    <a:pt x="20" y="50"/>
                    <a:pt x="38" y="70"/>
                  </a:cubicBezTo>
                  <a:cubicBezTo>
                    <a:pt x="61" y="98"/>
                    <a:pt x="122" y="104"/>
                    <a:pt x="114" y="145"/>
                  </a:cubicBezTo>
                  <a:cubicBezTo>
                    <a:pt x="109" y="171"/>
                    <a:pt x="82" y="182"/>
                    <a:pt x="57" y="182"/>
                  </a:cubicBezTo>
                  <a:cubicBezTo>
                    <a:pt x="57" y="182"/>
                    <a:pt x="56" y="182"/>
                    <a:pt x="56" y="182"/>
                  </a:cubicBezTo>
                  <a:cubicBezTo>
                    <a:pt x="62" y="184"/>
                    <a:pt x="69" y="185"/>
                    <a:pt x="77" y="185"/>
                  </a:cubicBezTo>
                  <a:cubicBezTo>
                    <a:pt x="85" y="185"/>
                    <a:pt x="94" y="184"/>
                    <a:pt x="103" y="181"/>
                  </a:cubicBezTo>
                  <a:cubicBezTo>
                    <a:pt x="110" y="178"/>
                    <a:pt x="117" y="175"/>
                    <a:pt x="123" y="170"/>
                  </a:cubicBezTo>
                  <a:cubicBezTo>
                    <a:pt x="131" y="163"/>
                    <a:pt x="136" y="154"/>
                    <a:pt x="137" y="142"/>
                  </a:cubicBezTo>
                  <a:cubicBezTo>
                    <a:pt x="137" y="142"/>
                    <a:pt x="137" y="142"/>
                    <a:pt x="137" y="142"/>
                  </a:cubicBezTo>
                  <a:cubicBezTo>
                    <a:pt x="138" y="141"/>
                    <a:pt x="138" y="140"/>
                    <a:pt x="138" y="139"/>
                  </a:cubicBezTo>
                  <a:cubicBezTo>
                    <a:pt x="138" y="101"/>
                    <a:pt x="80" y="100"/>
                    <a:pt x="54" y="76"/>
                  </a:cubicBezTo>
                  <a:cubicBezTo>
                    <a:pt x="54" y="76"/>
                    <a:pt x="54" y="76"/>
                    <a:pt x="54" y="76"/>
                  </a:cubicBezTo>
                  <a:cubicBezTo>
                    <a:pt x="54" y="76"/>
                    <a:pt x="54" y="76"/>
                    <a:pt x="54" y="76"/>
                  </a:cubicBezTo>
                  <a:cubicBezTo>
                    <a:pt x="54" y="76"/>
                    <a:pt x="54" y="76"/>
                    <a:pt x="54" y="76"/>
                  </a:cubicBezTo>
                  <a:cubicBezTo>
                    <a:pt x="54" y="76"/>
                    <a:pt x="54" y="75"/>
                    <a:pt x="54" y="75"/>
                  </a:cubicBezTo>
                  <a:cubicBezTo>
                    <a:pt x="54" y="75"/>
                    <a:pt x="54" y="75"/>
                    <a:pt x="54" y="75"/>
                  </a:cubicBezTo>
                  <a:cubicBezTo>
                    <a:pt x="54" y="75"/>
                    <a:pt x="54" y="75"/>
                    <a:pt x="54" y="75"/>
                  </a:cubicBezTo>
                  <a:cubicBezTo>
                    <a:pt x="54" y="75"/>
                    <a:pt x="54" y="75"/>
                    <a:pt x="54" y="75"/>
                  </a:cubicBezTo>
                  <a:cubicBezTo>
                    <a:pt x="54" y="75"/>
                    <a:pt x="54" y="75"/>
                    <a:pt x="54" y="75"/>
                  </a:cubicBezTo>
                  <a:cubicBezTo>
                    <a:pt x="53" y="74"/>
                    <a:pt x="51" y="73"/>
                    <a:pt x="50" y="71"/>
                  </a:cubicBezTo>
                  <a:cubicBezTo>
                    <a:pt x="50" y="71"/>
                    <a:pt x="50" y="71"/>
                    <a:pt x="50" y="71"/>
                  </a:cubicBezTo>
                  <a:cubicBezTo>
                    <a:pt x="50" y="71"/>
                    <a:pt x="50" y="71"/>
                    <a:pt x="50" y="71"/>
                  </a:cubicBezTo>
                  <a:cubicBezTo>
                    <a:pt x="50" y="71"/>
                    <a:pt x="50" y="71"/>
                    <a:pt x="50" y="71"/>
                  </a:cubicBezTo>
                  <a:cubicBezTo>
                    <a:pt x="50" y="71"/>
                    <a:pt x="50" y="71"/>
                    <a:pt x="50" y="71"/>
                  </a:cubicBezTo>
                  <a:cubicBezTo>
                    <a:pt x="50" y="71"/>
                    <a:pt x="50" y="71"/>
                    <a:pt x="50" y="71"/>
                  </a:cubicBezTo>
                  <a:cubicBezTo>
                    <a:pt x="50" y="71"/>
                    <a:pt x="50" y="71"/>
                    <a:pt x="50" y="71"/>
                  </a:cubicBezTo>
                  <a:cubicBezTo>
                    <a:pt x="50" y="71"/>
                    <a:pt x="50" y="71"/>
                    <a:pt x="50" y="71"/>
                  </a:cubicBezTo>
                  <a:cubicBezTo>
                    <a:pt x="50" y="71"/>
                    <a:pt x="50" y="71"/>
                    <a:pt x="50" y="71"/>
                  </a:cubicBezTo>
                  <a:cubicBezTo>
                    <a:pt x="31" y="50"/>
                    <a:pt x="26" y="21"/>
                    <a:pt x="0" y="0"/>
                  </a:cubicBezTo>
                </a:path>
              </a:pathLst>
            </a:custGeom>
            <a:solidFill>
              <a:srgbClr val="03244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1" name="iṡḻíḋe"/>
            <p:cNvSpPr/>
            <p:nvPr/>
          </p:nvSpPr>
          <p:spPr bwMode="auto">
            <a:xfrm>
              <a:off x="8264525" y="5014913"/>
              <a:ext cx="301625" cy="355600"/>
            </a:xfrm>
            <a:custGeom>
              <a:avLst/>
              <a:gdLst>
                <a:gd name="T0" fmla="*/ 61 w 77"/>
                <a:gd name="T1" fmla="*/ 63 h 91"/>
                <a:gd name="T2" fmla="*/ 31 w 77"/>
                <a:gd name="T3" fmla="*/ 0 h 91"/>
                <a:gd name="T4" fmla="*/ 1 w 77"/>
                <a:gd name="T5" fmla="*/ 19 h 91"/>
                <a:gd name="T6" fmla="*/ 41 w 77"/>
                <a:gd name="T7" fmla="*/ 62 h 91"/>
                <a:gd name="T8" fmla="*/ 36 w 77"/>
                <a:gd name="T9" fmla="*/ 73 h 91"/>
                <a:gd name="T10" fmla="*/ 8 w 77"/>
                <a:gd name="T11" fmla="*/ 88 h 91"/>
                <a:gd name="T12" fmla="*/ 66 w 77"/>
                <a:gd name="T13" fmla="*/ 89 h 91"/>
                <a:gd name="T14" fmla="*/ 61 w 77"/>
                <a:gd name="T15" fmla="*/ 63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91">
                  <a:moveTo>
                    <a:pt x="61" y="63"/>
                  </a:moveTo>
                  <a:cubicBezTo>
                    <a:pt x="55" y="54"/>
                    <a:pt x="42" y="24"/>
                    <a:pt x="31" y="0"/>
                  </a:cubicBezTo>
                  <a:cubicBezTo>
                    <a:pt x="23" y="6"/>
                    <a:pt x="12" y="13"/>
                    <a:pt x="1" y="19"/>
                  </a:cubicBezTo>
                  <a:cubicBezTo>
                    <a:pt x="21" y="40"/>
                    <a:pt x="39" y="59"/>
                    <a:pt x="41" y="62"/>
                  </a:cubicBezTo>
                  <a:cubicBezTo>
                    <a:pt x="45" y="68"/>
                    <a:pt x="41" y="70"/>
                    <a:pt x="36" y="73"/>
                  </a:cubicBezTo>
                  <a:cubicBezTo>
                    <a:pt x="29" y="77"/>
                    <a:pt x="0" y="85"/>
                    <a:pt x="8" y="88"/>
                  </a:cubicBezTo>
                  <a:cubicBezTo>
                    <a:pt x="17" y="91"/>
                    <a:pt x="54" y="90"/>
                    <a:pt x="66" y="89"/>
                  </a:cubicBezTo>
                  <a:cubicBezTo>
                    <a:pt x="77" y="88"/>
                    <a:pt x="70" y="77"/>
                    <a:pt x="61" y="63"/>
                  </a:cubicBezTo>
                  <a:close/>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2" name="ï$1îdè"/>
            <p:cNvSpPr/>
            <p:nvPr/>
          </p:nvSpPr>
          <p:spPr bwMode="auto">
            <a:xfrm>
              <a:off x="9097963" y="4999038"/>
              <a:ext cx="336550" cy="376238"/>
            </a:xfrm>
            <a:custGeom>
              <a:avLst/>
              <a:gdLst>
                <a:gd name="T0" fmla="*/ 69 w 86"/>
                <a:gd name="T1" fmla="*/ 70 h 96"/>
                <a:gd name="T2" fmla="*/ 19 w 86"/>
                <a:gd name="T3" fmla="*/ 0 h 96"/>
                <a:gd name="T4" fmla="*/ 0 w 86"/>
                <a:gd name="T5" fmla="*/ 27 h 96"/>
                <a:gd name="T6" fmla="*/ 58 w 86"/>
                <a:gd name="T7" fmla="*/ 78 h 96"/>
                <a:gd name="T8" fmla="*/ 29 w 86"/>
                <a:gd name="T9" fmla="*/ 94 h 96"/>
                <a:gd name="T10" fmla="*/ 83 w 86"/>
                <a:gd name="T11" fmla="*/ 91 h 96"/>
                <a:gd name="T12" fmla="*/ 69 w 86"/>
                <a:gd name="T13" fmla="*/ 70 h 96"/>
              </a:gdLst>
              <a:ahLst/>
              <a:cxnLst>
                <a:cxn ang="0">
                  <a:pos x="T0" y="T1"/>
                </a:cxn>
                <a:cxn ang="0">
                  <a:pos x="T2" y="T3"/>
                </a:cxn>
                <a:cxn ang="0">
                  <a:pos x="T4" y="T5"/>
                </a:cxn>
                <a:cxn ang="0">
                  <a:pos x="T6" y="T7"/>
                </a:cxn>
                <a:cxn ang="0">
                  <a:pos x="T8" y="T9"/>
                </a:cxn>
                <a:cxn ang="0">
                  <a:pos x="T10" y="T11"/>
                </a:cxn>
                <a:cxn ang="0">
                  <a:pos x="T12" y="T13"/>
                </a:cxn>
              </a:cxnLst>
              <a:rect l="0" t="0" r="r" b="b"/>
              <a:pathLst>
                <a:path w="86" h="96">
                  <a:moveTo>
                    <a:pt x="69" y="70"/>
                  </a:moveTo>
                  <a:cubicBezTo>
                    <a:pt x="60" y="62"/>
                    <a:pt x="38" y="25"/>
                    <a:pt x="19" y="0"/>
                  </a:cubicBezTo>
                  <a:cubicBezTo>
                    <a:pt x="15" y="9"/>
                    <a:pt x="9" y="19"/>
                    <a:pt x="0" y="27"/>
                  </a:cubicBezTo>
                  <a:cubicBezTo>
                    <a:pt x="29" y="51"/>
                    <a:pt x="58" y="76"/>
                    <a:pt x="58" y="78"/>
                  </a:cubicBezTo>
                  <a:cubicBezTo>
                    <a:pt x="58" y="84"/>
                    <a:pt x="28" y="88"/>
                    <a:pt x="29" y="94"/>
                  </a:cubicBezTo>
                  <a:cubicBezTo>
                    <a:pt x="29" y="94"/>
                    <a:pt x="81" y="96"/>
                    <a:pt x="83" y="91"/>
                  </a:cubicBezTo>
                  <a:cubicBezTo>
                    <a:pt x="86" y="86"/>
                    <a:pt x="80" y="79"/>
                    <a:pt x="69" y="70"/>
                  </a:cubicBezTo>
                  <a:close/>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3" name="ïṥḷiḋe"/>
            <p:cNvSpPr/>
            <p:nvPr/>
          </p:nvSpPr>
          <p:spPr bwMode="auto">
            <a:xfrm>
              <a:off x="9207500" y="5316538"/>
              <a:ext cx="222250" cy="58738"/>
            </a:xfrm>
            <a:custGeom>
              <a:avLst/>
              <a:gdLst>
                <a:gd name="T0" fmla="*/ 21 w 57"/>
                <a:gd name="T1" fmla="*/ 3 h 15"/>
                <a:gd name="T2" fmla="*/ 1 w 57"/>
                <a:gd name="T3" fmla="*/ 13 h 15"/>
                <a:gd name="T4" fmla="*/ 55 w 57"/>
                <a:gd name="T5" fmla="*/ 10 h 15"/>
                <a:gd name="T6" fmla="*/ 53 w 57"/>
                <a:gd name="T7" fmla="*/ 0 h 15"/>
                <a:gd name="T8" fmla="*/ 21 w 57"/>
                <a:gd name="T9" fmla="*/ 3 h 15"/>
              </a:gdLst>
              <a:ahLst/>
              <a:cxnLst>
                <a:cxn ang="0">
                  <a:pos x="T0" y="T1"/>
                </a:cxn>
                <a:cxn ang="0">
                  <a:pos x="T2" y="T3"/>
                </a:cxn>
                <a:cxn ang="0">
                  <a:pos x="T4" y="T5"/>
                </a:cxn>
                <a:cxn ang="0">
                  <a:pos x="T6" y="T7"/>
                </a:cxn>
                <a:cxn ang="0">
                  <a:pos x="T8" y="T9"/>
                </a:cxn>
              </a:cxnLst>
              <a:rect l="0" t="0" r="r" b="b"/>
              <a:pathLst>
                <a:path w="57" h="15">
                  <a:moveTo>
                    <a:pt x="21" y="3"/>
                  </a:moveTo>
                  <a:cubicBezTo>
                    <a:pt x="12" y="6"/>
                    <a:pt x="0" y="9"/>
                    <a:pt x="1" y="13"/>
                  </a:cubicBezTo>
                  <a:cubicBezTo>
                    <a:pt x="1" y="13"/>
                    <a:pt x="53" y="15"/>
                    <a:pt x="55" y="10"/>
                  </a:cubicBezTo>
                  <a:cubicBezTo>
                    <a:pt x="57" y="7"/>
                    <a:pt x="56" y="4"/>
                    <a:pt x="53" y="0"/>
                  </a:cubicBezTo>
                  <a:cubicBezTo>
                    <a:pt x="40" y="4"/>
                    <a:pt x="29" y="4"/>
                    <a:pt x="21" y="3"/>
                  </a:cubicBezTo>
                  <a:close/>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4" name="í$líḋê"/>
            <p:cNvSpPr/>
            <p:nvPr/>
          </p:nvSpPr>
          <p:spPr bwMode="auto">
            <a:xfrm>
              <a:off x="8272463" y="5316538"/>
              <a:ext cx="277813" cy="53975"/>
            </a:xfrm>
            <a:custGeom>
              <a:avLst/>
              <a:gdLst>
                <a:gd name="T0" fmla="*/ 24 w 71"/>
                <a:gd name="T1" fmla="*/ 0 h 14"/>
                <a:gd name="T2" fmla="*/ 6 w 71"/>
                <a:gd name="T3" fmla="*/ 11 h 14"/>
                <a:gd name="T4" fmla="*/ 64 w 71"/>
                <a:gd name="T5" fmla="*/ 12 h 14"/>
                <a:gd name="T6" fmla="*/ 68 w 71"/>
                <a:gd name="T7" fmla="*/ 1 h 14"/>
                <a:gd name="T8" fmla="*/ 24 w 71"/>
                <a:gd name="T9" fmla="*/ 0 h 14"/>
              </a:gdLst>
              <a:ahLst/>
              <a:cxnLst>
                <a:cxn ang="0">
                  <a:pos x="T0" y="T1"/>
                </a:cxn>
                <a:cxn ang="0">
                  <a:pos x="T2" y="T3"/>
                </a:cxn>
                <a:cxn ang="0">
                  <a:pos x="T4" y="T5"/>
                </a:cxn>
                <a:cxn ang="0">
                  <a:pos x="T6" y="T7"/>
                </a:cxn>
                <a:cxn ang="0">
                  <a:pos x="T8" y="T9"/>
                </a:cxn>
              </a:cxnLst>
              <a:rect l="0" t="0" r="r" b="b"/>
              <a:pathLst>
                <a:path w="71" h="14">
                  <a:moveTo>
                    <a:pt x="24" y="0"/>
                  </a:moveTo>
                  <a:cubicBezTo>
                    <a:pt x="13" y="4"/>
                    <a:pt x="0" y="9"/>
                    <a:pt x="6" y="11"/>
                  </a:cubicBezTo>
                  <a:cubicBezTo>
                    <a:pt x="15" y="14"/>
                    <a:pt x="52" y="13"/>
                    <a:pt x="64" y="12"/>
                  </a:cubicBezTo>
                  <a:cubicBezTo>
                    <a:pt x="71" y="11"/>
                    <a:pt x="71" y="7"/>
                    <a:pt x="68" y="1"/>
                  </a:cubicBezTo>
                  <a:cubicBezTo>
                    <a:pt x="49" y="5"/>
                    <a:pt x="35" y="3"/>
                    <a:pt x="24" y="0"/>
                  </a:cubicBezTo>
                  <a:close/>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5" name="íṧḻïḋé"/>
            <p:cNvSpPr/>
            <p:nvPr/>
          </p:nvSpPr>
          <p:spPr bwMode="auto">
            <a:xfrm>
              <a:off x="6216650" y="2997201"/>
              <a:ext cx="1401763" cy="1184275"/>
            </a:xfrm>
            <a:custGeom>
              <a:avLst/>
              <a:gdLst>
                <a:gd name="T0" fmla="*/ 41 w 358"/>
                <a:gd name="T1" fmla="*/ 89 h 303"/>
                <a:gd name="T2" fmla="*/ 113 w 358"/>
                <a:gd name="T3" fmla="*/ 161 h 303"/>
                <a:gd name="T4" fmla="*/ 41 w 358"/>
                <a:gd name="T5" fmla="*/ 234 h 303"/>
                <a:gd name="T6" fmla="*/ 0 w 358"/>
                <a:gd name="T7" fmla="*/ 221 h 303"/>
                <a:gd name="T8" fmla="*/ 0 w 358"/>
                <a:gd name="T9" fmla="*/ 303 h 303"/>
                <a:gd name="T10" fmla="*/ 358 w 358"/>
                <a:gd name="T11" fmla="*/ 303 h 303"/>
                <a:gd name="T12" fmla="*/ 358 w 358"/>
                <a:gd name="T13" fmla="*/ 99 h 303"/>
                <a:gd name="T14" fmla="*/ 267 w 358"/>
                <a:gd name="T15" fmla="*/ 8 h 303"/>
                <a:gd name="T16" fmla="*/ 5 w 358"/>
                <a:gd name="T17" fmla="*/ 0 h 303"/>
                <a:gd name="T18" fmla="*/ 0 w 358"/>
                <a:gd name="T19" fmla="*/ 7 h 303"/>
                <a:gd name="T20" fmla="*/ 0 w 358"/>
                <a:gd name="T21" fmla="*/ 102 h 303"/>
                <a:gd name="T22" fmla="*/ 41 w 358"/>
                <a:gd name="T23" fmla="*/ 8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8" h="303">
                  <a:moveTo>
                    <a:pt x="41" y="89"/>
                  </a:moveTo>
                  <a:cubicBezTo>
                    <a:pt x="81" y="89"/>
                    <a:pt x="113" y="122"/>
                    <a:pt x="113" y="161"/>
                  </a:cubicBezTo>
                  <a:cubicBezTo>
                    <a:pt x="113" y="201"/>
                    <a:pt x="80" y="234"/>
                    <a:pt x="41" y="234"/>
                  </a:cubicBezTo>
                  <a:cubicBezTo>
                    <a:pt x="25" y="234"/>
                    <a:pt x="11" y="229"/>
                    <a:pt x="0" y="221"/>
                  </a:cubicBezTo>
                  <a:cubicBezTo>
                    <a:pt x="0" y="303"/>
                    <a:pt x="0" y="303"/>
                    <a:pt x="0" y="303"/>
                  </a:cubicBezTo>
                  <a:cubicBezTo>
                    <a:pt x="358" y="303"/>
                    <a:pt x="358" y="303"/>
                    <a:pt x="358" y="303"/>
                  </a:cubicBezTo>
                  <a:cubicBezTo>
                    <a:pt x="358" y="99"/>
                    <a:pt x="358" y="99"/>
                    <a:pt x="358" y="99"/>
                  </a:cubicBezTo>
                  <a:cubicBezTo>
                    <a:pt x="358" y="48"/>
                    <a:pt x="317" y="8"/>
                    <a:pt x="267" y="8"/>
                  </a:cubicBezTo>
                  <a:cubicBezTo>
                    <a:pt x="5" y="0"/>
                    <a:pt x="5" y="0"/>
                    <a:pt x="5" y="0"/>
                  </a:cubicBezTo>
                  <a:cubicBezTo>
                    <a:pt x="0" y="7"/>
                    <a:pt x="0" y="7"/>
                    <a:pt x="0" y="7"/>
                  </a:cubicBezTo>
                  <a:cubicBezTo>
                    <a:pt x="0" y="102"/>
                    <a:pt x="0" y="102"/>
                    <a:pt x="0" y="102"/>
                  </a:cubicBezTo>
                  <a:cubicBezTo>
                    <a:pt x="12" y="94"/>
                    <a:pt x="26" y="89"/>
                    <a:pt x="41" y="89"/>
                  </a:cubicBezTo>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6" name="iśľíḑê"/>
            <p:cNvSpPr/>
            <p:nvPr/>
          </p:nvSpPr>
          <p:spPr bwMode="auto">
            <a:xfrm>
              <a:off x="6624638" y="4064001"/>
              <a:ext cx="566738" cy="563563"/>
            </a:xfrm>
            <a:custGeom>
              <a:avLst/>
              <a:gdLst>
                <a:gd name="T0" fmla="*/ 0 w 145"/>
                <a:gd name="T1" fmla="*/ 72 h 144"/>
                <a:gd name="T2" fmla="*/ 72 w 145"/>
                <a:gd name="T3" fmla="*/ 0 h 144"/>
                <a:gd name="T4" fmla="*/ 145 w 145"/>
                <a:gd name="T5" fmla="*/ 72 h 144"/>
                <a:gd name="T6" fmla="*/ 72 w 145"/>
                <a:gd name="T7" fmla="*/ 144 h 144"/>
                <a:gd name="T8" fmla="*/ 0 w 145"/>
                <a:gd name="T9" fmla="*/ 72 h 144"/>
              </a:gdLst>
              <a:ahLst/>
              <a:cxnLst>
                <a:cxn ang="0">
                  <a:pos x="T0" y="T1"/>
                </a:cxn>
                <a:cxn ang="0">
                  <a:pos x="T2" y="T3"/>
                </a:cxn>
                <a:cxn ang="0">
                  <a:pos x="T4" y="T5"/>
                </a:cxn>
                <a:cxn ang="0">
                  <a:pos x="T6" y="T7"/>
                </a:cxn>
                <a:cxn ang="0">
                  <a:pos x="T8" y="T9"/>
                </a:cxn>
              </a:cxnLst>
              <a:rect l="0" t="0" r="r" b="b"/>
              <a:pathLst>
                <a:path w="145" h="144">
                  <a:moveTo>
                    <a:pt x="0" y="72"/>
                  </a:moveTo>
                  <a:cubicBezTo>
                    <a:pt x="0" y="32"/>
                    <a:pt x="32" y="0"/>
                    <a:pt x="72" y="0"/>
                  </a:cubicBezTo>
                  <a:cubicBezTo>
                    <a:pt x="112" y="0"/>
                    <a:pt x="145" y="32"/>
                    <a:pt x="145" y="72"/>
                  </a:cubicBezTo>
                  <a:cubicBezTo>
                    <a:pt x="144" y="112"/>
                    <a:pt x="112" y="144"/>
                    <a:pt x="72" y="144"/>
                  </a:cubicBezTo>
                  <a:cubicBezTo>
                    <a:pt x="32" y="144"/>
                    <a:pt x="0" y="112"/>
                    <a:pt x="0" y="72"/>
                  </a:cubicBezTo>
                </a:path>
              </a:pathLst>
            </a:custGeom>
            <a:solidFill>
              <a:srgbClr val="5EC1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8" name="ïŝľíḑè"/>
            <p:cNvSpPr/>
            <p:nvPr/>
          </p:nvSpPr>
          <p:spPr bwMode="auto">
            <a:xfrm>
              <a:off x="6232525" y="2997201"/>
              <a:ext cx="1404938" cy="1184275"/>
            </a:xfrm>
            <a:custGeom>
              <a:avLst/>
              <a:gdLst>
                <a:gd name="T0" fmla="*/ 42 w 359"/>
                <a:gd name="T1" fmla="*/ 82 h 303"/>
                <a:gd name="T2" fmla="*/ 114 w 359"/>
                <a:gd name="T3" fmla="*/ 154 h 303"/>
                <a:gd name="T4" fmla="*/ 41 w 359"/>
                <a:gd name="T5" fmla="*/ 226 h 303"/>
                <a:gd name="T6" fmla="*/ 1 w 359"/>
                <a:gd name="T7" fmla="*/ 214 h 303"/>
                <a:gd name="T8" fmla="*/ 0 w 359"/>
                <a:gd name="T9" fmla="*/ 303 h 303"/>
                <a:gd name="T10" fmla="*/ 358 w 359"/>
                <a:gd name="T11" fmla="*/ 303 h 303"/>
                <a:gd name="T12" fmla="*/ 359 w 359"/>
                <a:gd name="T13" fmla="*/ 91 h 303"/>
                <a:gd name="T14" fmla="*/ 268 w 359"/>
                <a:gd name="T15" fmla="*/ 0 h 303"/>
                <a:gd name="T16" fmla="*/ 1 w 359"/>
                <a:gd name="T17" fmla="*/ 0 h 303"/>
                <a:gd name="T18" fmla="*/ 1 w 359"/>
                <a:gd name="T19" fmla="*/ 94 h 303"/>
                <a:gd name="T20" fmla="*/ 42 w 359"/>
                <a:gd name="T21" fmla="*/ 8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303">
                  <a:moveTo>
                    <a:pt x="42" y="82"/>
                  </a:moveTo>
                  <a:cubicBezTo>
                    <a:pt x="81" y="82"/>
                    <a:pt x="114" y="114"/>
                    <a:pt x="114" y="154"/>
                  </a:cubicBezTo>
                  <a:cubicBezTo>
                    <a:pt x="114" y="194"/>
                    <a:pt x="81" y="226"/>
                    <a:pt x="41" y="226"/>
                  </a:cubicBezTo>
                  <a:cubicBezTo>
                    <a:pt x="26" y="226"/>
                    <a:pt x="12" y="222"/>
                    <a:pt x="1" y="214"/>
                  </a:cubicBezTo>
                  <a:cubicBezTo>
                    <a:pt x="0" y="303"/>
                    <a:pt x="0" y="303"/>
                    <a:pt x="0" y="303"/>
                  </a:cubicBezTo>
                  <a:cubicBezTo>
                    <a:pt x="358" y="303"/>
                    <a:pt x="358" y="303"/>
                    <a:pt x="358" y="303"/>
                  </a:cubicBezTo>
                  <a:cubicBezTo>
                    <a:pt x="359" y="91"/>
                    <a:pt x="359" y="91"/>
                    <a:pt x="359" y="91"/>
                  </a:cubicBezTo>
                  <a:cubicBezTo>
                    <a:pt x="359" y="41"/>
                    <a:pt x="318" y="1"/>
                    <a:pt x="268" y="0"/>
                  </a:cubicBezTo>
                  <a:cubicBezTo>
                    <a:pt x="1" y="0"/>
                    <a:pt x="1" y="0"/>
                    <a:pt x="1" y="0"/>
                  </a:cubicBezTo>
                  <a:cubicBezTo>
                    <a:pt x="1" y="94"/>
                    <a:pt x="1" y="94"/>
                    <a:pt x="1" y="94"/>
                  </a:cubicBezTo>
                  <a:cubicBezTo>
                    <a:pt x="12" y="87"/>
                    <a:pt x="26" y="82"/>
                    <a:pt x="42" y="82"/>
                  </a:cubicBezTo>
                </a:path>
              </a:pathLst>
            </a:custGeom>
            <a:solidFill>
              <a:srgbClr val="5EC1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89" name="ïşḻïḑê"/>
            <p:cNvSpPr/>
            <p:nvPr/>
          </p:nvSpPr>
          <p:spPr bwMode="auto">
            <a:xfrm>
              <a:off x="3916363" y="3865563"/>
              <a:ext cx="355600" cy="446088"/>
            </a:xfrm>
            <a:custGeom>
              <a:avLst/>
              <a:gdLst>
                <a:gd name="T0" fmla="*/ 3 w 91"/>
                <a:gd name="T1" fmla="*/ 26 h 114"/>
                <a:gd name="T2" fmla="*/ 67 w 91"/>
                <a:gd name="T3" fmla="*/ 112 h 114"/>
                <a:gd name="T4" fmla="*/ 49 w 91"/>
                <a:gd name="T5" fmla="*/ 30 h 114"/>
                <a:gd name="T6" fmla="*/ 3 w 91"/>
                <a:gd name="T7" fmla="*/ 26 h 114"/>
              </a:gdLst>
              <a:ahLst/>
              <a:cxnLst>
                <a:cxn ang="0">
                  <a:pos x="T0" y="T1"/>
                </a:cxn>
                <a:cxn ang="0">
                  <a:pos x="T2" y="T3"/>
                </a:cxn>
                <a:cxn ang="0">
                  <a:pos x="T4" y="T5"/>
                </a:cxn>
                <a:cxn ang="0">
                  <a:pos x="T6" y="T7"/>
                </a:cxn>
              </a:cxnLst>
              <a:rect l="0" t="0" r="r" b="b"/>
              <a:pathLst>
                <a:path w="91" h="114">
                  <a:moveTo>
                    <a:pt x="3" y="26"/>
                  </a:moveTo>
                  <a:cubicBezTo>
                    <a:pt x="6" y="44"/>
                    <a:pt x="43" y="110"/>
                    <a:pt x="67" y="112"/>
                  </a:cubicBezTo>
                  <a:cubicBezTo>
                    <a:pt x="91" y="114"/>
                    <a:pt x="54" y="55"/>
                    <a:pt x="49" y="30"/>
                  </a:cubicBezTo>
                  <a:cubicBezTo>
                    <a:pt x="43" y="0"/>
                    <a:pt x="0" y="8"/>
                    <a:pt x="3" y="26"/>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0" name="ïş1ïdé"/>
            <p:cNvSpPr/>
            <p:nvPr/>
          </p:nvSpPr>
          <p:spPr bwMode="auto">
            <a:xfrm>
              <a:off x="4130675" y="4181476"/>
              <a:ext cx="509588" cy="234950"/>
            </a:xfrm>
            <a:custGeom>
              <a:avLst/>
              <a:gdLst>
                <a:gd name="T0" fmla="*/ 3 w 130"/>
                <a:gd name="T1" fmla="*/ 6 h 60"/>
                <a:gd name="T2" fmla="*/ 2 w 130"/>
                <a:gd name="T3" fmla="*/ 14 h 60"/>
                <a:gd name="T4" fmla="*/ 12 w 130"/>
                <a:gd name="T5" fmla="*/ 33 h 60"/>
                <a:gd name="T6" fmla="*/ 82 w 130"/>
                <a:gd name="T7" fmla="*/ 59 h 60"/>
                <a:gd name="T8" fmla="*/ 95 w 130"/>
                <a:gd name="T9" fmla="*/ 59 h 60"/>
                <a:gd name="T10" fmla="*/ 129 w 130"/>
                <a:gd name="T11" fmla="*/ 48 h 60"/>
                <a:gd name="T12" fmla="*/ 103 w 130"/>
                <a:gd name="T13" fmla="*/ 38 h 60"/>
                <a:gd name="T14" fmla="*/ 90 w 130"/>
                <a:gd name="T15" fmla="*/ 39 h 60"/>
                <a:gd name="T16" fmla="*/ 12 w 130"/>
                <a:gd name="T17" fmla="*/ 0 h 60"/>
                <a:gd name="T18" fmla="*/ 3 w 130"/>
                <a:gd name="T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60">
                  <a:moveTo>
                    <a:pt x="3" y="6"/>
                  </a:moveTo>
                  <a:cubicBezTo>
                    <a:pt x="2" y="14"/>
                    <a:pt x="2" y="14"/>
                    <a:pt x="2" y="14"/>
                  </a:cubicBezTo>
                  <a:cubicBezTo>
                    <a:pt x="0" y="22"/>
                    <a:pt x="4" y="30"/>
                    <a:pt x="12" y="33"/>
                  </a:cubicBezTo>
                  <a:cubicBezTo>
                    <a:pt x="33" y="42"/>
                    <a:pt x="74" y="60"/>
                    <a:pt x="82" y="59"/>
                  </a:cubicBezTo>
                  <a:cubicBezTo>
                    <a:pt x="85" y="58"/>
                    <a:pt x="90" y="58"/>
                    <a:pt x="95" y="59"/>
                  </a:cubicBezTo>
                  <a:cubicBezTo>
                    <a:pt x="110" y="59"/>
                    <a:pt x="130" y="60"/>
                    <a:pt x="129" y="48"/>
                  </a:cubicBezTo>
                  <a:cubicBezTo>
                    <a:pt x="128" y="36"/>
                    <a:pt x="115" y="37"/>
                    <a:pt x="103" y="38"/>
                  </a:cubicBezTo>
                  <a:cubicBezTo>
                    <a:pt x="98" y="39"/>
                    <a:pt x="94" y="39"/>
                    <a:pt x="90" y="39"/>
                  </a:cubicBezTo>
                  <a:cubicBezTo>
                    <a:pt x="76" y="39"/>
                    <a:pt x="12" y="0"/>
                    <a:pt x="12" y="0"/>
                  </a:cubicBezTo>
                  <a:cubicBezTo>
                    <a:pt x="3" y="6"/>
                    <a:pt x="3" y="6"/>
                    <a:pt x="3" y="6"/>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1" name="íṥ1ïďè"/>
            <p:cNvSpPr/>
            <p:nvPr/>
          </p:nvSpPr>
          <p:spPr bwMode="auto">
            <a:xfrm>
              <a:off x="4189413" y="4189413"/>
              <a:ext cx="200025" cy="109538"/>
            </a:xfrm>
            <a:custGeom>
              <a:avLst/>
              <a:gdLst>
                <a:gd name="T0" fmla="*/ 0 w 51"/>
                <a:gd name="T1" fmla="*/ 0 h 28"/>
                <a:gd name="T2" fmla="*/ 51 w 51"/>
                <a:gd name="T3" fmla="*/ 28 h 28"/>
                <a:gd name="T4" fmla="*/ 51 w 51"/>
                <a:gd name="T5" fmla="*/ 28 h 28"/>
                <a:gd name="T6" fmla="*/ 0 w 51"/>
                <a:gd name="T7" fmla="*/ 0 h 28"/>
              </a:gdLst>
              <a:ahLst/>
              <a:cxnLst>
                <a:cxn ang="0">
                  <a:pos x="T0" y="T1"/>
                </a:cxn>
                <a:cxn ang="0">
                  <a:pos x="T2" y="T3"/>
                </a:cxn>
                <a:cxn ang="0">
                  <a:pos x="T4" y="T5"/>
                </a:cxn>
                <a:cxn ang="0">
                  <a:pos x="T6" y="T7"/>
                </a:cxn>
              </a:cxnLst>
              <a:rect l="0" t="0" r="r" b="b"/>
              <a:pathLst>
                <a:path w="51" h="28">
                  <a:moveTo>
                    <a:pt x="0" y="0"/>
                  </a:moveTo>
                  <a:cubicBezTo>
                    <a:pt x="9" y="5"/>
                    <a:pt x="32" y="19"/>
                    <a:pt x="51" y="28"/>
                  </a:cubicBezTo>
                  <a:cubicBezTo>
                    <a:pt x="51" y="28"/>
                    <a:pt x="51" y="28"/>
                    <a:pt x="51" y="28"/>
                  </a:cubicBezTo>
                  <a:cubicBezTo>
                    <a:pt x="32" y="19"/>
                    <a:pt x="9" y="5"/>
                    <a:pt x="0" y="0"/>
                  </a:cubicBezTo>
                </a:path>
              </a:pathLst>
            </a:custGeom>
            <a:solidFill>
              <a:srgbClr val="CAABA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2" name="iS1îḓê"/>
            <p:cNvSpPr/>
            <p:nvPr/>
          </p:nvSpPr>
          <p:spPr bwMode="auto">
            <a:xfrm>
              <a:off x="4143375" y="4135438"/>
              <a:ext cx="42863" cy="61913"/>
            </a:xfrm>
            <a:custGeom>
              <a:avLst/>
              <a:gdLst>
                <a:gd name="T0" fmla="*/ 6 w 11"/>
                <a:gd name="T1" fmla="*/ 0 h 16"/>
                <a:gd name="T2" fmla="*/ 0 w 11"/>
                <a:gd name="T3" fmla="*/ 4 h 16"/>
                <a:gd name="T4" fmla="*/ 1 w 11"/>
                <a:gd name="T5" fmla="*/ 5 h 16"/>
                <a:gd name="T6" fmla="*/ 3 w 11"/>
                <a:gd name="T7" fmla="*/ 16 h 16"/>
                <a:gd name="T8" fmla="*/ 9 w 11"/>
                <a:gd name="T9" fmla="*/ 12 h 16"/>
                <a:gd name="T10" fmla="*/ 11 w 11"/>
                <a:gd name="T11" fmla="*/ 13 h 16"/>
                <a:gd name="T12" fmla="*/ 6 w 11"/>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1" h="16">
                  <a:moveTo>
                    <a:pt x="6" y="0"/>
                  </a:moveTo>
                  <a:cubicBezTo>
                    <a:pt x="4" y="1"/>
                    <a:pt x="2" y="3"/>
                    <a:pt x="0" y="4"/>
                  </a:cubicBezTo>
                  <a:cubicBezTo>
                    <a:pt x="0" y="4"/>
                    <a:pt x="0" y="5"/>
                    <a:pt x="1" y="5"/>
                  </a:cubicBezTo>
                  <a:cubicBezTo>
                    <a:pt x="1" y="9"/>
                    <a:pt x="2" y="12"/>
                    <a:pt x="3" y="16"/>
                  </a:cubicBezTo>
                  <a:cubicBezTo>
                    <a:pt x="9" y="12"/>
                    <a:pt x="9" y="12"/>
                    <a:pt x="9" y="12"/>
                  </a:cubicBezTo>
                  <a:cubicBezTo>
                    <a:pt x="9" y="12"/>
                    <a:pt x="10" y="12"/>
                    <a:pt x="11" y="13"/>
                  </a:cubicBezTo>
                  <a:cubicBezTo>
                    <a:pt x="9" y="9"/>
                    <a:pt x="8" y="5"/>
                    <a:pt x="6" y="0"/>
                  </a:cubicBezTo>
                </a:path>
              </a:pathLst>
            </a:custGeom>
            <a:solidFill>
              <a:srgbClr val="BA46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3" name="ïṥḻïḋé"/>
            <p:cNvSpPr/>
            <p:nvPr/>
          </p:nvSpPr>
          <p:spPr bwMode="auto">
            <a:xfrm>
              <a:off x="4154488" y="4181476"/>
              <a:ext cx="234950" cy="215900"/>
            </a:xfrm>
            <a:custGeom>
              <a:avLst/>
              <a:gdLst>
                <a:gd name="T0" fmla="*/ 6 w 60"/>
                <a:gd name="T1" fmla="*/ 0 h 55"/>
                <a:gd name="T2" fmla="*/ 0 w 60"/>
                <a:gd name="T3" fmla="*/ 4 h 55"/>
                <a:gd name="T4" fmla="*/ 5 w 60"/>
                <a:gd name="T5" fmla="*/ 28 h 55"/>
                <a:gd name="T6" fmla="*/ 15 w 60"/>
                <a:gd name="T7" fmla="*/ 37 h 55"/>
                <a:gd name="T8" fmla="*/ 60 w 60"/>
                <a:gd name="T9" fmla="*/ 55 h 55"/>
                <a:gd name="T10" fmla="*/ 60 w 60"/>
                <a:gd name="T11" fmla="*/ 30 h 55"/>
                <a:gd name="T12" fmla="*/ 9 w 60"/>
                <a:gd name="T13" fmla="*/ 2 h 55"/>
                <a:gd name="T14" fmla="*/ 8 w 60"/>
                <a:gd name="T15" fmla="*/ 1 h 55"/>
                <a:gd name="T16" fmla="*/ 8 w 60"/>
                <a:gd name="T17" fmla="*/ 1 h 55"/>
                <a:gd name="T18" fmla="*/ 6 w 60"/>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5">
                  <a:moveTo>
                    <a:pt x="6" y="0"/>
                  </a:moveTo>
                  <a:cubicBezTo>
                    <a:pt x="0" y="4"/>
                    <a:pt x="0" y="4"/>
                    <a:pt x="0" y="4"/>
                  </a:cubicBezTo>
                  <a:cubicBezTo>
                    <a:pt x="2" y="12"/>
                    <a:pt x="4" y="20"/>
                    <a:pt x="5" y="28"/>
                  </a:cubicBezTo>
                  <a:cubicBezTo>
                    <a:pt x="7" y="29"/>
                    <a:pt x="11" y="33"/>
                    <a:pt x="15" y="37"/>
                  </a:cubicBezTo>
                  <a:cubicBezTo>
                    <a:pt x="29" y="43"/>
                    <a:pt x="47" y="51"/>
                    <a:pt x="60" y="55"/>
                  </a:cubicBezTo>
                  <a:cubicBezTo>
                    <a:pt x="60" y="30"/>
                    <a:pt x="60" y="30"/>
                    <a:pt x="60" y="30"/>
                  </a:cubicBezTo>
                  <a:cubicBezTo>
                    <a:pt x="41" y="21"/>
                    <a:pt x="18" y="7"/>
                    <a:pt x="9" y="2"/>
                  </a:cubicBezTo>
                  <a:cubicBezTo>
                    <a:pt x="9" y="1"/>
                    <a:pt x="8" y="1"/>
                    <a:pt x="8" y="1"/>
                  </a:cubicBezTo>
                  <a:cubicBezTo>
                    <a:pt x="8" y="1"/>
                    <a:pt x="8" y="1"/>
                    <a:pt x="8" y="1"/>
                  </a:cubicBezTo>
                  <a:cubicBezTo>
                    <a:pt x="7" y="0"/>
                    <a:pt x="6" y="0"/>
                    <a:pt x="6" y="0"/>
                  </a:cubicBezTo>
                </a:path>
              </a:pathLst>
            </a:custGeom>
            <a:solidFill>
              <a:srgbClr val="BA46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4" name="îSḷïḑè"/>
            <p:cNvSpPr/>
            <p:nvPr/>
          </p:nvSpPr>
          <p:spPr bwMode="auto">
            <a:xfrm>
              <a:off x="3916363" y="3865563"/>
              <a:ext cx="250825" cy="350838"/>
            </a:xfrm>
            <a:custGeom>
              <a:avLst/>
              <a:gdLst>
                <a:gd name="T0" fmla="*/ 64 w 64"/>
                <a:gd name="T1" fmla="*/ 69 h 90"/>
                <a:gd name="T2" fmla="*/ 49 w 64"/>
                <a:gd name="T3" fmla="*/ 30 h 90"/>
                <a:gd name="T4" fmla="*/ 3 w 64"/>
                <a:gd name="T5" fmla="*/ 26 h 90"/>
                <a:gd name="T6" fmla="*/ 38 w 64"/>
                <a:gd name="T7" fmla="*/ 90 h 90"/>
                <a:gd name="T8" fmla="*/ 64 w 64"/>
                <a:gd name="T9" fmla="*/ 69 h 90"/>
              </a:gdLst>
              <a:ahLst/>
              <a:cxnLst>
                <a:cxn ang="0">
                  <a:pos x="T0" y="T1"/>
                </a:cxn>
                <a:cxn ang="0">
                  <a:pos x="T2" y="T3"/>
                </a:cxn>
                <a:cxn ang="0">
                  <a:pos x="T4" y="T5"/>
                </a:cxn>
                <a:cxn ang="0">
                  <a:pos x="T6" y="T7"/>
                </a:cxn>
                <a:cxn ang="0">
                  <a:pos x="T8" y="T9"/>
                </a:cxn>
              </a:cxnLst>
              <a:rect l="0" t="0" r="r" b="b"/>
              <a:pathLst>
                <a:path w="64" h="90">
                  <a:moveTo>
                    <a:pt x="64" y="69"/>
                  </a:moveTo>
                  <a:cubicBezTo>
                    <a:pt x="58" y="55"/>
                    <a:pt x="51" y="40"/>
                    <a:pt x="49" y="30"/>
                  </a:cubicBezTo>
                  <a:cubicBezTo>
                    <a:pt x="43" y="0"/>
                    <a:pt x="0" y="8"/>
                    <a:pt x="3" y="26"/>
                  </a:cubicBezTo>
                  <a:cubicBezTo>
                    <a:pt x="5" y="37"/>
                    <a:pt x="20" y="68"/>
                    <a:pt x="38" y="90"/>
                  </a:cubicBezTo>
                  <a:cubicBezTo>
                    <a:pt x="45" y="82"/>
                    <a:pt x="55" y="74"/>
                    <a:pt x="64" y="69"/>
                  </a:cubicBezTo>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5" name="iṥlide"/>
            <p:cNvSpPr/>
            <p:nvPr/>
          </p:nvSpPr>
          <p:spPr bwMode="auto">
            <a:xfrm>
              <a:off x="4119563" y="4025901"/>
              <a:ext cx="47625" cy="125413"/>
            </a:xfrm>
            <a:custGeom>
              <a:avLst/>
              <a:gdLst>
                <a:gd name="T0" fmla="*/ 0 w 12"/>
                <a:gd name="T1" fmla="*/ 0 h 32"/>
                <a:gd name="T2" fmla="*/ 2 w 12"/>
                <a:gd name="T3" fmla="*/ 14 h 32"/>
                <a:gd name="T4" fmla="*/ 6 w 12"/>
                <a:gd name="T5" fmla="*/ 32 h 32"/>
                <a:gd name="T6" fmla="*/ 12 w 12"/>
                <a:gd name="T7" fmla="*/ 28 h 32"/>
                <a:gd name="T8" fmla="*/ 0 w 12"/>
                <a:gd name="T9" fmla="*/ 0 h 32"/>
              </a:gdLst>
              <a:ahLst/>
              <a:cxnLst>
                <a:cxn ang="0">
                  <a:pos x="T0" y="T1"/>
                </a:cxn>
                <a:cxn ang="0">
                  <a:pos x="T2" y="T3"/>
                </a:cxn>
                <a:cxn ang="0">
                  <a:pos x="T4" y="T5"/>
                </a:cxn>
                <a:cxn ang="0">
                  <a:pos x="T6" y="T7"/>
                </a:cxn>
                <a:cxn ang="0">
                  <a:pos x="T8" y="T9"/>
                </a:cxn>
              </a:cxnLst>
              <a:rect l="0" t="0" r="r" b="b"/>
              <a:pathLst>
                <a:path w="12" h="32">
                  <a:moveTo>
                    <a:pt x="0" y="0"/>
                  </a:moveTo>
                  <a:cubicBezTo>
                    <a:pt x="1" y="5"/>
                    <a:pt x="2" y="9"/>
                    <a:pt x="2" y="14"/>
                  </a:cubicBezTo>
                  <a:cubicBezTo>
                    <a:pt x="3" y="19"/>
                    <a:pt x="5" y="25"/>
                    <a:pt x="6" y="32"/>
                  </a:cubicBezTo>
                  <a:cubicBezTo>
                    <a:pt x="8" y="31"/>
                    <a:pt x="10" y="29"/>
                    <a:pt x="12" y="28"/>
                  </a:cubicBezTo>
                  <a:cubicBezTo>
                    <a:pt x="8" y="19"/>
                    <a:pt x="3" y="9"/>
                    <a:pt x="0" y="0"/>
                  </a:cubicBezTo>
                </a:path>
              </a:pathLst>
            </a:custGeom>
            <a:solidFill>
              <a:srgbClr val="E593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6" name="í$1ïde"/>
            <p:cNvSpPr/>
            <p:nvPr/>
          </p:nvSpPr>
          <p:spPr bwMode="auto">
            <a:xfrm>
              <a:off x="3892550" y="3727451"/>
              <a:ext cx="234950" cy="219075"/>
            </a:xfrm>
            <a:custGeom>
              <a:avLst/>
              <a:gdLst>
                <a:gd name="T0" fmla="*/ 37 w 60"/>
                <a:gd name="T1" fmla="*/ 6 h 56"/>
                <a:gd name="T2" fmla="*/ 6 w 60"/>
                <a:gd name="T3" fmla="*/ 37 h 56"/>
                <a:gd name="T4" fmla="*/ 31 w 60"/>
                <a:gd name="T5" fmla="*/ 50 h 56"/>
                <a:gd name="T6" fmla="*/ 40 w 60"/>
                <a:gd name="T7" fmla="*/ 56 h 56"/>
                <a:gd name="T8" fmla="*/ 60 w 60"/>
                <a:gd name="T9" fmla="*/ 21 h 56"/>
                <a:gd name="T10" fmla="*/ 37 w 60"/>
                <a:gd name="T11" fmla="*/ 6 h 56"/>
              </a:gdLst>
              <a:ahLst/>
              <a:cxnLst>
                <a:cxn ang="0">
                  <a:pos x="T0" y="T1"/>
                </a:cxn>
                <a:cxn ang="0">
                  <a:pos x="T2" y="T3"/>
                </a:cxn>
                <a:cxn ang="0">
                  <a:pos x="T4" y="T5"/>
                </a:cxn>
                <a:cxn ang="0">
                  <a:pos x="T6" y="T7"/>
                </a:cxn>
                <a:cxn ang="0">
                  <a:pos x="T8" y="T9"/>
                </a:cxn>
                <a:cxn ang="0">
                  <a:pos x="T10" y="T11"/>
                </a:cxn>
              </a:cxnLst>
              <a:rect l="0" t="0" r="r" b="b"/>
              <a:pathLst>
                <a:path w="60" h="56">
                  <a:moveTo>
                    <a:pt x="37" y="6"/>
                  </a:moveTo>
                  <a:cubicBezTo>
                    <a:pt x="26" y="24"/>
                    <a:pt x="17" y="34"/>
                    <a:pt x="6" y="37"/>
                  </a:cubicBezTo>
                  <a:cubicBezTo>
                    <a:pt x="0" y="39"/>
                    <a:pt x="31" y="50"/>
                    <a:pt x="31" y="50"/>
                  </a:cubicBezTo>
                  <a:cubicBezTo>
                    <a:pt x="40" y="56"/>
                    <a:pt x="40" y="56"/>
                    <a:pt x="40" y="56"/>
                  </a:cubicBezTo>
                  <a:cubicBezTo>
                    <a:pt x="40" y="56"/>
                    <a:pt x="48" y="31"/>
                    <a:pt x="60" y="21"/>
                  </a:cubicBezTo>
                  <a:cubicBezTo>
                    <a:pt x="60" y="21"/>
                    <a:pt x="41" y="0"/>
                    <a:pt x="37" y="6"/>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7" name="îşḻiḍè"/>
            <p:cNvSpPr/>
            <p:nvPr/>
          </p:nvSpPr>
          <p:spPr bwMode="auto">
            <a:xfrm>
              <a:off x="3975100" y="3817938"/>
              <a:ext cx="117475" cy="42863"/>
            </a:xfrm>
            <a:custGeom>
              <a:avLst/>
              <a:gdLst>
                <a:gd name="T0" fmla="*/ 30 w 30"/>
                <a:gd name="T1" fmla="*/ 9 h 11"/>
                <a:gd name="T2" fmla="*/ 29 w 30"/>
                <a:gd name="T3" fmla="*/ 11 h 11"/>
                <a:gd name="T4" fmla="*/ 29 w 30"/>
                <a:gd name="T5" fmla="*/ 11 h 11"/>
                <a:gd name="T6" fmla="*/ 30 w 30"/>
                <a:gd name="T7" fmla="*/ 9 h 11"/>
                <a:gd name="T8" fmla="*/ 30 w 30"/>
                <a:gd name="T9" fmla="*/ 9 h 11"/>
                <a:gd name="T10" fmla="*/ 4 w 30"/>
                <a:gd name="T11" fmla="*/ 0 h 11"/>
                <a:gd name="T12" fmla="*/ 3 w 30"/>
                <a:gd name="T13" fmla="*/ 0 h 11"/>
                <a:gd name="T14" fmla="*/ 0 w 30"/>
                <a:gd name="T15" fmla="*/ 4 h 11"/>
                <a:gd name="T16" fmla="*/ 0 w 30"/>
                <a:gd name="T17" fmla="*/ 4 h 11"/>
                <a:gd name="T18" fmla="*/ 4 w 30"/>
                <a:gd name="T1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11">
                  <a:moveTo>
                    <a:pt x="30" y="9"/>
                  </a:moveTo>
                  <a:cubicBezTo>
                    <a:pt x="30" y="10"/>
                    <a:pt x="29" y="10"/>
                    <a:pt x="29" y="11"/>
                  </a:cubicBezTo>
                  <a:cubicBezTo>
                    <a:pt x="29" y="11"/>
                    <a:pt x="29" y="11"/>
                    <a:pt x="29" y="11"/>
                  </a:cubicBezTo>
                  <a:cubicBezTo>
                    <a:pt x="29" y="10"/>
                    <a:pt x="30" y="10"/>
                    <a:pt x="30" y="9"/>
                  </a:cubicBezTo>
                  <a:cubicBezTo>
                    <a:pt x="30" y="9"/>
                    <a:pt x="30" y="9"/>
                    <a:pt x="30" y="9"/>
                  </a:cubicBezTo>
                  <a:moveTo>
                    <a:pt x="4" y="0"/>
                  </a:moveTo>
                  <a:cubicBezTo>
                    <a:pt x="4" y="0"/>
                    <a:pt x="3" y="0"/>
                    <a:pt x="3" y="0"/>
                  </a:cubicBezTo>
                  <a:cubicBezTo>
                    <a:pt x="2" y="2"/>
                    <a:pt x="1" y="3"/>
                    <a:pt x="0" y="4"/>
                  </a:cubicBezTo>
                  <a:cubicBezTo>
                    <a:pt x="0" y="4"/>
                    <a:pt x="0" y="4"/>
                    <a:pt x="0" y="4"/>
                  </a:cubicBezTo>
                  <a:cubicBezTo>
                    <a:pt x="1" y="3"/>
                    <a:pt x="3" y="2"/>
                    <a:pt x="4" y="0"/>
                  </a:cubicBezTo>
                </a:path>
              </a:pathLst>
            </a:custGeom>
            <a:solidFill>
              <a:srgbClr val="C6A1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8" name="íṡlide"/>
            <p:cNvSpPr/>
            <p:nvPr/>
          </p:nvSpPr>
          <p:spPr bwMode="auto">
            <a:xfrm>
              <a:off x="3975100" y="3786188"/>
              <a:ext cx="117475" cy="74613"/>
            </a:xfrm>
            <a:custGeom>
              <a:avLst/>
              <a:gdLst>
                <a:gd name="T0" fmla="*/ 10 w 30"/>
                <a:gd name="T1" fmla="*/ 0 h 19"/>
                <a:gd name="T2" fmla="*/ 4 w 30"/>
                <a:gd name="T3" fmla="*/ 8 h 19"/>
                <a:gd name="T4" fmla="*/ 0 w 30"/>
                <a:gd name="T5" fmla="*/ 12 h 19"/>
                <a:gd name="T6" fmla="*/ 29 w 30"/>
                <a:gd name="T7" fmla="*/ 19 h 19"/>
                <a:gd name="T8" fmla="*/ 30 w 30"/>
                <a:gd name="T9" fmla="*/ 17 h 19"/>
                <a:gd name="T10" fmla="*/ 10 w 30"/>
                <a:gd name="T11" fmla="*/ 0 h 19"/>
              </a:gdLst>
              <a:ahLst/>
              <a:cxnLst>
                <a:cxn ang="0">
                  <a:pos x="T0" y="T1"/>
                </a:cxn>
                <a:cxn ang="0">
                  <a:pos x="T2" y="T3"/>
                </a:cxn>
                <a:cxn ang="0">
                  <a:pos x="T4" y="T5"/>
                </a:cxn>
                <a:cxn ang="0">
                  <a:pos x="T6" y="T7"/>
                </a:cxn>
                <a:cxn ang="0">
                  <a:pos x="T8" y="T9"/>
                </a:cxn>
                <a:cxn ang="0">
                  <a:pos x="T10" y="T11"/>
                </a:cxn>
              </a:cxnLst>
              <a:rect l="0" t="0" r="r" b="b"/>
              <a:pathLst>
                <a:path w="30" h="19">
                  <a:moveTo>
                    <a:pt x="10" y="0"/>
                  </a:moveTo>
                  <a:cubicBezTo>
                    <a:pt x="8" y="5"/>
                    <a:pt x="6" y="8"/>
                    <a:pt x="4" y="8"/>
                  </a:cubicBezTo>
                  <a:cubicBezTo>
                    <a:pt x="3" y="10"/>
                    <a:pt x="1" y="11"/>
                    <a:pt x="0" y="12"/>
                  </a:cubicBezTo>
                  <a:cubicBezTo>
                    <a:pt x="1" y="12"/>
                    <a:pt x="21" y="14"/>
                    <a:pt x="29" y="19"/>
                  </a:cubicBezTo>
                  <a:cubicBezTo>
                    <a:pt x="29" y="18"/>
                    <a:pt x="30" y="18"/>
                    <a:pt x="30" y="17"/>
                  </a:cubicBezTo>
                  <a:cubicBezTo>
                    <a:pt x="21" y="14"/>
                    <a:pt x="15" y="8"/>
                    <a:pt x="10" y="0"/>
                  </a:cubicBezTo>
                </a:path>
              </a:pathLst>
            </a:custGeom>
            <a:solidFill>
              <a:srgbClr val="B7422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99" name="ïşḷîde"/>
            <p:cNvSpPr/>
            <p:nvPr/>
          </p:nvSpPr>
          <p:spPr bwMode="auto">
            <a:xfrm>
              <a:off x="3086100" y="4357688"/>
              <a:ext cx="555625" cy="603250"/>
            </a:xfrm>
            <a:custGeom>
              <a:avLst/>
              <a:gdLst>
                <a:gd name="T0" fmla="*/ 89 w 142"/>
                <a:gd name="T1" fmla="*/ 0 h 154"/>
                <a:gd name="T2" fmla="*/ 41 w 142"/>
                <a:gd name="T3" fmla="*/ 60 h 154"/>
                <a:gd name="T4" fmla="*/ 0 w 142"/>
                <a:gd name="T5" fmla="*/ 136 h 154"/>
                <a:gd name="T6" fmla="*/ 42 w 142"/>
                <a:gd name="T7" fmla="*/ 140 h 154"/>
                <a:gd name="T8" fmla="*/ 142 w 142"/>
                <a:gd name="T9" fmla="*/ 65 h 154"/>
                <a:gd name="T10" fmla="*/ 89 w 142"/>
                <a:gd name="T11" fmla="*/ 0 h 154"/>
              </a:gdLst>
              <a:ahLst/>
              <a:cxnLst>
                <a:cxn ang="0">
                  <a:pos x="T0" y="T1"/>
                </a:cxn>
                <a:cxn ang="0">
                  <a:pos x="T2" y="T3"/>
                </a:cxn>
                <a:cxn ang="0">
                  <a:pos x="T4" y="T5"/>
                </a:cxn>
                <a:cxn ang="0">
                  <a:pos x="T6" y="T7"/>
                </a:cxn>
                <a:cxn ang="0">
                  <a:pos x="T8" y="T9"/>
                </a:cxn>
                <a:cxn ang="0">
                  <a:pos x="T10" y="T11"/>
                </a:cxn>
              </a:cxnLst>
              <a:rect l="0" t="0" r="r" b="b"/>
              <a:pathLst>
                <a:path w="142" h="154">
                  <a:moveTo>
                    <a:pt x="89" y="0"/>
                  </a:moveTo>
                  <a:cubicBezTo>
                    <a:pt x="89" y="0"/>
                    <a:pt x="60" y="29"/>
                    <a:pt x="41" y="60"/>
                  </a:cubicBezTo>
                  <a:cubicBezTo>
                    <a:pt x="21" y="92"/>
                    <a:pt x="0" y="124"/>
                    <a:pt x="0" y="136"/>
                  </a:cubicBezTo>
                  <a:cubicBezTo>
                    <a:pt x="0" y="149"/>
                    <a:pt x="19" y="154"/>
                    <a:pt x="42" y="140"/>
                  </a:cubicBezTo>
                  <a:cubicBezTo>
                    <a:pt x="66" y="126"/>
                    <a:pt x="142" y="65"/>
                    <a:pt x="142" y="65"/>
                  </a:cubicBezTo>
                  <a:cubicBezTo>
                    <a:pt x="89" y="0"/>
                    <a:pt x="89" y="0"/>
                    <a:pt x="89" y="0"/>
                  </a:cubicBezTo>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0" name="ïṥ1ïďè"/>
            <p:cNvSpPr/>
            <p:nvPr/>
          </p:nvSpPr>
          <p:spPr bwMode="auto">
            <a:xfrm>
              <a:off x="2655888" y="4865688"/>
              <a:ext cx="574675" cy="496888"/>
            </a:xfrm>
            <a:custGeom>
              <a:avLst/>
              <a:gdLst>
                <a:gd name="T0" fmla="*/ 126 w 147"/>
                <a:gd name="T1" fmla="*/ 5 h 127"/>
                <a:gd name="T2" fmla="*/ 91 w 147"/>
                <a:gd name="T3" fmla="*/ 13 h 127"/>
                <a:gd name="T4" fmla="*/ 20 w 147"/>
                <a:gd name="T5" fmla="*/ 104 h 127"/>
                <a:gd name="T6" fmla="*/ 6 w 147"/>
                <a:gd name="T7" fmla="*/ 126 h 127"/>
                <a:gd name="T8" fmla="*/ 60 w 147"/>
                <a:gd name="T9" fmla="*/ 126 h 127"/>
                <a:gd name="T10" fmla="*/ 31 w 147"/>
                <a:gd name="T11" fmla="*/ 112 h 127"/>
                <a:gd name="T12" fmla="*/ 147 w 147"/>
                <a:gd name="T13" fmla="*/ 13 h 127"/>
                <a:gd name="T14" fmla="*/ 126 w 147"/>
                <a:gd name="T15" fmla="*/ 5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27">
                  <a:moveTo>
                    <a:pt x="126" y="5"/>
                  </a:moveTo>
                  <a:cubicBezTo>
                    <a:pt x="126" y="5"/>
                    <a:pt x="112" y="0"/>
                    <a:pt x="91" y="13"/>
                  </a:cubicBezTo>
                  <a:cubicBezTo>
                    <a:pt x="69" y="26"/>
                    <a:pt x="32" y="94"/>
                    <a:pt x="20" y="104"/>
                  </a:cubicBezTo>
                  <a:cubicBezTo>
                    <a:pt x="8" y="113"/>
                    <a:pt x="0" y="125"/>
                    <a:pt x="6" y="126"/>
                  </a:cubicBezTo>
                  <a:cubicBezTo>
                    <a:pt x="9" y="127"/>
                    <a:pt x="60" y="126"/>
                    <a:pt x="60" y="126"/>
                  </a:cubicBezTo>
                  <a:cubicBezTo>
                    <a:pt x="61" y="121"/>
                    <a:pt x="31" y="118"/>
                    <a:pt x="31" y="112"/>
                  </a:cubicBezTo>
                  <a:cubicBezTo>
                    <a:pt x="31" y="107"/>
                    <a:pt x="147" y="13"/>
                    <a:pt x="147" y="13"/>
                  </a:cubicBezTo>
                  <a:cubicBezTo>
                    <a:pt x="126" y="5"/>
                    <a:pt x="126" y="5"/>
                    <a:pt x="126" y="5"/>
                  </a:cubicBezTo>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1" name="iš1ïdè"/>
            <p:cNvSpPr/>
            <p:nvPr/>
          </p:nvSpPr>
          <p:spPr bwMode="auto">
            <a:xfrm>
              <a:off x="3168650" y="4357688"/>
              <a:ext cx="473075" cy="355600"/>
            </a:xfrm>
            <a:custGeom>
              <a:avLst/>
              <a:gdLst>
                <a:gd name="T0" fmla="*/ 68 w 121"/>
                <a:gd name="T1" fmla="*/ 0 h 91"/>
                <a:gd name="T2" fmla="*/ 20 w 121"/>
                <a:gd name="T3" fmla="*/ 60 h 91"/>
                <a:gd name="T4" fmla="*/ 0 w 121"/>
                <a:gd name="T5" fmla="*/ 91 h 91"/>
                <a:gd name="T6" fmla="*/ 20 w 121"/>
                <a:gd name="T7" fmla="*/ 60 h 91"/>
                <a:gd name="T8" fmla="*/ 68 w 121"/>
                <a:gd name="T9" fmla="*/ 0 h 91"/>
                <a:gd name="T10" fmla="*/ 121 w 121"/>
                <a:gd name="T11" fmla="*/ 65 h 91"/>
                <a:gd name="T12" fmla="*/ 121 w 121"/>
                <a:gd name="T13" fmla="*/ 65 h 91"/>
                <a:gd name="T14" fmla="*/ 68 w 121"/>
                <a:gd name="T15" fmla="*/ 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91">
                  <a:moveTo>
                    <a:pt x="68" y="0"/>
                  </a:moveTo>
                  <a:cubicBezTo>
                    <a:pt x="68" y="0"/>
                    <a:pt x="39" y="29"/>
                    <a:pt x="20" y="60"/>
                  </a:cubicBezTo>
                  <a:cubicBezTo>
                    <a:pt x="13" y="71"/>
                    <a:pt x="6" y="81"/>
                    <a:pt x="0" y="91"/>
                  </a:cubicBezTo>
                  <a:cubicBezTo>
                    <a:pt x="6" y="81"/>
                    <a:pt x="13" y="71"/>
                    <a:pt x="20" y="60"/>
                  </a:cubicBezTo>
                  <a:cubicBezTo>
                    <a:pt x="39" y="29"/>
                    <a:pt x="68" y="0"/>
                    <a:pt x="68" y="0"/>
                  </a:cubicBezTo>
                  <a:cubicBezTo>
                    <a:pt x="121" y="65"/>
                    <a:pt x="121" y="65"/>
                    <a:pt x="121" y="65"/>
                  </a:cubicBezTo>
                  <a:cubicBezTo>
                    <a:pt x="121" y="65"/>
                    <a:pt x="121" y="65"/>
                    <a:pt x="121" y="65"/>
                  </a:cubicBezTo>
                  <a:cubicBezTo>
                    <a:pt x="68" y="0"/>
                    <a:pt x="68" y="0"/>
                    <a:pt x="68" y="0"/>
                  </a:cubicBezTo>
                </a:path>
              </a:pathLst>
            </a:custGeom>
            <a:solidFill>
              <a:srgbClr val="84A6B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2" name="îšļïḋè"/>
            <p:cNvSpPr/>
            <p:nvPr/>
          </p:nvSpPr>
          <p:spPr bwMode="auto">
            <a:xfrm>
              <a:off x="3011488" y="4910138"/>
              <a:ext cx="12700" cy="7938"/>
            </a:xfrm>
            <a:custGeom>
              <a:avLst/>
              <a:gdLst>
                <a:gd name="T0" fmla="*/ 0 w 3"/>
                <a:gd name="T1" fmla="*/ 2 h 2"/>
                <a:gd name="T2" fmla="*/ 0 w 3"/>
                <a:gd name="T3" fmla="*/ 2 h 2"/>
                <a:gd name="T4" fmla="*/ 0 w 3"/>
                <a:gd name="T5" fmla="*/ 2 h 2"/>
                <a:gd name="T6" fmla="*/ 0 w 3"/>
                <a:gd name="T7" fmla="*/ 2 h 2"/>
                <a:gd name="T8" fmla="*/ 0 w 3"/>
                <a:gd name="T9" fmla="*/ 2 h 2"/>
                <a:gd name="T10" fmla="*/ 0 w 3"/>
                <a:gd name="T11" fmla="*/ 2 h 2"/>
                <a:gd name="T12" fmla="*/ 3 w 3"/>
                <a:gd name="T13" fmla="*/ 0 h 2"/>
                <a:gd name="T14" fmla="*/ 0 w 3"/>
                <a:gd name="T15" fmla="*/ 2 h 2"/>
                <a:gd name="T16" fmla="*/ 3 w 3"/>
                <a:gd name="T17" fmla="*/ 0 h 2"/>
                <a:gd name="T18" fmla="*/ 3 w 3"/>
                <a:gd name="T19" fmla="*/ 0 h 2"/>
                <a:gd name="T20" fmla="*/ 3 w 3"/>
                <a:gd name="T21" fmla="*/ 0 h 2"/>
                <a:gd name="T22" fmla="*/ 3 w 3"/>
                <a:gd name="T23" fmla="*/ 0 h 2"/>
                <a:gd name="T24" fmla="*/ 3 w 3"/>
                <a:gd name="T25" fmla="*/ 0 h 2"/>
                <a:gd name="T26" fmla="*/ 3 w 3"/>
                <a:gd name="T27" fmla="*/ 0 h 2"/>
                <a:gd name="T28" fmla="*/ 3 w 3"/>
                <a:gd name="T29" fmla="*/ 0 h 2"/>
                <a:gd name="T30" fmla="*/ 3 w 3"/>
                <a:gd name="T31" fmla="*/ 0 h 2"/>
                <a:gd name="T32" fmla="*/ 3 w 3"/>
                <a:gd name="T33" fmla="*/ 0 h 2"/>
                <a:gd name="T34" fmla="*/ 3 w 3"/>
                <a:gd name="T3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2">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3" y="0"/>
                  </a:moveTo>
                  <a:cubicBezTo>
                    <a:pt x="2" y="1"/>
                    <a:pt x="1" y="1"/>
                    <a:pt x="0" y="2"/>
                  </a:cubicBezTo>
                  <a:cubicBezTo>
                    <a:pt x="1" y="1"/>
                    <a:pt x="2" y="1"/>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path>
              </a:pathLst>
            </a:custGeom>
            <a:solidFill>
              <a:srgbClr val="97ADB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3" name="îŝļiḑe"/>
            <p:cNvSpPr/>
            <p:nvPr/>
          </p:nvSpPr>
          <p:spPr bwMode="auto">
            <a:xfrm>
              <a:off x="3086100" y="4357688"/>
              <a:ext cx="555625" cy="560388"/>
            </a:xfrm>
            <a:custGeom>
              <a:avLst/>
              <a:gdLst>
                <a:gd name="T0" fmla="*/ 89 w 142"/>
                <a:gd name="T1" fmla="*/ 0 h 143"/>
                <a:gd name="T2" fmla="*/ 41 w 142"/>
                <a:gd name="T3" fmla="*/ 60 h 143"/>
                <a:gd name="T4" fmla="*/ 21 w 142"/>
                <a:gd name="T5" fmla="*/ 91 h 143"/>
                <a:gd name="T6" fmla="*/ 0 w 142"/>
                <a:gd name="T7" fmla="*/ 135 h 143"/>
                <a:gd name="T8" fmla="*/ 10 w 142"/>
                <a:gd name="T9" fmla="*/ 134 h 143"/>
                <a:gd name="T10" fmla="*/ 16 w 142"/>
                <a:gd name="T11" fmla="*/ 135 h 143"/>
                <a:gd name="T12" fmla="*/ 37 w 142"/>
                <a:gd name="T13" fmla="*/ 143 h 143"/>
                <a:gd name="T14" fmla="*/ 37 w 142"/>
                <a:gd name="T15" fmla="*/ 143 h 143"/>
                <a:gd name="T16" fmla="*/ 42 w 142"/>
                <a:gd name="T17" fmla="*/ 140 h 143"/>
                <a:gd name="T18" fmla="*/ 142 w 142"/>
                <a:gd name="T19" fmla="*/ 65 h 143"/>
                <a:gd name="T20" fmla="*/ 89 w 142"/>
                <a:gd name="T21"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43">
                  <a:moveTo>
                    <a:pt x="89" y="0"/>
                  </a:moveTo>
                  <a:cubicBezTo>
                    <a:pt x="89" y="0"/>
                    <a:pt x="60" y="29"/>
                    <a:pt x="41" y="60"/>
                  </a:cubicBezTo>
                  <a:cubicBezTo>
                    <a:pt x="34" y="71"/>
                    <a:pt x="27" y="81"/>
                    <a:pt x="21" y="91"/>
                  </a:cubicBezTo>
                  <a:cubicBezTo>
                    <a:pt x="10" y="110"/>
                    <a:pt x="1" y="126"/>
                    <a:pt x="0" y="135"/>
                  </a:cubicBezTo>
                  <a:cubicBezTo>
                    <a:pt x="4" y="134"/>
                    <a:pt x="7" y="134"/>
                    <a:pt x="10" y="134"/>
                  </a:cubicBezTo>
                  <a:cubicBezTo>
                    <a:pt x="14" y="134"/>
                    <a:pt x="16" y="135"/>
                    <a:pt x="16" y="135"/>
                  </a:cubicBezTo>
                  <a:cubicBezTo>
                    <a:pt x="37" y="143"/>
                    <a:pt x="37" y="143"/>
                    <a:pt x="37" y="143"/>
                  </a:cubicBezTo>
                  <a:cubicBezTo>
                    <a:pt x="37" y="143"/>
                    <a:pt x="37" y="143"/>
                    <a:pt x="37" y="143"/>
                  </a:cubicBezTo>
                  <a:cubicBezTo>
                    <a:pt x="38" y="142"/>
                    <a:pt x="40" y="141"/>
                    <a:pt x="42" y="140"/>
                  </a:cubicBezTo>
                  <a:cubicBezTo>
                    <a:pt x="66" y="126"/>
                    <a:pt x="142" y="65"/>
                    <a:pt x="142" y="65"/>
                  </a:cubicBezTo>
                  <a:cubicBezTo>
                    <a:pt x="89" y="0"/>
                    <a:pt x="89" y="0"/>
                    <a:pt x="89" y="0"/>
                  </a:cubicBezTo>
                </a:path>
              </a:pathLst>
            </a:custGeom>
            <a:solidFill>
              <a:srgbClr val="0328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4" name="iṧļiḋe"/>
            <p:cNvSpPr/>
            <p:nvPr/>
          </p:nvSpPr>
          <p:spPr bwMode="auto">
            <a:xfrm>
              <a:off x="2671763" y="4881563"/>
              <a:ext cx="558800" cy="481013"/>
            </a:xfrm>
            <a:custGeom>
              <a:avLst/>
              <a:gdLst>
                <a:gd name="T0" fmla="*/ 116 w 143"/>
                <a:gd name="T1" fmla="*/ 0 h 123"/>
                <a:gd name="T2" fmla="*/ 106 w 143"/>
                <a:gd name="T3" fmla="*/ 1 h 123"/>
                <a:gd name="T4" fmla="*/ 106 w 143"/>
                <a:gd name="T5" fmla="*/ 1 h 123"/>
                <a:gd name="T6" fmla="*/ 90 w 143"/>
                <a:gd name="T7" fmla="*/ 7 h 123"/>
                <a:gd name="T8" fmla="*/ 90 w 143"/>
                <a:gd name="T9" fmla="*/ 7 h 123"/>
                <a:gd name="T10" fmla="*/ 90 w 143"/>
                <a:gd name="T11" fmla="*/ 7 h 123"/>
                <a:gd name="T12" fmla="*/ 90 w 143"/>
                <a:gd name="T13" fmla="*/ 7 h 123"/>
                <a:gd name="T14" fmla="*/ 90 w 143"/>
                <a:gd name="T15" fmla="*/ 7 h 123"/>
                <a:gd name="T16" fmla="*/ 90 w 143"/>
                <a:gd name="T17" fmla="*/ 7 h 123"/>
                <a:gd name="T18" fmla="*/ 90 w 143"/>
                <a:gd name="T19" fmla="*/ 7 h 123"/>
                <a:gd name="T20" fmla="*/ 87 w 143"/>
                <a:gd name="T21" fmla="*/ 9 h 123"/>
                <a:gd name="T22" fmla="*/ 87 w 143"/>
                <a:gd name="T23" fmla="*/ 9 h 123"/>
                <a:gd name="T24" fmla="*/ 87 w 143"/>
                <a:gd name="T25" fmla="*/ 9 h 123"/>
                <a:gd name="T26" fmla="*/ 87 w 143"/>
                <a:gd name="T27" fmla="*/ 9 h 123"/>
                <a:gd name="T28" fmla="*/ 87 w 143"/>
                <a:gd name="T29" fmla="*/ 9 h 123"/>
                <a:gd name="T30" fmla="*/ 87 w 143"/>
                <a:gd name="T31" fmla="*/ 9 h 123"/>
                <a:gd name="T32" fmla="*/ 87 w 143"/>
                <a:gd name="T33" fmla="*/ 9 h 123"/>
                <a:gd name="T34" fmla="*/ 16 w 143"/>
                <a:gd name="T35" fmla="*/ 100 h 123"/>
                <a:gd name="T36" fmla="*/ 0 w 143"/>
                <a:gd name="T37" fmla="*/ 120 h 123"/>
                <a:gd name="T38" fmla="*/ 2 w 143"/>
                <a:gd name="T39" fmla="*/ 122 h 123"/>
                <a:gd name="T40" fmla="*/ 22 w 143"/>
                <a:gd name="T41" fmla="*/ 123 h 123"/>
                <a:gd name="T42" fmla="*/ 56 w 143"/>
                <a:gd name="T43" fmla="*/ 122 h 123"/>
                <a:gd name="T44" fmla="*/ 56 w 143"/>
                <a:gd name="T45" fmla="*/ 122 h 123"/>
                <a:gd name="T46" fmla="*/ 31 w 143"/>
                <a:gd name="T47" fmla="*/ 112 h 123"/>
                <a:gd name="T48" fmla="*/ 27 w 143"/>
                <a:gd name="T49" fmla="*/ 108 h 123"/>
                <a:gd name="T50" fmla="*/ 27 w 143"/>
                <a:gd name="T51" fmla="*/ 108 h 123"/>
                <a:gd name="T52" fmla="*/ 143 w 143"/>
                <a:gd name="T53" fmla="*/ 9 h 123"/>
                <a:gd name="T54" fmla="*/ 122 w 143"/>
                <a:gd name="T55" fmla="*/ 1 h 123"/>
                <a:gd name="T56" fmla="*/ 116 w 143"/>
                <a:gd name="T5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3" h="123">
                  <a:moveTo>
                    <a:pt x="116" y="0"/>
                  </a:moveTo>
                  <a:cubicBezTo>
                    <a:pt x="113" y="0"/>
                    <a:pt x="110" y="0"/>
                    <a:pt x="106" y="1"/>
                  </a:cubicBezTo>
                  <a:cubicBezTo>
                    <a:pt x="106" y="1"/>
                    <a:pt x="106" y="1"/>
                    <a:pt x="106" y="1"/>
                  </a:cubicBezTo>
                  <a:cubicBezTo>
                    <a:pt x="102" y="2"/>
                    <a:pt x="96" y="4"/>
                    <a:pt x="90" y="7"/>
                  </a:cubicBezTo>
                  <a:cubicBezTo>
                    <a:pt x="90" y="7"/>
                    <a:pt x="90" y="7"/>
                    <a:pt x="90" y="7"/>
                  </a:cubicBezTo>
                  <a:cubicBezTo>
                    <a:pt x="90" y="7"/>
                    <a:pt x="90" y="7"/>
                    <a:pt x="90" y="7"/>
                  </a:cubicBezTo>
                  <a:cubicBezTo>
                    <a:pt x="90" y="7"/>
                    <a:pt x="90" y="7"/>
                    <a:pt x="90" y="7"/>
                  </a:cubicBezTo>
                  <a:cubicBezTo>
                    <a:pt x="90" y="7"/>
                    <a:pt x="90" y="7"/>
                    <a:pt x="90" y="7"/>
                  </a:cubicBezTo>
                  <a:cubicBezTo>
                    <a:pt x="90" y="7"/>
                    <a:pt x="90" y="7"/>
                    <a:pt x="90" y="7"/>
                  </a:cubicBezTo>
                  <a:cubicBezTo>
                    <a:pt x="90" y="7"/>
                    <a:pt x="90" y="7"/>
                    <a:pt x="90" y="7"/>
                  </a:cubicBezTo>
                  <a:cubicBezTo>
                    <a:pt x="89" y="8"/>
                    <a:pt x="88" y="8"/>
                    <a:pt x="87" y="9"/>
                  </a:cubicBezTo>
                  <a:cubicBezTo>
                    <a:pt x="87" y="9"/>
                    <a:pt x="87" y="9"/>
                    <a:pt x="87" y="9"/>
                  </a:cubicBezTo>
                  <a:cubicBezTo>
                    <a:pt x="87" y="9"/>
                    <a:pt x="87" y="9"/>
                    <a:pt x="87" y="9"/>
                  </a:cubicBezTo>
                  <a:cubicBezTo>
                    <a:pt x="87" y="9"/>
                    <a:pt x="87" y="9"/>
                    <a:pt x="87" y="9"/>
                  </a:cubicBezTo>
                  <a:cubicBezTo>
                    <a:pt x="87" y="9"/>
                    <a:pt x="87" y="9"/>
                    <a:pt x="87" y="9"/>
                  </a:cubicBezTo>
                  <a:cubicBezTo>
                    <a:pt x="87" y="9"/>
                    <a:pt x="87" y="9"/>
                    <a:pt x="87" y="9"/>
                  </a:cubicBezTo>
                  <a:cubicBezTo>
                    <a:pt x="87" y="9"/>
                    <a:pt x="87" y="9"/>
                    <a:pt x="87" y="9"/>
                  </a:cubicBezTo>
                  <a:cubicBezTo>
                    <a:pt x="65" y="22"/>
                    <a:pt x="28" y="90"/>
                    <a:pt x="16" y="100"/>
                  </a:cubicBezTo>
                  <a:cubicBezTo>
                    <a:pt x="7" y="107"/>
                    <a:pt x="0" y="116"/>
                    <a:pt x="0" y="120"/>
                  </a:cubicBezTo>
                  <a:cubicBezTo>
                    <a:pt x="0" y="121"/>
                    <a:pt x="0" y="122"/>
                    <a:pt x="2" y="122"/>
                  </a:cubicBezTo>
                  <a:cubicBezTo>
                    <a:pt x="3" y="123"/>
                    <a:pt x="12" y="123"/>
                    <a:pt x="22" y="123"/>
                  </a:cubicBezTo>
                  <a:cubicBezTo>
                    <a:pt x="38" y="123"/>
                    <a:pt x="56" y="122"/>
                    <a:pt x="56" y="122"/>
                  </a:cubicBezTo>
                  <a:cubicBezTo>
                    <a:pt x="56" y="122"/>
                    <a:pt x="56" y="122"/>
                    <a:pt x="56" y="122"/>
                  </a:cubicBezTo>
                  <a:cubicBezTo>
                    <a:pt x="56" y="118"/>
                    <a:pt x="39" y="115"/>
                    <a:pt x="31" y="112"/>
                  </a:cubicBezTo>
                  <a:cubicBezTo>
                    <a:pt x="29" y="111"/>
                    <a:pt x="27" y="110"/>
                    <a:pt x="27" y="108"/>
                  </a:cubicBezTo>
                  <a:cubicBezTo>
                    <a:pt x="27" y="108"/>
                    <a:pt x="27" y="108"/>
                    <a:pt x="27" y="108"/>
                  </a:cubicBezTo>
                  <a:cubicBezTo>
                    <a:pt x="27" y="103"/>
                    <a:pt x="143" y="9"/>
                    <a:pt x="143" y="9"/>
                  </a:cubicBezTo>
                  <a:cubicBezTo>
                    <a:pt x="122" y="1"/>
                    <a:pt x="122" y="1"/>
                    <a:pt x="122" y="1"/>
                  </a:cubicBezTo>
                  <a:cubicBezTo>
                    <a:pt x="122" y="1"/>
                    <a:pt x="120" y="0"/>
                    <a:pt x="116" y="0"/>
                  </a:cubicBezTo>
                </a:path>
              </a:pathLst>
            </a:custGeom>
            <a:solidFill>
              <a:srgbClr val="03284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5" name="îš1ïdé"/>
            <p:cNvSpPr/>
            <p:nvPr/>
          </p:nvSpPr>
          <p:spPr bwMode="auto">
            <a:xfrm>
              <a:off x="3297238" y="4173538"/>
              <a:ext cx="787400" cy="688975"/>
            </a:xfrm>
            <a:custGeom>
              <a:avLst/>
              <a:gdLst>
                <a:gd name="T0" fmla="*/ 131 w 201"/>
                <a:gd name="T1" fmla="*/ 62 h 176"/>
                <a:gd name="T2" fmla="*/ 201 w 201"/>
                <a:gd name="T3" fmla="*/ 154 h 176"/>
                <a:gd name="T4" fmla="*/ 117 w 201"/>
                <a:gd name="T5" fmla="*/ 141 h 176"/>
                <a:gd name="T6" fmla="*/ 32 w 201"/>
                <a:gd name="T7" fmla="*/ 38 h 176"/>
                <a:gd name="T8" fmla="*/ 131 w 201"/>
                <a:gd name="T9" fmla="*/ 62 h 176"/>
              </a:gdLst>
              <a:ahLst/>
              <a:cxnLst>
                <a:cxn ang="0">
                  <a:pos x="T0" y="T1"/>
                </a:cxn>
                <a:cxn ang="0">
                  <a:pos x="T2" y="T3"/>
                </a:cxn>
                <a:cxn ang="0">
                  <a:pos x="T4" y="T5"/>
                </a:cxn>
                <a:cxn ang="0">
                  <a:pos x="T6" y="T7"/>
                </a:cxn>
                <a:cxn ang="0">
                  <a:pos x="T8" y="T9"/>
                </a:cxn>
              </a:cxnLst>
              <a:rect l="0" t="0" r="r" b="b"/>
              <a:pathLst>
                <a:path w="201" h="176">
                  <a:moveTo>
                    <a:pt x="131" y="62"/>
                  </a:moveTo>
                  <a:cubicBezTo>
                    <a:pt x="131" y="62"/>
                    <a:pt x="201" y="117"/>
                    <a:pt x="201" y="154"/>
                  </a:cubicBezTo>
                  <a:cubicBezTo>
                    <a:pt x="201" y="176"/>
                    <a:pt x="160" y="158"/>
                    <a:pt x="117" y="141"/>
                  </a:cubicBezTo>
                  <a:cubicBezTo>
                    <a:pt x="70" y="124"/>
                    <a:pt x="0" y="81"/>
                    <a:pt x="32" y="38"/>
                  </a:cubicBezTo>
                  <a:cubicBezTo>
                    <a:pt x="61" y="0"/>
                    <a:pt x="131" y="62"/>
                    <a:pt x="131" y="62"/>
                  </a:cubicBezTo>
                  <a:close/>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6" name="iš1îďè"/>
            <p:cNvSpPr/>
            <p:nvPr/>
          </p:nvSpPr>
          <p:spPr bwMode="auto">
            <a:xfrm>
              <a:off x="3532188" y="4733926"/>
              <a:ext cx="590550" cy="636588"/>
            </a:xfrm>
            <a:custGeom>
              <a:avLst/>
              <a:gdLst>
                <a:gd name="T0" fmla="*/ 109 w 151"/>
                <a:gd name="T1" fmla="*/ 0 h 163"/>
                <a:gd name="T2" fmla="*/ 63 w 151"/>
                <a:gd name="T3" fmla="*/ 42 h 163"/>
                <a:gd name="T4" fmla="*/ 17 w 151"/>
                <a:gd name="T5" fmla="*/ 135 h 163"/>
                <a:gd name="T6" fmla="*/ 12 w 151"/>
                <a:gd name="T7" fmla="*/ 161 h 163"/>
                <a:gd name="T8" fmla="*/ 70 w 151"/>
                <a:gd name="T9" fmla="*/ 160 h 163"/>
                <a:gd name="T10" fmla="*/ 42 w 151"/>
                <a:gd name="T11" fmla="*/ 145 h 163"/>
                <a:gd name="T12" fmla="*/ 37 w 151"/>
                <a:gd name="T13" fmla="*/ 134 h 163"/>
                <a:gd name="T14" fmla="*/ 137 w 151"/>
                <a:gd name="T15" fmla="*/ 26 h 163"/>
                <a:gd name="T16" fmla="*/ 109 w 151"/>
                <a:gd name="T1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63">
                  <a:moveTo>
                    <a:pt x="109" y="0"/>
                  </a:moveTo>
                  <a:cubicBezTo>
                    <a:pt x="109" y="0"/>
                    <a:pt x="79" y="17"/>
                    <a:pt x="63" y="42"/>
                  </a:cubicBezTo>
                  <a:cubicBezTo>
                    <a:pt x="51" y="60"/>
                    <a:pt x="26" y="121"/>
                    <a:pt x="17" y="135"/>
                  </a:cubicBezTo>
                  <a:cubicBezTo>
                    <a:pt x="8" y="149"/>
                    <a:pt x="0" y="160"/>
                    <a:pt x="12" y="161"/>
                  </a:cubicBezTo>
                  <a:cubicBezTo>
                    <a:pt x="24" y="162"/>
                    <a:pt x="61" y="163"/>
                    <a:pt x="70" y="160"/>
                  </a:cubicBezTo>
                  <a:cubicBezTo>
                    <a:pt x="78" y="157"/>
                    <a:pt x="49" y="149"/>
                    <a:pt x="42" y="145"/>
                  </a:cubicBezTo>
                  <a:cubicBezTo>
                    <a:pt x="37" y="142"/>
                    <a:pt x="33" y="140"/>
                    <a:pt x="37" y="134"/>
                  </a:cubicBezTo>
                  <a:cubicBezTo>
                    <a:pt x="40" y="127"/>
                    <a:pt x="129" y="41"/>
                    <a:pt x="137" y="26"/>
                  </a:cubicBezTo>
                  <a:cubicBezTo>
                    <a:pt x="151" y="3"/>
                    <a:pt x="109" y="0"/>
                    <a:pt x="109" y="0"/>
                  </a:cubicBezTo>
                  <a:close/>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7" name="íṥľïḑe"/>
            <p:cNvSpPr/>
            <p:nvPr/>
          </p:nvSpPr>
          <p:spPr bwMode="auto">
            <a:xfrm>
              <a:off x="3994150" y="3532188"/>
              <a:ext cx="320675" cy="344488"/>
            </a:xfrm>
            <a:custGeom>
              <a:avLst/>
              <a:gdLst>
                <a:gd name="T0" fmla="*/ 82 w 82"/>
                <a:gd name="T1" fmla="*/ 41 h 88"/>
                <a:gd name="T2" fmla="*/ 34 w 82"/>
                <a:gd name="T3" fmla="*/ 85 h 88"/>
                <a:gd name="T4" fmla="*/ 0 w 82"/>
                <a:gd name="T5" fmla="*/ 41 h 88"/>
                <a:gd name="T6" fmla="*/ 41 w 82"/>
                <a:gd name="T7" fmla="*/ 0 h 88"/>
                <a:gd name="T8" fmla="*/ 82 w 82"/>
                <a:gd name="T9" fmla="*/ 41 h 88"/>
              </a:gdLst>
              <a:ahLst/>
              <a:cxnLst>
                <a:cxn ang="0">
                  <a:pos x="T0" y="T1"/>
                </a:cxn>
                <a:cxn ang="0">
                  <a:pos x="T2" y="T3"/>
                </a:cxn>
                <a:cxn ang="0">
                  <a:pos x="T4" y="T5"/>
                </a:cxn>
                <a:cxn ang="0">
                  <a:pos x="T6" y="T7"/>
                </a:cxn>
                <a:cxn ang="0">
                  <a:pos x="T8" y="T9"/>
                </a:cxn>
              </a:cxnLst>
              <a:rect l="0" t="0" r="r" b="b"/>
              <a:pathLst>
                <a:path w="82" h="88">
                  <a:moveTo>
                    <a:pt x="82" y="41"/>
                  </a:moveTo>
                  <a:cubicBezTo>
                    <a:pt x="82" y="64"/>
                    <a:pt x="59" y="88"/>
                    <a:pt x="34" y="85"/>
                  </a:cubicBezTo>
                  <a:cubicBezTo>
                    <a:pt x="12" y="81"/>
                    <a:pt x="0" y="64"/>
                    <a:pt x="0" y="41"/>
                  </a:cubicBezTo>
                  <a:cubicBezTo>
                    <a:pt x="0" y="18"/>
                    <a:pt x="18" y="0"/>
                    <a:pt x="41" y="0"/>
                  </a:cubicBezTo>
                  <a:cubicBezTo>
                    <a:pt x="64" y="0"/>
                    <a:pt x="82" y="18"/>
                    <a:pt x="82" y="41"/>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8" name="îsḷíďè"/>
            <p:cNvSpPr/>
            <p:nvPr/>
          </p:nvSpPr>
          <p:spPr bwMode="auto">
            <a:xfrm>
              <a:off x="4013200" y="3630613"/>
              <a:ext cx="168275" cy="234950"/>
            </a:xfrm>
            <a:custGeom>
              <a:avLst/>
              <a:gdLst>
                <a:gd name="T0" fmla="*/ 7 w 43"/>
                <a:gd name="T1" fmla="*/ 15 h 60"/>
                <a:gd name="T2" fmla="*/ 0 w 43"/>
                <a:gd name="T3" fmla="*/ 40 h 60"/>
                <a:gd name="T4" fmla="*/ 29 w 43"/>
                <a:gd name="T5" fmla="*/ 60 h 60"/>
                <a:gd name="T6" fmla="*/ 34 w 43"/>
                <a:gd name="T7" fmla="*/ 60 h 60"/>
                <a:gd name="T8" fmla="*/ 43 w 43"/>
                <a:gd name="T9" fmla="*/ 59 h 60"/>
                <a:gd name="T10" fmla="*/ 7 w 43"/>
                <a:gd name="T11" fmla="*/ 17 h 60"/>
                <a:gd name="T12" fmla="*/ 7 w 43"/>
                <a:gd name="T13" fmla="*/ 15 h 60"/>
                <a:gd name="T14" fmla="*/ 12 w 43"/>
                <a:gd name="T15" fmla="*/ 0 h 60"/>
                <a:gd name="T16" fmla="*/ 9 w 43"/>
                <a:gd name="T17" fmla="*/ 4 h 60"/>
                <a:gd name="T18" fmla="*/ 8 w 43"/>
                <a:gd name="T19" fmla="*/ 9 h 60"/>
                <a:gd name="T20" fmla="*/ 12 w 43"/>
                <a:gd name="T2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7" y="15"/>
                  </a:moveTo>
                  <a:cubicBezTo>
                    <a:pt x="5" y="26"/>
                    <a:pt x="3" y="34"/>
                    <a:pt x="0" y="40"/>
                  </a:cubicBezTo>
                  <a:cubicBezTo>
                    <a:pt x="6" y="50"/>
                    <a:pt x="16" y="57"/>
                    <a:pt x="29" y="60"/>
                  </a:cubicBezTo>
                  <a:cubicBezTo>
                    <a:pt x="31" y="60"/>
                    <a:pt x="33" y="60"/>
                    <a:pt x="34" y="60"/>
                  </a:cubicBezTo>
                  <a:cubicBezTo>
                    <a:pt x="37" y="60"/>
                    <a:pt x="40" y="59"/>
                    <a:pt x="43" y="59"/>
                  </a:cubicBezTo>
                  <a:cubicBezTo>
                    <a:pt x="20" y="56"/>
                    <a:pt x="7" y="38"/>
                    <a:pt x="7" y="17"/>
                  </a:cubicBezTo>
                  <a:cubicBezTo>
                    <a:pt x="7" y="17"/>
                    <a:pt x="7" y="16"/>
                    <a:pt x="7" y="15"/>
                  </a:cubicBezTo>
                  <a:moveTo>
                    <a:pt x="12" y="0"/>
                  </a:moveTo>
                  <a:cubicBezTo>
                    <a:pt x="10" y="1"/>
                    <a:pt x="9" y="2"/>
                    <a:pt x="9" y="4"/>
                  </a:cubicBezTo>
                  <a:cubicBezTo>
                    <a:pt x="9" y="6"/>
                    <a:pt x="8" y="7"/>
                    <a:pt x="8" y="9"/>
                  </a:cubicBezTo>
                  <a:cubicBezTo>
                    <a:pt x="9" y="6"/>
                    <a:pt x="10" y="3"/>
                    <a:pt x="12" y="0"/>
                  </a:cubicBezTo>
                </a:path>
              </a:pathLst>
            </a:custGeom>
            <a:solidFill>
              <a:srgbClr val="C3543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09" name="íŝ1ïḓe"/>
            <p:cNvSpPr/>
            <p:nvPr/>
          </p:nvSpPr>
          <p:spPr bwMode="auto">
            <a:xfrm>
              <a:off x="4111625" y="3462338"/>
              <a:ext cx="325438" cy="273050"/>
            </a:xfrm>
            <a:custGeom>
              <a:avLst/>
              <a:gdLst>
                <a:gd name="T0" fmla="*/ 0 w 83"/>
                <a:gd name="T1" fmla="*/ 25 h 70"/>
                <a:gd name="T2" fmla="*/ 64 w 83"/>
                <a:gd name="T3" fmla="*/ 63 h 70"/>
                <a:gd name="T4" fmla="*/ 63 w 83"/>
                <a:gd name="T5" fmla="*/ 39 h 70"/>
                <a:gd name="T6" fmla="*/ 0 w 83"/>
                <a:gd name="T7" fmla="*/ 25 h 70"/>
              </a:gdLst>
              <a:ahLst/>
              <a:cxnLst>
                <a:cxn ang="0">
                  <a:pos x="T0" y="T1"/>
                </a:cxn>
                <a:cxn ang="0">
                  <a:pos x="T2" y="T3"/>
                </a:cxn>
                <a:cxn ang="0">
                  <a:pos x="T4" y="T5"/>
                </a:cxn>
                <a:cxn ang="0">
                  <a:pos x="T6" y="T7"/>
                </a:cxn>
              </a:cxnLst>
              <a:rect l="0" t="0" r="r" b="b"/>
              <a:pathLst>
                <a:path w="83" h="70">
                  <a:moveTo>
                    <a:pt x="0" y="25"/>
                  </a:moveTo>
                  <a:cubicBezTo>
                    <a:pt x="0" y="25"/>
                    <a:pt x="45" y="70"/>
                    <a:pt x="64" y="63"/>
                  </a:cubicBezTo>
                  <a:cubicBezTo>
                    <a:pt x="83" y="56"/>
                    <a:pt x="76" y="43"/>
                    <a:pt x="63" y="39"/>
                  </a:cubicBezTo>
                  <a:cubicBezTo>
                    <a:pt x="42" y="31"/>
                    <a:pt x="20" y="0"/>
                    <a:pt x="0" y="25"/>
                  </a:cubicBezTo>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0" name="ïsḷïḋe"/>
            <p:cNvSpPr/>
            <p:nvPr/>
          </p:nvSpPr>
          <p:spPr bwMode="auto">
            <a:xfrm>
              <a:off x="3943350" y="3497263"/>
              <a:ext cx="282575" cy="398463"/>
            </a:xfrm>
            <a:custGeom>
              <a:avLst/>
              <a:gdLst>
                <a:gd name="T0" fmla="*/ 63 w 72"/>
                <a:gd name="T1" fmla="*/ 15 h 102"/>
                <a:gd name="T2" fmla="*/ 52 w 72"/>
                <a:gd name="T3" fmla="*/ 6 h 102"/>
                <a:gd name="T4" fmla="*/ 3 w 72"/>
                <a:gd name="T5" fmla="*/ 59 h 102"/>
                <a:gd name="T6" fmla="*/ 27 w 72"/>
                <a:gd name="T7" fmla="*/ 38 h 102"/>
                <a:gd name="T8" fmla="*/ 37 w 72"/>
                <a:gd name="T9" fmla="*/ 35 h 102"/>
                <a:gd name="T10" fmla="*/ 63 w 72"/>
                <a:gd name="T11" fmla="*/ 28 h 102"/>
                <a:gd name="T12" fmla="*/ 63 w 72"/>
                <a:gd name="T13" fmla="*/ 15 h 102"/>
              </a:gdLst>
              <a:ahLst/>
              <a:cxnLst>
                <a:cxn ang="0">
                  <a:pos x="T0" y="T1"/>
                </a:cxn>
                <a:cxn ang="0">
                  <a:pos x="T2" y="T3"/>
                </a:cxn>
                <a:cxn ang="0">
                  <a:pos x="T4" y="T5"/>
                </a:cxn>
                <a:cxn ang="0">
                  <a:pos x="T6" y="T7"/>
                </a:cxn>
                <a:cxn ang="0">
                  <a:pos x="T8" y="T9"/>
                </a:cxn>
                <a:cxn ang="0">
                  <a:pos x="T10" y="T11"/>
                </a:cxn>
                <a:cxn ang="0">
                  <a:pos x="T12" y="T13"/>
                </a:cxn>
              </a:cxnLst>
              <a:rect l="0" t="0" r="r" b="b"/>
              <a:pathLst>
                <a:path w="72" h="102">
                  <a:moveTo>
                    <a:pt x="63" y="15"/>
                  </a:moveTo>
                  <a:cubicBezTo>
                    <a:pt x="63" y="15"/>
                    <a:pt x="66" y="9"/>
                    <a:pt x="52" y="6"/>
                  </a:cubicBezTo>
                  <a:cubicBezTo>
                    <a:pt x="29" y="0"/>
                    <a:pt x="0" y="23"/>
                    <a:pt x="3" y="59"/>
                  </a:cubicBezTo>
                  <a:cubicBezTo>
                    <a:pt x="6" y="102"/>
                    <a:pt x="22" y="81"/>
                    <a:pt x="27" y="38"/>
                  </a:cubicBezTo>
                  <a:cubicBezTo>
                    <a:pt x="27" y="33"/>
                    <a:pt x="31" y="34"/>
                    <a:pt x="37" y="35"/>
                  </a:cubicBezTo>
                  <a:cubicBezTo>
                    <a:pt x="44" y="36"/>
                    <a:pt x="54" y="37"/>
                    <a:pt x="63" y="28"/>
                  </a:cubicBezTo>
                  <a:cubicBezTo>
                    <a:pt x="72" y="18"/>
                    <a:pt x="63" y="15"/>
                    <a:pt x="63" y="15"/>
                  </a:cubicBezTo>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1" name="íŝḻiḓè"/>
            <p:cNvSpPr/>
            <p:nvPr/>
          </p:nvSpPr>
          <p:spPr bwMode="auto">
            <a:xfrm>
              <a:off x="3962400" y="3606801"/>
              <a:ext cx="227013" cy="215900"/>
            </a:xfrm>
            <a:custGeom>
              <a:avLst/>
              <a:gdLst>
                <a:gd name="T0" fmla="*/ 58 w 58"/>
                <a:gd name="T1" fmla="*/ 0 h 55"/>
                <a:gd name="T2" fmla="*/ 43 w 58"/>
                <a:gd name="T3" fmla="*/ 5 h 55"/>
                <a:gd name="T4" fmla="*/ 32 w 58"/>
                <a:gd name="T5" fmla="*/ 4 h 55"/>
                <a:gd name="T6" fmla="*/ 25 w 58"/>
                <a:gd name="T7" fmla="*/ 2 h 55"/>
                <a:gd name="T8" fmla="*/ 21 w 58"/>
                <a:gd name="T9" fmla="*/ 5 h 55"/>
                <a:gd name="T10" fmla="*/ 0 w 58"/>
                <a:gd name="T11" fmla="*/ 47 h 55"/>
                <a:gd name="T12" fmla="*/ 6 w 58"/>
                <a:gd name="T13" fmla="*/ 55 h 55"/>
                <a:gd name="T14" fmla="*/ 22 w 58"/>
                <a:gd name="T15" fmla="*/ 10 h 55"/>
                <a:gd name="T16" fmla="*/ 26 w 58"/>
                <a:gd name="T17" fmla="*/ 6 h 55"/>
                <a:gd name="T18" fmla="*/ 32 w 58"/>
                <a:gd name="T19" fmla="*/ 7 h 55"/>
                <a:gd name="T20" fmla="*/ 40 w 58"/>
                <a:gd name="T21" fmla="*/ 8 h 55"/>
                <a:gd name="T22" fmla="*/ 58 w 58"/>
                <a:gd name="T2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55">
                  <a:moveTo>
                    <a:pt x="58" y="0"/>
                  </a:moveTo>
                  <a:cubicBezTo>
                    <a:pt x="53" y="4"/>
                    <a:pt x="48" y="5"/>
                    <a:pt x="43" y="5"/>
                  </a:cubicBezTo>
                  <a:cubicBezTo>
                    <a:pt x="39" y="5"/>
                    <a:pt x="35" y="5"/>
                    <a:pt x="32" y="4"/>
                  </a:cubicBezTo>
                  <a:cubicBezTo>
                    <a:pt x="29" y="3"/>
                    <a:pt x="27" y="2"/>
                    <a:pt x="25" y="2"/>
                  </a:cubicBezTo>
                  <a:cubicBezTo>
                    <a:pt x="23" y="2"/>
                    <a:pt x="22" y="3"/>
                    <a:pt x="21" y="5"/>
                  </a:cubicBezTo>
                  <a:cubicBezTo>
                    <a:pt x="15" y="30"/>
                    <a:pt x="6" y="47"/>
                    <a:pt x="0" y="47"/>
                  </a:cubicBezTo>
                  <a:cubicBezTo>
                    <a:pt x="2" y="52"/>
                    <a:pt x="4" y="55"/>
                    <a:pt x="6" y="55"/>
                  </a:cubicBezTo>
                  <a:cubicBezTo>
                    <a:pt x="12" y="55"/>
                    <a:pt x="19" y="36"/>
                    <a:pt x="22" y="10"/>
                  </a:cubicBezTo>
                  <a:cubicBezTo>
                    <a:pt x="22" y="7"/>
                    <a:pt x="24" y="6"/>
                    <a:pt x="26" y="6"/>
                  </a:cubicBezTo>
                  <a:cubicBezTo>
                    <a:pt x="28" y="6"/>
                    <a:pt x="30" y="7"/>
                    <a:pt x="32" y="7"/>
                  </a:cubicBezTo>
                  <a:cubicBezTo>
                    <a:pt x="34" y="8"/>
                    <a:pt x="37" y="8"/>
                    <a:pt x="40" y="8"/>
                  </a:cubicBezTo>
                  <a:cubicBezTo>
                    <a:pt x="46" y="8"/>
                    <a:pt x="52" y="6"/>
                    <a:pt x="58" y="0"/>
                  </a:cubicBezTo>
                </a:path>
              </a:pathLst>
            </a:custGeom>
            <a:solidFill>
              <a:srgbClr val="0325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2" name="ísḻiḓê"/>
            <p:cNvSpPr/>
            <p:nvPr/>
          </p:nvSpPr>
          <p:spPr bwMode="auto">
            <a:xfrm>
              <a:off x="4835525" y="3689351"/>
              <a:ext cx="568325" cy="563563"/>
            </a:xfrm>
            <a:prstGeom prst="ellipse">
              <a:avLst/>
            </a:prstGeom>
            <a:solidFill>
              <a:srgbClr val="18242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3" name="ï$líḑe"/>
            <p:cNvSpPr/>
            <p:nvPr/>
          </p:nvSpPr>
          <p:spPr bwMode="auto">
            <a:xfrm>
              <a:off x="4389438" y="4181476"/>
              <a:ext cx="1401763" cy="1181100"/>
            </a:xfrm>
            <a:custGeom>
              <a:avLst/>
              <a:gdLst>
                <a:gd name="T0" fmla="*/ 317 w 358"/>
                <a:gd name="T1" fmla="*/ 221 h 302"/>
                <a:gd name="T2" fmla="*/ 245 w 358"/>
                <a:gd name="T3" fmla="*/ 148 h 302"/>
                <a:gd name="T4" fmla="*/ 317 w 358"/>
                <a:gd name="T5" fmla="*/ 76 h 302"/>
                <a:gd name="T6" fmla="*/ 358 w 358"/>
                <a:gd name="T7" fmla="*/ 89 h 302"/>
                <a:gd name="T8" fmla="*/ 358 w 358"/>
                <a:gd name="T9" fmla="*/ 0 h 302"/>
                <a:gd name="T10" fmla="*/ 0 w 358"/>
                <a:gd name="T11" fmla="*/ 0 h 302"/>
                <a:gd name="T12" fmla="*/ 0 w 358"/>
                <a:gd name="T13" fmla="*/ 212 h 302"/>
                <a:gd name="T14" fmla="*/ 91 w 358"/>
                <a:gd name="T15" fmla="*/ 302 h 302"/>
                <a:gd name="T16" fmla="*/ 358 w 358"/>
                <a:gd name="T17" fmla="*/ 302 h 302"/>
                <a:gd name="T18" fmla="*/ 358 w 358"/>
                <a:gd name="T19" fmla="*/ 208 h 302"/>
                <a:gd name="T20" fmla="*/ 317 w 358"/>
                <a:gd name="T21" fmla="*/ 22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302">
                  <a:moveTo>
                    <a:pt x="317" y="221"/>
                  </a:moveTo>
                  <a:cubicBezTo>
                    <a:pt x="278" y="221"/>
                    <a:pt x="245" y="188"/>
                    <a:pt x="245" y="148"/>
                  </a:cubicBezTo>
                  <a:cubicBezTo>
                    <a:pt x="245" y="108"/>
                    <a:pt x="278" y="76"/>
                    <a:pt x="317" y="76"/>
                  </a:cubicBezTo>
                  <a:cubicBezTo>
                    <a:pt x="333" y="76"/>
                    <a:pt x="347" y="81"/>
                    <a:pt x="358" y="89"/>
                  </a:cubicBezTo>
                  <a:cubicBezTo>
                    <a:pt x="358" y="0"/>
                    <a:pt x="358" y="0"/>
                    <a:pt x="358" y="0"/>
                  </a:cubicBezTo>
                  <a:cubicBezTo>
                    <a:pt x="0" y="0"/>
                    <a:pt x="0" y="0"/>
                    <a:pt x="0" y="0"/>
                  </a:cubicBezTo>
                  <a:cubicBezTo>
                    <a:pt x="0" y="212"/>
                    <a:pt x="0" y="212"/>
                    <a:pt x="0" y="212"/>
                  </a:cubicBezTo>
                  <a:cubicBezTo>
                    <a:pt x="0" y="262"/>
                    <a:pt x="41" y="302"/>
                    <a:pt x="91" y="302"/>
                  </a:cubicBezTo>
                  <a:cubicBezTo>
                    <a:pt x="358" y="302"/>
                    <a:pt x="358" y="302"/>
                    <a:pt x="358" y="302"/>
                  </a:cubicBezTo>
                  <a:cubicBezTo>
                    <a:pt x="358" y="208"/>
                    <a:pt x="358" y="208"/>
                    <a:pt x="358" y="208"/>
                  </a:cubicBezTo>
                  <a:cubicBezTo>
                    <a:pt x="347" y="216"/>
                    <a:pt x="333" y="221"/>
                    <a:pt x="317" y="221"/>
                  </a:cubicBezTo>
                </a:path>
              </a:pathLst>
            </a:custGeom>
            <a:solidFill>
              <a:srgbClr val="18242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4" name="í$ḻîḍè"/>
            <p:cNvSpPr/>
            <p:nvPr/>
          </p:nvSpPr>
          <p:spPr bwMode="auto">
            <a:xfrm>
              <a:off x="4859338" y="3689351"/>
              <a:ext cx="563563" cy="563563"/>
            </a:xfrm>
            <a:prstGeom prst="ellipse">
              <a:avLst/>
            </a:pr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5" name="íslïḓé"/>
            <p:cNvSpPr/>
            <p:nvPr/>
          </p:nvSpPr>
          <p:spPr bwMode="auto">
            <a:xfrm>
              <a:off x="4413250" y="4181476"/>
              <a:ext cx="1401763" cy="1181100"/>
            </a:xfrm>
            <a:custGeom>
              <a:avLst/>
              <a:gdLst>
                <a:gd name="T0" fmla="*/ 317 w 358"/>
                <a:gd name="T1" fmla="*/ 221 h 302"/>
                <a:gd name="T2" fmla="*/ 245 w 358"/>
                <a:gd name="T3" fmla="*/ 148 h 302"/>
                <a:gd name="T4" fmla="*/ 317 w 358"/>
                <a:gd name="T5" fmla="*/ 76 h 302"/>
                <a:gd name="T6" fmla="*/ 358 w 358"/>
                <a:gd name="T7" fmla="*/ 89 h 302"/>
                <a:gd name="T8" fmla="*/ 358 w 358"/>
                <a:gd name="T9" fmla="*/ 0 h 302"/>
                <a:gd name="T10" fmla="*/ 0 w 358"/>
                <a:gd name="T11" fmla="*/ 0 h 302"/>
                <a:gd name="T12" fmla="*/ 0 w 358"/>
                <a:gd name="T13" fmla="*/ 212 h 302"/>
                <a:gd name="T14" fmla="*/ 91 w 358"/>
                <a:gd name="T15" fmla="*/ 302 h 302"/>
                <a:gd name="T16" fmla="*/ 358 w 358"/>
                <a:gd name="T17" fmla="*/ 302 h 302"/>
                <a:gd name="T18" fmla="*/ 358 w 358"/>
                <a:gd name="T19" fmla="*/ 208 h 302"/>
                <a:gd name="T20" fmla="*/ 317 w 358"/>
                <a:gd name="T21" fmla="*/ 22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8" h="302">
                  <a:moveTo>
                    <a:pt x="317" y="221"/>
                  </a:moveTo>
                  <a:cubicBezTo>
                    <a:pt x="278" y="221"/>
                    <a:pt x="245" y="188"/>
                    <a:pt x="245" y="148"/>
                  </a:cubicBezTo>
                  <a:cubicBezTo>
                    <a:pt x="245" y="108"/>
                    <a:pt x="278" y="76"/>
                    <a:pt x="317" y="76"/>
                  </a:cubicBezTo>
                  <a:cubicBezTo>
                    <a:pt x="333" y="76"/>
                    <a:pt x="347" y="81"/>
                    <a:pt x="358" y="89"/>
                  </a:cubicBezTo>
                  <a:cubicBezTo>
                    <a:pt x="358" y="0"/>
                    <a:pt x="358" y="0"/>
                    <a:pt x="358" y="0"/>
                  </a:cubicBezTo>
                  <a:cubicBezTo>
                    <a:pt x="0" y="0"/>
                    <a:pt x="0" y="0"/>
                    <a:pt x="0" y="0"/>
                  </a:cubicBezTo>
                  <a:cubicBezTo>
                    <a:pt x="0" y="212"/>
                    <a:pt x="0" y="212"/>
                    <a:pt x="0" y="212"/>
                  </a:cubicBezTo>
                  <a:cubicBezTo>
                    <a:pt x="0" y="262"/>
                    <a:pt x="41" y="302"/>
                    <a:pt x="91" y="302"/>
                  </a:cubicBezTo>
                  <a:cubicBezTo>
                    <a:pt x="358" y="302"/>
                    <a:pt x="358" y="302"/>
                    <a:pt x="358" y="302"/>
                  </a:cubicBezTo>
                  <a:cubicBezTo>
                    <a:pt x="358" y="208"/>
                    <a:pt x="358" y="208"/>
                    <a:pt x="358" y="208"/>
                  </a:cubicBezTo>
                  <a:cubicBezTo>
                    <a:pt x="347" y="216"/>
                    <a:pt x="333" y="221"/>
                    <a:pt x="317" y="221"/>
                  </a:cubicBezTo>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6" name="ïṩliḍê"/>
            <p:cNvSpPr/>
            <p:nvPr/>
          </p:nvSpPr>
          <p:spPr bwMode="auto">
            <a:xfrm>
              <a:off x="3422650" y="3829051"/>
              <a:ext cx="661988" cy="720725"/>
            </a:xfrm>
            <a:custGeom>
              <a:avLst/>
              <a:gdLst>
                <a:gd name="T0" fmla="*/ 138 w 169"/>
                <a:gd name="T1" fmla="*/ 0 h 184"/>
                <a:gd name="T2" fmla="*/ 162 w 169"/>
                <a:gd name="T3" fmla="*/ 15 h 184"/>
                <a:gd name="T4" fmla="*/ 168 w 169"/>
                <a:gd name="T5" fmla="*/ 23 h 184"/>
                <a:gd name="T6" fmla="*/ 122 w 169"/>
                <a:gd name="T7" fmla="*/ 167 h 184"/>
                <a:gd name="T8" fmla="*/ 0 w 169"/>
                <a:gd name="T9" fmla="*/ 126 h 184"/>
                <a:gd name="T10" fmla="*/ 138 w 169"/>
                <a:gd name="T11" fmla="*/ 0 h 184"/>
              </a:gdLst>
              <a:ahLst/>
              <a:cxnLst>
                <a:cxn ang="0">
                  <a:pos x="T0" y="T1"/>
                </a:cxn>
                <a:cxn ang="0">
                  <a:pos x="T2" y="T3"/>
                </a:cxn>
                <a:cxn ang="0">
                  <a:pos x="T4" y="T5"/>
                </a:cxn>
                <a:cxn ang="0">
                  <a:pos x="T6" y="T7"/>
                </a:cxn>
                <a:cxn ang="0">
                  <a:pos x="T8" y="T9"/>
                </a:cxn>
                <a:cxn ang="0">
                  <a:pos x="T10" y="T11"/>
                </a:cxn>
              </a:cxnLst>
              <a:rect l="0" t="0" r="r" b="b"/>
              <a:pathLst>
                <a:path w="169" h="184">
                  <a:moveTo>
                    <a:pt x="138" y="0"/>
                  </a:moveTo>
                  <a:cubicBezTo>
                    <a:pt x="138" y="0"/>
                    <a:pt x="143" y="12"/>
                    <a:pt x="162" y="15"/>
                  </a:cubicBezTo>
                  <a:cubicBezTo>
                    <a:pt x="166" y="15"/>
                    <a:pt x="169" y="19"/>
                    <a:pt x="168" y="23"/>
                  </a:cubicBezTo>
                  <a:cubicBezTo>
                    <a:pt x="164" y="48"/>
                    <a:pt x="149" y="128"/>
                    <a:pt x="122" y="167"/>
                  </a:cubicBezTo>
                  <a:cubicBezTo>
                    <a:pt x="122" y="167"/>
                    <a:pt x="50" y="184"/>
                    <a:pt x="0" y="126"/>
                  </a:cubicBezTo>
                  <a:cubicBezTo>
                    <a:pt x="0" y="126"/>
                    <a:pt x="68" y="34"/>
                    <a:pt x="138" y="0"/>
                  </a:cubicBezTo>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7" name="íṣlíďê"/>
            <p:cNvSpPr/>
            <p:nvPr/>
          </p:nvSpPr>
          <p:spPr bwMode="auto">
            <a:xfrm>
              <a:off x="2659063" y="5284788"/>
              <a:ext cx="234950" cy="77788"/>
            </a:xfrm>
            <a:custGeom>
              <a:avLst/>
              <a:gdLst>
                <a:gd name="T0" fmla="*/ 30 w 60"/>
                <a:gd name="T1" fmla="*/ 6 h 20"/>
                <a:gd name="T2" fmla="*/ 15 w 60"/>
                <a:gd name="T3" fmla="*/ 0 h 20"/>
                <a:gd name="T4" fmla="*/ 5 w 60"/>
                <a:gd name="T5" fmla="*/ 19 h 20"/>
                <a:gd name="T6" fmla="*/ 59 w 60"/>
                <a:gd name="T7" fmla="*/ 19 h 20"/>
                <a:gd name="T8" fmla="*/ 30 w 60"/>
                <a:gd name="T9" fmla="*/ 6 h 20"/>
              </a:gdLst>
              <a:ahLst/>
              <a:cxnLst>
                <a:cxn ang="0">
                  <a:pos x="T0" y="T1"/>
                </a:cxn>
                <a:cxn ang="0">
                  <a:pos x="T2" y="T3"/>
                </a:cxn>
                <a:cxn ang="0">
                  <a:pos x="T4" y="T5"/>
                </a:cxn>
                <a:cxn ang="0">
                  <a:pos x="T6" y="T7"/>
                </a:cxn>
                <a:cxn ang="0">
                  <a:pos x="T8" y="T9"/>
                </a:cxn>
              </a:cxnLst>
              <a:rect l="0" t="0" r="r" b="b"/>
              <a:pathLst>
                <a:path w="60" h="20">
                  <a:moveTo>
                    <a:pt x="30" y="6"/>
                  </a:moveTo>
                  <a:cubicBezTo>
                    <a:pt x="24" y="4"/>
                    <a:pt x="19" y="2"/>
                    <a:pt x="15" y="0"/>
                  </a:cubicBezTo>
                  <a:cubicBezTo>
                    <a:pt x="6" y="9"/>
                    <a:pt x="0" y="18"/>
                    <a:pt x="5" y="19"/>
                  </a:cubicBezTo>
                  <a:cubicBezTo>
                    <a:pt x="8" y="20"/>
                    <a:pt x="59" y="19"/>
                    <a:pt x="59" y="19"/>
                  </a:cubicBezTo>
                  <a:cubicBezTo>
                    <a:pt x="60" y="14"/>
                    <a:pt x="32" y="11"/>
                    <a:pt x="30" y="6"/>
                  </a:cubicBezTo>
                  <a:close/>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8" name="îśḻidé"/>
            <p:cNvSpPr/>
            <p:nvPr/>
          </p:nvSpPr>
          <p:spPr bwMode="auto">
            <a:xfrm>
              <a:off x="3935413" y="3829051"/>
              <a:ext cx="649288" cy="771525"/>
            </a:xfrm>
            <a:custGeom>
              <a:avLst/>
              <a:gdLst>
                <a:gd name="T0" fmla="*/ 128 w 166"/>
                <a:gd name="T1" fmla="*/ 174 h 197"/>
                <a:gd name="T2" fmla="*/ 61 w 166"/>
                <a:gd name="T3" fmla="*/ 118 h 197"/>
                <a:gd name="T4" fmla="*/ 49 w 166"/>
                <a:gd name="T5" fmla="*/ 64 h 197"/>
                <a:gd name="T6" fmla="*/ 15 w 166"/>
                <a:gd name="T7" fmla="*/ 28 h 197"/>
                <a:gd name="T8" fmla="*/ 1 w 166"/>
                <a:gd name="T9" fmla="*/ 53 h 197"/>
                <a:gd name="T10" fmla="*/ 46 w 166"/>
                <a:gd name="T11" fmla="*/ 145 h 197"/>
                <a:gd name="T12" fmla="*/ 117 w 166"/>
                <a:gd name="T13" fmla="*/ 185 h 197"/>
                <a:gd name="T14" fmla="*/ 165 w 166"/>
                <a:gd name="T15" fmla="*/ 181 h 197"/>
                <a:gd name="T16" fmla="*/ 144 w 166"/>
                <a:gd name="T17" fmla="*/ 173 h 197"/>
                <a:gd name="T18" fmla="*/ 128 w 166"/>
                <a:gd name="T19" fmla="*/ 17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97">
                  <a:moveTo>
                    <a:pt x="128" y="174"/>
                  </a:moveTo>
                  <a:cubicBezTo>
                    <a:pt x="115" y="172"/>
                    <a:pt x="69" y="125"/>
                    <a:pt x="61" y="118"/>
                  </a:cubicBezTo>
                  <a:cubicBezTo>
                    <a:pt x="58" y="99"/>
                    <a:pt x="51" y="77"/>
                    <a:pt x="49" y="64"/>
                  </a:cubicBezTo>
                  <a:cubicBezTo>
                    <a:pt x="44" y="34"/>
                    <a:pt x="32" y="0"/>
                    <a:pt x="15" y="28"/>
                  </a:cubicBezTo>
                  <a:cubicBezTo>
                    <a:pt x="15" y="28"/>
                    <a:pt x="0" y="35"/>
                    <a:pt x="1" y="53"/>
                  </a:cubicBezTo>
                  <a:cubicBezTo>
                    <a:pt x="1" y="70"/>
                    <a:pt x="24" y="131"/>
                    <a:pt x="46" y="145"/>
                  </a:cubicBezTo>
                  <a:cubicBezTo>
                    <a:pt x="48" y="147"/>
                    <a:pt x="109" y="185"/>
                    <a:pt x="117" y="185"/>
                  </a:cubicBezTo>
                  <a:cubicBezTo>
                    <a:pt x="128" y="185"/>
                    <a:pt x="164" y="197"/>
                    <a:pt x="165" y="181"/>
                  </a:cubicBezTo>
                  <a:cubicBezTo>
                    <a:pt x="166" y="170"/>
                    <a:pt x="155" y="171"/>
                    <a:pt x="144" y="173"/>
                  </a:cubicBezTo>
                  <a:cubicBezTo>
                    <a:pt x="138" y="174"/>
                    <a:pt x="132" y="175"/>
                    <a:pt x="128" y="174"/>
                  </a:cubicBezTo>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19" name="ïṩļîḓe"/>
            <p:cNvSpPr/>
            <p:nvPr/>
          </p:nvSpPr>
          <p:spPr bwMode="auto">
            <a:xfrm>
              <a:off x="3940175" y="3868738"/>
              <a:ext cx="206375" cy="395288"/>
            </a:xfrm>
            <a:custGeom>
              <a:avLst/>
              <a:gdLst>
                <a:gd name="T0" fmla="*/ 53 w 53"/>
                <a:gd name="T1" fmla="*/ 76 h 101"/>
                <a:gd name="T2" fmla="*/ 48 w 53"/>
                <a:gd name="T3" fmla="*/ 54 h 101"/>
                <a:gd name="T4" fmla="*/ 20 w 53"/>
                <a:gd name="T5" fmla="*/ 7 h 101"/>
                <a:gd name="T6" fmla="*/ 2 w 53"/>
                <a:gd name="T7" fmla="*/ 27 h 101"/>
                <a:gd name="T8" fmla="*/ 0 w 53"/>
                <a:gd name="T9" fmla="*/ 43 h 101"/>
                <a:gd name="T10" fmla="*/ 20 w 53"/>
                <a:gd name="T11" fmla="*/ 101 h 101"/>
                <a:gd name="T12" fmla="*/ 53 w 53"/>
                <a:gd name="T13" fmla="*/ 76 h 101"/>
              </a:gdLst>
              <a:ahLst/>
              <a:cxnLst>
                <a:cxn ang="0">
                  <a:pos x="T0" y="T1"/>
                </a:cxn>
                <a:cxn ang="0">
                  <a:pos x="T2" y="T3"/>
                </a:cxn>
                <a:cxn ang="0">
                  <a:pos x="T4" y="T5"/>
                </a:cxn>
                <a:cxn ang="0">
                  <a:pos x="T6" y="T7"/>
                </a:cxn>
                <a:cxn ang="0">
                  <a:pos x="T8" y="T9"/>
                </a:cxn>
                <a:cxn ang="0">
                  <a:pos x="T10" y="T11"/>
                </a:cxn>
                <a:cxn ang="0">
                  <a:pos x="T12" y="T13"/>
                </a:cxn>
              </a:cxnLst>
              <a:rect l="0" t="0" r="r" b="b"/>
              <a:pathLst>
                <a:path w="53" h="101">
                  <a:moveTo>
                    <a:pt x="53" y="76"/>
                  </a:moveTo>
                  <a:cubicBezTo>
                    <a:pt x="51" y="67"/>
                    <a:pt x="49" y="60"/>
                    <a:pt x="48" y="54"/>
                  </a:cubicBezTo>
                  <a:cubicBezTo>
                    <a:pt x="44" y="28"/>
                    <a:pt x="42" y="0"/>
                    <a:pt x="20" y="7"/>
                  </a:cubicBezTo>
                  <a:cubicBezTo>
                    <a:pt x="11" y="10"/>
                    <a:pt x="4" y="18"/>
                    <a:pt x="2" y="27"/>
                  </a:cubicBezTo>
                  <a:cubicBezTo>
                    <a:pt x="0" y="32"/>
                    <a:pt x="0" y="37"/>
                    <a:pt x="0" y="43"/>
                  </a:cubicBezTo>
                  <a:cubicBezTo>
                    <a:pt x="0" y="53"/>
                    <a:pt x="8" y="79"/>
                    <a:pt x="20" y="101"/>
                  </a:cubicBezTo>
                  <a:cubicBezTo>
                    <a:pt x="31" y="91"/>
                    <a:pt x="44" y="82"/>
                    <a:pt x="53" y="76"/>
                  </a:cubicBezTo>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0" name="iṣlîḑé"/>
            <p:cNvSpPr/>
            <p:nvPr/>
          </p:nvSpPr>
          <p:spPr bwMode="auto">
            <a:xfrm>
              <a:off x="3940175" y="3908426"/>
              <a:ext cx="50800" cy="128588"/>
            </a:xfrm>
            <a:custGeom>
              <a:avLst/>
              <a:gdLst>
                <a:gd name="T0" fmla="*/ 0 w 13"/>
                <a:gd name="T1" fmla="*/ 33 h 33"/>
                <a:gd name="T2" fmla="*/ 0 w 13"/>
                <a:gd name="T3" fmla="*/ 33 h 33"/>
                <a:gd name="T4" fmla="*/ 0 w 13"/>
                <a:gd name="T5" fmla="*/ 33 h 33"/>
                <a:gd name="T6" fmla="*/ 12 w 13"/>
                <a:gd name="T7" fmla="*/ 0 h 33"/>
                <a:gd name="T8" fmla="*/ 9 w 13"/>
                <a:gd name="T9" fmla="*/ 4 h 33"/>
                <a:gd name="T10" fmla="*/ 12 w 13"/>
                <a:gd name="T11" fmla="*/ 2 h 33"/>
                <a:gd name="T12" fmla="*/ 12 w 13"/>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3" h="33">
                  <a:moveTo>
                    <a:pt x="0" y="33"/>
                  </a:moveTo>
                  <a:cubicBezTo>
                    <a:pt x="0" y="33"/>
                    <a:pt x="0" y="33"/>
                    <a:pt x="0" y="33"/>
                  </a:cubicBezTo>
                  <a:cubicBezTo>
                    <a:pt x="0" y="33"/>
                    <a:pt x="0" y="33"/>
                    <a:pt x="0" y="33"/>
                  </a:cubicBezTo>
                  <a:moveTo>
                    <a:pt x="12" y="0"/>
                  </a:moveTo>
                  <a:cubicBezTo>
                    <a:pt x="12" y="0"/>
                    <a:pt x="11" y="1"/>
                    <a:pt x="9" y="4"/>
                  </a:cubicBezTo>
                  <a:cubicBezTo>
                    <a:pt x="10" y="3"/>
                    <a:pt x="11" y="2"/>
                    <a:pt x="12" y="2"/>
                  </a:cubicBezTo>
                  <a:cubicBezTo>
                    <a:pt x="12" y="0"/>
                    <a:pt x="13" y="0"/>
                    <a:pt x="12" y="0"/>
                  </a:cubicBezTo>
                </a:path>
              </a:pathLst>
            </a:custGeom>
            <a:solidFill>
              <a:srgbClr val="E593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1" name="iṡľiḍè"/>
            <p:cNvSpPr/>
            <p:nvPr/>
          </p:nvSpPr>
          <p:spPr bwMode="auto">
            <a:xfrm>
              <a:off x="3940175" y="40370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BA46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2" name="ïṣḷídê"/>
            <p:cNvSpPr/>
            <p:nvPr/>
          </p:nvSpPr>
          <p:spPr bwMode="auto">
            <a:xfrm>
              <a:off x="4394200" y="45529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15191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3" name="ïşlide"/>
            <p:cNvSpPr/>
            <p:nvPr/>
          </p:nvSpPr>
          <p:spPr bwMode="auto">
            <a:xfrm>
              <a:off x="3940175" y="4037013"/>
              <a:ext cx="606425" cy="531813"/>
            </a:xfrm>
            <a:custGeom>
              <a:avLst/>
              <a:gdLst>
                <a:gd name="T0" fmla="*/ 0 w 155"/>
                <a:gd name="T1" fmla="*/ 0 h 136"/>
                <a:gd name="T2" fmla="*/ 45 w 155"/>
                <a:gd name="T3" fmla="*/ 92 h 136"/>
                <a:gd name="T4" fmla="*/ 116 w 155"/>
                <a:gd name="T5" fmla="*/ 132 h 136"/>
                <a:gd name="T6" fmla="*/ 116 w 155"/>
                <a:gd name="T7" fmla="*/ 132 h 136"/>
                <a:gd name="T8" fmla="*/ 116 w 155"/>
                <a:gd name="T9" fmla="*/ 132 h 136"/>
                <a:gd name="T10" fmla="*/ 150 w 155"/>
                <a:gd name="T11" fmla="*/ 136 h 136"/>
                <a:gd name="T12" fmla="*/ 155 w 155"/>
                <a:gd name="T13" fmla="*/ 136 h 136"/>
                <a:gd name="T14" fmla="*/ 121 w 155"/>
                <a:gd name="T15" fmla="*/ 130 h 136"/>
                <a:gd name="T16" fmla="*/ 56 w 155"/>
                <a:gd name="T17" fmla="*/ 92 h 136"/>
                <a:gd name="T18" fmla="*/ 30 w 155"/>
                <a:gd name="T19" fmla="*/ 50 h 136"/>
                <a:gd name="T20" fmla="*/ 20 w 155"/>
                <a:gd name="T21" fmla="*/ 58 h 136"/>
                <a:gd name="T22" fmla="*/ 0 w 155"/>
                <a:gd name="T23"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5" h="136">
                  <a:moveTo>
                    <a:pt x="0" y="0"/>
                  </a:moveTo>
                  <a:cubicBezTo>
                    <a:pt x="0" y="17"/>
                    <a:pt x="24" y="78"/>
                    <a:pt x="45" y="92"/>
                  </a:cubicBezTo>
                  <a:cubicBezTo>
                    <a:pt x="47" y="94"/>
                    <a:pt x="108" y="132"/>
                    <a:pt x="116" y="132"/>
                  </a:cubicBezTo>
                  <a:cubicBezTo>
                    <a:pt x="116" y="132"/>
                    <a:pt x="116" y="132"/>
                    <a:pt x="116" y="132"/>
                  </a:cubicBezTo>
                  <a:cubicBezTo>
                    <a:pt x="116" y="132"/>
                    <a:pt x="116" y="132"/>
                    <a:pt x="116" y="132"/>
                  </a:cubicBezTo>
                  <a:cubicBezTo>
                    <a:pt x="123" y="132"/>
                    <a:pt x="139" y="136"/>
                    <a:pt x="150" y="136"/>
                  </a:cubicBezTo>
                  <a:cubicBezTo>
                    <a:pt x="152" y="136"/>
                    <a:pt x="153" y="136"/>
                    <a:pt x="155" y="136"/>
                  </a:cubicBezTo>
                  <a:cubicBezTo>
                    <a:pt x="143" y="136"/>
                    <a:pt x="127" y="130"/>
                    <a:pt x="121" y="130"/>
                  </a:cubicBezTo>
                  <a:cubicBezTo>
                    <a:pt x="112" y="130"/>
                    <a:pt x="73" y="107"/>
                    <a:pt x="56" y="92"/>
                  </a:cubicBezTo>
                  <a:cubicBezTo>
                    <a:pt x="49" y="85"/>
                    <a:pt x="39" y="68"/>
                    <a:pt x="30" y="50"/>
                  </a:cubicBezTo>
                  <a:cubicBezTo>
                    <a:pt x="26" y="52"/>
                    <a:pt x="23" y="55"/>
                    <a:pt x="20" y="58"/>
                  </a:cubicBezTo>
                  <a:cubicBezTo>
                    <a:pt x="8" y="36"/>
                    <a:pt x="0" y="10"/>
                    <a:pt x="0" y="0"/>
                  </a:cubicBezTo>
                </a:path>
              </a:pathLst>
            </a:custGeom>
            <a:solidFill>
              <a:srgbClr val="BA462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4" name="íṩḻîḋè"/>
            <p:cNvSpPr/>
            <p:nvPr/>
          </p:nvSpPr>
          <p:spPr bwMode="auto">
            <a:xfrm>
              <a:off x="3935413" y="3916363"/>
              <a:ext cx="122238" cy="347663"/>
            </a:xfrm>
            <a:custGeom>
              <a:avLst/>
              <a:gdLst>
                <a:gd name="T0" fmla="*/ 13 w 31"/>
                <a:gd name="T1" fmla="*/ 0 h 89"/>
                <a:gd name="T2" fmla="*/ 10 w 31"/>
                <a:gd name="T3" fmla="*/ 2 h 89"/>
                <a:gd name="T4" fmla="*/ 10 w 31"/>
                <a:gd name="T5" fmla="*/ 2 h 89"/>
                <a:gd name="T6" fmla="*/ 1 w 31"/>
                <a:gd name="T7" fmla="*/ 31 h 89"/>
                <a:gd name="T8" fmla="*/ 1 w 31"/>
                <a:gd name="T9" fmla="*/ 31 h 89"/>
                <a:gd name="T10" fmla="*/ 1 w 31"/>
                <a:gd name="T11" fmla="*/ 31 h 89"/>
                <a:gd name="T12" fmla="*/ 1 w 31"/>
                <a:gd name="T13" fmla="*/ 31 h 89"/>
                <a:gd name="T14" fmla="*/ 1 w 31"/>
                <a:gd name="T15" fmla="*/ 31 h 89"/>
                <a:gd name="T16" fmla="*/ 1 w 31"/>
                <a:gd name="T17" fmla="*/ 31 h 89"/>
                <a:gd name="T18" fmla="*/ 1 w 31"/>
                <a:gd name="T19" fmla="*/ 31 h 89"/>
                <a:gd name="T20" fmla="*/ 1 w 31"/>
                <a:gd name="T21" fmla="*/ 31 h 89"/>
                <a:gd name="T22" fmla="*/ 1 w 31"/>
                <a:gd name="T23" fmla="*/ 31 h 89"/>
                <a:gd name="T24" fmla="*/ 1 w 31"/>
                <a:gd name="T25" fmla="*/ 31 h 89"/>
                <a:gd name="T26" fmla="*/ 21 w 31"/>
                <a:gd name="T27" fmla="*/ 89 h 89"/>
                <a:gd name="T28" fmla="*/ 31 w 31"/>
                <a:gd name="T29" fmla="*/ 81 h 89"/>
                <a:gd name="T30" fmla="*/ 9 w 31"/>
                <a:gd name="T31" fmla="*/ 20 h 89"/>
                <a:gd name="T32" fmla="*/ 13 w 31"/>
                <a:gd name="T3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89">
                  <a:moveTo>
                    <a:pt x="13" y="0"/>
                  </a:moveTo>
                  <a:cubicBezTo>
                    <a:pt x="12" y="0"/>
                    <a:pt x="11" y="1"/>
                    <a:pt x="10" y="2"/>
                  </a:cubicBezTo>
                  <a:cubicBezTo>
                    <a:pt x="10" y="2"/>
                    <a:pt x="10" y="2"/>
                    <a:pt x="10" y="2"/>
                  </a:cubicBezTo>
                  <a:cubicBezTo>
                    <a:pt x="10" y="2"/>
                    <a:pt x="0" y="13"/>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41"/>
                    <a:pt x="9" y="67"/>
                    <a:pt x="21" y="89"/>
                  </a:cubicBezTo>
                  <a:cubicBezTo>
                    <a:pt x="24" y="86"/>
                    <a:pt x="27" y="83"/>
                    <a:pt x="31" y="81"/>
                  </a:cubicBezTo>
                  <a:cubicBezTo>
                    <a:pt x="19" y="56"/>
                    <a:pt x="9" y="29"/>
                    <a:pt x="9" y="20"/>
                  </a:cubicBezTo>
                  <a:cubicBezTo>
                    <a:pt x="10" y="10"/>
                    <a:pt x="12" y="3"/>
                    <a:pt x="13" y="0"/>
                  </a:cubicBezTo>
                </a:path>
              </a:pathLst>
            </a:custGeom>
            <a:solidFill>
              <a:srgbClr val="E593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5" name="i$ḷiďê"/>
            <p:cNvSpPr/>
            <p:nvPr/>
          </p:nvSpPr>
          <p:spPr bwMode="auto">
            <a:xfrm>
              <a:off x="3536950" y="5265738"/>
              <a:ext cx="301625" cy="104775"/>
            </a:xfrm>
            <a:custGeom>
              <a:avLst/>
              <a:gdLst>
                <a:gd name="T0" fmla="*/ 41 w 77"/>
                <a:gd name="T1" fmla="*/ 9 h 27"/>
                <a:gd name="T2" fmla="*/ 34 w 77"/>
                <a:gd name="T3" fmla="*/ 4 h 27"/>
                <a:gd name="T4" fmla="*/ 16 w 77"/>
                <a:gd name="T5" fmla="*/ 0 h 27"/>
                <a:gd name="T6" fmla="*/ 11 w 77"/>
                <a:gd name="T7" fmla="*/ 25 h 27"/>
                <a:gd name="T8" fmla="*/ 69 w 77"/>
                <a:gd name="T9" fmla="*/ 24 h 27"/>
                <a:gd name="T10" fmla="*/ 41 w 77"/>
                <a:gd name="T11" fmla="*/ 9 h 27"/>
              </a:gdLst>
              <a:ahLst/>
              <a:cxnLst>
                <a:cxn ang="0">
                  <a:pos x="T0" y="T1"/>
                </a:cxn>
                <a:cxn ang="0">
                  <a:pos x="T2" y="T3"/>
                </a:cxn>
                <a:cxn ang="0">
                  <a:pos x="T4" y="T5"/>
                </a:cxn>
                <a:cxn ang="0">
                  <a:pos x="T6" y="T7"/>
                </a:cxn>
                <a:cxn ang="0">
                  <a:pos x="T8" y="T9"/>
                </a:cxn>
                <a:cxn ang="0">
                  <a:pos x="T10" y="T11"/>
                </a:cxn>
              </a:cxnLst>
              <a:rect l="0" t="0" r="r" b="b"/>
              <a:pathLst>
                <a:path w="77" h="27">
                  <a:moveTo>
                    <a:pt x="41" y="9"/>
                  </a:moveTo>
                  <a:cubicBezTo>
                    <a:pt x="40" y="9"/>
                    <a:pt x="34" y="5"/>
                    <a:pt x="34" y="4"/>
                  </a:cubicBezTo>
                  <a:cubicBezTo>
                    <a:pt x="25" y="3"/>
                    <a:pt x="22" y="3"/>
                    <a:pt x="16" y="0"/>
                  </a:cubicBezTo>
                  <a:cubicBezTo>
                    <a:pt x="7" y="14"/>
                    <a:pt x="0" y="24"/>
                    <a:pt x="11" y="25"/>
                  </a:cubicBezTo>
                  <a:cubicBezTo>
                    <a:pt x="23" y="26"/>
                    <a:pt x="60" y="27"/>
                    <a:pt x="69" y="24"/>
                  </a:cubicBezTo>
                  <a:cubicBezTo>
                    <a:pt x="77" y="21"/>
                    <a:pt x="48" y="13"/>
                    <a:pt x="41" y="9"/>
                  </a:cubicBezTo>
                  <a:close/>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6" name="îŝ1îḋé"/>
            <p:cNvSpPr/>
            <p:nvPr/>
          </p:nvSpPr>
          <p:spPr bwMode="auto">
            <a:xfrm>
              <a:off x="2659063" y="5289551"/>
              <a:ext cx="234950" cy="73025"/>
            </a:xfrm>
            <a:custGeom>
              <a:avLst/>
              <a:gdLst>
                <a:gd name="T0" fmla="*/ 38 w 60"/>
                <a:gd name="T1" fmla="*/ 9 h 19"/>
                <a:gd name="T2" fmla="*/ 14 w 60"/>
                <a:gd name="T3" fmla="*/ 0 h 19"/>
                <a:gd name="T4" fmla="*/ 5 w 60"/>
                <a:gd name="T5" fmla="*/ 18 h 19"/>
                <a:gd name="T6" fmla="*/ 59 w 60"/>
                <a:gd name="T7" fmla="*/ 18 h 19"/>
                <a:gd name="T8" fmla="*/ 38 w 60"/>
                <a:gd name="T9" fmla="*/ 9 h 19"/>
              </a:gdLst>
              <a:ahLst/>
              <a:cxnLst>
                <a:cxn ang="0">
                  <a:pos x="T0" y="T1"/>
                </a:cxn>
                <a:cxn ang="0">
                  <a:pos x="T2" y="T3"/>
                </a:cxn>
                <a:cxn ang="0">
                  <a:pos x="T4" y="T5"/>
                </a:cxn>
                <a:cxn ang="0">
                  <a:pos x="T6" y="T7"/>
                </a:cxn>
                <a:cxn ang="0">
                  <a:pos x="T8" y="T9"/>
                </a:cxn>
              </a:cxnLst>
              <a:rect l="0" t="0" r="r" b="b"/>
              <a:pathLst>
                <a:path w="60" h="19">
                  <a:moveTo>
                    <a:pt x="38" y="9"/>
                  </a:moveTo>
                  <a:cubicBezTo>
                    <a:pt x="23" y="8"/>
                    <a:pt x="16" y="4"/>
                    <a:pt x="14" y="0"/>
                  </a:cubicBezTo>
                  <a:cubicBezTo>
                    <a:pt x="5" y="9"/>
                    <a:pt x="0" y="17"/>
                    <a:pt x="5" y="18"/>
                  </a:cubicBezTo>
                  <a:cubicBezTo>
                    <a:pt x="8" y="19"/>
                    <a:pt x="59" y="18"/>
                    <a:pt x="59" y="18"/>
                  </a:cubicBezTo>
                  <a:cubicBezTo>
                    <a:pt x="60" y="15"/>
                    <a:pt x="47" y="12"/>
                    <a:pt x="38" y="9"/>
                  </a:cubicBezTo>
                  <a:close/>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7" name="íṩḻîḋé"/>
            <p:cNvSpPr/>
            <p:nvPr/>
          </p:nvSpPr>
          <p:spPr bwMode="auto">
            <a:xfrm>
              <a:off x="3540125" y="5284788"/>
              <a:ext cx="290513" cy="85725"/>
            </a:xfrm>
            <a:custGeom>
              <a:avLst/>
              <a:gdLst>
                <a:gd name="T0" fmla="*/ 48 w 74"/>
                <a:gd name="T1" fmla="*/ 7 h 22"/>
                <a:gd name="T2" fmla="*/ 11 w 74"/>
                <a:gd name="T3" fmla="*/ 0 h 22"/>
                <a:gd name="T4" fmla="*/ 10 w 74"/>
                <a:gd name="T5" fmla="*/ 20 h 22"/>
                <a:gd name="T6" fmla="*/ 68 w 74"/>
                <a:gd name="T7" fmla="*/ 19 h 22"/>
                <a:gd name="T8" fmla="*/ 48 w 74"/>
                <a:gd name="T9" fmla="*/ 7 h 22"/>
              </a:gdLst>
              <a:ahLst/>
              <a:cxnLst>
                <a:cxn ang="0">
                  <a:pos x="T0" y="T1"/>
                </a:cxn>
                <a:cxn ang="0">
                  <a:pos x="T2" y="T3"/>
                </a:cxn>
                <a:cxn ang="0">
                  <a:pos x="T4" y="T5"/>
                </a:cxn>
                <a:cxn ang="0">
                  <a:pos x="T6" y="T7"/>
                </a:cxn>
                <a:cxn ang="0">
                  <a:pos x="T8" y="T9"/>
                </a:cxn>
              </a:cxnLst>
              <a:rect l="0" t="0" r="r" b="b"/>
              <a:pathLst>
                <a:path w="74" h="22">
                  <a:moveTo>
                    <a:pt x="48" y="7"/>
                  </a:moveTo>
                  <a:cubicBezTo>
                    <a:pt x="31" y="8"/>
                    <a:pt x="19" y="4"/>
                    <a:pt x="11" y="0"/>
                  </a:cubicBezTo>
                  <a:cubicBezTo>
                    <a:pt x="4" y="11"/>
                    <a:pt x="0" y="19"/>
                    <a:pt x="10" y="20"/>
                  </a:cubicBezTo>
                  <a:cubicBezTo>
                    <a:pt x="22" y="21"/>
                    <a:pt x="59" y="22"/>
                    <a:pt x="68" y="19"/>
                  </a:cubicBezTo>
                  <a:cubicBezTo>
                    <a:pt x="74" y="16"/>
                    <a:pt x="59" y="11"/>
                    <a:pt x="48" y="7"/>
                  </a:cubicBezTo>
                  <a:close/>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8" name="ïśľîḓê"/>
            <p:cNvSpPr/>
            <p:nvPr/>
          </p:nvSpPr>
          <p:spPr bwMode="auto">
            <a:xfrm>
              <a:off x="4362450" y="3692526"/>
              <a:ext cx="26988" cy="15875"/>
            </a:xfrm>
            <a:custGeom>
              <a:avLst/>
              <a:gdLst>
                <a:gd name="T0" fmla="*/ 6 w 7"/>
                <a:gd name="T1" fmla="*/ 0 h 4"/>
                <a:gd name="T2" fmla="*/ 0 w 7"/>
                <a:gd name="T3" fmla="*/ 4 h 4"/>
                <a:gd name="T4" fmla="*/ 6 w 7"/>
                <a:gd name="T5" fmla="*/ 0 h 4"/>
                <a:gd name="T6" fmla="*/ 6 w 7"/>
                <a:gd name="T7" fmla="*/ 0 h 4"/>
                <a:gd name="T8" fmla="*/ 6 w 7"/>
                <a:gd name="T9" fmla="*/ 0 h 4"/>
                <a:gd name="T10" fmla="*/ 6 w 7"/>
                <a:gd name="T11" fmla="*/ 0 h 4"/>
                <a:gd name="T12" fmla="*/ 7 w 7"/>
                <a:gd name="T13" fmla="*/ 0 h 4"/>
                <a:gd name="T14" fmla="*/ 7 w 7"/>
                <a:gd name="T15" fmla="*/ 0 h 4"/>
                <a:gd name="T16" fmla="*/ 7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6" y="0"/>
                  </a:moveTo>
                  <a:cubicBezTo>
                    <a:pt x="5" y="1"/>
                    <a:pt x="2" y="3"/>
                    <a:pt x="0" y="4"/>
                  </a:cubicBezTo>
                  <a:cubicBezTo>
                    <a:pt x="2" y="3"/>
                    <a:pt x="5" y="1"/>
                    <a:pt x="6"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path>
              </a:pathLst>
            </a:custGeom>
            <a:solidFill>
              <a:srgbClr val="779BB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29" name="ïSļïḋe"/>
            <p:cNvSpPr/>
            <p:nvPr/>
          </p:nvSpPr>
          <p:spPr bwMode="auto">
            <a:xfrm>
              <a:off x="4189413" y="3630613"/>
              <a:ext cx="219075" cy="77788"/>
            </a:xfrm>
            <a:custGeom>
              <a:avLst/>
              <a:gdLst>
                <a:gd name="T0" fmla="*/ 0 w 56"/>
                <a:gd name="T1" fmla="*/ 0 h 20"/>
                <a:gd name="T2" fmla="*/ 39 w 56"/>
                <a:gd name="T3" fmla="*/ 20 h 20"/>
                <a:gd name="T4" fmla="*/ 44 w 56"/>
                <a:gd name="T5" fmla="*/ 20 h 20"/>
                <a:gd name="T6" fmla="*/ 44 w 56"/>
                <a:gd name="T7" fmla="*/ 20 h 20"/>
                <a:gd name="T8" fmla="*/ 50 w 56"/>
                <a:gd name="T9" fmla="*/ 16 h 20"/>
                <a:gd name="T10" fmla="*/ 50 w 56"/>
                <a:gd name="T11" fmla="*/ 16 h 20"/>
                <a:gd name="T12" fmla="*/ 50 w 56"/>
                <a:gd name="T13" fmla="*/ 16 h 20"/>
                <a:gd name="T14" fmla="*/ 51 w 56"/>
                <a:gd name="T15" fmla="*/ 16 h 20"/>
                <a:gd name="T16" fmla="*/ 51 w 56"/>
                <a:gd name="T17" fmla="*/ 16 h 20"/>
                <a:gd name="T18" fmla="*/ 55 w 56"/>
                <a:gd name="T19" fmla="*/ 7 h 20"/>
                <a:gd name="T20" fmla="*/ 47 w 56"/>
                <a:gd name="T21" fmla="*/ 13 h 20"/>
                <a:gd name="T22" fmla="*/ 40 w 56"/>
                <a:gd name="T23" fmla="*/ 15 h 20"/>
                <a:gd name="T24" fmla="*/ 0 w 56"/>
                <a:gd name="T2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20">
                  <a:moveTo>
                    <a:pt x="0" y="0"/>
                  </a:moveTo>
                  <a:cubicBezTo>
                    <a:pt x="12" y="10"/>
                    <a:pt x="28" y="20"/>
                    <a:pt x="39" y="20"/>
                  </a:cubicBezTo>
                  <a:cubicBezTo>
                    <a:pt x="41" y="20"/>
                    <a:pt x="42" y="20"/>
                    <a:pt x="44" y="20"/>
                  </a:cubicBezTo>
                  <a:cubicBezTo>
                    <a:pt x="44" y="20"/>
                    <a:pt x="44" y="20"/>
                    <a:pt x="44" y="20"/>
                  </a:cubicBezTo>
                  <a:cubicBezTo>
                    <a:pt x="46" y="19"/>
                    <a:pt x="49" y="17"/>
                    <a:pt x="50" y="16"/>
                  </a:cubicBezTo>
                  <a:cubicBezTo>
                    <a:pt x="50" y="16"/>
                    <a:pt x="50" y="16"/>
                    <a:pt x="50" y="16"/>
                  </a:cubicBezTo>
                  <a:cubicBezTo>
                    <a:pt x="50" y="16"/>
                    <a:pt x="50" y="16"/>
                    <a:pt x="50" y="16"/>
                  </a:cubicBezTo>
                  <a:cubicBezTo>
                    <a:pt x="50" y="16"/>
                    <a:pt x="50" y="16"/>
                    <a:pt x="51" y="16"/>
                  </a:cubicBezTo>
                  <a:cubicBezTo>
                    <a:pt x="51" y="16"/>
                    <a:pt x="51" y="16"/>
                    <a:pt x="51" y="16"/>
                  </a:cubicBezTo>
                  <a:cubicBezTo>
                    <a:pt x="55" y="13"/>
                    <a:pt x="56" y="10"/>
                    <a:pt x="55" y="7"/>
                  </a:cubicBezTo>
                  <a:cubicBezTo>
                    <a:pt x="54" y="9"/>
                    <a:pt x="51" y="11"/>
                    <a:pt x="47" y="13"/>
                  </a:cubicBezTo>
                  <a:cubicBezTo>
                    <a:pt x="45" y="15"/>
                    <a:pt x="43" y="15"/>
                    <a:pt x="40" y="15"/>
                  </a:cubicBezTo>
                  <a:cubicBezTo>
                    <a:pt x="29" y="15"/>
                    <a:pt x="13" y="7"/>
                    <a:pt x="0" y="0"/>
                  </a:cubicBezTo>
                </a:path>
              </a:pathLst>
            </a:custGeom>
            <a:solidFill>
              <a:srgbClr val="03254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0" name="îṩ1idè"/>
            <p:cNvSpPr/>
            <p:nvPr/>
          </p:nvSpPr>
          <p:spPr bwMode="auto">
            <a:xfrm>
              <a:off x="7300913" y="4181476"/>
              <a:ext cx="66675" cy="4763"/>
            </a:xfrm>
            <a:custGeom>
              <a:avLst/>
              <a:gdLst>
                <a:gd name="T0" fmla="*/ 0 w 17"/>
                <a:gd name="T1" fmla="*/ 0 h 1"/>
                <a:gd name="T2" fmla="*/ 0 w 17"/>
                <a:gd name="T3" fmla="*/ 1 h 1"/>
                <a:gd name="T4" fmla="*/ 17 w 17"/>
                <a:gd name="T5" fmla="*/ 1 h 1"/>
                <a:gd name="T6" fmla="*/ 17 w 17"/>
                <a:gd name="T7" fmla="*/ 0 h 1"/>
                <a:gd name="T8" fmla="*/ 0 w 17"/>
                <a:gd name="T9" fmla="*/ 0 h 1"/>
              </a:gdLst>
              <a:ahLst/>
              <a:cxnLst>
                <a:cxn ang="0">
                  <a:pos x="T0" y="T1"/>
                </a:cxn>
                <a:cxn ang="0">
                  <a:pos x="T2" y="T3"/>
                </a:cxn>
                <a:cxn ang="0">
                  <a:pos x="T4" y="T5"/>
                </a:cxn>
                <a:cxn ang="0">
                  <a:pos x="T6" y="T7"/>
                </a:cxn>
                <a:cxn ang="0">
                  <a:pos x="T8" y="T9"/>
                </a:cxn>
              </a:cxnLst>
              <a:rect l="0" t="0" r="r" b="b"/>
              <a:pathLst>
                <a:path w="17" h="1">
                  <a:moveTo>
                    <a:pt x="0" y="0"/>
                  </a:moveTo>
                  <a:cubicBezTo>
                    <a:pt x="0" y="0"/>
                    <a:pt x="0" y="1"/>
                    <a:pt x="0" y="1"/>
                  </a:cubicBezTo>
                  <a:cubicBezTo>
                    <a:pt x="17" y="1"/>
                    <a:pt x="17" y="1"/>
                    <a:pt x="17" y="1"/>
                  </a:cubicBezTo>
                  <a:cubicBezTo>
                    <a:pt x="17" y="1"/>
                    <a:pt x="17" y="0"/>
                    <a:pt x="17" y="0"/>
                  </a:cubicBezTo>
                  <a:cubicBezTo>
                    <a:pt x="0" y="0"/>
                    <a:pt x="0" y="0"/>
                    <a:pt x="0" y="0"/>
                  </a:cubicBezTo>
                </a:path>
              </a:pathLst>
            </a:custGeom>
            <a:solidFill>
              <a:srgbClr val="48B2C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1" name="îṣļïḓè"/>
            <p:cNvSpPr/>
            <p:nvPr/>
          </p:nvSpPr>
          <p:spPr bwMode="auto">
            <a:xfrm>
              <a:off x="7180263" y="4186238"/>
              <a:ext cx="200025" cy="1176338"/>
            </a:xfrm>
            <a:custGeom>
              <a:avLst/>
              <a:gdLst>
                <a:gd name="T0" fmla="*/ 31 w 51"/>
                <a:gd name="T1" fmla="*/ 0 h 301"/>
                <a:gd name="T2" fmla="*/ 27 w 51"/>
                <a:gd name="T3" fmla="*/ 57 h 301"/>
                <a:gd name="T4" fmla="*/ 23 w 51"/>
                <a:gd name="T5" fmla="*/ 142 h 301"/>
                <a:gd name="T6" fmla="*/ 12 w 51"/>
                <a:gd name="T7" fmla="*/ 234 h 301"/>
                <a:gd name="T8" fmla="*/ 2 w 51"/>
                <a:gd name="T9" fmla="*/ 301 h 301"/>
                <a:gd name="T10" fmla="*/ 32 w 51"/>
                <a:gd name="T11" fmla="*/ 301 h 301"/>
                <a:gd name="T12" fmla="*/ 36 w 51"/>
                <a:gd name="T13" fmla="*/ 273 h 301"/>
                <a:gd name="T14" fmla="*/ 41 w 51"/>
                <a:gd name="T15" fmla="*/ 236 h 301"/>
                <a:gd name="T16" fmla="*/ 42 w 51"/>
                <a:gd name="T17" fmla="*/ 231 h 301"/>
                <a:gd name="T18" fmla="*/ 42 w 51"/>
                <a:gd name="T19" fmla="*/ 228 h 301"/>
                <a:gd name="T20" fmla="*/ 42 w 51"/>
                <a:gd name="T21" fmla="*/ 225 h 301"/>
                <a:gd name="T22" fmla="*/ 42 w 51"/>
                <a:gd name="T23" fmla="*/ 221 h 301"/>
                <a:gd name="T24" fmla="*/ 42 w 51"/>
                <a:gd name="T25" fmla="*/ 219 h 301"/>
                <a:gd name="T26" fmla="*/ 42 w 51"/>
                <a:gd name="T27" fmla="*/ 216 h 301"/>
                <a:gd name="T28" fmla="*/ 41 w 51"/>
                <a:gd name="T29" fmla="*/ 212 h 301"/>
                <a:gd name="T30" fmla="*/ 41 w 51"/>
                <a:gd name="T31" fmla="*/ 210 h 301"/>
                <a:gd name="T32" fmla="*/ 40 w 51"/>
                <a:gd name="T33" fmla="*/ 207 h 301"/>
                <a:gd name="T34" fmla="*/ 40 w 51"/>
                <a:gd name="T35" fmla="*/ 205 h 301"/>
                <a:gd name="T36" fmla="*/ 37 w 51"/>
                <a:gd name="T37" fmla="*/ 199 h 301"/>
                <a:gd name="T38" fmla="*/ 36 w 51"/>
                <a:gd name="T39" fmla="*/ 197 h 301"/>
                <a:gd name="T40" fmla="*/ 35 w 51"/>
                <a:gd name="T41" fmla="*/ 195 h 301"/>
                <a:gd name="T42" fmla="*/ 35 w 51"/>
                <a:gd name="T43" fmla="*/ 192 h 301"/>
                <a:gd name="T44" fmla="*/ 36 w 51"/>
                <a:gd name="T45" fmla="*/ 189 h 301"/>
                <a:gd name="T46" fmla="*/ 37 w 51"/>
                <a:gd name="T47" fmla="*/ 187 h 301"/>
                <a:gd name="T48" fmla="*/ 38 w 51"/>
                <a:gd name="T49" fmla="*/ 184 h 301"/>
                <a:gd name="T50" fmla="*/ 39 w 51"/>
                <a:gd name="T51" fmla="*/ 181 h 301"/>
                <a:gd name="T52" fmla="*/ 40 w 51"/>
                <a:gd name="T53" fmla="*/ 178 h 301"/>
                <a:gd name="T54" fmla="*/ 40 w 51"/>
                <a:gd name="T55" fmla="*/ 175 h 301"/>
                <a:gd name="T56" fmla="*/ 42 w 51"/>
                <a:gd name="T57" fmla="*/ 170 h 301"/>
                <a:gd name="T58" fmla="*/ 42 w 51"/>
                <a:gd name="T59" fmla="*/ 166 h 301"/>
                <a:gd name="T60" fmla="*/ 43 w 51"/>
                <a:gd name="T61" fmla="*/ 163 h 301"/>
                <a:gd name="T62" fmla="*/ 44 w 51"/>
                <a:gd name="T63" fmla="*/ 159 h 301"/>
                <a:gd name="T64" fmla="*/ 45 w 51"/>
                <a:gd name="T65" fmla="*/ 155 h 301"/>
                <a:gd name="T66" fmla="*/ 45 w 51"/>
                <a:gd name="T67" fmla="*/ 151 h 301"/>
                <a:gd name="T68" fmla="*/ 46 w 51"/>
                <a:gd name="T69" fmla="*/ 148 h 301"/>
                <a:gd name="T70" fmla="*/ 47 w 51"/>
                <a:gd name="T71" fmla="*/ 144 h 301"/>
                <a:gd name="T72" fmla="*/ 49 w 51"/>
                <a:gd name="T73" fmla="*/ 124 h 301"/>
                <a:gd name="T74" fmla="*/ 50 w 51"/>
                <a:gd name="T75" fmla="*/ 119 h 301"/>
                <a:gd name="T76" fmla="*/ 51 w 51"/>
                <a:gd name="T77" fmla="*/ 88 h 301"/>
                <a:gd name="T78" fmla="*/ 45 w 51"/>
                <a:gd name="T79" fmla="*/ 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301">
                  <a:moveTo>
                    <a:pt x="48" y="0"/>
                  </a:moveTo>
                  <a:cubicBezTo>
                    <a:pt x="31" y="0"/>
                    <a:pt x="31" y="0"/>
                    <a:pt x="31" y="0"/>
                  </a:cubicBezTo>
                  <a:cubicBezTo>
                    <a:pt x="30" y="0"/>
                    <a:pt x="30" y="1"/>
                    <a:pt x="29" y="1"/>
                  </a:cubicBezTo>
                  <a:cubicBezTo>
                    <a:pt x="28" y="26"/>
                    <a:pt x="27" y="49"/>
                    <a:pt x="27" y="57"/>
                  </a:cubicBezTo>
                  <a:cubicBezTo>
                    <a:pt x="29" y="64"/>
                    <a:pt x="30" y="73"/>
                    <a:pt x="30" y="83"/>
                  </a:cubicBezTo>
                  <a:cubicBezTo>
                    <a:pt x="30" y="101"/>
                    <a:pt x="27" y="122"/>
                    <a:pt x="23" y="142"/>
                  </a:cubicBezTo>
                  <a:cubicBezTo>
                    <a:pt x="18" y="162"/>
                    <a:pt x="13" y="180"/>
                    <a:pt x="8" y="191"/>
                  </a:cubicBezTo>
                  <a:cubicBezTo>
                    <a:pt x="13" y="200"/>
                    <a:pt x="16" y="214"/>
                    <a:pt x="12" y="234"/>
                  </a:cubicBezTo>
                  <a:cubicBezTo>
                    <a:pt x="8" y="254"/>
                    <a:pt x="4" y="274"/>
                    <a:pt x="0" y="293"/>
                  </a:cubicBezTo>
                  <a:cubicBezTo>
                    <a:pt x="1" y="296"/>
                    <a:pt x="1" y="299"/>
                    <a:pt x="2" y="301"/>
                  </a:cubicBezTo>
                  <a:cubicBezTo>
                    <a:pt x="25" y="301"/>
                    <a:pt x="25" y="301"/>
                    <a:pt x="25" y="301"/>
                  </a:cubicBezTo>
                  <a:cubicBezTo>
                    <a:pt x="27" y="301"/>
                    <a:pt x="30" y="301"/>
                    <a:pt x="32" y="301"/>
                  </a:cubicBezTo>
                  <a:cubicBezTo>
                    <a:pt x="32" y="299"/>
                    <a:pt x="33" y="296"/>
                    <a:pt x="33" y="294"/>
                  </a:cubicBezTo>
                  <a:cubicBezTo>
                    <a:pt x="34" y="287"/>
                    <a:pt x="35" y="280"/>
                    <a:pt x="36" y="273"/>
                  </a:cubicBezTo>
                  <a:cubicBezTo>
                    <a:pt x="37" y="266"/>
                    <a:pt x="38" y="259"/>
                    <a:pt x="39" y="252"/>
                  </a:cubicBezTo>
                  <a:cubicBezTo>
                    <a:pt x="40" y="246"/>
                    <a:pt x="40" y="241"/>
                    <a:pt x="41" y="236"/>
                  </a:cubicBezTo>
                  <a:cubicBezTo>
                    <a:pt x="41" y="235"/>
                    <a:pt x="41" y="234"/>
                    <a:pt x="42" y="232"/>
                  </a:cubicBezTo>
                  <a:cubicBezTo>
                    <a:pt x="42" y="232"/>
                    <a:pt x="42" y="232"/>
                    <a:pt x="42" y="231"/>
                  </a:cubicBezTo>
                  <a:cubicBezTo>
                    <a:pt x="42" y="231"/>
                    <a:pt x="42" y="230"/>
                    <a:pt x="42" y="229"/>
                  </a:cubicBezTo>
                  <a:cubicBezTo>
                    <a:pt x="42" y="229"/>
                    <a:pt x="42" y="228"/>
                    <a:pt x="42" y="228"/>
                  </a:cubicBezTo>
                  <a:cubicBezTo>
                    <a:pt x="42" y="227"/>
                    <a:pt x="42" y="226"/>
                    <a:pt x="42" y="226"/>
                  </a:cubicBezTo>
                  <a:cubicBezTo>
                    <a:pt x="42" y="225"/>
                    <a:pt x="42" y="225"/>
                    <a:pt x="42" y="225"/>
                  </a:cubicBezTo>
                  <a:cubicBezTo>
                    <a:pt x="42" y="224"/>
                    <a:pt x="42" y="223"/>
                    <a:pt x="42" y="223"/>
                  </a:cubicBezTo>
                  <a:cubicBezTo>
                    <a:pt x="42" y="221"/>
                    <a:pt x="42" y="221"/>
                    <a:pt x="42" y="221"/>
                  </a:cubicBezTo>
                  <a:cubicBezTo>
                    <a:pt x="42" y="221"/>
                    <a:pt x="42" y="220"/>
                    <a:pt x="42" y="219"/>
                  </a:cubicBezTo>
                  <a:cubicBezTo>
                    <a:pt x="42" y="219"/>
                    <a:pt x="42" y="219"/>
                    <a:pt x="42" y="219"/>
                  </a:cubicBezTo>
                  <a:cubicBezTo>
                    <a:pt x="42" y="218"/>
                    <a:pt x="42" y="217"/>
                    <a:pt x="42" y="216"/>
                  </a:cubicBezTo>
                  <a:cubicBezTo>
                    <a:pt x="42" y="216"/>
                    <a:pt x="42" y="216"/>
                    <a:pt x="42" y="216"/>
                  </a:cubicBezTo>
                  <a:cubicBezTo>
                    <a:pt x="42" y="215"/>
                    <a:pt x="41" y="214"/>
                    <a:pt x="41" y="213"/>
                  </a:cubicBezTo>
                  <a:cubicBezTo>
                    <a:pt x="41" y="212"/>
                    <a:pt x="41" y="212"/>
                    <a:pt x="41" y="212"/>
                  </a:cubicBezTo>
                  <a:cubicBezTo>
                    <a:pt x="41" y="212"/>
                    <a:pt x="41" y="211"/>
                    <a:pt x="41" y="210"/>
                  </a:cubicBezTo>
                  <a:cubicBezTo>
                    <a:pt x="41" y="210"/>
                    <a:pt x="41" y="210"/>
                    <a:pt x="41" y="210"/>
                  </a:cubicBezTo>
                  <a:cubicBezTo>
                    <a:pt x="41" y="209"/>
                    <a:pt x="40" y="209"/>
                    <a:pt x="40" y="208"/>
                  </a:cubicBezTo>
                  <a:cubicBezTo>
                    <a:pt x="40" y="207"/>
                    <a:pt x="40" y="207"/>
                    <a:pt x="40" y="207"/>
                  </a:cubicBezTo>
                  <a:cubicBezTo>
                    <a:pt x="40" y="207"/>
                    <a:pt x="40" y="206"/>
                    <a:pt x="40" y="206"/>
                  </a:cubicBezTo>
                  <a:cubicBezTo>
                    <a:pt x="40" y="205"/>
                    <a:pt x="40" y="205"/>
                    <a:pt x="40" y="205"/>
                  </a:cubicBezTo>
                  <a:cubicBezTo>
                    <a:pt x="39" y="203"/>
                    <a:pt x="38" y="201"/>
                    <a:pt x="37" y="199"/>
                  </a:cubicBezTo>
                  <a:cubicBezTo>
                    <a:pt x="37" y="199"/>
                    <a:pt x="37" y="199"/>
                    <a:pt x="37" y="199"/>
                  </a:cubicBezTo>
                  <a:cubicBezTo>
                    <a:pt x="37" y="198"/>
                    <a:pt x="37" y="197"/>
                    <a:pt x="36" y="197"/>
                  </a:cubicBezTo>
                  <a:cubicBezTo>
                    <a:pt x="36" y="197"/>
                    <a:pt x="36" y="197"/>
                    <a:pt x="36" y="197"/>
                  </a:cubicBezTo>
                  <a:cubicBezTo>
                    <a:pt x="36" y="196"/>
                    <a:pt x="36" y="196"/>
                    <a:pt x="35" y="195"/>
                  </a:cubicBezTo>
                  <a:cubicBezTo>
                    <a:pt x="35" y="195"/>
                    <a:pt x="35" y="195"/>
                    <a:pt x="35" y="195"/>
                  </a:cubicBezTo>
                  <a:cubicBezTo>
                    <a:pt x="35" y="194"/>
                    <a:pt x="35" y="194"/>
                    <a:pt x="34" y="193"/>
                  </a:cubicBezTo>
                  <a:cubicBezTo>
                    <a:pt x="35" y="193"/>
                    <a:pt x="35" y="192"/>
                    <a:pt x="35" y="192"/>
                  </a:cubicBezTo>
                  <a:cubicBezTo>
                    <a:pt x="35" y="191"/>
                    <a:pt x="35" y="191"/>
                    <a:pt x="35" y="191"/>
                  </a:cubicBezTo>
                  <a:cubicBezTo>
                    <a:pt x="36" y="190"/>
                    <a:pt x="36" y="190"/>
                    <a:pt x="36" y="189"/>
                  </a:cubicBezTo>
                  <a:cubicBezTo>
                    <a:pt x="36" y="189"/>
                    <a:pt x="36" y="189"/>
                    <a:pt x="36" y="188"/>
                  </a:cubicBezTo>
                  <a:cubicBezTo>
                    <a:pt x="37" y="188"/>
                    <a:pt x="37" y="187"/>
                    <a:pt x="37" y="187"/>
                  </a:cubicBezTo>
                  <a:cubicBezTo>
                    <a:pt x="37" y="186"/>
                    <a:pt x="37" y="186"/>
                    <a:pt x="37" y="185"/>
                  </a:cubicBezTo>
                  <a:cubicBezTo>
                    <a:pt x="37" y="185"/>
                    <a:pt x="38" y="184"/>
                    <a:pt x="38" y="184"/>
                  </a:cubicBezTo>
                  <a:cubicBezTo>
                    <a:pt x="38" y="183"/>
                    <a:pt x="38" y="183"/>
                    <a:pt x="38" y="182"/>
                  </a:cubicBezTo>
                  <a:cubicBezTo>
                    <a:pt x="38" y="182"/>
                    <a:pt x="39" y="181"/>
                    <a:pt x="39" y="181"/>
                  </a:cubicBezTo>
                  <a:cubicBezTo>
                    <a:pt x="39" y="180"/>
                    <a:pt x="39" y="180"/>
                    <a:pt x="39" y="179"/>
                  </a:cubicBezTo>
                  <a:cubicBezTo>
                    <a:pt x="39" y="179"/>
                    <a:pt x="39" y="178"/>
                    <a:pt x="40" y="178"/>
                  </a:cubicBezTo>
                  <a:cubicBezTo>
                    <a:pt x="40" y="177"/>
                    <a:pt x="40" y="177"/>
                    <a:pt x="40" y="176"/>
                  </a:cubicBezTo>
                  <a:cubicBezTo>
                    <a:pt x="40" y="176"/>
                    <a:pt x="40" y="175"/>
                    <a:pt x="40" y="175"/>
                  </a:cubicBezTo>
                  <a:cubicBezTo>
                    <a:pt x="41" y="174"/>
                    <a:pt x="41" y="173"/>
                    <a:pt x="41" y="172"/>
                  </a:cubicBezTo>
                  <a:cubicBezTo>
                    <a:pt x="41" y="171"/>
                    <a:pt x="41" y="171"/>
                    <a:pt x="42" y="170"/>
                  </a:cubicBezTo>
                  <a:cubicBezTo>
                    <a:pt x="42" y="169"/>
                    <a:pt x="42" y="169"/>
                    <a:pt x="42" y="168"/>
                  </a:cubicBezTo>
                  <a:cubicBezTo>
                    <a:pt x="42" y="167"/>
                    <a:pt x="42" y="167"/>
                    <a:pt x="42" y="166"/>
                  </a:cubicBezTo>
                  <a:cubicBezTo>
                    <a:pt x="43" y="166"/>
                    <a:pt x="43" y="165"/>
                    <a:pt x="43" y="164"/>
                  </a:cubicBezTo>
                  <a:cubicBezTo>
                    <a:pt x="43" y="164"/>
                    <a:pt x="43" y="163"/>
                    <a:pt x="43" y="163"/>
                  </a:cubicBezTo>
                  <a:cubicBezTo>
                    <a:pt x="43" y="162"/>
                    <a:pt x="43" y="161"/>
                    <a:pt x="44" y="161"/>
                  </a:cubicBezTo>
                  <a:cubicBezTo>
                    <a:pt x="44" y="160"/>
                    <a:pt x="44" y="160"/>
                    <a:pt x="44" y="159"/>
                  </a:cubicBezTo>
                  <a:cubicBezTo>
                    <a:pt x="44" y="158"/>
                    <a:pt x="44" y="158"/>
                    <a:pt x="44" y="157"/>
                  </a:cubicBezTo>
                  <a:cubicBezTo>
                    <a:pt x="44" y="156"/>
                    <a:pt x="45" y="156"/>
                    <a:pt x="45" y="155"/>
                  </a:cubicBezTo>
                  <a:cubicBezTo>
                    <a:pt x="45" y="155"/>
                    <a:pt x="45" y="154"/>
                    <a:pt x="45" y="153"/>
                  </a:cubicBezTo>
                  <a:cubicBezTo>
                    <a:pt x="45" y="153"/>
                    <a:pt x="45" y="152"/>
                    <a:pt x="45" y="151"/>
                  </a:cubicBezTo>
                  <a:cubicBezTo>
                    <a:pt x="45" y="151"/>
                    <a:pt x="46" y="150"/>
                    <a:pt x="46" y="149"/>
                  </a:cubicBezTo>
                  <a:cubicBezTo>
                    <a:pt x="46" y="148"/>
                    <a:pt x="46" y="148"/>
                    <a:pt x="46" y="148"/>
                  </a:cubicBezTo>
                  <a:cubicBezTo>
                    <a:pt x="46" y="146"/>
                    <a:pt x="46" y="145"/>
                    <a:pt x="47" y="144"/>
                  </a:cubicBezTo>
                  <a:cubicBezTo>
                    <a:pt x="47" y="144"/>
                    <a:pt x="47" y="144"/>
                    <a:pt x="47" y="144"/>
                  </a:cubicBezTo>
                  <a:cubicBezTo>
                    <a:pt x="47" y="137"/>
                    <a:pt x="48" y="131"/>
                    <a:pt x="49" y="125"/>
                  </a:cubicBezTo>
                  <a:cubicBezTo>
                    <a:pt x="49" y="124"/>
                    <a:pt x="49" y="124"/>
                    <a:pt x="49" y="124"/>
                  </a:cubicBezTo>
                  <a:cubicBezTo>
                    <a:pt x="49" y="123"/>
                    <a:pt x="49" y="121"/>
                    <a:pt x="49" y="120"/>
                  </a:cubicBezTo>
                  <a:cubicBezTo>
                    <a:pt x="50" y="119"/>
                    <a:pt x="50" y="119"/>
                    <a:pt x="50" y="119"/>
                  </a:cubicBezTo>
                  <a:cubicBezTo>
                    <a:pt x="50" y="108"/>
                    <a:pt x="51" y="98"/>
                    <a:pt x="51" y="88"/>
                  </a:cubicBezTo>
                  <a:cubicBezTo>
                    <a:pt x="51" y="88"/>
                    <a:pt x="51" y="88"/>
                    <a:pt x="51" y="88"/>
                  </a:cubicBezTo>
                  <a:cubicBezTo>
                    <a:pt x="50" y="77"/>
                    <a:pt x="49" y="66"/>
                    <a:pt x="46" y="58"/>
                  </a:cubicBezTo>
                  <a:cubicBezTo>
                    <a:pt x="46" y="50"/>
                    <a:pt x="46" y="27"/>
                    <a:pt x="45" y="2"/>
                  </a:cubicBezTo>
                  <a:cubicBezTo>
                    <a:pt x="46" y="1"/>
                    <a:pt x="47" y="0"/>
                    <a:pt x="48" y="0"/>
                  </a:cubicBezTo>
                </a:path>
              </a:pathLst>
            </a:custGeom>
            <a:solidFill>
              <a:srgbClr val="03676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2" name="ï$ḷîďé"/>
            <p:cNvSpPr/>
            <p:nvPr/>
          </p:nvSpPr>
          <p:spPr bwMode="auto">
            <a:xfrm>
              <a:off x="7300913" y="4181476"/>
              <a:ext cx="66675" cy="0"/>
            </a:xfrm>
            <a:custGeom>
              <a:avLst/>
              <a:gdLst>
                <a:gd name="T0" fmla="*/ 0 w 17"/>
                <a:gd name="T1" fmla="*/ 0 w 17"/>
                <a:gd name="T2" fmla="*/ 17 w 17"/>
                <a:gd name="T3" fmla="*/ 17 w 17"/>
                <a:gd name="T4" fmla="*/ 0 w 17"/>
              </a:gdLst>
              <a:ahLst/>
              <a:cxnLst>
                <a:cxn ang="0">
                  <a:pos x="T0" y="0"/>
                </a:cxn>
                <a:cxn ang="0">
                  <a:pos x="T1" y="0"/>
                </a:cxn>
                <a:cxn ang="0">
                  <a:pos x="T2" y="0"/>
                </a:cxn>
                <a:cxn ang="0">
                  <a:pos x="T3" y="0"/>
                </a:cxn>
                <a:cxn ang="0">
                  <a:pos x="T4" y="0"/>
                </a:cxn>
              </a:cxnLst>
              <a:rect l="0" t="0" r="r" b="b"/>
              <a:pathLst>
                <a:path w="17">
                  <a:moveTo>
                    <a:pt x="0" y="0"/>
                  </a:moveTo>
                  <a:cubicBezTo>
                    <a:pt x="0" y="0"/>
                    <a:pt x="0" y="0"/>
                    <a:pt x="0" y="0"/>
                  </a:cubicBezTo>
                  <a:cubicBezTo>
                    <a:pt x="17" y="0"/>
                    <a:pt x="17" y="0"/>
                    <a:pt x="17" y="0"/>
                  </a:cubicBezTo>
                  <a:cubicBezTo>
                    <a:pt x="17" y="0"/>
                    <a:pt x="17" y="0"/>
                    <a:pt x="17" y="0"/>
                  </a:cubicBezTo>
                  <a:cubicBezTo>
                    <a:pt x="0" y="0"/>
                    <a:pt x="0" y="0"/>
                    <a:pt x="0" y="0"/>
                  </a:cubicBezTo>
                </a:path>
              </a:pathLst>
            </a:custGeom>
            <a:solidFill>
              <a:srgbClr val="022D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3" name="íŝlíďê"/>
            <p:cNvSpPr/>
            <p:nvPr/>
          </p:nvSpPr>
          <p:spPr bwMode="auto">
            <a:xfrm>
              <a:off x="7172325" y="3125788"/>
              <a:ext cx="293688" cy="1055688"/>
            </a:xfrm>
            <a:custGeom>
              <a:avLst/>
              <a:gdLst>
                <a:gd name="T0" fmla="*/ 47 w 75"/>
                <a:gd name="T1" fmla="*/ 0 h 270"/>
                <a:gd name="T2" fmla="*/ 42 w 75"/>
                <a:gd name="T3" fmla="*/ 24 h 270"/>
                <a:gd name="T4" fmla="*/ 39 w 75"/>
                <a:gd name="T5" fmla="*/ 30 h 270"/>
                <a:gd name="T6" fmla="*/ 56 w 75"/>
                <a:gd name="T7" fmla="*/ 93 h 270"/>
                <a:gd name="T8" fmla="*/ 29 w 75"/>
                <a:gd name="T9" fmla="*/ 143 h 270"/>
                <a:gd name="T10" fmla="*/ 15 w 75"/>
                <a:gd name="T11" fmla="*/ 102 h 270"/>
                <a:gd name="T12" fmla="*/ 1 w 75"/>
                <a:gd name="T13" fmla="*/ 57 h 270"/>
                <a:gd name="T14" fmla="*/ 9 w 75"/>
                <a:gd name="T15" fmla="*/ 99 h 270"/>
                <a:gd name="T16" fmla="*/ 50 w 75"/>
                <a:gd name="T17" fmla="*/ 188 h 270"/>
                <a:gd name="T18" fmla="*/ 50 w 75"/>
                <a:gd name="T19" fmla="*/ 188 h 270"/>
                <a:gd name="T20" fmla="*/ 52 w 75"/>
                <a:gd name="T21" fmla="*/ 197 h 270"/>
                <a:gd name="T22" fmla="*/ 53 w 75"/>
                <a:gd name="T23" fmla="*/ 215 h 270"/>
                <a:gd name="T24" fmla="*/ 33 w 75"/>
                <a:gd name="T25" fmla="*/ 270 h 270"/>
                <a:gd name="T26" fmla="*/ 50 w 75"/>
                <a:gd name="T27" fmla="*/ 270 h 270"/>
                <a:gd name="T28" fmla="*/ 64 w 75"/>
                <a:gd name="T29" fmla="*/ 197 h 270"/>
                <a:gd name="T30" fmla="*/ 63 w 75"/>
                <a:gd name="T31" fmla="*/ 195 h 270"/>
                <a:gd name="T32" fmla="*/ 63 w 75"/>
                <a:gd name="T33" fmla="*/ 195 h 270"/>
                <a:gd name="T34" fmla="*/ 63 w 75"/>
                <a:gd name="T35" fmla="*/ 193 h 270"/>
                <a:gd name="T36" fmla="*/ 63 w 75"/>
                <a:gd name="T37" fmla="*/ 192 h 270"/>
                <a:gd name="T38" fmla="*/ 62 w 75"/>
                <a:gd name="T39" fmla="*/ 190 h 270"/>
                <a:gd name="T40" fmla="*/ 62 w 75"/>
                <a:gd name="T41" fmla="*/ 190 h 270"/>
                <a:gd name="T42" fmla="*/ 56 w 75"/>
                <a:gd name="T43" fmla="*/ 179 h 270"/>
                <a:gd name="T44" fmla="*/ 75 w 75"/>
                <a:gd name="T45" fmla="*/ 99 h 270"/>
                <a:gd name="T46" fmla="*/ 66 w 75"/>
                <a:gd name="T47" fmla="*/ 27 h 270"/>
                <a:gd name="T48" fmla="*/ 47 w 75"/>
                <a:gd name="T49"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 h="270">
                  <a:moveTo>
                    <a:pt x="47" y="0"/>
                  </a:moveTo>
                  <a:cubicBezTo>
                    <a:pt x="37" y="0"/>
                    <a:pt x="48" y="24"/>
                    <a:pt x="42" y="24"/>
                  </a:cubicBezTo>
                  <a:cubicBezTo>
                    <a:pt x="36" y="24"/>
                    <a:pt x="30" y="28"/>
                    <a:pt x="39" y="30"/>
                  </a:cubicBezTo>
                  <a:cubicBezTo>
                    <a:pt x="54" y="35"/>
                    <a:pt x="56" y="73"/>
                    <a:pt x="56" y="93"/>
                  </a:cubicBezTo>
                  <a:cubicBezTo>
                    <a:pt x="53" y="100"/>
                    <a:pt x="42" y="123"/>
                    <a:pt x="29" y="143"/>
                  </a:cubicBezTo>
                  <a:cubicBezTo>
                    <a:pt x="19" y="129"/>
                    <a:pt x="11" y="115"/>
                    <a:pt x="15" y="102"/>
                  </a:cubicBezTo>
                  <a:cubicBezTo>
                    <a:pt x="21" y="79"/>
                    <a:pt x="12" y="65"/>
                    <a:pt x="1" y="57"/>
                  </a:cubicBezTo>
                  <a:cubicBezTo>
                    <a:pt x="10" y="66"/>
                    <a:pt x="16" y="80"/>
                    <a:pt x="9" y="99"/>
                  </a:cubicBezTo>
                  <a:cubicBezTo>
                    <a:pt x="0" y="127"/>
                    <a:pt x="39" y="158"/>
                    <a:pt x="50" y="188"/>
                  </a:cubicBezTo>
                  <a:cubicBezTo>
                    <a:pt x="50" y="188"/>
                    <a:pt x="50" y="188"/>
                    <a:pt x="50" y="188"/>
                  </a:cubicBezTo>
                  <a:cubicBezTo>
                    <a:pt x="51" y="191"/>
                    <a:pt x="52" y="194"/>
                    <a:pt x="52" y="197"/>
                  </a:cubicBezTo>
                  <a:cubicBezTo>
                    <a:pt x="53" y="203"/>
                    <a:pt x="53" y="209"/>
                    <a:pt x="53" y="215"/>
                  </a:cubicBezTo>
                  <a:cubicBezTo>
                    <a:pt x="53" y="238"/>
                    <a:pt x="47" y="258"/>
                    <a:pt x="33" y="270"/>
                  </a:cubicBezTo>
                  <a:cubicBezTo>
                    <a:pt x="50" y="270"/>
                    <a:pt x="50" y="270"/>
                    <a:pt x="50" y="270"/>
                  </a:cubicBezTo>
                  <a:cubicBezTo>
                    <a:pt x="65" y="254"/>
                    <a:pt x="69" y="227"/>
                    <a:pt x="64" y="197"/>
                  </a:cubicBezTo>
                  <a:cubicBezTo>
                    <a:pt x="64" y="196"/>
                    <a:pt x="63" y="196"/>
                    <a:pt x="63" y="195"/>
                  </a:cubicBezTo>
                  <a:cubicBezTo>
                    <a:pt x="63" y="195"/>
                    <a:pt x="63" y="195"/>
                    <a:pt x="63" y="195"/>
                  </a:cubicBezTo>
                  <a:cubicBezTo>
                    <a:pt x="63" y="194"/>
                    <a:pt x="63" y="193"/>
                    <a:pt x="63" y="193"/>
                  </a:cubicBezTo>
                  <a:cubicBezTo>
                    <a:pt x="63" y="192"/>
                    <a:pt x="63" y="192"/>
                    <a:pt x="63" y="192"/>
                  </a:cubicBezTo>
                  <a:cubicBezTo>
                    <a:pt x="62" y="192"/>
                    <a:pt x="62" y="191"/>
                    <a:pt x="62" y="190"/>
                  </a:cubicBezTo>
                  <a:cubicBezTo>
                    <a:pt x="62" y="190"/>
                    <a:pt x="62" y="190"/>
                    <a:pt x="62" y="190"/>
                  </a:cubicBezTo>
                  <a:cubicBezTo>
                    <a:pt x="60" y="186"/>
                    <a:pt x="58" y="183"/>
                    <a:pt x="56" y="179"/>
                  </a:cubicBezTo>
                  <a:cubicBezTo>
                    <a:pt x="68" y="145"/>
                    <a:pt x="75" y="99"/>
                    <a:pt x="75" y="99"/>
                  </a:cubicBezTo>
                  <a:cubicBezTo>
                    <a:pt x="75" y="99"/>
                    <a:pt x="70" y="42"/>
                    <a:pt x="66" y="27"/>
                  </a:cubicBezTo>
                  <a:cubicBezTo>
                    <a:pt x="62" y="13"/>
                    <a:pt x="56" y="0"/>
                    <a:pt x="47" y="0"/>
                  </a:cubicBezTo>
                </a:path>
              </a:pathLst>
            </a:custGeom>
            <a:solidFill>
              <a:srgbClr val="23929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4" name="ïṩľiḋê"/>
            <p:cNvSpPr/>
            <p:nvPr/>
          </p:nvSpPr>
          <p:spPr bwMode="auto">
            <a:xfrm>
              <a:off x="6656388" y="3489326"/>
              <a:ext cx="6350" cy="15875"/>
            </a:xfrm>
            <a:custGeom>
              <a:avLst/>
              <a:gdLst>
                <a:gd name="T0" fmla="*/ 0 w 2"/>
                <a:gd name="T1" fmla="*/ 0 h 4"/>
                <a:gd name="T2" fmla="*/ 0 w 2"/>
                <a:gd name="T3" fmla="*/ 0 h 4"/>
                <a:gd name="T4" fmla="*/ 2 w 2"/>
                <a:gd name="T5" fmla="*/ 4 h 4"/>
                <a:gd name="T6" fmla="*/ 2 w 2"/>
                <a:gd name="T7" fmla="*/ 4 h 4"/>
                <a:gd name="T8" fmla="*/ 0 w 2"/>
                <a:gd name="T9" fmla="*/ 0 h 4"/>
              </a:gdLst>
              <a:ahLst/>
              <a:cxnLst>
                <a:cxn ang="0">
                  <a:pos x="T0" y="T1"/>
                </a:cxn>
                <a:cxn ang="0">
                  <a:pos x="T2" y="T3"/>
                </a:cxn>
                <a:cxn ang="0">
                  <a:pos x="T4" y="T5"/>
                </a:cxn>
                <a:cxn ang="0">
                  <a:pos x="T6" y="T7"/>
                </a:cxn>
                <a:cxn ang="0">
                  <a:pos x="T8" y="T9"/>
                </a:cxn>
              </a:cxnLst>
              <a:rect l="0" t="0" r="r" b="b"/>
              <a:pathLst>
                <a:path w="2" h="4">
                  <a:moveTo>
                    <a:pt x="0" y="0"/>
                  </a:moveTo>
                  <a:cubicBezTo>
                    <a:pt x="0" y="0"/>
                    <a:pt x="0" y="0"/>
                    <a:pt x="0" y="0"/>
                  </a:cubicBezTo>
                  <a:cubicBezTo>
                    <a:pt x="1" y="2"/>
                    <a:pt x="1" y="3"/>
                    <a:pt x="2" y="4"/>
                  </a:cubicBezTo>
                  <a:cubicBezTo>
                    <a:pt x="2" y="4"/>
                    <a:pt x="2" y="4"/>
                    <a:pt x="2" y="4"/>
                  </a:cubicBezTo>
                  <a:cubicBezTo>
                    <a:pt x="1" y="3"/>
                    <a:pt x="1" y="2"/>
                    <a:pt x="0" y="0"/>
                  </a:cubicBezTo>
                </a:path>
              </a:pathLst>
            </a:custGeom>
            <a:solidFill>
              <a:srgbClr val="022D4B"/>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5" name="íŝļiďé"/>
            <p:cNvSpPr/>
            <p:nvPr/>
          </p:nvSpPr>
          <p:spPr bwMode="auto">
            <a:xfrm>
              <a:off x="6643688" y="3165476"/>
              <a:ext cx="231775" cy="547688"/>
            </a:xfrm>
            <a:custGeom>
              <a:avLst/>
              <a:gdLst>
                <a:gd name="T0" fmla="*/ 15 w 59"/>
                <a:gd name="T1" fmla="*/ 0 h 140"/>
                <a:gd name="T2" fmla="*/ 14 w 59"/>
                <a:gd name="T3" fmla="*/ 0 h 140"/>
                <a:gd name="T4" fmla="*/ 0 w 59"/>
                <a:gd name="T5" fmla="*/ 30 h 140"/>
                <a:gd name="T6" fmla="*/ 3 w 59"/>
                <a:gd name="T7" fmla="*/ 83 h 140"/>
                <a:gd name="T8" fmla="*/ 5 w 59"/>
                <a:gd name="T9" fmla="*/ 87 h 140"/>
                <a:gd name="T10" fmla="*/ 15 w 59"/>
                <a:gd name="T11" fmla="*/ 81 h 140"/>
                <a:gd name="T12" fmla="*/ 59 w 59"/>
                <a:gd name="T13" fmla="*/ 140 h 140"/>
                <a:gd name="T14" fmla="*/ 59 w 59"/>
                <a:gd name="T15" fmla="*/ 140 h 140"/>
                <a:gd name="T16" fmla="*/ 22 w 59"/>
                <a:gd name="T17" fmla="*/ 93 h 140"/>
                <a:gd name="T18" fmla="*/ 27 w 59"/>
                <a:gd name="T19" fmla="*/ 28 h 140"/>
                <a:gd name="T20" fmla="*/ 27 w 59"/>
                <a:gd name="T21" fmla="*/ 23 h 140"/>
                <a:gd name="T22" fmla="*/ 24 w 59"/>
                <a:gd name="T23" fmla="*/ 23 h 140"/>
                <a:gd name="T24" fmla="*/ 23 w 59"/>
                <a:gd name="T25" fmla="*/ 23 h 140"/>
                <a:gd name="T26" fmla="*/ 20 w 59"/>
                <a:gd name="T27" fmla="*/ 12 h 140"/>
                <a:gd name="T28" fmla="*/ 15 w 59"/>
                <a:gd name="T2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140">
                  <a:moveTo>
                    <a:pt x="15" y="0"/>
                  </a:moveTo>
                  <a:cubicBezTo>
                    <a:pt x="15" y="0"/>
                    <a:pt x="15" y="0"/>
                    <a:pt x="14" y="0"/>
                  </a:cubicBezTo>
                  <a:cubicBezTo>
                    <a:pt x="5" y="2"/>
                    <a:pt x="1" y="15"/>
                    <a:pt x="0" y="30"/>
                  </a:cubicBezTo>
                  <a:cubicBezTo>
                    <a:pt x="0" y="40"/>
                    <a:pt x="2" y="65"/>
                    <a:pt x="3" y="83"/>
                  </a:cubicBezTo>
                  <a:cubicBezTo>
                    <a:pt x="4" y="85"/>
                    <a:pt x="4" y="86"/>
                    <a:pt x="5" y="87"/>
                  </a:cubicBezTo>
                  <a:cubicBezTo>
                    <a:pt x="15" y="81"/>
                    <a:pt x="15" y="81"/>
                    <a:pt x="15" y="81"/>
                  </a:cubicBezTo>
                  <a:cubicBezTo>
                    <a:pt x="15" y="81"/>
                    <a:pt x="36" y="123"/>
                    <a:pt x="59" y="140"/>
                  </a:cubicBezTo>
                  <a:cubicBezTo>
                    <a:pt x="59" y="140"/>
                    <a:pt x="59" y="140"/>
                    <a:pt x="59" y="140"/>
                  </a:cubicBezTo>
                  <a:cubicBezTo>
                    <a:pt x="42" y="125"/>
                    <a:pt x="27" y="101"/>
                    <a:pt x="22" y="93"/>
                  </a:cubicBezTo>
                  <a:cubicBezTo>
                    <a:pt x="19" y="74"/>
                    <a:pt x="13" y="35"/>
                    <a:pt x="27" y="28"/>
                  </a:cubicBezTo>
                  <a:cubicBezTo>
                    <a:pt x="34" y="25"/>
                    <a:pt x="31" y="23"/>
                    <a:pt x="27" y="23"/>
                  </a:cubicBezTo>
                  <a:cubicBezTo>
                    <a:pt x="26" y="23"/>
                    <a:pt x="25" y="23"/>
                    <a:pt x="24" y="23"/>
                  </a:cubicBezTo>
                  <a:cubicBezTo>
                    <a:pt x="23" y="23"/>
                    <a:pt x="23" y="23"/>
                    <a:pt x="23" y="23"/>
                  </a:cubicBezTo>
                  <a:cubicBezTo>
                    <a:pt x="21" y="23"/>
                    <a:pt x="21" y="17"/>
                    <a:pt x="20" y="12"/>
                  </a:cubicBezTo>
                  <a:cubicBezTo>
                    <a:pt x="20" y="6"/>
                    <a:pt x="19" y="0"/>
                    <a:pt x="15" y="0"/>
                  </a:cubicBezTo>
                </a:path>
              </a:pathLst>
            </a:custGeom>
            <a:solidFill>
              <a:srgbClr val="23929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6" name="îsľîḋé"/>
            <p:cNvSpPr/>
            <p:nvPr/>
          </p:nvSpPr>
          <p:spPr bwMode="auto">
            <a:xfrm>
              <a:off x="6769100" y="4640263"/>
              <a:ext cx="269875" cy="722313"/>
            </a:xfrm>
            <a:custGeom>
              <a:avLst/>
              <a:gdLst>
                <a:gd name="T0" fmla="*/ 58 w 69"/>
                <a:gd name="T1" fmla="*/ 0 h 185"/>
                <a:gd name="T2" fmla="*/ 29 w 69"/>
                <a:gd name="T3" fmla="*/ 31 h 185"/>
                <a:gd name="T4" fmla="*/ 29 w 69"/>
                <a:gd name="T5" fmla="*/ 31 h 185"/>
                <a:gd name="T6" fmla="*/ 4 w 69"/>
                <a:gd name="T7" fmla="*/ 60 h 185"/>
                <a:gd name="T8" fmla="*/ 0 w 69"/>
                <a:gd name="T9" fmla="*/ 64 h 185"/>
                <a:gd name="T10" fmla="*/ 32 w 69"/>
                <a:gd name="T11" fmla="*/ 126 h 185"/>
                <a:gd name="T12" fmla="*/ 36 w 69"/>
                <a:gd name="T13" fmla="*/ 185 h 185"/>
                <a:gd name="T14" fmla="*/ 69 w 69"/>
                <a:gd name="T15" fmla="*/ 185 h 185"/>
                <a:gd name="T16" fmla="*/ 68 w 69"/>
                <a:gd name="T17" fmla="*/ 173 h 185"/>
                <a:gd name="T18" fmla="*/ 67 w 69"/>
                <a:gd name="T19" fmla="*/ 169 h 185"/>
                <a:gd name="T20" fmla="*/ 67 w 69"/>
                <a:gd name="T21" fmla="*/ 165 h 185"/>
                <a:gd name="T22" fmla="*/ 66 w 69"/>
                <a:gd name="T23" fmla="*/ 161 h 185"/>
                <a:gd name="T24" fmla="*/ 62 w 69"/>
                <a:gd name="T25" fmla="*/ 132 h 185"/>
                <a:gd name="T26" fmla="*/ 27 w 69"/>
                <a:gd name="T27" fmla="*/ 72 h 185"/>
                <a:gd name="T28" fmla="*/ 31 w 69"/>
                <a:gd name="T29" fmla="*/ 66 h 185"/>
                <a:gd name="T30" fmla="*/ 32 w 69"/>
                <a:gd name="T31" fmla="*/ 65 h 185"/>
                <a:gd name="T32" fmla="*/ 33 w 69"/>
                <a:gd name="T33" fmla="*/ 64 h 185"/>
                <a:gd name="T34" fmla="*/ 36 w 69"/>
                <a:gd name="T35" fmla="*/ 60 h 185"/>
                <a:gd name="T36" fmla="*/ 36 w 69"/>
                <a:gd name="T37" fmla="*/ 59 h 185"/>
                <a:gd name="T38" fmla="*/ 39 w 69"/>
                <a:gd name="T39" fmla="*/ 55 h 185"/>
                <a:gd name="T40" fmla="*/ 40 w 69"/>
                <a:gd name="T41" fmla="*/ 55 h 185"/>
                <a:gd name="T42" fmla="*/ 43 w 69"/>
                <a:gd name="T43" fmla="*/ 51 h 185"/>
                <a:gd name="T44" fmla="*/ 43 w 69"/>
                <a:gd name="T45" fmla="*/ 51 h 185"/>
                <a:gd name="T46" fmla="*/ 46 w 69"/>
                <a:gd name="T47" fmla="*/ 47 h 185"/>
                <a:gd name="T48" fmla="*/ 47 w 69"/>
                <a:gd name="T49" fmla="*/ 46 h 185"/>
                <a:gd name="T50" fmla="*/ 50 w 69"/>
                <a:gd name="T51" fmla="*/ 42 h 185"/>
                <a:gd name="T52" fmla="*/ 50 w 69"/>
                <a:gd name="T53" fmla="*/ 42 h 185"/>
                <a:gd name="T54" fmla="*/ 54 w 69"/>
                <a:gd name="T55" fmla="*/ 38 h 185"/>
                <a:gd name="T56" fmla="*/ 63 w 69"/>
                <a:gd name="T57" fmla="*/ 27 h 185"/>
                <a:gd name="T58" fmla="*/ 58 w 69"/>
                <a:gd name="T5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9" h="185">
                  <a:moveTo>
                    <a:pt x="58" y="0"/>
                  </a:moveTo>
                  <a:cubicBezTo>
                    <a:pt x="50" y="9"/>
                    <a:pt x="40" y="20"/>
                    <a:pt x="29" y="31"/>
                  </a:cubicBezTo>
                  <a:cubicBezTo>
                    <a:pt x="29" y="31"/>
                    <a:pt x="29" y="31"/>
                    <a:pt x="29" y="31"/>
                  </a:cubicBezTo>
                  <a:cubicBezTo>
                    <a:pt x="20" y="40"/>
                    <a:pt x="12" y="50"/>
                    <a:pt x="4" y="60"/>
                  </a:cubicBezTo>
                  <a:cubicBezTo>
                    <a:pt x="3" y="61"/>
                    <a:pt x="1" y="62"/>
                    <a:pt x="0" y="64"/>
                  </a:cubicBezTo>
                  <a:cubicBezTo>
                    <a:pt x="2" y="64"/>
                    <a:pt x="26" y="95"/>
                    <a:pt x="32" y="126"/>
                  </a:cubicBezTo>
                  <a:cubicBezTo>
                    <a:pt x="34" y="138"/>
                    <a:pt x="35" y="162"/>
                    <a:pt x="36" y="185"/>
                  </a:cubicBezTo>
                  <a:cubicBezTo>
                    <a:pt x="69" y="185"/>
                    <a:pt x="69" y="185"/>
                    <a:pt x="69" y="185"/>
                  </a:cubicBezTo>
                  <a:cubicBezTo>
                    <a:pt x="68" y="181"/>
                    <a:pt x="68" y="177"/>
                    <a:pt x="68" y="173"/>
                  </a:cubicBezTo>
                  <a:cubicBezTo>
                    <a:pt x="67" y="171"/>
                    <a:pt x="67" y="170"/>
                    <a:pt x="67" y="169"/>
                  </a:cubicBezTo>
                  <a:cubicBezTo>
                    <a:pt x="67" y="167"/>
                    <a:pt x="67" y="166"/>
                    <a:pt x="67" y="165"/>
                  </a:cubicBezTo>
                  <a:cubicBezTo>
                    <a:pt x="67" y="163"/>
                    <a:pt x="67" y="162"/>
                    <a:pt x="66" y="161"/>
                  </a:cubicBezTo>
                  <a:cubicBezTo>
                    <a:pt x="65" y="149"/>
                    <a:pt x="64" y="139"/>
                    <a:pt x="62" y="132"/>
                  </a:cubicBezTo>
                  <a:cubicBezTo>
                    <a:pt x="54" y="102"/>
                    <a:pt x="28" y="73"/>
                    <a:pt x="27" y="72"/>
                  </a:cubicBezTo>
                  <a:cubicBezTo>
                    <a:pt x="28" y="70"/>
                    <a:pt x="30" y="68"/>
                    <a:pt x="31" y="66"/>
                  </a:cubicBezTo>
                  <a:cubicBezTo>
                    <a:pt x="31" y="66"/>
                    <a:pt x="32" y="65"/>
                    <a:pt x="32" y="65"/>
                  </a:cubicBezTo>
                  <a:cubicBezTo>
                    <a:pt x="32" y="64"/>
                    <a:pt x="33" y="64"/>
                    <a:pt x="33" y="64"/>
                  </a:cubicBezTo>
                  <a:cubicBezTo>
                    <a:pt x="34" y="62"/>
                    <a:pt x="35" y="61"/>
                    <a:pt x="36" y="60"/>
                  </a:cubicBezTo>
                  <a:cubicBezTo>
                    <a:pt x="36" y="59"/>
                    <a:pt x="36" y="59"/>
                    <a:pt x="36" y="59"/>
                  </a:cubicBezTo>
                  <a:cubicBezTo>
                    <a:pt x="37" y="58"/>
                    <a:pt x="38" y="57"/>
                    <a:pt x="39" y="55"/>
                  </a:cubicBezTo>
                  <a:cubicBezTo>
                    <a:pt x="40" y="55"/>
                    <a:pt x="40" y="55"/>
                    <a:pt x="40" y="55"/>
                  </a:cubicBezTo>
                  <a:cubicBezTo>
                    <a:pt x="41" y="54"/>
                    <a:pt x="42" y="52"/>
                    <a:pt x="43" y="51"/>
                  </a:cubicBezTo>
                  <a:cubicBezTo>
                    <a:pt x="43" y="51"/>
                    <a:pt x="43" y="51"/>
                    <a:pt x="43" y="51"/>
                  </a:cubicBezTo>
                  <a:cubicBezTo>
                    <a:pt x="44" y="49"/>
                    <a:pt x="45" y="48"/>
                    <a:pt x="46" y="47"/>
                  </a:cubicBezTo>
                  <a:cubicBezTo>
                    <a:pt x="47" y="46"/>
                    <a:pt x="47" y="46"/>
                    <a:pt x="47" y="46"/>
                  </a:cubicBezTo>
                  <a:cubicBezTo>
                    <a:pt x="48" y="45"/>
                    <a:pt x="49" y="44"/>
                    <a:pt x="50" y="42"/>
                  </a:cubicBezTo>
                  <a:cubicBezTo>
                    <a:pt x="50" y="42"/>
                    <a:pt x="50" y="42"/>
                    <a:pt x="50" y="42"/>
                  </a:cubicBezTo>
                  <a:cubicBezTo>
                    <a:pt x="51" y="41"/>
                    <a:pt x="52" y="39"/>
                    <a:pt x="54" y="38"/>
                  </a:cubicBezTo>
                  <a:cubicBezTo>
                    <a:pt x="57" y="34"/>
                    <a:pt x="60" y="31"/>
                    <a:pt x="63" y="27"/>
                  </a:cubicBezTo>
                  <a:cubicBezTo>
                    <a:pt x="60" y="15"/>
                    <a:pt x="59" y="4"/>
                    <a:pt x="58" y="0"/>
                  </a:cubicBezTo>
                </a:path>
              </a:pathLst>
            </a:custGeom>
            <a:solidFill>
              <a:srgbClr val="03676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7" name="ïšļïḓé"/>
            <p:cNvSpPr/>
            <p:nvPr/>
          </p:nvSpPr>
          <p:spPr bwMode="auto">
            <a:xfrm>
              <a:off x="6867525" y="3321051"/>
              <a:ext cx="336550" cy="347663"/>
            </a:xfrm>
            <a:custGeom>
              <a:avLst/>
              <a:gdLst>
                <a:gd name="T0" fmla="*/ 12 w 86"/>
                <a:gd name="T1" fmla="*/ 21 h 89"/>
                <a:gd name="T2" fmla="*/ 25 w 86"/>
                <a:gd name="T3" fmla="*/ 79 h 89"/>
                <a:gd name="T4" fmla="*/ 74 w 86"/>
                <a:gd name="T5" fmla="*/ 65 h 89"/>
                <a:gd name="T6" fmla="*/ 65 w 86"/>
                <a:gd name="T7" fmla="*/ 12 h 89"/>
                <a:gd name="T8" fmla="*/ 12 w 86"/>
                <a:gd name="T9" fmla="*/ 21 h 89"/>
              </a:gdLst>
              <a:ahLst/>
              <a:cxnLst>
                <a:cxn ang="0">
                  <a:pos x="T0" y="T1"/>
                </a:cxn>
                <a:cxn ang="0">
                  <a:pos x="T2" y="T3"/>
                </a:cxn>
                <a:cxn ang="0">
                  <a:pos x="T4" y="T5"/>
                </a:cxn>
                <a:cxn ang="0">
                  <a:pos x="T6" y="T7"/>
                </a:cxn>
                <a:cxn ang="0">
                  <a:pos x="T8" y="T9"/>
                </a:cxn>
              </a:cxnLst>
              <a:rect l="0" t="0" r="r" b="b"/>
              <a:pathLst>
                <a:path w="86" h="89">
                  <a:moveTo>
                    <a:pt x="12" y="21"/>
                  </a:moveTo>
                  <a:cubicBezTo>
                    <a:pt x="0" y="38"/>
                    <a:pt x="4" y="69"/>
                    <a:pt x="25" y="79"/>
                  </a:cubicBezTo>
                  <a:cubicBezTo>
                    <a:pt x="43" y="89"/>
                    <a:pt x="62" y="82"/>
                    <a:pt x="74" y="65"/>
                  </a:cubicBezTo>
                  <a:cubicBezTo>
                    <a:pt x="86" y="48"/>
                    <a:pt x="82" y="24"/>
                    <a:pt x="65" y="12"/>
                  </a:cubicBezTo>
                  <a:cubicBezTo>
                    <a:pt x="48" y="0"/>
                    <a:pt x="24" y="4"/>
                    <a:pt x="12"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8" name="iś1ïḓè"/>
            <p:cNvSpPr/>
            <p:nvPr/>
          </p:nvSpPr>
          <p:spPr bwMode="auto">
            <a:xfrm>
              <a:off x="6627813" y="3121026"/>
              <a:ext cx="149225" cy="411163"/>
            </a:xfrm>
            <a:custGeom>
              <a:avLst/>
              <a:gdLst>
                <a:gd name="T0" fmla="*/ 22 w 38"/>
                <a:gd name="T1" fmla="*/ 105 h 105"/>
                <a:gd name="T2" fmla="*/ 22 w 38"/>
                <a:gd name="T3" fmla="*/ 105 h 105"/>
                <a:gd name="T4" fmla="*/ 29 w 38"/>
                <a:gd name="T5" fmla="*/ 30 h 105"/>
                <a:gd name="T6" fmla="*/ 26 w 38"/>
                <a:gd name="T7" fmla="*/ 24 h 105"/>
                <a:gd name="T8" fmla="*/ 18 w 38"/>
                <a:gd name="T9" fmla="*/ 1 h 105"/>
                <a:gd name="T10" fmla="*/ 2 w 38"/>
                <a:gd name="T11" fmla="*/ 30 h 105"/>
                <a:gd name="T12" fmla="*/ 2 w 38"/>
                <a:gd name="T13" fmla="*/ 103 h 105"/>
                <a:gd name="T14" fmla="*/ 22 w 38"/>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05">
                  <a:moveTo>
                    <a:pt x="22" y="105"/>
                  </a:moveTo>
                  <a:cubicBezTo>
                    <a:pt x="22" y="105"/>
                    <a:pt x="22" y="105"/>
                    <a:pt x="22" y="105"/>
                  </a:cubicBezTo>
                  <a:cubicBezTo>
                    <a:pt x="22" y="105"/>
                    <a:pt x="10" y="38"/>
                    <a:pt x="29" y="30"/>
                  </a:cubicBezTo>
                  <a:cubicBezTo>
                    <a:pt x="38" y="26"/>
                    <a:pt x="32" y="24"/>
                    <a:pt x="26" y="24"/>
                  </a:cubicBezTo>
                  <a:cubicBezTo>
                    <a:pt x="19" y="25"/>
                    <a:pt x="27" y="0"/>
                    <a:pt x="18" y="1"/>
                  </a:cubicBezTo>
                  <a:cubicBezTo>
                    <a:pt x="8" y="2"/>
                    <a:pt x="4" y="16"/>
                    <a:pt x="2" y="30"/>
                  </a:cubicBezTo>
                  <a:cubicBezTo>
                    <a:pt x="0" y="45"/>
                    <a:pt x="2" y="103"/>
                    <a:pt x="2" y="103"/>
                  </a:cubicBezTo>
                  <a:lnTo>
                    <a:pt x="22" y="105"/>
                  </a:lnTo>
                  <a:close/>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39" name="ïśļiḋé"/>
            <p:cNvSpPr/>
            <p:nvPr/>
          </p:nvSpPr>
          <p:spPr bwMode="auto">
            <a:xfrm>
              <a:off x="6635750" y="3481388"/>
              <a:ext cx="341313" cy="539750"/>
            </a:xfrm>
            <a:custGeom>
              <a:avLst/>
              <a:gdLst>
                <a:gd name="T0" fmla="*/ 83 w 87"/>
                <a:gd name="T1" fmla="*/ 84 h 138"/>
                <a:gd name="T2" fmla="*/ 66 w 87"/>
                <a:gd name="T3" fmla="*/ 63 h 138"/>
                <a:gd name="T4" fmla="*/ 17 w 87"/>
                <a:gd name="T5" fmla="*/ 0 h 138"/>
                <a:gd name="T6" fmla="*/ 0 w 87"/>
                <a:gd name="T7" fmla="*/ 11 h 138"/>
                <a:gd name="T8" fmla="*/ 59 w 87"/>
                <a:gd name="T9" fmla="*/ 129 h 138"/>
                <a:gd name="T10" fmla="*/ 83 w 87"/>
                <a:gd name="T11" fmla="*/ 84 h 138"/>
              </a:gdLst>
              <a:ahLst/>
              <a:cxnLst>
                <a:cxn ang="0">
                  <a:pos x="T0" y="T1"/>
                </a:cxn>
                <a:cxn ang="0">
                  <a:pos x="T2" y="T3"/>
                </a:cxn>
                <a:cxn ang="0">
                  <a:pos x="T4" y="T5"/>
                </a:cxn>
                <a:cxn ang="0">
                  <a:pos x="T6" y="T7"/>
                </a:cxn>
                <a:cxn ang="0">
                  <a:pos x="T8" y="T9"/>
                </a:cxn>
                <a:cxn ang="0">
                  <a:pos x="T10" y="T11"/>
                </a:cxn>
              </a:cxnLst>
              <a:rect l="0" t="0" r="r" b="b"/>
              <a:pathLst>
                <a:path w="87" h="138">
                  <a:moveTo>
                    <a:pt x="83" y="84"/>
                  </a:moveTo>
                  <a:cubicBezTo>
                    <a:pt x="83" y="84"/>
                    <a:pt x="71" y="66"/>
                    <a:pt x="66" y="63"/>
                  </a:cubicBezTo>
                  <a:cubicBezTo>
                    <a:pt x="42" y="49"/>
                    <a:pt x="17" y="0"/>
                    <a:pt x="17" y="0"/>
                  </a:cubicBezTo>
                  <a:cubicBezTo>
                    <a:pt x="0" y="11"/>
                    <a:pt x="0" y="11"/>
                    <a:pt x="0" y="11"/>
                  </a:cubicBezTo>
                  <a:cubicBezTo>
                    <a:pt x="0" y="11"/>
                    <a:pt x="31" y="138"/>
                    <a:pt x="59" y="129"/>
                  </a:cubicBezTo>
                  <a:cubicBezTo>
                    <a:pt x="87" y="119"/>
                    <a:pt x="83" y="84"/>
                    <a:pt x="83" y="84"/>
                  </a:cubicBezTo>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0" name="ïṩlîḑe"/>
            <p:cNvSpPr/>
            <p:nvPr/>
          </p:nvSpPr>
          <p:spPr bwMode="auto">
            <a:xfrm>
              <a:off x="7281863" y="3121026"/>
              <a:ext cx="160338" cy="411163"/>
            </a:xfrm>
            <a:custGeom>
              <a:avLst/>
              <a:gdLst>
                <a:gd name="T0" fmla="*/ 22 w 41"/>
                <a:gd name="T1" fmla="*/ 105 h 105"/>
                <a:gd name="T2" fmla="*/ 22 w 41"/>
                <a:gd name="T3" fmla="*/ 105 h 105"/>
                <a:gd name="T4" fmla="*/ 9 w 41"/>
                <a:gd name="T5" fmla="*/ 30 h 105"/>
                <a:gd name="T6" fmla="*/ 12 w 41"/>
                <a:gd name="T7" fmla="*/ 25 h 105"/>
                <a:gd name="T8" fmla="*/ 18 w 41"/>
                <a:gd name="T9" fmla="*/ 1 h 105"/>
                <a:gd name="T10" fmla="*/ 36 w 41"/>
                <a:gd name="T11" fmla="*/ 29 h 105"/>
                <a:gd name="T12" fmla="*/ 41 w 41"/>
                <a:gd name="T13" fmla="*/ 101 h 105"/>
                <a:gd name="T14" fmla="*/ 22 w 41"/>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05">
                  <a:moveTo>
                    <a:pt x="22" y="105"/>
                  </a:moveTo>
                  <a:cubicBezTo>
                    <a:pt x="22" y="105"/>
                    <a:pt x="22" y="105"/>
                    <a:pt x="22" y="105"/>
                  </a:cubicBezTo>
                  <a:cubicBezTo>
                    <a:pt x="22" y="105"/>
                    <a:pt x="29" y="37"/>
                    <a:pt x="9" y="30"/>
                  </a:cubicBezTo>
                  <a:cubicBezTo>
                    <a:pt x="0" y="27"/>
                    <a:pt x="6" y="24"/>
                    <a:pt x="12" y="25"/>
                  </a:cubicBezTo>
                  <a:cubicBezTo>
                    <a:pt x="18" y="25"/>
                    <a:pt x="8" y="0"/>
                    <a:pt x="18" y="1"/>
                  </a:cubicBezTo>
                  <a:cubicBezTo>
                    <a:pt x="28" y="1"/>
                    <a:pt x="33" y="14"/>
                    <a:pt x="36" y="29"/>
                  </a:cubicBezTo>
                  <a:cubicBezTo>
                    <a:pt x="39" y="43"/>
                    <a:pt x="41" y="101"/>
                    <a:pt x="41" y="101"/>
                  </a:cubicBezTo>
                  <a:lnTo>
                    <a:pt x="22" y="105"/>
                  </a:lnTo>
                  <a:close/>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1" name="ïṧľïdê"/>
            <p:cNvSpPr/>
            <p:nvPr/>
          </p:nvSpPr>
          <p:spPr bwMode="auto">
            <a:xfrm>
              <a:off x="7121525" y="3478213"/>
              <a:ext cx="320675" cy="512763"/>
            </a:xfrm>
            <a:custGeom>
              <a:avLst/>
              <a:gdLst>
                <a:gd name="T0" fmla="*/ 6 w 82"/>
                <a:gd name="T1" fmla="*/ 89 h 131"/>
                <a:gd name="T2" fmla="*/ 21 w 82"/>
                <a:gd name="T3" fmla="*/ 67 h 131"/>
                <a:gd name="T4" fmla="*/ 65 w 82"/>
                <a:gd name="T5" fmla="*/ 0 h 131"/>
                <a:gd name="T6" fmla="*/ 82 w 82"/>
                <a:gd name="T7" fmla="*/ 10 h 131"/>
                <a:gd name="T8" fmla="*/ 28 w 82"/>
                <a:gd name="T9" fmla="*/ 124 h 131"/>
                <a:gd name="T10" fmla="*/ 6 w 82"/>
                <a:gd name="T11" fmla="*/ 89 h 131"/>
              </a:gdLst>
              <a:ahLst/>
              <a:cxnLst>
                <a:cxn ang="0">
                  <a:pos x="T0" y="T1"/>
                </a:cxn>
                <a:cxn ang="0">
                  <a:pos x="T2" y="T3"/>
                </a:cxn>
                <a:cxn ang="0">
                  <a:pos x="T4" y="T5"/>
                </a:cxn>
                <a:cxn ang="0">
                  <a:pos x="T6" y="T7"/>
                </a:cxn>
                <a:cxn ang="0">
                  <a:pos x="T8" y="T9"/>
                </a:cxn>
                <a:cxn ang="0">
                  <a:pos x="T10" y="T11"/>
                </a:cxn>
              </a:cxnLst>
              <a:rect l="0" t="0" r="r" b="b"/>
              <a:pathLst>
                <a:path w="82" h="131">
                  <a:moveTo>
                    <a:pt x="6" y="89"/>
                  </a:moveTo>
                  <a:cubicBezTo>
                    <a:pt x="6" y="89"/>
                    <a:pt x="16" y="71"/>
                    <a:pt x="21" y="67"/>
                  </a:cubicBezTo>
                  <a:cubicBezTo>
                    <a:pt x="44" y="44"/>
                    <a:pt x="65" y="0"/>
                    <a:pt x="65" y="0"/>
                  </a:cubicBezTo>
                  <a:cubicBezTo>
                    <a:pt x="82" y="10"/>
                    <a:pt x="82" y="10"/>
                    <a:pt x="82" y="10"/>
                  </a:cubicBezTo>
                  <a:cubicBezTo>
                    <a:pt x="82" y="10"/>
                    <a:pt x="57" y="131"/>
                    <a:pt x="28" y="124"/>
                  </a:cubicBezTo>
                  <a:cubicBezTo>
                    <a:pt x="0" y="116"/>
                    <a:pt x="6" y="89"/>
                    <a:pt x="6" y="89"/>
                  </a:cubicBezTo>
                  <a:close/>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2" name="iŝļîḑê"/>
            <p:cNvSpPr/>
            <p:nvPr/>
          </p:nvSpPr>
          <p:spPr bwMode="auto">
            <a:xfrm>
              <a:off x="6961188" y="4283076"/>
              <a:ext cx="363538" cy="758825"/>
            </a:xfrm>
            <a:custGeom>
              <a:avLst/>
              <a:gdLst>
                <a:gd name="T0" fmla="*/ 8 w 93"/>
                <a:gd name="T1" fmla="*/ 88 h 194"/>
                <a:gd name="T2" fmla="*/ 39 w 93"/>
                <a:gd name="T3" fmla="*/ 181 h 194"/>
                <a:gd name="T4" fmla="*/ 79 w 93"/>
                <a:gd name="T5" fmla="*/ 117 h 194"/>
                <a:gd name="T6" fmla="*/ 44 w 93"/>
                <a:gd name="T7" fmla="*/ 1 h 194"/>
                <a:gd name="T8" fmla="*/ 8 w 93"/>
                <a:gd name="T9" fmla="*/ 88 h 194"/>
              </a:gdLst>
              <a:ahLst/>
              <a:cxnLst>
                <a:cxn ang="0">
                  <a:pos x="T0" y="T1"/>
                </a:cxn>
                <a:cxn ang="0">
                  <a:pos x="T2" y="T3"/>
                </a:cxn>
                <a:cxn ang="0">
                  <a:pos x="T4" y="T5"/>
                </a:cxn>
                <a:cxn ang="0">
                  <a:pos x="T6" y="T7"/>
                </a:cxn>
                <a:cxn ang="0">
                  <a:pos x="T8" y="T9"/>
                </a:cxn>
              </a:cxnLst>
              <a:rect l="0" t="0" r="r" b="b"/>
              <a:pathLst>
                <a:path w="93" h="194">
                  <a:moveTo>
                    <a:pt x="8" y="88"/>
                  </a:moveTo>
                  <a:cubicBezTo>
                    <a:pt x="8" y="88"/>
                    <a:pt x="19" y="163"/>
                    <a:pt x="39" y="181"/>
                  </a:cubicBezTo>
                  <a:cubicBezTo>
                    <a:pt x="54" y="194"/>
                    <a:pt x="69" y="163"/>
                    <a:pt x="79" y="117"/>
                  </a:cubicBezTo>
                  <a:cubicBezTo>
                    <a:pt x="90" y="60"/>
                    <a:pt x="93" y="0"/>
                    <a:pt x="44" y="1"/>
                  </a:cubicBezTo>
                  <a:cubicBezTo>
                    <a:pt x="0" y="2"/>
                    <a:pt x="8" y="88"/>
                    <a:pt x="8" y="88"/>
                  </a:cubicBezTo>
                </a:path>
              </a:pathLst>
            </a:custGeom>
            <a:solidFill>
              <a:srgbClr val="5EC1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3" name="íşļïďe"/>
            <p:cNvSpPr/>
            <p:nvPr/>
          </p:nvSpPr>
          <p:spPr bwMode="auto">
            <a:xfrm>
              <a:off x="6956425" y="4870451"/>
              <a:ext cx="293688" cy="828675"/>
            </a:xfrm>
            <a:custGeom>
              <a:avLst/>
              <a:gdLst>
                <a:gd name="T0" fmla="*/ 39 w 75"/>
                <a:gd name="T1" fmla="*/ 3 h 212"/>
                <a:gd name="T2" fmla="*/ 53 w 75"/>
                <a:gd name="T3" fmla="*/ 4 h 212"/>
                <a:gd name="T4" fmla="*/ 69 w 75"/>
                <a:gd name="T5" fmla="*/ 59 h 212"/>
                <a:gd name="T6" fmla="*/ 48 w 75"/>
                <a:gd name="T7" fmla="*/ 197 h 212"/>
                <a:gd name="T8" fmla="*/ 29 w 75"/>
                <a:gd name="T9" fmla="*/ 203 h 212"/>
                <a:gd name="T10" fmla="*/ 30 w 75"/>
                <a:gd name="T11" fmla="*/ 170 h 212"/>
                <a:gd name="T12" fmla="*/ 39 w 75"/>
                <a:gd name="T13" fmla="*/ 3 h 212"/>
              </a:gdLst>
              <a:ahLst/>
              <a:cxnLst>
                <a:cxn ang="0">
                  <a:pos x="T0" y="T1"/>
                </a:cxn>
                <a:cxn ang="0">
                  <a:pos x="T2" y="T3"/>
                </a:cxn>
                <a:cxn ang="0">
                  <a:pos x="T4" y="T5"/>
                </a:cxn>
                <a:cxn ang="0">
                  <a:pos x="T6" y="T7"/>
                </a:cxn>
                <a:cxn ang="0">
                  <a:pos x="T8" y="T9"/>
                </a:cxn>
                <a:cxn ang="0">
                  <a:pos x="T10" y="T11"/>
                </a:cxn>
                <a:cxn ang="0">
                  <a:pos x="T12" y="T13"/>
                </a:cxn>
              </a:cxnLst>
              <a:rect l="0" t="0" r="r" b="b"/>
              <a:pathLst>
                <a:path w="75" h="212">
                  <a:moveTo>
                    <a:pt x="39" y="3"/>
                  </a:moveTo>
                  <a:cubicBezTo>
                    <a:pt x="44" y="0"/>
                    <a:pt x="49" y="1"/>
                    <a:pt x="53" y="4"/>
                  </a:cubicBezTo>
                  <a:cubicBezTo>
                    <a:pt x="61" y="10"/>
                    <a:pt x="75" y="25"/>
                    <a:pt x="69" y="59"/>
                  </a:cubicBezTo>
                  <a:cubicBezTo>
                    <a:pt x="58" y="114"/>
                    <a:pt x="43" y="178"/>
                    <a:pt x="48" y="197"/>
                  </a:cubicBezTo>
                  <a:cubicBezTo>
                    <a:pt x="53" y="212"/>
                    <a:pt x="30" y="209"/>
                    <a:pt x="29" y="203"/>
                  </a:cubicBezTo>
                  <a:cubicBezTo>
                    <a:pt x="27" y="193"/>
                    <a:pt x="28" y="187"/>
                    <a:pt x="30" y="170"/>
                  </a:cubicBezTo>
                  <a:cubicBezTo>
                    <a:pt x="34" y="144"/>
                    <a:pt x="0" y="20"/>
                    <a:pt x="39" y="3"/>
                  </a:cubicBezTo>
                  <a:close/>
                </a:path>
              </a:pathLst>
            </a:custGeom>
            <a:solidFill>
              <a:srgbClr val="5EC1C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4" name="ïṡ1iḋé"/>
            <p:cNvSpPr/>
            <p:nvPr/>
          </p:nvSpPr>
          <p:spPr bwMode="auto">
            <a:xfrm>
              <a:off x="6961188" y="4283076"/>
              <a:ext cx="363538" cy="1416050"/>
            </a:xfrm>
            <a:custGeom>
              <a:avLst/>
              <a:gdLst>
                <a:gd name="T0" fmla="*/ 44 w 93"/>
                <a:gd name="T1" fmla="*/ 1 h 362"/>
                <a:gd name="T2" fmla="*/ 8 w 93"/>
                <a:gd name="T3" fmla="*/ 88 h 362"/>
                <a:gd name="T4" fmla="*/ 28 w 93"/>
                <a:gd name="T5" fmla="*/ 162 h 362"/>
                <a:gd name="T6" fmla="*/ 29 w 93"/>
                <a:gd name="T7" fmla="*/ 320 h 362"/>
                <a:gd name="T8" fmla="*/ 28 w 93"/>
                <a:gd name="T9" fmla="*/ 353 h 362"/>
                <a:gd name="T10" fmla="*/ 47 w 93"/>
                <a:gd name="T11" fmla="*/ 347 h 362"/>
                <a:gd name="T12" fmla="*/ 68 w 93"/>
                <a:gd name="T13" fmla="*/ 209 h 362"/>
                <a:gd name="T14" fmla="*/ 64 w 93"/>
                <a:gd name="T15" fmla="*/ 166 h 362"/>
                <a:gd name="T16" fmla="*/ 79 w 93"/>
                <a:gd name="T17" fmla="*/ 117 h 362"/>
                <a:gd name="T18" fmla="*/ 44 w 93"/>
                <a:gd name="T19" fmla="*/ 1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362">
                  <a:moveTo>
                    <a:pt x="44" y="1"/>
                  </a:moveTo>
                  <a:cubicBezTo>
                    <a:pt x="0" y="2"/>
                    <a:pt x="8" y="88"/>
                    <a:pt x="8" y="88"/>
                  </a:cubicBezTo>
                  <a:cubicBezTo>
                    <a:pt x="8" y="88"/>
                    <a:pt x="15" y="134"/>
                    <a:pt x="28" y="162"/>
                  </a:cubicBezTo>
                  <a:cubicBezTo>
                    <a:pt x="6" y="197"/>
                    <a:pt x="32" y="297"/>
                    <a:pt x="29" y="320"/>
                  </a:cubicBezTo>
                  <a:cubicBezTo>
                    <a:pt x="27" y="337"/>
                    <a:pt x="26" y="343"/>
                    <a:pt x="28" y="353"/>
                  </a:cubicBezTo>
                  <a:cubicBezTo>
                    <a:pt x="29" y="359"/>
                    <a:pt x="52" y="362"/>
                    <a:pt x="47" y="347"/>
                  </a:cubicBezTo>
                  <a:cubicBezTo>
                    <a:pt x="42" y="328"/>
                    <a:pt x="57" y="264"/>
                    <a:pt x="68" y="209"/>
                  </a:cubicBezTo>
                  <a:cubicBezTo>
                    <a:pt x="72" y="189"/>
                    <a:pt x="69" y="175"/>
                    <a:pt x="64" y="166"/>
                  </a:cubicBezTo>
                  <a:cubicBezTo>
                    <a:pt x="69" y="155"/>
                    <a:pt x="74" y="137"/>
                    <a:pt x="79" y="117"/>
                  </a:cubicBezTo>
                  <a:cubicBezTo>
                    <a:pt x="90" y="60"/>
                    <a:pt x="93" y="0"/>
                    <a:pt x="44" y="1"/>
                  </a:cubicBezTo>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5" name="iṡḻïḓé"/>
            <p:cNvSpPr/>
            <p:nvPr/>
          </p:nvSpPr>
          <p:spPr bwMode="auto">
            <a:xfrm>
              <a:off x="6565900" y="4181476"/>
              <a:ext cx="609600" cy="860425"/>
            </a:xfrm>
            <a:custGeom>
              <a:avLst/>
              <a:gdLst>
                <a:gd name="T0" fmla="*/ 33 w 156"/>
                <a:gd name="T1" fmla="*/ 92 h 220"/>
                <a:gd name="T2" fmla="*/ 17 w 156"/>
                <a:gd name="T3" fmla="*/ 202 h 220"/>
                <a:gd name="T4" fmla="*/ 81 w 156"/>
                <a:gd name="T5" fmla="*/ 148 h 220"/>
                <a:gd name="T6" fmla="*/ 109 w 156"/>
                <a:gd name="T7" fmla="*/ 17 h 220"/>
                <a:gd name="T8" fmla="*/ 33 w 156"/>
                <a:gd name="T9" fmla="*/ 92 h 220"/>
              </a:gdLst>
              <a:ahLst/>
              <a:cxnLst>
                <a:cxn ang="0">
                  <a:pos x="T0" y="T1"/>
                </a:cxn>
                <a:cxn ang="0">
                  <a:pos x="T2" y="T3"/>
                </a:cxn>
                <a:cxn ang="0">
                  <a:pos x="T4" y="T5"/>
                </a:cxn>
                <a:cxn ang="0">
                  <a:pos x="T6" y="T7"/>
                </a:cxn>
                <a:cxn ang="0">
                  <a:pos x="T8" y="T9"/>
                </a:cxn>
              </a:cxnLst>
              <a:rect l="0" t="0" r="r" b="b"/>
              <a:pathLst>
                <a:path w="156" h="220">
                  <a:moveTo>
                    <a:pt x="33" y="92"/>
                  </a:moveTo>
                  <a:cubicBezTo>
                    <a:pt x="33" y="92"/>
                    <a:pt x="0" y="172"/>
                    <a:pt x="17" y="202"/>
                  </a:cubicBezTo>
                  <a:cubicBezTo>
                    <a:pt x="27" y="220"/>
                    <a:pt x="51" y="178"/>
                    <a:pt x="81" y="148"/>
                  </a:cubicBezTo>
                  <a:cubicBezTo>
                    <a:pt x="156" y="73"/>
                    <a:pt x="155" y="37"/>
                    <a:pt x="109" y="17"/>
                  </a:cubicBezTo>
                  <a:cubicBezTo>
                    <a:pt x="68" y="0"/>
                    <a:pt x="33" y="92"/>
                    <a:pt x="33" y="92"/>
                  </a:cubicBezTo>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6" name="íslíde"/>
            <p:cNvSpPr/>
            <p:nvPr/>
          </p:nvSpPr>
          <p:spPr bwMode="auto">
            <a:xfrm>
              <a:off x="6604000" y="4827588"/>
              <a:ext cx="333375" cy="863600"/>
            </a:xfrm>
            <a:custGeom>
              <a:avLst/>
              <a:gdLst>
                <a:gd name="T0" fmla="*/ 43 w 85"/>
                <a:gd name="T1" fmla="*/ 16 h 221"/>
                <a:gd name="T2" fmla="*/ 74 w 85"/>
                <a:gd name="T3" fmla="*/ 78 h 221"/>
                <a:gd name="T4" fmla="*/ 81 w 85"/>
                <a:gd name="T5" fmla="*/ 189 h 221"/>
                <a:gd name="T6" fmla="*/ 77 w 85"/>
                <a:gd name="T7" fmla="*/ 213 h 221"/>
                <a:gd name="T8" fmla="*/ 18 w 85"/>
                <a:gd name="T9" fmla="*/ 214 h 221"/>
                <a:gd name="T10" fmla="*/ 51 w 85"/>
                <a:gd name="T11" fmla="*/ 193 h 221"/>
                <a:gd name="T12" fmla="*/ 61 w 85"/>
                <a:gd name="T13" fmla="*/ 178 h 221"/>
                <a:gd name="T14" fmla="*/ 4 w 85"/>
                <a:gd name="T15" fmla="*/ 28 h 221"/>
                <a:gd name="T16" fmla="*/ 43 w 85"/>
                <a:gd name="T17" fmla="*/ 1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221">
                  <a:moveTo>
                    <a:pt x="43" y="16"/>
                  </a:moveTo>
                  <a:cubicBezTo>
                    <a:pt x="43" y="16"/>
                    <a:pt x="68" y="47"/>
                    <a:pt x="74" y="78"/>
                  </a:cubicBezTo>
                  <a:cubicBezTo>
                    <a:pt x="79" y="101"/>
                    <a:pt x="78" y="171"/>
                    <a:pt x="81" y="189"/>
                  </a:cubicBezTo>
                  <a:cubicBezTo>
                    <a:pt x="84" y="200"/>
                    <a:pt x="85" y="213"/>
                    <a:pt x="77" y="213"/>
                  </a:cubicBezTo>
                  <a:cubicBezTo>
                    <a:pt x="63" y="214"/>
                    <a:pt x="26" y="221"/>
                    <a:pt x="18" y="214"/>
                  </a:cubicBezTo>
                  <a:cubicBezTo>
                    <a:pt x="11" y="208"/>
                    <a:pt x="34" y="201"/>
                    <a:pt x="51" y="193"/>
                  </a:cubicBezTo>
                  <a:cubicBezTo>
                    <a:pt x="57" y="190"/>
                    <a:pt x="62" y="186"/>
                    <a:pt x="61" y="178"/>
                  </a:cubicBezTo>
                  <a:cubicBezTo>
                    <a:pt x="60" y="170"/>
                    <a:pt x="6" y="47"/>
                    <a:pt x="4" y="28"/>
                  </a:cubicBezTo>
                  <a:cubicBezTo>
                    <a:pt x="0" y="0"/>
                    <a:pt x="43" y="16"/>
                    <a:pt x="43" y="16"/>
                  </a:cubicBezTo>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7" name="islíḓê"/>
            <p:cNvSpPr/>
            <p:nvPr/>
          </p:nvSpPr>
          <p:spPr bwMode="auto">
            <a:xfrm>
              <a:off x="6718300" y="5605463"/>
              <a:ext cx="31750" cy="15875"/>
            </a:xfrm>
            <a:custGeom>
              <a:avLst/>
              <a:gdLst>
                <a:gd name="T0" fmla="*/ 8 w 8"/>
                <a:gd name="T1" fmla="*/ 0 h 4"/>
                <a:gd name="T2" fmla="*/ 0 w 8"/>
                <a:gd name="T3" fmla="*/ 4 h 4"/>
                <a:gd name="T4" fmla="*/ 8 w 8"/>
                <a:gd name="T5" fmla="*/ 0 h 4"/>
                <a:gd name="T6" fmla="*/ 8 w 8"/>
                <a:gd name="T7" fmla="*/ 0 h 4"/>
              </a:gdLst>
              <a:ahLst/>
              <a:cxnLst>
                <a:cxn ang="0">
                  <a:pos x="T0" y="T1"/>
                </a:cxn>
                <a:cxn ang="0">
                  <a:pos x="T2" y="T3"/>
                </a:cxn>
                <a:cxn ang="0">
                  <a:pos x="T4" y="T5"/>
                </a:cxn>
                <a:cxn ang="0">
                  <a:pos x="T6" y="T7"/>
                </a:cxn>
              </a:cxnLst>
              <a:rect l="0" t="0" r="r" b="b"/>
              <a:pathLst>
                <a:path w="8" h="4">
                  <a:moveTo>
                    <a:pt x="8" y="0"/>
                  </a:moveTo>
                  <a:cubicBezTo>
                    <a:pt x="5" y="2"/>
                    <a:pt x="2" y="3"/>
                    <a:pt x="0" y="4"/>
                  </a:cubicBezTo>
                  <a:cubicBezTo>
                    <a:pt x="2" y="3"/>
                    <a:pt x="5" y="2"/>
                    <a:pt x="8" y="0"/>
                  </a:cubicBezTo>
                  <a:cubicBezTo>
                    <a:pt x="8" y="0"/>
                    <a:pt x="8" y="0"/>
                    <a:pt x="8" y="0"/>
                  </a:cubicBezTo>
                </a:path>
              </a:pathLst>
            </a:custGeom>
            <a:solidFill>
              <a:srgbClr val="C1CE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8" name="ï$ḷîḓè"/>
            <p:cNvSpPr/>
            <p:nvPr/>
          </p:nvSpPr>
          <p:spPr bwMode="auto">
            <a:xfrm>
              <a:off x="6670675" y="5605463"/>
              <a:ext cx="79375" cy="47625"/>
            </a:xfrm>
            <a:custGeom>
              <a:avLst/>
              <a:gdLst>
                <a:gd name="T0" fmla="*/ 20 w 20"/>
                <a:gd name="T1" fmla="*/ 0 h 12"/>
                <a:gd name="T2" fmla="*/ 12 w 20"/>
                <a:gd name="T3" fmla="*/ 4 h 12"/>
                <a:gd name="T4" fmla="*/ 0 w 20"/>
                <a:gd name="T5" fmla="*/ 12 h 12"/>
                <a:gd name="T6" fmla="*/ 20 w 20"/>
                <a:gd name="T7" fmla="*/ 0 h 12"/>
              </a:gdLst>
              <a:ahLst/>
              <a:cxnLst>
                <a:cxn ang="0">
                  <a:pos x="T0" y="T1"/>
                </a:cxn>
                <a:cxn ang="0">
                  <a:pos x="T2" y="T3"/>
                </a:cxn>
                <a:cxn ang="0">
                  <a:pos x="T4" y="T5"/>
                </a:cxn>
                <a:cxn ang="0">
                  <a:pos x="T6" y="T7"/>
                </a:cxn>
              </a:cxnLst>
              <a:rect l="0" t="0" r="r" b="b"/>
              <a:pathLst>
                <a:path w="20" h="12">
                  <a:moveTo>
                    <a:pt x="20" y="0"/>
                  </a:moveTo>
                  <a:cubicBezTo>
                    <a:pt x="17" y="2"/>
                    <a:pt x="14" y="3"/>
                    <a:pt x="12" y="4"/>
                  </a:cubicBezTo>
                  <a:cubicBezTo>
                    <a:pt x="5" y="7"/>
                    <a:pt x="0" y="9"/>
                    <a:pt x="0" y="12"/>
                  </a:cubicBezTo>
                  <a:cubicBezTo>
                    <a:pt x="5" y="9"/>
                    <a:pt x="13" y="5"/>
                    <a:pt x="20" y="0"/>
                  </a:cubicBezTo>
                </a:path>
              </a:pathLst>
            </a:custGeom>
            <a:solidFill>
              <a:srgbClr val="0430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49" name="ïSļíďè"/>
            <p:cNvSpPr/>
            <p:nvPr/>
          </p:nvSpPr>
          <p:spPr bwMode="auto">
            <a:xfrm>
              <a:off x="6769100" y="4760913"/>
              <a:ext cx="141288" cy="601663"/>
            </a:xfrm>
            <a:custGeom>
              <a:avLst/>
              <a:gdLst>
                <a:gd name="T0" fmla="*/ 0 w 36"/>
                <a:gd name="T1" fmla="*/ 33 h 154"/>
                <a:gd name="T2" fmla="*/ 0 w 36"/>
                <a:gd name="T3" fmla="*/ 33 h 154"/>
                <a:gd name="T4" fmla="*/ 1 w 36"/>
                <a:gd name="T5" fmla="*/ 33 h 154"/>
                <a:gd name="T6" fmla="*/ 32 w 36"/>
                <a:gd name="T7" fmla="*/ 95 h 154"/>
                <a:gd name="T8" fmla="*/ 36 w 36"/>
                <a:gd name="T9" fmla="*/ 154 h 154"/>
                <a:gd name="T10" fmla="*/ 36 w 36"/>
                <a:gd name="T11" fmla="*/ 154 h 154"/>
                <a:gd name="T12" fmla="*/ 32 w 36"/>
                <a:gd name="T13" fmla="*/ 95 h 154"/>
                <a:gd name="T14" fmla="*/ 0 w 36"/>
                <a:gd name="T15" fmla="*/ 33 h 154"/>
                <a:gd name="T16" fmla="*/ 29 w 36"/>
                <a:gd name="T17" fmla="*/ 0 h 154"/>
                <a:gd name="T18" fmla="*/ 4 w 36"/>
                <a:gd name="T19" fmla="*/ 29 h 154"/>
                <a:gd name="T20" fmla="*/ 29 w 36"/>
                <a:gd name="T2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154">
                  <a:moveTo>
                    <a:pt x="0" y="33"/>
                  </a:moveTo>
                  <a:cubicBezTo>
                    <a:pt x="0" y="33"/>
                    <a:pt x="0" y="33"/>
                    <a:pt x="0" y="33"/>
                  </a:cubicBezTo>
                  <a:cubicBezTo>
                    <a:pt x="0" y="33"/>
                    <a:pt x="1" y="33"/>
                    <a:pt x="1" y="33"/>
                  </a:cubicBezTo>
                  <a:cubicBezTo>
                    <a:pt x="1" y="33"/>
                    <a:pt x="26" y="64"/>
                    <a:pt x="32" y="95"/>
                  </a:cubicBezTo>
                  <a:cubicBezTo>
                    <a:pt x="34" y="107"/>
                    <a:pt x="35" y="131"/>
                    <a:pt x="36" y="154"/>
                  </a:cubicBezTo>
                  <a:cubicBezTo>
                    <a:pt x="36" y="154"/>
                    <a:pt x="36" y="154"/>
                    <a:pt x="36" y="154"/>
                  </a:cubicBezTo>
                  <a:cubicBezTo>
                    <a:pt x="35" y="131"/>
                    <a:pt x="34" y="107"/>
                    <a:pt x="32" y="95"/>
                  </a:cubicBezTo>
                  <a:cubicBezTo>
                    <a:pt x="26" y="64"/>
                    <a:pt x="2" y="33"/>
                    <a:pt x="0" y="33"/>
                  </a:cubicBezTo>
                  <a:moveTo>
                    <a:pt x="29" y="0"/>
                  </a:moveTo>
                  <a:cubicBezTo>
                    <a:pt x="20" y="9"/>
                    <a:pt x="12" y="19"/>
                    <a:pt x="4" y="29"/>
                  </a:cubicBezTo>
                  <a:cubicBezTo>
                    <a:pt x="12" y="19"/>
                    <a:pt x="20" y="9"/>
                    <a:pt x="29" y="0"/>
                  </a:cubicBezTo>
                </a:path>
              </a:pathLst>
            </a:custGeom>
            <a:solidFill>
              <a:srgbClr val="02535C"/>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0" name="iŝļïḓé"/>
            <p:cNvSpPr/>
            <p:nvPr/>
          </p:nvSpPr>
          <p:spPr bwMode="auto">
            <a:xfrm>
              <a:off x="6670675" y="4443413"/>
              <a:ext cx="439738" cy="446088"/>
            </a:xfrm>
            <a:custGeom>
              <a:avLst/>
              <a:gdLst>
                <a:gd name="T0" fmla="*/ 69 w 112"/>
                <a:gd name="T1" fmla="*/ 0 h 114"/>
                <a:gd name="T2" fmla="*/ 24 w 112"/>
                <a:gd name="T3" fmla="*/ 75 h 114"/>
                <a:gd name="T4" fmla="*/ 0 w 112"/>
                <a:gd name="T5" fmla="*/ 109 h 114"/>
                <a:gd name="T6" fmla="*/ 3 w 112"/>
                <a:gd name="T7" fmla="*/ 109 h 114"/>
                <a:gd name="T8" fmla="*/ 25 w 112"/>
                <a:gd name="T9" fmla="*/ 114 h 114"/>
                <a:gd name="T10" fmla="*/ 25 w 112"/>
                <a:gd name="T11" fmla="*/ 114 h 114"/>
                <a:gd name="T12" fmla="*/ 25 w 112"/>
                <a:gd name="T13" fmla="*/ 114 h 114"/>
                <a:gd name="T14" fmla="*/ 29 w 112"/>
                <a:gd name="T15" fmla="*/ 110 h 114"/>
                <a:gd name="T16" fmla="*/ 54 w 112"/>
                <a:gd name="T17" fmla="*/ 81 h 114"/>
                <a:gd name="T18" fmla="*/ 54 w 112"/>
                <a:gd name="T19" fmla="*/ 81 h 114"/>
                <a:gd name="T20" fmla="*/ 100 w 112"/>
                <a:gd name="T21" fmla="*/ 27 h 114"/>
                <a:gd name="T22" fmla="*/ 101 w 112"/>
                <a:gd name="T23" fmla="*/ 24 h 114"/>
                <a:gd name="T24" fmla="*/ 112 w 112"/>
                <a:gd name="T25" fmla="*/ 1 h 114"/>
                <a:gd name="T26" fmla="*/ 95 w 112"/>
                <a:gd name="T27" fmla="*/ 1 h 114"/>
                <a:gd name="T28" fmla="*/ 69 w 112"/>
                <a:gd name="T2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14">
                  <a:moveTo>
                    <a:pt x="69" y="0"/>
                  </a:moveTo>
                  <a:cubicBezTo>
                    <a:pt x="63" y="19"/>
                    <a:pt x="48" y="44"/>
                    <a:pt x="24" y="75"/>
                  </a:cubicBezTo>
                  <a:cubicBezTo>
                    <a:pt x="15" y="86"/>
                    <a:pt x="7" y="99"/>
                    <a:pt x="0" y="109"/>
                  </a:cubicBezTo>
                  <a:cubicBezTo>
                    <a:pt x="1" y="109"/>
                    <a:pt x="2" y="109"/>
                    <a:pt x="3" y="109"/>
                  </a:cubicBezTo>
                  <a:cubicBezTo>
                    <a:pt x="12" y="109"/>
                    <a:pt x="23" y="113"/>
                    <a:pt x="25" y="114"/>
                  </a:cubicBezTo>
                  <a:cubicBezTo>
                    <a:pt x="25" y="114"/>
                    <a:pt x="25" y="114"/>
                    <a:pt x="25" y="114"/>
                  </a:cubicBezTo>
                  <a:cubicBezTo>
                    <a:pt x="25" y="114"/>
                    <a:pt x="25" y="114"/>
                    <a:pt x="25" y="114"/>
                  </a:cubicBezTo>
                  <a:cubicBezTo>
                    <a:pt x="26" y="112"/>
                    <a:pt x="28" y="111"/>
                    <a:pt x="29" y="110"/>
                  </a:cubicBezTo>
                  <a:cubicBezTo>
                    <a:pt x="37" y="100"/>
                    <a:pt x="45" y="90"/>
                    <a:pt x="54" y="81"/>
                  </a:cubicBezTo>
                  <a:cubicBezTo>
                    <a:pt x="54" y="81"/>
                    <a:pt x="54" y="81"/>
                    <a:pt x="54" y="81"/>
                  </a:cubicBezTo>
                  <a:cubicBezTo>
                    <a:pt x="75" y="60"/>
                    <a:pt x="90" y="42"/>
                    <a:pt x="100" y="27"/>
                  </a:cubicBezTo>
                  <a:cubicBezTo>
                    <a:pt x="100" y="26"/>
                    <a:pt x="101" y="25"/>
                    <a:pt x="101" y="24"/>
                  </a:cubicBezTo>
                  <a:cubicBezTo>
                    <a:pt x="106" y="15"/>
                    <a:pt x="110" y="8"/>
                    <a:pt x="112" y="1"/>
                  </a:cubicBezTo>
                  <a:cubicBezTo>
                    <a:pt x="106" y="1"/>
                    <a:pt x="101" y="1"/>
                    <a:pt x="95" y="1"/>
                  </a:cubicBezTo>
                  <a:cubicBezTo>
                    <a:pt x="87" y="1"/>
                    <a:pt x="78" y="1"/>
                    <a:pt x="69" y="0"/>
                  </a:cubicBezTo>
                </a:path>
              </a:pathLst>
            </a:custGeom>
            <a:solidFill>
              <a:srgbClr val="0430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1" name="ïśḻïḋè"/>
            <p:cNvSpPr/>
            <p:nvPr/>
          </p:nvSpPr>
          <p:spPr bwMode="auto">
            <a:xfrm>
              <a:off x="6867525" y="5664201"/>
              <a:ext cx="22225" cy="0"/>
            </a:xfrm>
            <a:custGeom>
              <a:avLst/>
              <a:gdLst>
                <a:gd name="T0" fmla="*/ 6 w 6"/>
                <a:gd name="T1" fmla="*/ 0 w 6"/>
                <a:gd name="T2" fmla="*/ 0 w 6"/>
                <a:gd name="T3" fmla="*/ 6 w 6"/>
              </a:gdLst>
              <a:ahLst/>
              <a:cxnLst>
                <a:cxn ang="0">
                  <a:pos x="T0" y="0"/>
                </a:cxn>
                <a:cxn ang="0">
                  <a:pos x="T1" y="0"/>
                </a:cxn>
                <a:cxn ang="0">
                  <a:pos x="T2" y="0"/>
                </a:cxn>
                <a:cxn ang="0">
                  <a:pos x="T3" y="0"/>
                </a:cxn>
              </a:cxnLst>
              <a:rect l="0" t="0" r="r" b="b"/>
              <a:pathLst>
                <a:path w="6">
                  <a:moveTo>
                    <a:pt x="6" y="0"/>
                  </a:moveTo>
                  <a:cubicBezTo>
                    <a:pt x="4" y="0"/>
                    <a:pt x="2" y="0"/>
                    <a:pt x="0" y="0"/>
                  </a:cubicBezTo>
                  <a:cubicBezTo>
                    <a:pt x="0" y="0"/>
                    <a:pt x="0" y="0"/>
                    <a:pt x="0" y="0"/>
                  </a:cubicBezTo>
                  <a:cubicBezTo>
                    <a:pt x="2" y="0"/>
                    <a:pt x="4" y="0"/>
                    <a:pt x="6" y="0"/>
                  </a:cubicBezTo>
                </a:path>
              </a:pathLst>
            </a:custGeom>
            <a:solidFill>
              <a:srgbClr val="C1CED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2" name="îšḷîḑê"/>
            <p:cNvSpPr/>
            <p:nvPr/>
          </p:nvSpPr>
          <p:spPr bwMode="auto">
            <a:xfrm>
              <a:off x="6667500" y="4870451"/>
              <a:ext cx="261938" cy="793750"/>
            </a:xfrm>
            <a:custGeom>
              <a:avLst/>
              <a:gdLst>
                <a:gd name="T0" fmla="*/ 4 w 67"/>
                <a:gd name="T1" fmla="*/ 0 h 203"/>
                <a:gd name="T2" fmla="*/ 1 w 67"/>
                <a:gd name="T3" fmla="*/ 0 h 203"/>
                <a:gd name="T4" fmla="*/ 0 w 67"/>
                <a:gd name="T5" fmla="*/ 3 h 203"/>
                <a:gd name="T6" fmla="*/ 38 w 67"/>
                <a:gd name="T7" fmla="*/ 64 h 203"/>
                <a:gd name="T8" fmla="*/ 57 w 67"/>
                <a:gd name="T9" fmla="*/ 177 h 203"/>
                <a:gd name="T10" fmla="*/ 55 w 67"/>
                <a:gd name="T11" fmla="*/ 202 h 203"/>
                <a:gd name="T12" fmla="*/ 51 w 67"/>
                <a:gd name="T13" fmla="*/ 203 h 203"/>
                <a:gd name="T14" fmla="*/ 57 w 67"/>
                <a:gd name="T15" fmla="*/ 203 h 203"/>
                <a:gd name="T16" fmla="*/ 61 w 67"/>
                <a:gd name="T17" fmla="*/ 202 h 203"/>
                <a:gd name="T18" fmla="*/ 67 w 67"/>
                <a:gd name="T19" fmla="*/ 192 h 203"/>
                <a:gd name="T20" fmla="*/ 65 w 67"/>
                <a:gd name="T21" fmla="*/ 178 h 203"/>
                <a:gd name="T22" fmla="*/ 62 w 67"/>
                <a:gd name="T23" fmla="*/ 132 h 203"/>
                <a:gd name="T24" fmla="*/ 62 w 67"/>
                <a:gd name="T25" fmla="*/ 130 h 203"/>
                <a:gd name="T26" fmla="*/ 62 w 67"/>
                <a:gd name="T27" fmla="*/ 126 h 203"/>
                <a:gd name="T28" fmla="*/ 58 w 67"/>
                <a:gd name="T29" fmla="*/ 67 h 203"/>
                <a:gd name="T30" fmla="*/ 27 w 67"/>
                <a:gd name="T31" fmla="*/ 5 h 203"/>
                <a:gd name="T32" fmla="*/ 26 w 67"/>
                <a:gd name="T33" fmla="*/ 5 h 203"/>
                <a:gd name="T34" fmla="*/ 4 w 67"/>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203">
                  <a:moveTo>
                    <a:pt x="4" y="0"/>
                  </a:moveTo>
                  <a:cubicBezTo>
                    <a:pt x="3" y="0"/>
                    <a:pt x="2" y="0"/>
                    <a:pt x="1" y="0"/>
                  </a:cubicBezTo>
                  <a:cubicBezTo>
                    <a:pt x="1" y="1"/>
                    <a:pt x="0" y="2"/>
                    <a:pt x="0" y="3"/>
                  </a:cubicBezTo>
                  <a:cubicBezTo>
                    <a:pt x="1" y="3"/>
                    <a:pt x="29" y="32"/>
                    <a:pt x="38" y="64"/>
                  </a:cubicBezTo>
                  <a:cubicBezTo>
                    <a:pt x="45" y="87"/>
                    <a:pt x="52" y="159"/>
                    <a:pt x="57" y="177"/>
                  </a:cubicBezTo>
                  <a:cubicBezTo>
                    <a:pt x="60" y="189"/>
                    <a:pt x="63" y="201"/>
                    <a:pt x="55" y="202"/>
                  </a:cubicBezTo>
                  <a:cubicBezTo>
                    <a:pt x="54" y="203"/>
                    <a:pt x="52" y="203"/>
                    <a:pt x="51" y="203"/>
                  </a:cubicBezTo>
                  <a:cubicBezTo>
                    <a:pt x="53" y="203"/>
                    <a:pt x="55" y="203"/>
                    <a:pt x="57" y="203"/>
                  </a:cubicBezTo>
                  <a:cubicBezTo>
                    <a:pt x="59" y="203"/>
                    <a:pt x="60" y="202"/>
                    <a:pt x="61" y="202"/>
                  </a:cubicBezTo>
                  <a:cubicBezTo>
                    <a:pt x="66" y="202"/>
                    <a:pt x="67" y="198"/>
                    <a:pt x="67" y="192"/>
                  </a:cubicBezTo>
                  <a:cubicBezTo>
                    <a:pt x="67" y="188"/>
                    <a:pt x="66" y="183"/>
                    <a:pt x="65" y="178"/>
                  </a:cubicBezTo>
                  <a:cubicBezTo>
                    <a:pt x="64" y="170"/>
                    <a:pt x="63" y="152"/>
                    <a:pt x="62" y="132"/>
                  </a:cubicBezTo>
                  <a:cubicBezTo>
                    <a:pt x="62" y="131"/>
                    <a:pt x="62" y="131"/>
                    <a:pt x="62" y="130"/>
                  </a:cubicBezTo>
                  <a:cubicBezTo>
                    <a:pt x="62" y="129"/>
                    <a:pt x="62" y="128"/>
                    <a:pt x="62" y="126"/>
                  </a:cubicBezTo>
                  <a:cubicBezTo>
                    <a:pt x="61" y="103"/>
                    <a:pt x="60" y="79"/>
                    <a:pt x="58" y="67"/>
                  </a:cubicBezTo>
                  <a:cubicBezTo>
                    <a:pt x="52" y="36"/>
                    <a:pt x="27" y="5"/>
                    <a:pt x="27" y="5"/>
                  </a:cubicBezTo>
                  <a:cubicBezTo>
                    <a:pt x="27" y="5"/>
                    <a:pt x="26" y="5"/>
                    <a:pt x="26" y="5"/>
                  </a:cubicBezTo>
                  <a:cubicBezTo>
                    <a:pt x="24" y="4"/>
                    <a:pt x="13" y="0"/>
                    <a:pt x="4" y="0"/>
                  </a:cubicBezTo>
                </a:path>
              </a:pathLst>
            </a:custGeom>
            <a:solidFill>
              <a:srgbClr val="0430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3" name="îṩļide"/>
            <p:cNvSpPr/>
            <p:nvPr/>
          </p:nvSpPr>
          <p:spPr bwMode="auto">
            <a:xfrm>
              <a:off x="6769100" y="3684588"/>
              <a:ext cx="544513" cy="814388"/>
            </a:xfrm>
            <a:custGeom>
              <a:avLst/>
              <a:gdLst>
                <a:gd name="T0" fmla="*/ 31 w 139"/>
                <a:gd name="T1" fmla="*/ 6 h 208"/>
                <a:gd name="T2" fmla="*/ 108 w 139"/>
                <a:gd name="T3" fmla="*/ 5 h 208"/>
                <a:gd name="T4" fmla="*/ 135 w 139"/>
                <a:gd name="T5" fmla="*/ 29 h 208"/>
                <a:gd name="T6" fmla="*/ 132 w 139"/>
                <a:gd name="T7" fmla="*/ 188 h 208"/>
                <a:gd name="T8" fmla="*/ 0 w 139"/>
                <a:gd name="T9" fmla="*/ 181 h 208"/>
                <a:gd name="T10" fmla="*/ 9 w 139"/>
                <a:gd name="T11" fmla="*/ 110 h 208"/>
                <a:gd name="T12" fmla="*/ 31 w 139"/>
                <a:gd name="T13" fmla="*/ 6 h 208"/>
              </a:gdLst>
              <a:ahLst/>
              <a:cxnLst>
                <a:cxn ang="0">
                  <a:pos x="T0" y="T1"/>
                </a:cxn>
                <a:cxn ang="0">
                  <a:pos x="T2" y="T3"/>
                </a:cxn>
                <a:cxn ang="0">
                  <a:pos x="T4" y="T5"/>
                </a:cxn>
                <a:cxn ang="0">
                  <a:pos x="T6" y="T7"/>
                </a:cxn>
                <a:cxn ang="0">
                  <a:pos x="T8" y="T9"/>
                </a:cxn>
                <a:cxn ang="0">
                  <a:pos x="T10" y="T11"/>
                </a:cxn>
                <a:cxn ang="0">
                  <a:pos x="T12" y="T13"/>
                </a:cxn>
              </a:cxnLst>
              <a:rect l="0" t="0" r="r" b="b"/>
              <a:pathLst>
                <a:path w="139" h="208">
                  <a:moveTo>
                    <a:pt x="31" y="6"/>
                  </a:moveTo>
                  <a:cubicBezTo>
                    <a:pt x="31" y="6"/>
                    <a:pt x="84" y="16"/>
                    <a:pt x="108" y="5"/>
                  </a:cubicBezTo>
                  <a:cubicBezTo>
                    <a:pt x="108" y="5"/>
                    <a:pt x="132" y="0"/>
                    <a:pt x="135" y="29"/>
                  </a:cubicBezTo>
                  <a:cubicBezTo>
                    <a:pt x="139" y="58"/>
                    <a:pt x="132" y="188"/>
                    <a:pt x="132" y="188"/>
                  </a:cubicBezTo>
                  <a:cubicBezTo>
                    <a:pt x="132" y="188"/>
                    <a:pt x="54" y="208"/>
                    <a:pt x="0" y="181"/>
                  </a:cubicBezTo>
                  <a:cubicBezTo>
                    <a:pt x="0" y="181"/>
                    <a:pt x="5" y="148"/>
                    <a:pt x="9" y="110"/>
                  </a:cubicBezTo>
                  <a:cubicBezTo>
                    <a:pt x="14" y="61"/>
                    <a:pt x="20" y="5"/>
                    <a:pt x="31" y="6"/>
                  </a:cubicBezTo>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4" name="ïṩļîďé"/>
            <p:cNvSpPr/>
            <p:nvPr/>
          </p:nvSpPr>
          <p:spPr bwMode="auto">
            <a:xfrm>
              <a:off x="6808788" y="3267076"/>
              <a:ext cx="590550" cy="989013"/>
            </a:xfrm>
            <a:custGeom>
              <a:avLst/>
              <a:gdLst>
                <a:gd name="T0" fmla="*/ 78 w 151"/>
                <a:gd name="T1" fmla="*/ 10 h 253"/>
                <a:gd name="T2" fmla="*/ 102 w 151"/>
                <a:gd name="T3" fmla="*/ 63 h 253"/>
                <a:gd name="T4" fmla="*/ 145 w 151"/>
                <a:gd name="T5" fmla="*/ 161 h 253"/>
                <a:gd name="T6" fmla="*/ 96 w 151"/>
                <a:gd name="T7" fmla="*/ 248 h 253"/>
                <a:gd name="T8" fmla="*/ 12 w 151"/>
                <a:gd name="T9" fmla="*/ 207 h 253"/>
                <a:gd name="T10" fmla="*/ 17 w 151"/>
                <a:gd name="T11" fmla="*/ 113 h 253"/>
                <a:gd name="T12" fmla="*/ 20 w 151"/>
                <a:gd name="T13" fmla="*/ 40 h 253"/>
                <a:gd name="T14" fmla="*/ 78 w 151"/>
                <a:gd name="T15" fmla="*/ 10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53">
                  <a:moveTo>
                    <a:pt x="78" y="10"/>
                  </a:moveTo>
                  <a:cubicBezTo>
                    <a:pt x="91" y="16"/>
                    <a:pt x="112" y="32"/>
                    <a:pt x="102" y="63"/>
                  </a:cubicBezTo>
                  <a:cubicBezTo>
                    <a:pt x="92" y="94"/>
                    <a:pt x="141" y="128"/>
                    <a:pt x="145" y="161"/>
                  </a:cubicBezTo>
                  <a:cubicBezTo>
                    <a:pt x="151" y="206"/>
                    <a:pt x="136" y="243"/>
                    <a:pt x="96" y="248"/>
                  </a:cubicBezTo>
                  <a:cubicBezTo>
                    <a:pt x="55" y="253"/>
                    <a:pt x="26" y="239"/>
                    <a:pt x="12" y="207"/>
                  </a:cubicBezTo>
                  <a:cubicBezTo>
                    <a:pt x="0" y="180"/>
                    <a:pt x="3" y="146"/>
                    <a:pt x="17" y="113"/>
                  </a:cubicBezTo>
                  <a:cubicBezTo>
                    <a:pt x="31" y="83"/>
                    <a:pt x="14" y="62"/>
                    <a:pt x="20" y="40"/>
                  </a:cubicBezTo>
                  <a:cubicBezTo>
                    <a:pt x="26" y="17"/>
                    <a:pt x="51" y="0"/>
                    <a:pt x="78" y="10"/>
                  </a:cubicBezTo>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5" name="işliḍè"/>
            <p:cNvSpPr/>
            <p:nvPr/>
          </p:nvSpPr>
          <p:spPr bwMode="auto">
            <a:xfrm>
              <a:off x="7367588" y="3860801"/>
              <a:ext cx="12700" cy="106363"/>
            </a:xfrm>
            <a:custGeom>
              <a:avLst/>
              <a:gdLst>
                <a:gd name="T0" fmla="*/ 0 w 3"/>
                <a:gd name="T1" fmla="*/ 0 h 27"/>
                <a:gd name="T2" fmla="*/ 0 w 3"/>
                <a:gd name="T3" fmla="*/ 0 h 27"/>
                <a:gd name="T4" fmla="*/ 2 w 3"/>
                <a:gd name="T5" fmla="*/ 9 h 27"/>
                <a:gd name="T6" fmla="*/ 3 w 3"/>
                <a:gd name="T7" fmla="*/ 27 h 27"/>
                <a:gd name="T8" fmla="*/ 2 w 3"/>
                <a:gd name="T9" fmla="*/ 9 h 27"/>
                <a:gd name="T10" fmla="*/ 0 w 3"/>
                <a:gd name="T11" fmla="*/ 0 h 27"/>
              </a:gdLst>
              <a:ahLst/>
              <a:cxnLst>
                <a:cxn ang="0">
                  <a:pos x="T0" y="T1"/>
                </a:cxn>
                <a:cxn ang="0">
                  <a:pos x="T2" y="T3"/>
                </a:cxn>
                <a:cxn ang="0">
                  <a:pos x="T4" y="T5"/>
                </a:cxn>
                <a:cxn ang="0">
                  <a:pos x="T6" y="T7"/>
                </a:cxn>
                <a:cxn ang="0">
                  <a:pos x="T8" y="T9"/>
                </a:cxn>
                <a:cxn ang="0">
                  <a:pos x="T10" y="T11"/>
                </a:cxn>
              </a:cxnLst>
              <a:rect l="0" t="0" r="r" b="b"/>
              <a:pathLst>
                <a:path w="3" h="27">
                  <a:moveTo>
                    <a:pt x="0" y="0"/>
                  </a:moveTo>
                  <a:cubicBezTo>
                    <a:pt x="0" y="0"/>
                    <a:pt x="0" y="0"/>
                    <a:pt x="0" y="0"/>
                  </a:cubicBezTo>
                  <a:cubicBezTo>
                    <a:pt x="1" y="3"/>
                    <a:pt x="2" y="6"/>
                    <a:pt x="2" y="9"/>
                  </a:cubicBezTo>
                  <a:cubicBezTo>
                    <a:pt x="3" y="15"/>
                    <a:pt x="3" y="21"/>
                    <a:pt x="3" y="27"/>
                  </a:cubicBezTo>
                  <a:cubicBezTo>
                    <a:pt x="3" y="21"/>
                    <a:pt x="3" y="15"/>
                    <a:pt x="2" y="9"/>
                  </a:cubicBezTo>
                  <a:cubicBezTo>
                    <a:pt x="2" y="6"/>
                    <a:pt x="1" y="3"/>
                    <a:pt x="0" y="0"/>
                  </a:cubicBezTo>
                </a:path>
              </a:pathLst>
            </a:custGeom>
            <a:solidFill>
              <a:srgbClr val="0F516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6" name="íṩlîḍè"/>
            <p:cNvSpPr/>
            <p:nvPr/>
          </p:nvSpPr>
          <p:spPr bwMode="auto">
            <a:xfrm>
              <a:off x="6851650" y="4068763"/>
              <a:ext cx="331788" cy="171450"/>
            </a:xfrm>
            <a:custGeom>
              <a:avLst/>
              <a:gdLst>
                <a:gd name="T0" fmla="*/ 69 w 85"/>
                <a:gd name="T1" fmla="*/ 44 h 44"/>
                <a:gd name="T2" fmla="*/ 69 w 85"/>
                <a:gd name="T3" fmla="*/ 44 h 44"/>
                <a:gd name="T4" fmla="*/ 69 w 85"/>
                <a:gd name="T5" fmla="*/ 44 h 44"/>
                <a:gd name="T6" fmla="*/ 69 w 85"/>
                <a:gd name="T7" fmla="*/ 44 h 44"/>
                <a:gd name="T8" fmla="*/ 84 w 85"/>
                <a:gd name="T9" fmla="*/ 43 h 44"/>
                <a:gd name="T10" fmla="*/ 69 w 85"/>
                <a:gd name="T11" fmla="*/ 44 h 44"/>
                <a:gd name="T12" fmla="*/ 84 w 85"/>
                <a:gd name="T13" fmla="*/ 43 h 44"/>
                <a:gd name="T14" fmla="*/ 84 w 85"/>
                <a:gd name="T15" fmla="*/ 43 h 44"/>
                <a:gd name="T16" fmla="*/ 84 w 85"/>
                <a:gd name="T17" fmla="*/ 43 h 44"/>
                <a:gd name="T18" fmla="*/ 84 w 85"/>
                <a:gd name="T19" fmla="*/ 43 h 44"/>
                <a:gd name="T20" fmla="*/ 85 w 85"/>
                <a:gd name="T21" fmla="*/ 43 h 44"/>
                <a:gd name="T22" fmla="*/ 84 w 85"/>
                <a:gd name="T23" fmla="*/ 43 h 44"/>
                <a:gd name="T24" fmla="*/ 85 w 85"/>
                <a:gd name="T25" fmla="*/ 43 h 44"/>
                <a:gd name="T26" fmla="*/ 1 w 85"/>
                <a:gd name="T27" fmla="*/ 2 h 44"/>
                <a:gd name="T28" fmla="*/ 1 w 85"/>
                <a:gd name="T29" fmla="*/ 2 h 44"/>
                <a:gd name="T30" fmla="*/ 1 w 85"/>
                <a:gd name="T31" fmla="*/ 2 h 44"/>
                <a:gd name="T32" fmla="*/ 0 w 85"/>
                <a:gd name="T33" fmla="*/ 1 h 44"/>
                <a:gd name="T34" fmla="*/ 1 w 85"/>
                <a:gd name="T35" fmla="*/ 2 h 44"/>
                <a:gd name="T36" fmla="*/ 0 w 85"/>
                <a:gd name="T37" fmla="*/ 1 h 44"/>
                <a:gd name="T38" fmla="*/ 0 w 85"/>
                <a:gd name="T39" fmla="*/ 0 h 44"/>
                <a:gd name="T40" fmla="*/ 0 w 85"/>
                <a:gd name="T41" fmla="*/ 1 h 44"/>
                <a:gd name="T42" fmla="*/ 0 w 85"/>
                <a:gd name="T43" fmla="*/ 0 h 44"/>
                <a:gd name="T44" fmla="*/ 0 w 85"/>
                <a:gd name="T45" fmla="*/ 0 h 44"/>
                <a:gd name="T46" fmla="*/ 0 w 85"/>
                <a:gd name="T47" fmla="*/ 0 h 44"/>
                <a:gd name="T48" fmla="*/ 0 w 85"/>
                <a:gd name="T49" fmla="*/ 0 h 44"/>
                <a:gd name="T50" fmla="*/ 0 w 85"/>
                <a:gd name="T51" fmla="*/ 0 h 44"/>
                <a:gd name="T52" fmla="*/ 0 w 85"/>
                <a:gd name="T53" fmla="*/ 0 h 44"/>
                <a:gd name="T54" fmla="*/ 0 w 85"/>
                <a:gd name="T55" fmla="*/ 0 h 44"/>
                <a:gd name="T56" fmla="*/ 0 w 85"/>
                <a:gd name="T57" fmla="*/ 0 h 44"/>
                <a:gd name="T58" fmla="*/ 0 w 85"/>
                <a:gd name="T59" fmla="*/ 0 h 44"/>
                <a:gd name="T60" fmla="*/ 0 w 85"/>
                <a:gd name="T6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44">
                  <a:moveTo>
                    <a:pt x="69" y="44"/>
                  </a:moveTo>
                  <a:cubicBezTo>
                    <a:pt x="69" y="44"/>
                    <a:pt x="69" y="44"/>
                    <a:pt x="69" y="44"/>
                  </a:cubicBezTo>
                  <a:cubicBezTo>
                    <a:pt x="69" y="44"/>
                    <a:pt x="69" y="44"/>
                    <a:pt x="69" y="44"/>
                  </a:cubicBezTo>
                  <a:cubicBezTo>
                    <a:pt x="69" y="44"/>
                    <a:pt x="69" y="44"/>
                    <a:pt x="69" y="44"/>
                  </a:cubicBezTo>
                  <a:moveTo>
                    <a:pt x="84" y="43"/>
                  </a:moveTo>
                  <a:cubicBezTo>
                    <a:pt x="79" y="44"/>
                    <a:pt x="74" y="44"/>
                    <a:pt x="69" y="44"/>
                  </a:cubicBezTo>
                  <a:cubicBezTo>
                    <a:pt x="74" y="44"/>
                    <a:pt x="79" y="44"/>
                    <a:pt x="84" y="43"/>
                  </a:cubicBezTo>
                  <a:moveTo>
                    <a:pt x="84" y="43"/>
                  </a:moveTo>
                  <a:cubicBezTo>
                    <a:pt x="84" y="43"/>
                    <a:pt x="84" y="43"/>
                    <a:pt x="84" y="43"/>
                  </a:cubicBezTo>
                  <a:cubicBezTo>
                    <a:pt x="84" y="43"/>
                    <a:pt x="84" y="43"/>
                    <a:pt x="84" y="43"/>
                  </a:cubicBezTo>
                  <a:moveTo>
                    <a:pt x="85" y="43"/>
                  </a:moveTo>
                  <a:cubicBezTo>
                    <a:pt x="85" y="43"/>
                    <a:pt x="85" y="43"/>
                    <a:pt x="84" y="43"/>
                  </a:cubicBezTo>
                  <a:cubicBezTo>
                    <a:pt x="85" y="43"/>
                    <a:pt x="85" y="43"/>
                    <a:pt x="85" y="43"/>
                  </a:cubicBezTo>
                  <a:moveTo>
                    <a:pt x="1" y="2"/>
                  </a:moveTo>
                  <a:cubicBezTo>
                    <a:pt x="1" y="2"/>
                    <a:pt x="1" y="2"/>
                    <a:pt x="1" y="2"/>
                  </a:cubicBezTo>
                  <a:cubicBezTo>
                    <a:pt x="1" y="2"/>
                    <a:pt x="1" y="2"/>
                    <a:pt x="1" y="2"/>
                  </a:cubicBezTo>
                  <a:moveTo>
                    <a:pt x="0" y="1"/>
                  </a:moveTo>
                  <a:cubicBezTo>
                    <a:pt x="1" y="1"/>
                    <a:pt x="1" y="2"/>
                    <a:pt x="1" y="2"/>
                  </a:cubicBezTo>
                  <a:cubicBezTo>
                    <a:pt x="1" y="2"/>
                    <a:pt x="1" y="1"/>
                    <a:pt x="0" y="1"/>
                  </a:cubicBezTo>
                  <a:moveTo>
                    <a:pt x="0" y="0"/>
                  </a:moveTo>
                  <a:cubicBezTo>
                    <a:pt x="0" y="1"/>
                    <a:pt x="0" y="1"/>
                    <a:pt x="0" y="1"/>
                  </a:cubicBezTo>
                  <a:cubicBezTo>
                    <a:pt x="0" y="1"/>
                    <a:pt x="0" y="1"/>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6E752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7" name="ïsḻidê"/>
            <p:cNvSpPr/>
            <p:nvPr/>
          </p:nvSpPr>
          <p:spPr bwMode="auto">
            <a:xfrm>
              <a:off x="6827838" y="3860801"/>
              <a:ext cx="552450" cy="379413"/>
            </a:xfrm>
            <a:custGeom>
              <a:avLst/>
              <a:gdLst>
                <a:gd name="T0" fmla="*/ 138 w 141"/>
                <a:gd name="T1" fmla="*/ 0 h 97"/>
                <a:gd name="T2" fmla="*/ 87 w 141"/>
                <a:gd name="T3" fmla="*/ 76 h 97"/>
                <a:gd name="T4" fmla="*/ 71 w 141"/>
                <a:gd name="T5" fmla="*/ 77 h 97"/>
                <a:gd name="T6" fmla="*/ 4 w 141"/>
                <a:gd name="T7" fmla="*/ 35 h 97"/>
                <a:gd name="T8" fmla="*/ 0 w 141"/>
                <a:gd name="T9" fmla="*/ 24 h 97"/>
                <a:gd name="T10" fmla="*/ 6 w 141"/>
                <a:gd name="T11" fmla="*/ 53 h 97"/>
                <a:gd name="T12" fmla="*/ 6 w 141"/>
                <a:gd name="T13" fmla="*/ 53 h 97"/>
                <a:gd name="T14" fmla="*/ 6 w 141"/>
                <a:gd name="T15" fmla="*/ 53 h 97"/>
                <a:gd name="T16" fmla="*/ 6 w 141"/>
                <a:gd name="T17" fmla="*/ 53 h 97"/>
                <a:gd name="T18" fmla="*/ 6 w 141"/>
                <a:gd name="T19" fmla="*/ 53 h 97"/>
                <a:gd name="T20" fmla="*/ 6 w 141"/>
                <a:gd name="T21" fmla="*/ 53 h 97"/>
                <a:gd name="T22" fmla="*/ 6 w 141"/>
                <a:gd name="T23" fmla="*/ 53 h 97"/>
                <a:gd name="T24" fmla="*/ 6 w 141"/>
                <a:gd name="T25" fmla="*/ 54 h 97"/>
                <a:gd name="T26" fmla="*/ 6 w 141"/>
                <a:gd name="T27" fmla="*/ 54 h 97"/>
                <a:gd name="T28" fmla="*/ 7 w 141"/>
                <a:gd name="T29" fmla="*/ 55 h 97"/>
                <a:gd name="T30" fmla="*/ 7 w 141"/>
                <a:gd name="T31" fmla="*/ 55 h 97"/>
                <a:gd name="T32" fmla="*/ 7 w 141"/>
                <a:gd name="T33" fmla="*/ 55 h 97"/>
                <a:gd name="T34" fmla="*/ 7 w 141"/>
                <a:gd name="T35" fmla="*/ 55 h 97"/>
                <a:gd name="T36" fmla="*/ 75 w 141"/>
                <a:gd name="T37" fmla="*/ 97 h 97"/>
                <a:gd name="T38" fmla="*/ 75 w 141"/>
                <a:gd name="T39" fmla="*/ 97 h 97"/>
                <a:gd name="T40" fmla="*/ 75 w 141"/>
                <a:gd name="T41" fmla="*/ 97 h 97"/>
                <a:gd name="T42" fmla="*/ 90 w 141"/>
                <a:gd name="T43" fmla="*/ 96 h 97"/>
                <a:gd name="T44" fmla="*/ 90 w 141"/>
                <a:gd name="T45" fmla="*/ 96 h 97"/>
                <a:gd name="T46" fmla="*/ 90 w 141"/>
                <a:gd name="T47" fmla="*/ 96 h 97"/>
                <a:gd name="T48" fmla="*/ 90 w 141"/>
                <a:gd name="T49" fmla="*/ 96 h 97"/>
                <a:gd name="T50" fmla="*/ 91 w 141"/>
                <a:gd name="T51" fmla="*/ 96 h 97"/>
                <a:gd name="T52" fmla="*/ 91 w 141"/>
                <a:gd name="T53" fmla="*/ 96 h 97"/>
                <a:gd name="T54" fmla="*/ 141 w 141"/>
                <a:gd name="T55" fmla="*/ 27 h 97"/>
                <a:gd name="T56" fmla="*/ 140 w 141"/>
                <a:gd name="T57" fmla="*/ 9 h 97"/>
                <a:gd name="T58" fmla="*/ 138 w 141"/>
                <a:gd name="T5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1" h="97">
                  <a:moveTo>
                    <a:pt x="138" y="0"/>
                  </a:moveTo>
                  <a:cubicBezTo>
                    <a:pt x="140" y="40"/>
                    <a:pt x="124" y="71"/>
                    <a:pt x="87" y="76"/>
                  </a:cubicBezTo>
                  <a:cubicBezTo>
                    <a:pt x="82" y="76"/>
                    <a:pt x="76" y="77"/>
                    <a:pt x="71" y="77"/>
                  </a:cubicBezTo>
                  <a:cubicBezTo>
                    <a:pt x="39" y="77"/>
                    <a:pt x="15" y="63"/>
                    <a:pt x="4" y="35"/>
                  </a:cubicBezTo>
                  <a:cubicBezTo>
                    <a:pt x="2" y="31"/>
                    <a:pt x="1" y="28"/>
                    <a:pt x="0" y="24"/>
                  </a:cubicBezTo>
                  <a:cubicBezTo>
                    <a:pt x="0" y="34"/>
                    <a:pt x="3" y="44"/>
                    <a:pt x="6" y="53"/>
                  </a:cubicBezTo>
                  <a:cubicBezTo>
                    <a:pt x="6" y="53"/>
                    <a:pt x="6" y="53"/>
                    <a:pt x="6" y="53"/>
                  </a:cubicBezTo>
                  <a:cubicBezTo>
                    <a:pt x="6" y="53"/>
                    <a:pt x="6" y="53"/>
                    <a:pt x="6" y="53"/>
                  </a:cubicBezTo>
                  <a:cubicBezTo>
                    <a:pt x="6" y="53"/>
                    <a:pt x="6" y="53"/>
                    <a:pt x="6" y="53"/>
                  </a:cubicBezTo>
                  <a:cubicBezTo>
                    <a:pt x="6" y="53"/>
                    <a:pt x="6" y="53"/>
                    <a:pt x="6" y="53"/>
                  </a:cubicBezTo>
                  <a:cubicBezTo>
                    <a:pt x="6" y="53"/>
                    <a:pt x="6" y="53"/>
                    <a:pt x="6" y="53"/>
                  </a:cubicBezTo>
                  <a:cubicBezTo>
                    <a:pt x="6" y="53"/>
                    <a:pt x="6" y="53"/>
                    <a:pt x="6" y="53"/>
                  </a:cubicBezTo>
                  <a:cubicBezTo>
                    <a:pt x="6" y="54"/>
                    <a:pt x="6" y="54"/>
                    <a:pt x="6" y="54"/>
                  </a:cubicBezTo>
                  <a:cubicBezTo>
                    <a:pt x="6" y="54"/>
                    <a:pt x="6" y="54"/>
                    <a:pt x="6" y="54"/>
                  </a:cubicBezTo>
                  <a:cubicBezTo>
                    <a:pt x="7" y="54"/>
                    <a:pt x="7" y="55"/>
                    <a:pt x="7" y="55"/>
                  </a:cubicBezTo>
                  <a:cubicBezTo>
                    <a:pt x="7" y="55"/>
                    <a:pt x="7" y="55"/>
                    <a:pt x="7" y="55"/>
                  </a:cubicBezTo>
                  <a:cubicBezTo>
                    <a:pt x="7" y="55"/>
                    <a:pt x="7" y="55"/>
                    <a:pt x="7" y="55"/>
                  </a:cubicBezTo>
                  <a:cubicBezTo>
                    <a:pt x="7" y="55"/>
                    <a:pt x="7" y="55"/>
                    <a:pt x="7" y="55"/>
                  </a:cubicBezTo>
                  <a:cubicBezTo>
                    <a:pt x="19" y="83"/>
                    <a:pt x="42" y="97"/>
                    <a:pt x="75" y="97"/>
                  </a:cubicBezTo>
                  <a:cubicBezTo>
                    <a:pt x="75" y="97"/>
                    <a:pt x="75" y="97"/>
                    <a:pt x="75" y="97"/>
                  </a:cubicBezTo>
                  <a:cubicBezTo>
                    <a:pt x="75" y="97"/>
                    <a:pt x="75" y="97"/>
                    <a:pt x="75" y="97"/>
                  </a:cubicBezTo>
                  <a:cubicBezTo>
                    <a:pt x="80" y="97"/>
                    <a:pt x="85" y="97"/>
                    <a:pt x="90" y="96"/>
                  </a:cubicBezTo>
                  <a:cubicBezTo>
                    <a:pt x="90" y="96"/>
                    <a:pt x="90" y="96"/>
                    <a:pt x="90" y="96"/>
                  </a:cubicBezTo>
                  <a:cubicBezTo>
                    <a:pt x="90" y="96"/>
                    <a:pt x="90" y="96"/>
                    <a:pt x="90" y="96"/>
                  </a:cubicBezTo>
                  <a:cubicBezTo>
                    <a:pt x="90" y="96"/>
                    <a:pt x="90" y="96"/>
                    <a:pt x="90" y="96"/>
                  </a:cubicBezTo>
                  <a:cubicBezTo>
                    <a:pt x="91" y="96"/>
                    <a:pt x="91" y="96"/>
                    <a:pt x="91" y="96"/>
                  </a:cubicBezTo>
                  <a:cubicBezTo>
                    <a:pt x="91" y="96"/>
                    <a:pt x="91" y="96"/>
                    <a:pt x="91" y="96"/>
                  </a:cubicBezTo>
                  <a:cubicBezTo>
                    <a:pt x="125" y="91"/>
                    <a:pt x="141" y="64"/>
                    <a:pt x="141" y="27"/>
                  </a:cubicBezTo>
                  <a:cubicBezTo>
                    <a:pt x="141" y="21"/>
                    <a:pt x="141" y="15"/>
                    <a:pt x="140" y="9"/>
                  </a:cubicBezTo>
                  <a:cubicBezTo>
                    <a:pt x="140" y="6"/>
                    <a:pt x="139" y="3"/>
                    <a:pt x="138" y="0"/>
                  </a:cubicBezTo>
                </a:path>
              </a:pathLst>
            </a:custGeom>
            <a:solidFill>
              <a:srgbClr val="03213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8" name="íṡľîḑè"/>
            <p:cNvSpPr/>
            <p:nvPr/>
          </p:nvSpPr>
          <p:spPr bwMode="auto">
            <a:xfrm>
              <a:off x="6999288" y="4498976"/>
              <a:ext cx="90488" cy="309563"/>
            </a:xfrm>
            <a:custGeom>
              <a:avLst/>
              <a:gdLst>
                <a:gd name="T0" fmla="*/ 23 w 23"/>
                <a:gd name="T1" fmla="*/ 0 h 79"/>
                <a:gd name="T2" fmla="*/ 17 w 23"/>
                <a:gd name="T3" fmla="*/ 10 h 79"/>
                <a:gd name="T4" fmla="*/ 16 w 23"/>
                <a:gd name="T5" fmla="*/ 13 h 79"/>
                <a:gd name="T6" fmla="*/ 0 w 23"/>
                <a:gd name="T7" fmla="*/ 35 h 79"/>
                <a:gd name="T8" fmla="*/ 9 w 23"/>
                <a:gd name="T9" fmla="*/ 79 h 79"/>
                <a:gd name="T10" fmla="*/ 9 w 23"/>
                <a:gd name="T11" fmla="*/ 79 h 79"/>
                <a:gd name="T12" fmla="*/ 23 w 23"/>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23" h="79">
                  <a:moveTo>
                    <a:pt x="23" y="0"/>
                  </a:moveTo>
                  <a:cubicBezTo>
                    <a:pt x="23" y="0"/>
                    <a:pt x="21" y="4"/>
                    <a:pt x="17" y="10"/>
                  </a:cubicBezTo>
                  <a:cubicBezTo>
                    <a:pt x="17" y="11"/>
                    <a:pt x="16" y="12"/>
                    <a:pt x="16" y="13"/>
                  </a:cubicBezTo>
                  <a:cubicBezTo>
                    <a:pt x="11" y="20"/>
                    <a:pt x="5" y="29"/>
                    <a:pt x="0" y="35"/>
                  </a:cubicBezTo>
                  <a:cubicBezTo>
                    <a:pt x="0" y="35"/>
                    <a:pt x="6" y="73"/>
                    <a:pt x="9" y="79"/>
                  </a:cubicBezTo>
                  <a:cubicBezTo>
                    <a:pt x="9" y="79"/>
                    <a:pt x="9" y="79"/>
                    <a:pt x="9" y="79"/>
                  </a:cubicBezTo>
                  <a:cubicBezTo>
                    <a:pt x="12" y="79"/>
                    <a:pt x="23" y="0"/>
                    <a:pt x="23" y="0"/>
                  </a:cubicBezTo>
                </a:path>
              </a:pathLst>
            </a:custGeom>
            <a:solidFill>
              <a:srgbClr val="03264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59" name="îSļîďè"/>
            <p:cNvSpPr/>
            <p:nvPr/>
          </p:nvSpPr>
          <p:spPr bwMode="auto">
            <a:xfrm>
              <a:off x="7062788" y="4537076"/>
              <a:ext cx="3175" cy="12700"/>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1" y="1"/>
                    <a:pt x="0" y="2"/>
                    <a:pt x="0" y="3"/>
                  </a:cubicBezTo>
                  <a:cubicBezTo>
                    <a:pt x="0" y="2"/>
                    <a:pt x="1" y="1"/>
                    <a:pt x="1" y="0"/>
                  </a:cubicBezTo>
                </a:path>
              </a:pathLst>
            </a:custGeom>
            <a:solidFill>
              <a:srgbClr val="021F3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0" name="i$ľíḓè"/>
            <p:cNvSpPr/>
            <p:nvPr/>
          </p:nvSpPr>
          <p:spPr bwMode="auto">
            <a:xfrm>
              <a:off x="7062788" y="5426076"/>
              <a:ext cx="101600" cy="273050"/>
            </a:xfrm>
            <a:custGeom>
              <a:avLst/>
              <a:gdLst>
                <a:gd name="T0" fmla="*/ 26 w 26"/>
                <a:gd name="T1" fmla="*/ 0 h 70"/>
                <a:gd name="T2" fmla="*/ 1 w 26"/>
                <a:gd name="T3" fmla="*/ 0 h 70"/>
                <a:gd name="T4" fmla="*/ 3 w 26"/>
                <a:gd name="T5" fmla="*/ 28 h 70"/>
                <a:gd name="T6" fmla="*/ 2 w 26"/>
                <a:gd name="T7" fmla="*/ 61 h 70"/>
                <a:gd name="T8" fmla="*/ 21 w 26"/>
                <a:gd name="T9" fmla="*/ 55 h 70"/>
                <a:gd name="T10" fmla="*/ 26 w 26"/>
                <a:gd name="T11" fmla="*/ 0 h 70"/>
              </a:gdLst>
              <a:ahLst/>
              <a:cxnLst>
                <a:cxn ang="0">
                  <a:pos x="T0" y="T1"/>
                </a:cxn>
                <a:cxn ang="0">
                  <a:pos x="T2" y="T3"/>
                </a:cxn>
                <a:cxn ang="0">
                  <a:pos x="T4" y="T5"/>
                </a:cxn>
                <a:cxn ang="0">
                  <a:pos x="T6" y="T7"/>
                </a:cxn>
                <a:cxn ang="0">
                  <a:pos x="T8" y="T9"/>
                </a:cxn>
                <a:cxn ang="0">
                  <a:pos x="T10" y="T11"/>
                </a:cxn>
              </a:cxnLst>
              <a:rect l="0" t="0" r="r" b="b"/>
              <a:pathLst>
                <a:path w="26" h="70">
                  <a:moveTo>
                    <a:pt x="26" y="0"/>
                  </a:moveTo>
                  <a:cubicBezTo>
                    <a:pt x="1" y="0"/>
                    <a:pt x="1" y="0"/>
                    <a:pt x="1" y="0"/>
                  </a:cubicBezTo>
                  <a:cubicBezTo>
                    <a:pt x="3" y="13"/>
                    <a:pt x="4" y="23"/>
                    <a:pt x="3" y="28"/>
                  </a:cubicBezTo>
                  <a:cubicBezTo>
                    <a:pt x="1" y="45"/>
                    <a:pt x="0" y="51"/>
                    <a:pt x="2" y="61"/>
                  </a:cubicBezTo>
                  <a:cubicBezTo>
                    <a:pt x="3" y="67"/>
                    <a:pt x="26" y="70"/>
                    <a:pt x="21" y="55"/>
                  </a:cubicBezTo>
                  <a:cubicBezTo>
                    <a:pt x="19" y="46"/>
                    <a:pt x="21" y="25"/>
                    <a:pt x="26" y="0"/>
                  </a:cubicBezTo>
                  <a:close/>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1" name="íṣľíde"/>
            <p:cNvSpPr/>
            <p:nvPr/>
          </p:nvSpPr>
          <p:spPr bwMode="auto">
            <a:xfrm>
              <a:off x="7065963" y="5610226"/>
              <a:ext cx="98425" cy="88900"/>
            </a:xfrm>
            <a:custGeom>
              <a:avLst/>
              <a:gdLst>
                <a:gd name="T0" fmla="*/ 19 w 25"/>
                <a:gd name="T1" fmla="*/ 0 h 23"/>
                <a:gd name="T2" fmla="*/ 0 w 25"/>
                <a:gd name="T3" fmla="*/ 2 h 23"/>
                <a:gd name="T4" fmla="*/ 1 w 25"/>
                <a:gd name="T5" fmla="*/ 14 h 23"/>
                <a:gd name="T6" fmla="*/ 20 w 25"/>
                <a:gd name="T7" fmla="*/ 8 h 23"/>
                <a:gd name="T8" fmla="*/ 19 w 25"/>
                <a:gd name="T9" fmla="*/ 0 h 23"/>
              </a:gdLst>
              <a:ahLst/>
              <a:cxnLst>
                <a:cxn ang="0">
                  <a:pos x="T0" y="T1"/>
                </a:cxn>
                <a:cxn ang="0">
                  <a:pos x="T2" y="T3"/>
                </a:cxn>
                <a:cxn ang="0">
                  <a:pos x="T4" y="T5"/>
                </a:cxn>
                <a:cxn ang="0">
                  <a:pos x="T6" y="T7"/>
                </a:cxn>
                <a:cxn ang="0">
                  <a:pos x="T8" y="T9"/>
                </a:cxn>
              </a:cxnLst>
              <a:rect l="0" t="0" r="r" b="b"/>
              <a:pathLst>
                <a:path w="25" h="23">
                  <a:moveTo>
                    <a:pt x="19" y="0"/>
                  </a:moveTo>
                  <a:cubicBezTo>
                    <a:pt x="11" y="2"/>
                    <a:pt x="5" y="3"/>
                    <a:pt x="0" y="2"/>
                  </a:cubicBezTo>
                  <a:cubicBezTo>
                    <a:pt x="0" y="6"/>
                    <a:pt x="0" y="10"/>
                    <a:pt x="1" y="14"/>
                  </a:cubicBezTo>
                  <a:cubicBezTo>
                    <a:pt x="2" y="20"/>
                    <a:pt x="25" y="23"/>
                    <a:pt x="20" y="8"/>
                  </a:cubicBezTo>
                  <a:cubicBezTo>
                    <a:pt x="20" y="6"/>
                    <a:pt x="19" y="3"/>
                    <a:pt x="19" y="0"/>
                  </a:cubicBezTo>
                  <a:close/>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2" name="ísḻide"/>
            <p:cNvSpPr/>
            <p:nvPr/>
          </p:nvSpPr>
          <p:spPr bwMode="auto">
            <a:xfrm>
              <a:off x="6648450" y="5426076"/>
              <a:ext cx="288925" cy="265113"/>
            </a:xfrm>
            <a:custGeom>
              <a:avLst/>
              <a:gdLst>
                <a:gd name="T0" fmla="*/ 50 w 74"/>
                <a:gd name="T1" fmla="*/ 25 h 68"/>
                <a:gd name="T2" fmla="*/ 40 w 74"/>
                <a:gd name="T3" fmla="*/ 40 h 68"/>
                <a:gd name="T4" fmla="*/ 7 w 74"/>
                <a:gd name="T5" fmla="*/ 61 h 68"/>
                <a:gd name="T6" fmla="*/ 66 w 74"/>
                <a:gd name="T7" fmla="*/ 60 h 68"/>
                <a:gd name="T8" fmla="*/ 70 w 74"/>
                <a:gd name="T9" fmla="*/ 36 h 68"/>
                <a:gd name="T10" fmla="*/ 68 w 74"/>
                <a:gd name="T11" fmla="*/ 0 h 68"/>
                <a:gd name="T12" fmla="*/ 41 w 74"/>
                <a:gd name="T13" fmla="*/ 0 h 68"/>
                <a:gd name="T14" fmla="*/ 50 w 74"/>
                <a:gd name="T15" fmla="*/ 25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68">
                  <a:moveTo>
                    <a:pt x="50" y="25"/>
                  </a:moveTo>
                  <a:cubicBezTo>
                    <a:pt x="51" y="33"/>
                    <a:pt x="46" y="37"/>
                    <a:pt x="40" y="40"/>
                  </a:cubicBezTo>
                  <a:cubicBezTo>
                    <a:pt x="23" y="48"/>
                    <a:pt x="0" y="55"/>
                    <a:pt x="7" y="61"/>
                  </a:cubicBezTo>
                  <a:cubicBezTo>
                    <a:pt x="15" y="68"/>
                    <a:pt x="52" y="61"/>
                    <a:pt x="66" y="60"/>
                  </a:cubicBezTo>
                  <a:cubicBezTo>
                    <a:pt x="74" y="60"/>
                    <a:pt x="73" y="47"/>
                    <a:pt x="70" y="36"/>
                  </a:cubicBezTo>
                  <a:cubicBezTo>
                    <a:pt x="69" y="29"/>
                    <a:pt x="68" y="16"/>
                    <a:pt x="68" y="0"/>
                  </a:cubicBezTo>
                  <a:cubicBezTo>
                    <a:pt x="41" y="0"/>
                    <a:pt x="41" y="0"/>
                    <a:pt x="41" y="0"/>
                  </a:cubicBezTo>
                  <a:cubicBezTo>
                    <a:pt x="46" y="14"/>
                    <a:pt x="50" y="23"/>
                    <a:pt x="50" y="25"/>
                  </a:cubicBezTo>
                  <a:close/>
                </a:path>
              </a:pathLst>
            </a:custGeom>
            <a:solidFill>
              <a:srgbClr val="CE654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3" name="iŝľîḋé"/>
            <p:cNvSpPr/>
            <p:nvPr/>
          </p:nvSpPr>
          <p:spPr bwMode="auto">
            <a:xfrm>
              <a:off x="6651625" y="5602288"/>
              <a:ext cx="277813" cy="88900"/>
            </a:xfrm>
            <a:custGeom>
              <a:avLst/>
              <a:gdLst>
                <a:gd name="T0" fmla="*/ 29 w 71"/>
                <a:gd name="T1" fmla="*/ 0 h 23"/>
                <a:gd name="T2" fmla="*/ 6 w 71"/>
                <a:gd name="T3" fmla="*/ 16 h 23"/>
                <a:gd name="T4" fmla="*/ 65 w 71"/>
                <a:gd name="T5" fmla="*/ 15 h 23"/>
                <a:gd name="T6" fmla="*/ 71 w 71"/>
                <a:gd name="T7" fmla="*/ 2 h 23"/>
                <a:gd name="T8" fmla="*/ 29 w 71"/>
                <a:gd name="T9" fmla="*/ 0 h 23"/>
              </a:gdLst>
              <a:ahLst/>
              <a:cxnLst>
                <a:cxn ang="0">
                  <a:pos x="T0" y="T1"/>
                </a:cxn>
                <a:cxn ang="0">
                  <a:pos x="T2" y="T3"/>
                </a:cxn>
                <a:cxn ang="0">
                  <a:pos x="T4" y="T5"/>
                </a:cxn>
                <a:cxn ang="0">
                  <a:pos x="T6" y="T7"/>
                </a:cxn>
                <a:cxn ang="0">
                  <a:pos x="T8" y="T9"/>
                </a:cxn>
              </a:cxnLst>
              <a:rect l="0" t="0" r="r" b="b"/>
              <a:pathLst>
                <a:path w="71" h="23">
                  <a:moveTo>
                    <a:pt x="29" y="0"/>
                  </a:moveTo>
                  <a:cubicBezTo>
                    <a:pt x="15" y="6"/>
                    <a:pt x="0" y="11"/>
                    <a:pt x="6" y="16"/>
                  </a:cubicBezTo>
                  <a:cubicBezTo>
                    <a:pt x="14" y="23"/>
                    <a:pt x="51" y="16"/>
                    <a:pt x="65" y="15"/>
                  </a:cubicBezTo>
                  <a:cubicBezTo>
                    <a:pt x="70" y="15"/>
                    <a:pt x="71" y="9"/>
                    <a:pt x="71" y="2"/>
                  </a:cubicBezTo>
                  <a:cubicBezTo>
                    <a:pt x="56" y="6"/>
                    <a:pt x="40" y="3"/>
                    <a:pt x="29" y="0"/>
                  </a:cubicBezTo>
                  <a:close/>
                </a:path>
              </a:pathLst>
            </a:custGeom>
            <a:solidFill>
              <a:srgbClr val="FED335"/>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sp>
          <p:nvSpPr>
            <p:cNvPr id="164" name="iṩľîḍè"/>
            <p:cNvSpPr/>
            <p:nvPr/>
          </p:nvSpPr>
          <p:spPr bwMode="auto">
            <a:xfrm>
              <a:off x="7148513" y="3927476"/>
              <a:ext cx="31750" cy="23813"/>
            </a:xfrm>
            <a:custGeom>
              <a:avLst/>
              <a:gdLst>
                <a:gd name="T0" fmla="*/ 4 w 8"/>
                <a:gd name="T1" fmla="*/ 6 h 6"/>
                <a:gd name="T2" fmla="*/ 4 w 8"/>
                <a:gd name="T3" fmla="*/ 0 h 6"/>
                <a:gd name="T4" fmla="*/ 4 w 8"/>
                <a:gd name="T5" fmla="*/ 6 h 6"/>
              </a:gdLst>
              <a:ahLst/>
              <a:cxnLst>
                <a:cxn ang="0">
                  <a:pos x="T0" y="T1"/>
                </a:cxn>
                <a:cxn ang="0">
                  <a:pos x="T2" y="T3"/>
                </a:cxn>
                <a:cxn ang="0">
                  <a:pos x="T4" y="T5"/>
                </a:cxn>
              </a:cxnLst>
              <a:rect l="0" t="0" r="r" b="b"/>
              <a:pathLst>
                <a:path w="8" h="6">
                  <a:moveTo>
                    <a:pt x="4" y="6"/>
                  </a:moveTo>
                  <a:cubicBezTo>
                    <a:pt x="8" y="6"/>
                    <a:pt x="8" y="0"/>
                    <a:pt x="4" y="0"/>
                  </a:cubicBezTo>
                  <a:cubicBezTo>
                    <a:pt x="0" y="0"/>
                    <a:pt x="0" y="6"/>
                    <a:pt x="4" y="6"/>
                  </a:cubicBezTo>
                  <a:close/>
                </a:path>
              </a:pathLst>
            </a:custGeom>
            <a:solidFill>
              <a:srgbClr val="063B6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p>
          </p:txBody>
        </p:sp>
      </p:grpSp>
      <p:grpSp>
        <p:nvGrpSpPr>
          <p:cNvPr id="165" name="组合 8"/>
          <p:cNvGrpSpPr/>
          <p:nvPr/>
        </p:nvGrpSpPr>
        <p:grpSpPr bwMode="auto">
          <a:xfrm>
            <a:off x="9140825" y="404813"/>
            <a:ext cx="2755900" cy="831850"/>
            <a:chOff x="13504" y="561"/>
            <a:chExt cx="5290" cy="1598"/>
          </a:xfrm>
        </p:grpSpPr>
        <p:pic>
          <p:nvPicPr>
            <p:cNvPr id="166" name="图片 9" descr="logo-0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04" y="609"/>
              <a:ext cx="3538" cy="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图片 10" descr="中国电子鼎甲logo"/>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806" y="561"/>
              <a:ext cx="1988" cy="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8" name="直接连接符 167"/>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Placeholder 2"/>
          <p:cNvPicPr>
            <a:picLocks noChangeAspect="1"/>
          </p:cNvPicPr>
          <p:nvPr/>
        </p:nvPicPr>
        <p:blipFill>
          <a:blip r:embed="rId3" cstate="email">
            <a:extLst>
              <a:ext uri="{28A0092B-C50C-407E-A947-70E740481C1C}">
                <a14:useLocalDpi xmlns:a14="http://schemas.microsoft.com/office/drawing/2010/main" val="0"/>
              </a:ext>
            </a:extLst>
          </a:blip>
          <a:srcRect t="23794" b="23794"/>
          <a:stretch>
            <a:fillRect/>
          </a:stretch>
        </p:blipFill>
        <p:spPr>
          <a:xfrm>
            <a:off x="0" y="0"/>
            <a:ext cx="12192000" cy="2550160"/>
          </a:xfrm>
          <a:prstGeom prst="rect">
            <a:avLst/>
          </a:prstGeom>
          <a:effectLst/>
        </p:spPr>
      </p:pic>
      <p:grpSp>
        <p:nvGrpSpPr>
          <p:cNvPr id="53" name="组合 52"/>
          <p:cNvGrpSpPr/>
          <p:nvPr/>
        </p:nvGrpSpPr>
        <p:grpSpPr>
          <a:xfrm>
            <a:off x="1404435" y="3088999"/>
            <a:ext cx="1052948" cy="971505"/>
            <a:chOff x="1517561" y="4445332"/>
            <a:chExt cx="561144" cy="561144"/>
          </a:xfrm>
        </p:grpSpPr>
        <p:sp>
          <p:nvSpPr>
            <p:cNvPr id="54" name="Oval 58"/>
            <p:cNvSpPr/>
            <p:nvPr/>
          </p:nvSpPr>
          <p:spPr>
            <a:xfrm>
              <a:off x="1517561" y="4445332"/>
              <a:ext cx="561144" cy="561144"/>
            </a:xfrm>
            <a:prstGeom prst="ellipse">
              <a:avLst/>
            </a:prstGeom>
            <a:solidFill>
              <a:srgbClr val="CE171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Lato Light"/>
                <a:ea typeface="等线" panose="02010600030101010101" charset="-122"/>
                <a:cs typeface="+mn-cs"/>
              </a:endParaRPr>
            </a:p>
          </p:txBody>
        </p:sp>
        <p:sp>
          <p:nvSpPr>
            <p:cNvPr id="55" name="Shape 2579"/>
            <p:cNvSpPr/>
            <p:nvPr/>
          </p:nvSpPr>
          <p:spPr>
            <a:xfrm>
              <a:off x="1669714" y="457912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rgbClr val="FFFFFF"/>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Source Sans Pro Light" charset="0"/>
                <a:cs typeface="Source Sans Pro Light" charset="0"/>
                <a:sym typeface="Gill Sans"/>
              </a:endParaRPr>
            </a:p>
          </p:txBody>
        </p:sp>
      </p:grpSp>
      <p:sp>
        <p:nvSpPr>
          <p:cNvPr id="57" name="Oval 52"/>
          <p:cNvSpPr/>
          <p:nvPr/>
        </p:nvSpPr>
        <p:spPr>
          <a:xfrm>
            <a:off x="4327143" y="3088999"/>
            <a:ext cx="1052948" cy="971505"/>
          </a:xfrm>
          <a:prstGeom prst="ellipse">
            <a:avLst/>
          </a:prstGeom>
          <a:solidFill>
            <a:srgbClr val="CE1719"/>
          </a:solidFill>
          <a:ln w="12700" cap="flat" cmpd="sng" algn="ctr">
            <a:noFill/>
            <a:prstDash val="solid"/>
            <a:miter lim="800000"/>
          </a:ln>
          <a:effectLst>
            <a:outerShdw blurRad="50800" dist="38100" dir="16200000" rotWithShape="0">
              <a:prstClr val="black">
                <a:alpha val="7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Lato Light"/>
              <a:ea typeface="等线" panose="02010600030101010101" charset="-122"/>
              <a:cs typeface="+mn-cs"/>
            </a:endParaRPr>
          </a:p>
        </p:txBody>
      </p:sp>
      <p:grpSp>
        <p:nvGrpSpPr>
          <p:cNvPr id="61" name="组合 60"/>
          <p:cNvGrpSpPr/>
          <p:nvPr/>
        </p:nvGrpSpPr>
        <p:grpSpPr>
          <a:xfrm>
            <a:off x="7274158" y="3088999"/>
            <a:ext cx="1052948" cy="971505"/>
            <a:chOff x="7387284" y="4445332"/>
            <a:chExt cx="561144" cy="561144"/>
          </a:xfrm>
        </p:grpSpPr>
        <p:sp>
          <p:nvSpPr>
            <p:cNvPr id="62" name="Oval 63"/>
            <p:cNvSpPr/>
            <p:nvPr/>
          </p:nvSpPr>
          <p:spPr>
            <a:xfrm>
              <a:off x="7387284" y="4445332"/>
              <a:ext cx="561144" cy="561144"/>
            </a:xfrm>
            <a:prstGeom prst="ellipse">
              <a:avLst/>
            </a:prstGeom>
            <a:solidFill>
              <a:srgbClr val="CE171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Lato Light"/>
                <a:ea typeface="等线" panose="02010600030101010101" charset="-122"/>
                <a:cs typeface="+mn-cs"/>
              </a:endParaRPr>
            </a:p>
          </p:txBody>
        </p:sp>
        <p:sp>
          <p:nvSpPr>
            <p:cNvPr id="63" name="Shape 2633"/>
            <p:cNvSpPr/>
            <p:nvPr/>
          </p:nvSpPr>
          <p:spPr>
            <a:xfrm>
              <a:off x="7528192" y="4588693"/>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rgbClr val="FFFFFF"/>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Source Sans Pro Light" charset="0"/>
                <a:cs typeface="Source Sans Pro Light" charset="0"/>
                <a:sym typeface="Gill Sans"/>
              </a:endParaRPr>
            </a:p>
          </p:txBody>
        </p:sp>
      </p:grpSp>
      <p:grpSp>
        <p:nvGrpSpPr>
          <p:cNvPr id="64" name="组合 63"/>
          <p:cNvGrpSpPr/>
          <p:nvPr/>
        </p:nvGrpSpPr>
        <p:grpSpPr>
          <a:xfrm>
            <a:off x="10009926" y="3088999"/>
            <a:ext cx="1052948" cy="971505"/>
            <a:chOff x="10123052" y="4445332"/>
            <a:chExt cx="561144" cy="561144"/>
          </a:xfrm>
        </p:grpSpPr>
        <p:sp>
          <p:nvSpPr>
            <p:cNvPr id="65" name="Oval 55"/>
            <p:cNvSpPr/>
            <p:nvPr/>
          </p:nvSpPr>
          <p:spPr>
            <a:xfrm>
              <a:off x="10123052" y="4445332"/>
              <a:ext cx="561144" cy="561144"/>
            </a:xfrm>
            <a:prstGeom prst="ellipse">
              <a:avLst/>
            </a:prstGeom>
            <a:solidFill>
              <a:srgbClr val="CE171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Lato Light"/>
                <a:ea typeface="等线" panose="02010600030101010101" charset="-122"/>
                <a:cs typeface="+mn-cs"/>
              </a:endParaRPr>
            </a:p>
          </p:txBody>
        </p:sp>
        <p:sp>
          <p:nvSpPr>
            <p:cNvPr id="66" name="Shape 2562"/>
            <p:cNvSpPr/>
            <p:nvPr/>
          </p:nvSpPr>
          <p:spPr>
            <a:xfrm>
              <a:off x="10271859" y="459264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rgbClr val="FFFFFF"/>
            </a:solidFill>
            <a:ln w="12700">
              <a:miter lim="400000"/>
            </a:ln>
          </p:spPr>
          <p:txBody>
            <a:bodyPr lIns="19045" tIns="19045" rIns="19045" bIns="19045" anchor="ctr"/>
            <a:lstStyle/>
            <a:p>
              <a:pPr marL="0" marR="0" lvl="0" indent="0" defTabSz="22860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Source Sans Pro Light" charset="0"/>
                <a:cs typeface="Source Sans Pro Light" charset="0"/>
                <a:sym typeface="Gill Sans"/>
              </a:endParaRPr>
            </a:p>
          </p:txBody>
        </p:sp>
      </p:gr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2550160"/>
          </a:xfrm>
          <a:prstGeom prst="rect">
            <a:avLst/>
          </a:prstGeom>
        </p:spPr>
      </p:pic>
      <p:sp>
        <p:nvSpPr>
          <p:cNvPr id="46" name="Rectangle 51"/>
          <p:cNvSpPr/>
          <p:nvPr/>
        </p:nvSpPr>
        <p:spPr>
          <a:xfrm>
            <a:off x="3175" y="-28575"/>
            <a:ext cx="12188825" cy="2578735"/>
          </a:xfrm>
          <a:prstGeom prst="rect">
            <a:avLst/>
          </a:prstGeom>
          <a:solidFill>
            <a:srgbClr val="2F2FE9">
              <a:alpha val="72000"/>
            </a:srgbClr>
          </a:solidFill>
          <a:ln w="12700" cap="flat" cmpd="sng" algn="ctr">
            <a:noFill/>
            <a:prstDash val="solid"/>
            <a:miter lim="800000"/>
          </a:ln>
          <a:effectLst>
            <a:outerShdw blurRad="50800" dist="38100" dir="16200000" rotWithShape="0">
              <a:prstClr val="black">
                <a:alpha val="7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1680084" y="646197"/>
            <a:ext cx="8824686" cy="1200329"/>
          </a:xfrm>
          <a:prstGeom prst="rect">
            <a:avLst/>
          </a:prstGeom>
          <a:noFill/>
        </p:spPr>
        <p:txBody>
          <a:bodyPr wrap="square" rtlCol="0">
            <a:spAutoFit/>
          </a:bodyPr>
          <a:lstStyle/>
          <a:p>
            <a:r>
              <a:rPr lang="zh-CN" altLang="en-US" sz="7200" b="1" dirty="0">
                <a:solidFill>
                  <a:schemeClr val="bg1"/>
                </a:solidFill>
                <a:effectLst>
                  <a:outerShdw blurRad="38100" dist="38100" dir="2700000" algn="tl">
                    <a:srgbClr val="000000">
                      <a:alpha val="43137"/>
                    </a:srgbClr>
                  </a:outerShdw>
                </a:effectLst>
              </a:rPr>
              <a:t>以人为本    共同成长</a:t>
            </a:r>
          </a:p>
        </p:txBody>
      </p:sp>
      <p:sp>
        <p:nvSpPr>
          <p:cNvPr id="5" name="文本框 4"/>
          <p:cNvSpPr txBox="1"/>
          <p:nvPr/>
        </p:nvSpPr>
        <p:spPr>
          <a:xfrm>
            <a:off x="962821" y="4124995"/>
            <a:ext cx="1959428" cy="1843903"/>
          </a:xfrm>
          <a:prstGeom prst="rect">
            <a:avLst/>
          </a:prstGeom>
          <a:noFill/>
        </p:spPr>
        <p:txBody>
          <a:bodyPr wrap="square" rtlCol="0">
            <a:spAutoFit/>
          </a:bodyPr>
          <a:lstStyle/>
          <a:p>
            <a:pPr algn="ctr">
              <a:lnSpc>
                <a:spcPct val="150000"/>
              </a:lnSpc>
            </a:pPr>
            <a:r>
              <a:rPr lang="zh-CN" altLang="en-US" sz="2400" b="1" dirty="0">
                <a:latin typeface="微软雅黑" panose="020B0503020204020204" charset="-122"/>
                <a:ea typeface="微软雅黑" panose="020B0503020204020204" charset="-122"/>
              </a:rPr>
              <a:t>入职培训</a:t>
            </a:r>
            <a:endParaRPr lang="en-US" altLang="zh-CN" sz="2400" b="1"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公司制度</a:t>
            </a:r>
            <a:endParaRPr lang="en-US" altLang="zh-CN"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企业文化</a:t>
            </a:r>
            <a:endParaRPr lang="en-US" altLang="zh-CN"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产品介绍</a:t>
            </a:r>
          </a:p>
        </p:txBody>
      </p:sp>
      <p:sp>
        <p:nvSpPr>
          <p:cNvPr id="42" name="文本框 41"/>
          <p:cNvSpPr txBox="1"/>
          <p:nvPr/>
        </p:nvSpPr>
        <p:spPr>
          <a:xfrm>
            <a:off x="3873903" y="4112313"/>
            <a:ext cx="1959428" cy="1428404"/>
          </a:xfrm>
          <a:prstGeom prst="rect">
            <a:avLst/>
          </a:prstGeom>
          <a:noFill/>
        </p:spPr>
        <p:txBody>
          <a:bodyPr wrap="square" rtlCol="0">
            <a:spAutoFit/>
          </a:bodyPr>
          <a:lstStyle/>
          <a:p>
            <a:pPr algn="ctr">
              <a:lnSpc>
                <a:spcPct val="150000"/>
              </a:lnSpc>
            </a:pPr>
            <a:r>
              <a:rPr lang="zh-CN" altLang="en-US" sz="2400" b="1" dirty="0">
                <a:latin typeface="微软雅黑" panose="020B0503020204020204" charset="-122"/>
                <a:ea typeface="微软雅黑" panose="020B0503020204020204" charset="-122"/>
              </a:rPr>
              <a:t>拓展培训</a:t>
            </a:r>
            <a:endParaRPr lang="en-US" altLang="zh-CN" sz="2400" b="1"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户外拓展</a:t>
            </a:r>
            <a:endParaRPr lang="en-US" altLang="zh-CN"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团队建设</a:t>
            </a:r>
          </a:p>
        </p:txBody>
      </p:sp>
      <p:sp>
        <p:nvSpPr>
          <p:cNvPr id="43" name="文本框 42"/>
          <p:cNvSpPr txBox="1"/>
          <p:nvPr/>
        </p:nvSpPr>
        <p:spPr>
          <a:xfrm>
            <a:off x="6854830" y="4124995"/>
            <a:ext cx="1959428" cy="1428404"/>
          </a:xfrm>
          <a:prstGeom prst="rect">
            <a:avLst/>
          </a:prstGeom>
          <a:noFill/>
        </p:spPr>
        <p:txBody>
          <a:bodyPr wrap="square" rtlCol="0">
            <a:spAutoFit/>
          </a:bodyPr>
          <a:lstStyle/>
          <a:p>
            <a:pPr algn="ctr">
              <a:lnSpc>
                <a:spcPct val="150000"/>
              </a:lnSpc>
            </a:pPr>
            <a:r>
              <a:rPr lang="zh-CN" altLang="en-US" sz="2400" b="1" dirty="0">
                <a:latin typeface="微软雅黑" panose="020B0503020204020204" charset="-122"/>
                <a:ea typeface="微软雅黑" panose="020B0503020204020204" charset="-122"/>
              </a:rPr>
              <a:t>在岗培训</a:t>
            </a:r>
            <a:endParaRPr lang="en-US" altLang="zh-CN" sz="2400" b="1"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一对一导师制度</a:t>
            </a:r>
            <a:endParaRPr lang="en-US" altLang="zh-CN"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工作技能培训</a:t>
            </a:r>
          </a:p>
        </p:txBody>
      </p:sp>
      <p:sp>
        <p:nvSpPr>
          <p:cNvPr id="44" name="文本框 43"/>
          <p:cNvSpPr txBox="1"/>
          <p:nvPr/>
        </p:nvSpPr>
        <p:spPr>
          <a:xfrm>
            <a:off x="9426364" y="4124995"/>
            <a:ext cx="2286663" cy="1843903"/>
          </a:xfrm>
          <a:prstGeom prst="rect">
            <a:avLst/>
          </a:prstGeom>
          <a:noFill/>
        </p:spPr>
        <p:txBody>
          <a:bodyPr wrap="square" rtlCol="0">
            <a:spAutoFit/>
          </a:bodyPr>
          <a:lstStyle/>
          <a:p>
            <a:pPr algn="ctr">
              <a:lnSpc>
                <a:spcPct val="150000"/>
              </a:lnSpc>
            </a:pPr>
            <a:r>
              <a:rPr lang="zh-CN" altLang="en-US" sz="2400" b="1" dirty="0">
                <a:latin typeface="微软雅黑" panose="020B0503020204020204" charset="-122"/>
                <a:ea typeface="微软雅黑" panose="020B0503020204020204" charset="-122"/>
              </a:rPr>
              <a:t>技术延伸</a:t>
            </a:r>
            <a:endParaRPr lang="en-US" altLang="zh-CN" sz="2400" b="1"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专家授课 技术论坛</a:t>
            </a:r>
            <a:endParaRPr lang="en-US" altLang="zh-CN"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内外部研讨交流会</a:t>
            </a:r>
            <a:endParaRPr lang="en-US" altLang="zh-CN" dirty="0">
              <a:latin typeface="微软雅黑" panose="020B0503020204020204" charset="-122"/>
              <a:ea typeface="微软雅黑" panose="020B0503020204020204" charset="-122"/>
            </a:endParaRPr>
          </a:p>
          <a:p>
            <a:pPr algn="ctr">
              <a:lnSpc>
                <a:spcPct val="150000"/>
              </a:lnSpc>
            </a:pPr>
            <a:r>
              <a:rPr lang="zh-CN" altLang="en-US" dirty="0">
                <a:latin typeface="微软雅黑" panose="020B0503020204020204" charset="-122"/>
                <a:ea typeface="微软雅黑" panose="020B0503020204020204" charset="-122"/>
              </a:rPr>
              <a:t>专业技术短训班</a:t>
            </a:r>
          </a:p>
        </p:txBody>
      </p:sp>
      <p:sp>
        <p:nvSpPr>
          <p:cNvPr id="81" name="Freeform 106"/>
          <p:cNvSpPr>
            <a:spLocks noChangeArrowheads="1"/>
          </p:cNvSpPr>
          <p:nvPr/>
        </p:nvSpPr>
        <p:spPr bwMode="auto">
          <a:xfrm>
            <a:off x="4652210" y="3380144"/>
            <a:ext cx="402814" cy="364591"/>
          </a:xfrm>
          <a:custGeom>
            <a:avLst/>
            <a:gdLst>
              <a:gd name="T0" fmla="*/ 207003 w 602"/>
              <a:gd name="T1" fmla="*/ 196489 h 545"/>
              <a:gd name="T2" fmla="*/ 207003 w 602"/>
              <a:gd name="T3" fmla="*/ 196489 h 545"/>
              <a:gd name="T4" fmla="*/ 188940 w 602"/>
              <a:gd name="T5" fmla="*/ 196489 h 545"/>
              <a:gd name="T6" fmla="*/ 188940 w 602"/>
              <a:gd name="T7" fmla="*/ 114859 h 545"/>
              <a:gd name="T8" fmla="*/ 188940 w 602"/>
              <a:gd name="T9" fmla="*/ 50928 h 545"/>
              <a:gd name="T10" fmla="*/ 207003 w 602"/>
              <a:gd name="T11" fmla="*/ 50928 h 545"/>
              <a:gd name="T12" fmla="*/ 217119 w 602"/>
              <a:gd name="T13" fmla="*/ 61403 h 545"/>
              <a:gd name="T14" fmla="*/ 217119 w 602"/>
              <a:gd name="T15" fmla="*/ 124973 h 545"/>
              <a:gd name="T16" fmla="*/ 217119 w 602"/>
              <a:gd name="T17" fmla="*/ 165787 h 545"/>
              <a:gd name="T18" fmla="*/ 217119 w 602"/>
              <a:gd name="T19" fmla="*/ 186375 h 545"/>
              <a:gd name="T20" fmla="*/ 207003 w 602"/>
              <a:gd name="T21" fmla="*/ 196489 h 545"/>
              <a:gd name="T22" fmla="*/ 35765 w 602"/>
              <a:gd name="T23" fmla="*/ 196489 h 545"/>
              <a:gd name="T24" fmla="*/ 35765 w 602"/>
              <a:gd name="T25" fmla="*/ 196489 h 545"/>
              <a:gd name="T26" fmla="*/ 35765 w 602"/>
              <a:gd name="T27" fmla="*/ 114859 h 545"/>
              <a:gd name="T28" fmla="*/ 35765 w 602"/>
              <a:gd name="T29" fmla="*/ 112331 h 545"/>
              <a:gd name="T30" fmla="*/ 35765 w 602"/>
              <a:gd name="T31" fmla="*/ 50928 h 545"/>
              <a:gd name="T32" fmla="*/ 56357 w 602"/>
              <a:gd name="T33" fmla="*/ 50928 h 545"/>
              <a:gd name="T34" fmla="*/ 107295 w 602"/>
              <a:gd name="T35" fmla="*/ 0 h 545"/>
              <a:gd name="T36" fmla="*/ 158233 w 602"/>
              <a:gd name="T37" fmla="*/ 50928 h 545"/>
              <a:gd name="T38" fmla="*/ 178825 w 602"/>
              <a:gd name="T39" fmla="*/ 50928 h 545"/>
              <a:gd name="T40" fmla="*/ 178825 w 602"/>
              <a:gd name="T41" fmla="*/ 114859 h 545"/>
              <a:gd name="T42" fmla="*/ 178825 w 602"/>
              <a:gd name="T43" fmla="*/ 196489 h 545"/>
              <a:gd name="T44" fmla="*/ 35765 w 602"/>
              <a:gd name="T45" fmla="*/ 196489 h 545"/>
              <a:gd name="T46" fmla="*/ 107295 w 602"/>
              <a:gd name="T47" fmla="*/ 20588 h 545"/>
              <a:gd name="T48" fmla="*/ 107295 w 602"/>
              <a:gd name="T49" fmla="*/ 20588 h 545"/>
              <a:gd name="T50" fmla="*/ 76588 w 602"/>
              <a:gd name="T51" fmla="*/ 50928 h 545"/>
              <a:gd name="T52" fmla="*/ 138002 w 602"/>
              <a:gd name="T53" fmla="*/ 50928 h 545"/>
              <a:gd name="T54" fmla="*/ 107295 w 602"/>
              <a:gd name="T55" fmla="*/ 20588 h 545"/>
              <a:gd name="T56" fmla="*/ 0 w 602"/>
              <a:gd name="T57" fmla="*/ 186375 h 545"/>
              <a:gd name="T58" fmla="*/ 0 w 602"/>
              <a:gd name="T59" fmla="*/ 186375 h 545"/>
              <a:gd name="T60" fmla="*/ 0 w 602"/>
              <a:gd name="T61" fmla="*/ 165787 h 545"/>
              <a:gd name="T62" fmla="*/ 0 w 602"/>
              <a:gd name="T63" fmla="*/ 124973 h 545"/>
              <a:gd name="T64" fmla="*/ 0 w 602"/>
              <a:gd name="T65" fmla="*/ 61403 h 545"/>
              <a:gd name="T66" fmla="*/ 10477 w 602"/>
              <a:gd name="T67" fmla="*/ 50928 h 545"/>
              <a:gd name="T68" fmla="*/ 25650 w 602"/>
              <a:gd name="T69" fmla="*/ 50928 h 545"/>
              <a:gd name="T70" fmla="*/ 25650 w 602"/>
              <a:gd name="T71" fmla="*/ 112331 h 545"/>
              <a:gd name="T72" fmla="*/ 25650 w 602"/>
              <a:gd name="T73" fmla="*/ 114859 h 545"/>
              <a:gd name="T74" fmla="*/ 25650 w 602"/>
              <a:gd name="T75" fmla="*/ 196489 h 545"/>
              <a:gd name="T76" fmla="*/ 10477 w 602"/>
              <a:gd name="T77" fmla="*/ 196489 h 545"/>
              <a:gd name="T78" fmla="*/ 0 w 602"/>
              <a:gd name="T79" fmla="*/ 186375 h 5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2" h="545">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chemeClr val="bg1"/>
          </a:solidFill>
          <a:ln>
            <a:noFill/>
          </a:ln>
          <a:effectLst/>
        </p:spPr>
        <p:txBody>
          <a:bodyPr wrap="none" anchor="ctr"/>
          <a:lstStyle/>
          <a:p>
            <a:endParaRPr lang="en-US">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randombar(horizontal)">
                                      <p:cBhvr>
                                        <p:cTn id="15" dur="500"/>
                                        <p:tgtEl>
                                          <p:spTgt spid="5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randombar(horizontal)">
                                      <p:cBhvr>
                                        <p:cTn id="18" dur="500"/>
                                        <p:tgtEl>
                                          <p:spTgt spid="57"/>
                                        </p:tgtEl>
                                      </p:cBhvr>
                                    </p:animEffect>
                                  </p:childTnLst>
                                </p:cTn>
                              </p:par>
                              <p:par>
                                <p:cTn id="19" presetID="14" presetClass="entr" presetSubtype="1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randombar(horizontal)">
                                      <p:cBhvr>
                                        <p:cTn id="21" dur="500"/>
                                        <p:tgtEl>
                                          <p:spTgt spid="61"/>
                                        </p:tgtEl>
                                      </p:cBhvr>
                                    </p:animEffect>
                                  </p:childTnLst>
                                </p:cTn>
                              </p:par>
                              <p:par>
                                <p:cTn id="22" presetID="14" presetClass="entr" presetSubtype="10" fill="hold"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randombar(horizontal)">
                                      <p:cBhvr>
                                        <p:cTn id="24" dur="500"/>
                                        <p:tgtEl>
                                          <p:spTgt spid="64"/>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randombar(horizontal)">
                                      <p:cBhvr>
                                        <p:cTn id="30" dur="500"/>
                                        <p:tgtEl>
                                          <p:spTgt spid="42"/>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randombar(horizontal)">
                                      <p:cBhvr>
                                        <p:cTn id="33" dur="500"/>
                                        <p:tgtEl>
                                          <p:spTgt spid="4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randombar(horizontal)">
                                      <p:cBhvr>
                                        <p:cTn id="36" dur="500"/>
                                        <p:tgtEl>
                                          <p:spTgt spid="4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animEffect transition="in" filter="randombar(horizontal)">
                                      <p:cBhvr>
                                        <p:cTn id="3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P spid="46" grpId="0" bldLvl="0" animBg="1"/>
      <p:bldP spid="4" grpId="0"/>
      <p:bldP spid="5" grpId="0"/>
      <p:bldP spid="42" grpId="0"/>
      <p:bldP spid="43" grpId="0"/>
      <p:bldP spid="44" grpId="0"/>
      <p:bldP spid="81"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p:nvPr/>
        </p:nvSpPr>
        <p:spPr>
          <a:xfrm>
            <a:off x="10516541" y="131503"/>
            <a:ext cx="1445740" cy="758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Group 10"/>
          <p:cNvGrpSpPr/>
          <p:nvPr/>
        </p:nvGrpSpPr>
        <p:grpSpPr>
          <a:xfrm>
            <a:off x="0" y="5823934"/>
            <a:ext cx="2127278" cy="244888"/>
            <a:chOff x="0" y="5393632"/>
            <a:chExt cx="2127278" cy="244888"/>
          </a:xfrm>
          <a:solidFill>
            <a:srgbClr val="203864"/>
          </a:solidFill>
        </p:grpSpPr>
        <p:sp>
          <p:nvSpPr>
            <p:cNvPr id="12" name="Freeform 78"/>
            <p:cNvSpPr/>
            <p:nvPr/>
          </p:nvSpPr>
          <p:spPr bwMode="auto">
            <a:xfrm>
              <a:off x="0" y="5393632"/>
              <a:ext cx="2022537" cy="244888"/>
            </a:xfrm>
            <a:custGeom>
              <a:avLst/>
              <a:gdLst>
                <a:gd name="T0" fmla="*/ 1288 w 1371"/>
                <a:gd name="T1" fmla="*/ 0 h 166"/>
                <a:gd name="T2" fmla="*/ 0 w 1371"/>
                <a:gd name="T3" fmla="*/ 0 h 166"/>
                <a:gd name="T4" fmla="*/ 0 w 1371"/>
                <a:gd name="T5" fmla="*/ 166 h 166"/>
                <a:gd name="T6" fmla="*/ 1288 w 1371"/>
                <a:gd name="T7" fmla="*/ 166 h 166"/>
                <a:gd name="T8" fmla="*/ 1371 w 1371"/>
                <a:gd name="T9" fmla="*/ 83 h 166"/>
                <a:gd name="T10" fmla="*/ 1288 w 1371"/>
                <a:gd name="T11" fmla="*/ 0 h 166"/>
              </a:gdLst>
              <a:ahLst/>
              <a:cxnLst>
                <a:cxn ang="0">
                  <a:pos x="T0" y="T1"/>
                </a:cxn>
                <a:cxn ang="0">
                  <a:pos x="T2" y="T3"/>
                </a:cxn>
                <a:cxn ang="0">
                  <a:pos x="T4" y="T5"/>
                </a:cxn>
                <a:cxn ang="0">
                  <a:pos x="T6" y="T7"/>
                </a:cxn>
                <a:cxn ang="0">
                  <a:pos x="T8" y="T9"/>
                </a:cxn>
                <a:cxn ang="0">
                  <a:pos x="T10" y="T11"/>
                </a:cxn>
              </a:cxnLst>
              <a:rect l="0" t="0" r="r" b="b"/>
              <a:pathLst>
                <a:path w="1371" h="166">
                  <a:moveTo>
                    <a:pt x="1288" y="0"/>
                  </a:moveTo>
                  <a:lnTo>
                    <a:pt x="0" y="0"/>
                  </a:lnTo>
                  <a:lnTo>
                    <a:pt x="0" y="166"/>
                  </a:lnTo>
                  <a:lnTo>
                    <a:pt x="1288" y="166"/>
                  </a:lnTo>
                  <a:lnTo>
                    <a:pt x="1371" y="83"/>
                  </a:lnTo>
                  <a:lnTo>
                    <a:pt x="12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3" name="Freeform 79"/>
            <p:cNvSpPr/>
            <p:nvPr/>
          </p:nvSpPr>
          <p:spPr bwMode="auto">
            <a:xfrm>
              <a:off x="1956152" y="5393632"/>
              <a:ext cx="171126" cy="244888"/>
            </a:xfrm>
            <a:custGeom>
              <a:avLst/>
              <a:gdLst>
                <a:gd name="T0" fmla="*/ 0 w 116"/>
                <a:gd name="T1" fmla="*/ 166 h 166"/>
                <a:gd name="T2" fmla="*/ 80 w 116"/>
                <a:gd name="T3" fmla="*/ 83 h 166"/>
                <a:gd name="T4" fmla="*/ 0 w 116"/>
                <a:gd name="T5" fmla="*/ 0 h 166"/>
                <a:gd name="T6" fmla="*/ 116 w 116"/>
                <a:gd name="T7" fmla="*/ 0 h 166"/>
                <a:gd name="T8" fmla="*/ 116 w 116"/>
                <a:gd name="T9" fmla="*/ 166 h 166"/>
                <a:gd name="T10" fmla="*/ 0 w 116"/>
                <a:gd name="T11" fmla="*/ 166 h 166"/>
                <a:gd name="T12" fmla="*/ 0 w 116"/>
                <a:gd name="T13" fmla="*/ 166 h 166"/>
                <a:gd name="T14" fmla="*/ 0 w 116"/>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66">
                  <a:moveTo>
                    <a:pt x="0" y="166"/>
                  </a:moveTo>
                  <a:lnTo>
                    <a:pt x="80" y="83"/>
                  </a:lnTo>
                  <a:lnTo>
                    <a:pt x="0" y="0"/>
                  </a:lnTo>
                  <a:lnTo>
                    <a:pt x="116" y="0"/>
                  </a:lnTo>
                  <a:lnTo>
                    <a:pt x="116" y="166"/>
                  </a:lnTo>
                  <a:lnTo>
                    <a:pt x="0" y="166"/>
                  </a:lnTo>
                  <a:lnTo>
                    <a:pt x="0" y="166"/>
                  </a:lnTo>
                  <a:lnTo>
                    <a:pt x="0"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4" name="Freeform 80"/>
          <p:cNvSpPr/>
          <p:nvPr/>
        </p:nvSpPr>
        <p:spPr bwMode="auto">
          <a:xfrm>
            <a:off x="2127278" y="5049439"/>
            <a:ext cx="243413" cy="1022333"/>
          </a:xfrm>
          <a:custGeom>
            <a:avLst/>
            <a:gdLst>
              <a:gd name="T0" fmla="*/ 165 w 165"/>
              <a:gd name="T1" fmla="*/ 530 h 693"/>
              <a:gd name="T2" fmla="*/ 0 w 165"/>
              <a:gd name="T3" fmla="*/ 693 h 693"/>
              <a:gd name="T4" fmla="*/ 0 w 165"/>
              <a:gd name="T5" fmla="*/ 163 h 693"/>
              <a:gd name="T6" fmla="*/ 165 w 165"/>
              <a:gd name="T7" fmla="*/ 0 h 693"/>
              <a:gd name="T8" fmla="*/ 165 w 165"/>
              <a:gd name="T9" fmla="*/ 530 h 693"/>
              <a:gd name="T10" fmla="*/ 165 w 165"/>
              <a:gd name="T11" fmla="*/ 530 h 693"/>
              <a:gd name="T12" fmla="*/ 165 w 165"/>
              <a:gd name="T13" fmla="*/ 530 h 693"/>
            </a:gdLst>
            <a:ahLst/>
            <a:cxnLst>
              <a:cxn ang="0">
                <a:pos x="T0" y="T1"/>
              </a:cxn>
              <a:cxn ang="0">
                <a:pos x="T2" y="T3"/>
              </a:cxn>
              <a:cxn ang="0">
                <a:pos x="T4" y="T5"/>
              </a:cxn>
              <a:cxn ang="0">
                <a:pos x="T6" y="T7"/>
              </a:cxn>
              <a:cxn ang="0">
                <a:pos x="T8" y="T9"/>
              </a:cxn>
              <a:cxn ang="0">
                <a:pos x="T10" y="T11"/>
              </a:cxn>
              <a:cxn ang="0">
                <a:pos x="T12" y="T13"/>
              </a:cxn>
            </a:cxnLst>
            <a:rect l="0" t="0" r="r" b="b"/>
            <a:pathLst>
              <a:path w="165" h="693">
                <a:moveTo>
                  <a:pt x="165" y="530"/>
                </a:moveTo>
                <a:lnTo>
                  <a:pt x="0" y="693"/>
                </a:lnTo>
                <a:lnTo>
                  <a:pt x="0" y="163"/>
                </a:lnTo>
                <a:lnTo>
                  <a:pt x="165" y="0"/>
                </a:lnTo>
                <a:lnTo>
                  <a:pt x="165" y="530"/>
                </a:lnTo>
                <a:lnTo>
                  <a:pt x="165" y="530"/>
                </a:lnTo>
                <a:lnTo>
                  <a:pt x="165" y="530"/>
                </a:lnTo>
                <a:close/>
              </a:path>
            </a:pathLst>
          </a:custGeom>
          <a:solidFill>
            <a:srgbClr val="4472C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15" name="Group 14"/>
          <p:cNvGrpSpPr/>
          <p:nvPr/>
        </p:nvGrpSpPr>
        <p:grpSpPr>
          <a:xfrm>
            <a:off x="2127278" y="5049439"/>
            <a:ext cx="2015162" cy="240462"/>
            <a:chOff x="2127278" y="4619137"/>
            <a:chExt cx="2015162" cy="240462"/>
          </a:xfrm>
          <a:solidFill>
            <a:srgbClr val="4E82CA"/>
          </a:solidFill>
        </p:grpSpPr>
        <p:sp>
          <p:nvSpPr>
            <p:cNvPr id="16" name="Freeform 81"/>
            <p:cNvSpPr/>
            <p:nvPr/>
          </p:nvSpPr>
          <p:spPr bwMode="auto">
            <a:xfrm>
              <a:off x="2127278" y="4619137"/>
              <a:ext cx="1907469" cy="240462"/>
            </a:xfrm>
            <a:custGeom>
              <a:avLst/>
              <a:gdLst>
                <a:gd name="T0" fmla="*/ 1210 w 1293"/>
                <a:gd name="T1" fmla="*/ 0 h 163"/>
                <a:gd name="T2" fmla="*/ 165 w 1293"/>
                <a:gd name="T3" fmla="*/ 0 h 163"/>
                <a:gd name="T4" fmla="*/ 0 w 1293"/>
                <a:gd name="T5" fmla="*/ 163 h 163"/>
                <a:gd name="T6" fmla="*/ 1210 w 1293"/>
                <a:gd name="T7" fmla="*/ 163 h 163"/>
                <a:gd name="T8" fmla="*/ 1293 w 1293"/>
                <a:gd name="T9" fmla="*/ 80 h 163"/>
                <a:gd name="T10" fmla="*/ 1210 w 1293"/>
                <a:gd name="T11" fmla="*/ 0 h 163"/>
                <a:gd name="T12" fmla="*/ 1210 w 1293"/>
                <a:gd name="T13" fmla="*/ 0 h 163"/>
              </a:gdLst>
              <a:ahLst/>
              <a:cxnLst>
                <a:cxn ang="0">
                  <a:pos x="T0" y="T1"/>
                </a:cxn>
                <a:cxn ang="0">
                  <a:pos x="T2" y="T3"/>
                </a:cxn>
                <a:cxn ang="0">
                  <a:pos x="T4" y="T5"/>
                </a:cxn>
                <a:cxn ang="0">
                  <a:pos x="T6" y="T7"/>
                </a:cxn>
                <a:cxn ang="0">
                  <a:pos x="T8" y="T9"/>
                </a:cxn>
                <a:cxn ang="0">
                  <a:pos x="T10" y="T11"/>
                </a:cxn>
                <a:cxn ang="0">
                  <a:pos x="T12" y="T13"/>
                </a:cxn>
              </a:cxnLst>
              <a:rect l="0" t="0" r="r" b="b"/>
              <a:pathLst>
                <a:path w="1293" h="163">
                  <a:moveTo>
                    <a:pt x="1210" y="0"/>
                  </a:moveTo>
                  <a:lnTo>
                    <a:pt x="165" y="0"/>
                  </a:lnTo>
                  <a:lnTo>
                    <a:pt x="0" y="163"/>
                  </a:lnTo>
                  <a:lnTo>
                    <a:pt x="1210" y="163"/>
                  </a:lnTo>
                  <a:lnTo>
                    <a:pt x="1293" y="80"/>
                  </a:lnTo>
                  <a:lnTo>
                    <a:pt x="1210" y="0"/>
                  </a:lnTo>
                  <a:lnTo>
                    <a:pt x="12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82"/>
            <p:cNvSpPr/>
            <p:nvPr/>
          </p:nvSpPr>
          <p:spPr bwMode="auto">
            <a:xfrm>
              <a:off x="3968363" y="4619137"/>
              <a:ext cx="174077" cy="240462"/>
            </a:xfrm>
            <a:custGeom>
              <a:avLst/>
              <a:gdLst>
                <a:gd name="T0" fmla="*/ 0 w 118"/>
                <a:gd name="T1" fmla="*/ 163 h 163"/>
                <a:gd name="T2" fmla="*/ 83 w 118"/>
                <a:gd name="T3" fmla="*/ 80 h 163"/>
                <a:gd name="T4" fmla="*/ 0 w 118"/>
                <a:gd name="T5" fmla="*/ 0 h 163"/>
                <a:gd name="T6" fmla="*/ 118 w 118"/>
                <a:gd name="T7" fmla="*/ 0 h 163"/>
                <a:gd name="T8" fmla="*/ 118 w 118"/>
                <a:gd name="T9" fmla="*/ 163 h 163"/>
                <a:gd name="T10" fmla="*/ 0 w 118"/>
                <a:gd name="T11" fmla="*/ 163 h 163"/>
                <a:gd name="T12" fmla="*/ 0 w 118"/>
                <a:gd name="T13" fmla="*/ 163 h 163"/>
                <a:gd name="T14" fmla="*/ 0 w 118"/>
                <a:gd name="T15" fmla="*/ 163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3">
                  <a:moveTo>
                    <a:pt x="0" y="163"/>
                  </a:moveTo>
                  <a:lnTo>
                    <a:pt x="83" y="80"/>
                  </a:lnTo>
                  <a:lnTo>
                    <a:pt x="0" y="0"/>
                  </a:lnTo>
                  <a:lnTo>
                    <a:pt x="118" y="0"/>
                  </a:lnTo>
                  <a:lnTo>
                    <a:pt x="118" y="163"/>
                  </a:lnTo>
                  <a:lnTo>
                    <a:pt x="0" y="163"/>
                  </a:lnTo>
                  <a:lnTo>
                    <a:pt x="0" y="163"/>
                  </a:lnTo>
                  <a:lnTo>
                    <a:pt x="0" y="1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8" name="Freeform 83"/>
          <p:cNvSpPr/>
          <p:nvPr/>
        </p:nvSpPr>
        <p:spPr bwMode="auto">
          <a:xfrm>
            <a:off x="4142439" y="4266093"/>
            <a:ext cx="237512" cy="1026759"/>
          </a:xfrm>
          <a:custGeom>
            <a:avLst/>
            <a:gdLst>
              <a:gd name="T0" fmla="*/ 161 w 161"/>
              <a:gd name="T1" fmla="*/ 533 h 696"/>
              <a:gd name="T2" fmla="*/ 0 w 161"/>
              <a:gd name="T3" fmla="*/ 696 h 696"/>
              <a:gd name="T4" fmla="*/ 0 w 161"/>
              <a:gd name="T5" fmla="*/ 166 h 696"/>
              <a:gd name="T6" fmla="*/ 161 w 161"/>
              <a:gd name="T7" fmla="*/ 0 h 696"/>
              <a:gd name="T8" fmla="*/ 161 w 161"/>
              <a:gd name="T9" fmla="*/ 533 h 696"/>
              <a:gd name="T10" fmla="*/ 161 w 161"/>
              <a:gd name="T11" fmla="*/ 533 h 696"/>
              <a:gd name="T12" fmla="*/ 161 w 161"/>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1" h="696">
                <a:moveTo>
                  <a:pt x="161" y="533"/>
                </a:moveTo>
                <a:lnTo>
                  <a:pt x="0" y="696"/>
                </a:lnTo>
                <a:lnTo>
                  <a:pt x="0" y="166"/>
                </a:lnTo>
                <a:lnTo>
                  <a:pt x="161" y="0"/>
                </a:lnTo>
                <a:lnTo>
                  <a:pt x="161" y="533"/>
                </a:lnTo>
                <a:lnTo>
                  <a:pt x="161" y="533"/>
                </a:lnTo>
                <a:lnTo>
                  <a:pt x="161" y="533"/>
                </a:lnTo>
                <a:close/>
              </a:path>
            </a:pathLst>
          </a:custGeom>
          <a:solidFill>
            <a:srgbClr val="5B9BD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19" name="Group 18"/>
          <p:cNvGrpSpPr/>
          <p:nvPr/>
        </p:nvGrpSpPr>
        <p:grpSpPr>
          <a:xfrm>
            <a:off x="4139489" y="4266093"/>
            <a:ext cx="2012211" cy="244888"/>
            <a:chOff x="4139489" y="3835791"/>
            <a:chExt cx="2012211" cy="244888"/>
          </a:xfrm>
          <a:solidFill>
            <a:srgbClr val="82AFE9"/>
          </a:solidFill>
        </p:grpSpPr>
        <p:sp>
          <p:nvSpPr>
            <p:cNvPr id="20" name="Freeform 84"/>
            <p:cNvSpPr/>
            <p:nvPr/>
          </p:nvSpPr>
          <p:spPr bwMode="auto">
            <a:xfrm>
              <a:off x="4139489" y="3835791"/>
              <a:ext cx="1904519" cy="244888"/>
            </a:xfrm>
            <a:custGeom>
              <a:avLst/>
              <a:gdLst>
                <a:gd name="T0" fmla="*/ 1208 w 1291"/>
                <a:gd name="T1" fmla="*/ 0 h 166"/>
                <a:gd name="T2" fmla="*/ 163 w 1291"/>
                <a:gd name="T3" fmla="*/ 0 h 166"/>
                <a:gd name="T4" fmla="*/ 0 w 1291"/>
                <a:gd name="T5" fmla="*/ 166 h 166"/>
                <a:gd name="T6" fmla="*/ 1208 w 1291"/>
                <a:gd name="T7" fmla="*/ 166 h 166"/>
                <a:gd name="T8" fmla="*/ 1291 w 1291"/>
                <a:gd name="T9" fmla="*/ 83 h 166"/>
                <a:gd name="T10" fmla="*/ 1208 w 1291"/>
                <a:gd name="T11" fmla="*/ 0 h 166"/>
                <a:gd name="T12" fmla="*/ 1208 w 1291"/>
                <a:gd name="T13" fmla="*/ 0 h 166"/>
              </a:gdLst>
              <a:ahLst/>
              <a:cxnLst>
                <a:cxn ang="0">
                  <a:pos x="T0" y="T1"/>
                </a:cxn>
                <a:cxn ang="0">
                  <a:pos x="T2" y="T3"/>
                </a:cxn>
                <a:cxn ang="0">
                  <a:pos x="T4" y="T5"/>
                </a:cxn>
                <a:cxn ang="0">
                  <a:pos x="T6" y="T7"/>
                </a:cxn>
                <a:cxn ang="0">
                  <a:pos x="T8" y="T9"/>
                </a:cxn>
                <a:cxn ang="0">
                  <a:pos x="T10" y="T11"/>
                </a:cxn>
                <a:cxn ang="0">
                  <a:pos x="T12" y="T13"/>
                </a:cxn>
              </a:cxnLst>
              <a:rect l="0" t="0" r="r" b="b"/>
              <a:pathLst>
                <a:path w="1291" h="166">
                  <a:moveTo>
                    <a:pt x="1208" y="0"/>
                  </a:moveTo>
                  <a:lnTo>
                    <a:pt x="163" y="0"/>
                  </a:lnTo>
                  <a:lnTo>
                    <a:pt x="0" y="166"/>
                  </a:lnTo>
                  <a:lnTo>
                    <a:pt x="1208" y="166"/>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85"/>
            <p:cNvSpPr/>
            <p:nvPr/>
          </p:nvSpPr>
          <p:spPr bwMode="auto">
            <a:xfrm>
              <a:off x="5977623" y="3835791"/>
              <a:ext cx="174077" cy="244888"/>
            </a:xfrm>
            <a:custGeom>
              <a:avLst/>
              <a:gdLst>
                <a:gd name="T0" fmla="*/ 0 w 118"/>
                <a:gd name="T1" fmla="*/ 166 h 166"/>
                <a:gd name="T2" fmla="*/ 83 w 118"/>
                <a:gd name="T3" fmla="*/ 83 h 166"/>
                <a:gd name="T4" fmla="*/ 0 w 118"/>
                <a:gd name="T5" fmla="*/ 0 h 166"/>
                <a:gd name="T6" fmla="*/ 118 w 118"/>
                <a:gd name="T7" fmla="*/ 0 h 166"/>
                <a:gd name="T8" fmla="*/ 118 w 118"/>
                <a:gd name="T9" fmla="*/ 166 h 166"/>
                <a:gd name="T10" fmla="*/ 0 w 118"/>
                <a:gd name="T11" fmla="*/ 166 h 166"/>
                <a:gd name="T12" fmla="*/ 0 w 118"/>
                <a:gd name="T13" fmla="*/ 166 h 166"/>
                <a:gd name="T14" fmla="*/ 0 w 118"/>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6">
                  <a:moveTo>
                    <a:pt x="0" y="166"/>
                  </a:moveTo>
                  <a:lnTo>
                    <a:pt x="83" y="83"/>
                  </a:lnTo>
                  <a:lnTo>
                    <a:pt x="0" y="0"/>
                  </a:lnTo>
                  <a:lnTo>
                    <a:pt x="118" y="0"/>
                  </a:lnTo>
                  <a:lnTo>
                    <a:pt x="118" y="166"/>
                  </a:lnTo>
                  <a:lnTo>
                    <a:pt x="0" y="166"/>
                  </a:lnTo>
                  <a:lnTo>
                    <a:pt x="0" y="166"/>
                  </a:lnTo>
                  <a:lnTo>
                    <a:pt x="0"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2" name="Freeform 86"/>
          <p:cNvSpPr/>
          <p:nvPr/>
        </p:nvSpPr>
        <p:spPr bwMode="auto">
          <a:xfrm>
            <a:off x="6151700" y="3487173"/>
            <a:ext cx="240462" cy="1026759"/>
          </a:xfrm>
          <a:custGeom>
            <a:avLst/>
            <a:gdLst>
              <a:gd name="T0" fmla="*/ 163 w 163"/>
              <a:gd name="T1" fmla="*/ 533 h 696"/>
              <a:gd name="T2" fmla="*/ 0 w 163"/>
              <a:gd name="T3" fmla="*/ 696 h 696"/>
              <a:gd name="T4" fmla="*/ 0 w 163"/>
              <a:gd name="T5" fmla="*/ 166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6"/>
                </a:lnTo>
                <a:lnTo>
                  <a:pt x="163" y="0"/>
                </a:lnTo>
                <a:lnTo>
                  <a:pt x="163" y="533"/>
                </a:lnTo>
                <a:lnTo>
                  <a:pt x="163" y="533"/>
                </a:lnTo>
                <a:lnTo>
                  <a:pt x="163" y="533"/>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23" name="Group 22"/>
          <p:cNvGrpSpPr/>
          <p:nvPr/>
        </p:nvGrpSpPr>
        <p:grpSpPr>
          <a:xfrm>
            <a:off x="6151700" y="3487173"/>
            <a:ext cx="2012210" cy="241937"/>
            <a:chOff x="6151700" y="3056871"/>
            <a:chExt cx="2012210" cy="241937"/>
          </a:xfrm>
        </p:grpSpPr>
        <p:sp>
          <p:nvSpPr>
            <p:cNvPr id="24" name="Freeform 87"/>
            <p:cNvSpPr/>
            <p:nvPr/>
          </p:nvSpPr>
          <p:spPr bwMode="auto">
            <a:xfrm>
              <a:off x="6151700" y="3056871"/>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88"/>
            <p:cNvSpPr/>
            <p:nvPr/>
          </p:nvSpPr>
          <p:spPr bwMode="auto">
            <a:xfrm>
              <a:off x="7989833" y="3056871"/>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6" name="Freeform 89"/>
          <p:cNvSpPr/>
          <p:nvPr/>
        </p:nvSpPr>
        <p:spPr bwMode="auto">
          <a:xfrm>
            <a:off x="8163910" y="2708252"/>
            <a:ext cx="240462" cy="1026759"/>
          </a:xfrm>
          <a:custGeom>
            <a:avLst/>
            <a:gdLst>
              <a:gd name="T0" fmla="*/ 163 w 163"/>
              <a:gd name="T1" fmla="*/ 533 h 696"/>
              <a:gd name="T2" fmla="*/ 0 w 163"/>
              <a:gd name="T3" fmla="*/ 696 h 696"/>
              <a:gd name="T4" fmla="*/ 0 w 163"/>
              <a:gd name="T5" fmla="*/ 164 h 696"/>
              <a:gd name="T6" fmla="*/ 163 w 163"/>
              <a:gd name="T7" fmla="*/ 0 h 696"/>
              <a:gd name="T8" fmla="*/ 163 w 163"/>
              <a:gd name="T9" fmla="*/ 533 h 696"/>
              <a:gd name="T10" fmla="*/ 163 w 163"/>
              <a:gd name="T11" fmla="*/ 533 h 696"/>
              <a:gd name="T12" fmla="*/ 163 w 163"/>
              <a:gd name="T13" fmla="*/ 533 h 696"/>
            </a:gdLst>
            <a:ahLst/>
            <a:cxnLst>
              <a:cxn ang="0">
                <a:pos x="T0" y="T1"/>
              </a:cxn>
              <a:cxn ang="0">
                <a:pos x="T2" y="T3"/>
              </a:cxn>
              <a:cxn ang="0">
                <a:pos x="T4" y="T5"/>
              </a:cxn>
              <a:cxn ang="0">
                <a:pos x="T6" y="T7"/>
              </a:cxn>
              <a:cxn ang="0">
                <a:pos x="T8" y="T9"/>
              </a:cxn>
              <a:cxn ang="0">
                <a:pos x="T10" y="T11"/>
              </a:cxn>
              <a:cxn ang="0">
                <a:pos x="T12" y="T13"/>
              </a:cxn>
            </a:cxnLst>
            <a:rect l="0" t="0" r="r" b="b"/>
            <a:pathLst>
              <a:path w="163" h="696">
                <a:moveTo>
                  <a:pt x="163" y="533"/>
                </a:moveTo>
                <a:lnTo>
                  <a:pt x="0" y="696"/>
                </a:lnTo>
                <a:lnTo>
                  <a:pt x="0" y="164"/>
                </a:lnTo>
                <a:lnTo>
                  <a:pt x="163" y="0"/>
                </a:lnTo>
                <a:lnTo>
                  <a:pt x="163" y="533"/>
                </a:lnTo>
                <a:lnTo>
                  <a:pt x="163" y="533"/>
                </a:lnTo>
                <a:lnTo>
                  <a:pt x="163" y="533"/>
                </a:lnTo>
                <a:close/>
              </a:path>
            </a:pathLst>
          </a:custGeom>
          <a:solidFill>
            <a:srgbClr val="C55A1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27" name="Group 26"/>
          <p:cNvGrpSpPr/>
          <p:nvPr/>
        </p:nvGrpSpPr>
        <p:grpSpPr>
          <a:xfrm>
            <a:off x="8163910" y="2708252"/>
            <a:ext cx="2012211" cy="241937"/>
            <a:chOff x="8163910" y="2277950"/>
            <a:chExt cx="2012211" cy="241937"/>
          </a:xfrm>
          <a:solidFill>
            <a:srgbClr val="ED7D31"/>
          </a:solidFill>
        </p:grpSpPr>
        <p:sp>
          <p:nvSpPr>
            <p:cNvPr id="28" name="Freeform 90"/>
            <p:cNvSpPr/>
            <p:nvPr/>
          </p:nvSpPr>
          <p:spPr bwMode="auto">
            <a:xfrm>
              <a:off x="8163910" y="2277950"/>
              <a:ext cx="1904519" cy="241937"/>
            </a:xfrm>
            <a:custGeom>
              <a:avLst/>
              <a:gdLst>
                <a:gd name="T0" fmla="*/ 1208 w 1291"/>
                <a:gd name="T1" fmla="*/ 0 h 164"/>
                <a:gd name="T2" fmla="*/ 163 w 1291"/>
                <a:gd name="T3" fmla="*/ 0 h 164"/>
                <a:gd name="T4" fmla="*/ 0 w 1291"/>
                <a:gd name="T5" fmla="*/ 164 h 164"/>
                <a:gd name="T6" fmla="*/ 1208 w 1291"/>
                <a:gd name="T7" fmla="*/ 164 h 164"/>
                <a:gd name="T8" fmla="*/ 1291 w 1291"/>
                <a:gd name="T9" fmla="*/ 83 h 164"/>
                <a:gd name="T10" fmla="*/ 1208 w 1291"/>
                <a:gd name="T11" fmla="*/ 0 h 164"/>
                <a:gd name="T12" fmla="*/ 1208 w 1291"/>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291" h="164">
                  <a:moveTo>
                    <a:pt x="1208" y="0"/>
                  </a:moveTo>
                  <a:lnTo>
                    <a:pt x="163" y="0"/>
                  </a:lnTo>
                  <a:lnTo>
                    <a:pt x="0" y="164"/>
                  </a:lnTo>
                  <a:lnTo>
                    <a:pt x="1208" y="164"/>
                  </a:lnTo>
                  <a:lnTo>
                    <a:pt x="1291" y="83"/>
                  </a:lnTo>
                  <a:lnTo>
                    <a:pt x="1208" y="0"/>
                  </a:lnTo>
                  <a:lnTo>
                    <a:pt x="120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91"/>
            <p:cNvSpPr/>
            <p:nvPr/>
          </p:nvSpPr>
          <p:spPr bwMode="auto">
            <a:xfrm>
              <a:off x="10002044" y="2277950"/>
              <a:ext cx="174077" cy="241937"/>
            </a:xfrm>
            <a:custGeom>
              <a:avLst/>
              <a:gdLst>
                <a:gd name="T0" fmla="*/ 0 w 118"/>
                <a:gd name="T1" fmla="*/ 164 h 164"/>
                <a:gd name="T2" fmla="*/ 83 w 118"/>
                <a:gd name="T3" fmla="*/ 83 h 164"/>
                <a:gd name="T4" fmla="*/ 0 w 118"/>
                <a:gd name="T5" fmla="*/ 0 h 164"/>
                <a:gd name="T6" fmla="*/ 118 w 118"/>
                <a:gd name="T7" fmla="*/ 0 h 164"/>
                <a:gd name="T8" fmla="*/ 118 w 118"/>
                <a:gd name="T9" fmla="*/ 164 h 164"/>
                <a:gd name="T10" fmla="*/ 0 w 118"/>
                <a:gd name="T11" fmla="*/ 164 h 164"/>
                <a:gd name="T12" fmla="*/ 0 w 118"/>
                <a:gd name="T13" fmla="*/ 164 h 164"/>
                <a:gd name="T14" fmla="*/ 0 w 118"/>
                <a:gd name="T15" fmla="*/ 164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64">
                  <a:moveTo>
                    <a:pt x="0" y="164"/>
                  </a:moveTo>
                  <a:lnTo>
                    <a:pt x="83" y="83"/>
                  </a:lnTo>
                  <a:lnTo>
                    <a:pt x="0" y="0"/>
                  </a:lnTo>
                  <a:lnTo>
                    <a:pt x="118" y="0"/>
                  </a:lnTo>
                  <a:lnTo>
                    <a:pt x="118" y="164"/>
                  </a:lnTo>
                  <a:lnTo>
                    <a:pt x="0" y="164"/>
                  </a:lnTo>
                  <a:lnTo>
                    <a:pt x="0" y="164"/>
                  </a:lnTo>
                  <a:lnTo>
                    <a:pt x="0" y="1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30" name="Freeform 92"/>
          <p:cNvSpPr/>
          <p:nvPr/>
        </p:nvSpPr>
        <p:spPr bwMode="auto">
          <a:xfrm>
            <a:off x="10176121" y="1921956"/>
            <a:ext cx="241937" cy="1028234"/>
          </a:xfrm>
          <a:custGeom>
            <a:avLst/>
            <a:gdLst>
              <a:gd name="T0" fmla="*/ 164 w 164"/>
              <a:gd name="T1" fmla="*/ 533 h 697"/>
              <a:gd name="T2" fmla="*/ 0 w 164"/>
              <a:gd name="T3" fmla="*/ 697 h 697"/>
              <a:gd name="T4" fmla="*/ 0 w 164"/>
              <a:gd name="T5" fmla="*/ 166 h 697"/>
              <a:gd name="T6" fmla="*/ 164 w 164"/>
              <a:gd name="T7" fmla="*/ 0 h 697"/>
              <a:gd name="T8" fmla="*/ 164 w 164"/>
              <a:gd name="T9" fmla="*/ 533 h 697"/>
              <a:gd name="T10" fmla="*/ 164 w 164"/>
              <a:gd name="T11" fmla="*/ 533 h 697"/>
              <a:gd name="T12" fmla="*/ 164 w 164"/>
              <a:gd name="T13" fmla="*/ 533 h 697"/>
            </a:gdLst>
            <a:ahLst/>
            <a:cxnLst>
              <a:cxn ang="0">
                <a:pos x="T0" y="T1"/>
              </a:cxn>
              <a:cxn ang="0">
                <a:pos x="T2" y="T3"/>
              </a:cxn>
              <a:cxn ang="0">
                <a:pos x="T4" y="T5"/>
              </a:cxn>
              <a:cxn ang="0">
                <a:pos x="T6" y="T7"/>
              </a:cxn>
              <a:cxn ang="0">
                <a:pos x="T8" y="T9"/>
              </a:cxn>
              <a:cxn ang="0">
                <a:pos x="T10" y="T11"/>
              </a:cxn>
              <a:cxn ang="0">
                <a:pos x="T12" y="T13"/>
              </a:cxn>
            </a:cxnLst>
            <a:rect l="0" t="0" r="r" b="b"/>
            <a:pathLst>
              <a:path w="164" h="697">
                <a:moveTo>
                  <a:pt x="164" y="533"/>
                </a:moveTo>
                <a:lnTo>
                  <a:pt x="0" y="697"/>
                </a:lnTo>
                <a:lnTo>
                  <a:pt x="0" y="166"/>
                </a:lnTo>
                <a:lnTo>
                  <a:pt x="164" y="0"/>
                </a:lnTo>
                <a:lnTo>
                  <a:pt x="164" y="533"/>
                </a:lnTo>
                <a:lnTo>
                  <a:pt x="164" y="533"/>
                </a:lnTo>
                <a:lnTo>
                  <a:pt x="164" y="533"/>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93"/>
          <p:cNvSpPr/>
          <p:nvPr/>
        </p:nvSpPr>
        <p:spPr bwMode="auto">
          <a:xfrm>
            <a:off x="10176121" y="1921956"/>
            <a:ext cx="2016636" cy="244888"/>
          </a:xfrm>
          <a:custGeom>
            <a:avLst/>
            <a:gdLst>
              <a:gd name="T0" fmla="*/ 1367 w 1367"/>
              <a:gd name="T1" fmla="*/ 0 h 166"/>
              <a:gd name="T2" fmla="*/ 164 w 1367"/>
              <a:gd name="T3" fmla="*/ 0 h 166"/>
              <a:gd name="T4" fmla="*/ 0 w 1367"/>
              <a:gd name="T5" fmla="*/ 166 h 166"/>
              <a:gd name="T6" fmla="*/ 1367 w 1367"/>
              <a:gd name="T7" fmla="*/ 166 h 166"/>
              <a:gd name="T8" fmla="*/ 1367 w 1367"/>
              <a:gd name="T9" fmla="*/ 0 h 166"/>
            </a:gdLst>
            <a:ahLst/>
            <a:cxnLst>
              <a:cxn ang="0">
                <a:pos x="T0" y="T1"/>
              </a:cxn>
              <a:cxn ang="0">
                <a:pos x="T2" y="T3"/>
              </a:cxn>
              <a:cxn ang="0">
                <a:pos x="T4" y="T5"/>
              </a:cxn>
              <a:cxn ang="0">
                <a:pos x="T6" y="T7"/>
              </a:cxn>
              <a:cxn ang="0">
                <a:pos x="T8" y="T9"/>
              </a:cxn>
            </a:cxnLst>
            <a:rect l="0" t="0" r="r" b="b"/>
            <a:pathLst>
              <a:path w="1367" h="166">
                <a:moveTo>
                  <a:pt x="1367" y="0"/>
                </a:moveTo>
                <a:lnTo>
                  <a:pt x="164" y="0"/>
                </a:lnTo>
                <a:lnTo>
                  <a:pt x="0" y="166"/>
                </a:lnTo>
                <a:lnTo>
                  <a:pt x="1367" y="166"/>
                </a:lnTo>
                <a:lnTo>
                  <a:pt x="1367"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nvGrpSpPr>
          <p:cNvPr id="32" name="Group 31"/>
          <p:cNvGrpSpPr/>
          <p:nvPr/>
        </p:nvGrpSpPr>
        <p:grpSpPr>
          <a:xfrm>
            <a:off x="10725483" y="836240"/>
            <a:ext cx="1096979" cy="983951"/>
            <a:chOff x="6696448" y="4034579"/>
            <a:chExt cx="2472050" cy="2217340"/>
          </a:xfrm>
        </p:grpSpPr>
        <p:sp>
          <p:nvSpPr>
            <p:cNvPr id="33" name="Freeform 32"/>
            <p:cNvSpPr/>
            <p:nvPr/>
          </p:nvSpPr>
          <p:spPr bwMode="auto">
            <a:xfrm>
              <a:off x="7935985" y="6207557"/>
              <a:ext cx="543799" cy="44362"/>
            </a:xfrm>
            <a:custGeom>
              <a:avLst/>
              <a:gdLst>
                <a:gd name="T0" fmla="*/ 622 w 622"/>
                <a:gd name="T1" fmla="*/ 31 h 51"/>
                <a:gd name="T2" fmla="*/ 622 w 622"/>
                <a:gd name="T3" fmla="*/ 20 h 51"/>
                <a:gd name="T4" fmla="*/ 602 w 622"/>
                <a:gd name="T5" fmla="*/ 0 h 51"/>
                <a:gd name="T6" fmla="*/ 0 w 622"/>
                <a:gd name="T7" fmla="*/ 0 h 51"/>
                <a:gd name="T8" fmla="*/ 0 w 622"/>
                <a:gd name="T9" fmla="*/ 51 h 51"/>
                <a:gd name="T10" fmla="*/ 602 w 622"/>
                <a:gd name="T11" fmla="*/ 51 h 51"/>
                <a:gd name="T12" fmla="*/ 622 w 622"/>
                <a:gd name="T13" fmla="*/ 31 h 51"/>
              </a:gdLst>
              <a:ahLst/>
              <a:cxnLst>
                <a:cxn ang="0">
                  <a:pos x="T0" y="T1"/>
                </a:cxn>
                <a:cxn ang="0">
                  <a:pos x="T2" y="T3"/>
                </a:cxn>
                <a:cxn ang="0">
                  <a:pos x="T4" y="T5"/>
                </a:cxn>
                <a:cxn ang="0">
                  <a:pos x="T6" y="T7"/>
                </a:cxn>
                <a:cxn ang="0">
                  <a:pos x="T8" y="T9"/>
                </a:cxn>
                <a:cxn ang="0">
                  <a:pos x="T10" y="T11"/>
                </a:cxn>
                <a:cxn ang="0">
                  <a:pos x="T12" y="T13"/>
                </a:cxn>
              </a:cxnLst>
              <a:rect l="0" t="0" r="r" b="b"/>
              <a:pathLst>
                <a:path w="622" h="51">
                  <a:moveTo>
                    <a:pt x="622" y="31"/>
                  </a:moveTo>
                  <a:cubicBezTo>
                    <a:pt x="622" y="20"/>
                    <a:pt x="622" y="20"/>
                    <a:pt x="622" y="20"/>
                  </a:cubicBezTo>
                  <a:cubicBezTo>
                    <a:pt x="622" y="9"/>
                    <a:pt x="613" y="0"/>
                    <a:pt x="602" y="0"/>
                  </a:cubicBezTo>
                  <a:cubicBezTo>
                    <a:pt x="0" y="0"/>
                    <a:pt x="0" y="0"/>
                    <a:pt x="0" y="0"/>
                  </a:cubicBezTo>
                  <a:cubicBezTo>
                    <a:pt x="0" y="51"/>
                    <a:pt x="0" y="51"/>
                    <a:pt x="0" y="51"/>
                  </a:cubicBezTo>
                  <a:cubicBezTo>
                    <a:pt x="602" y="51"/>
                    <a:pt x="602" y="51"/>
                    <a:pt x="602" y="51"/>
                  </a:cubicBezTo>
                  <a:cubicBezTo>
                    <a:pt x="613" y="51"/>
                    <a:pt x="622" y="42"/>
                    <a:pt x="622" y="31"/>
                  </a:cubicBezTo>
                  <a:close/>
                </a:path>
              </a:pathLst>
            </a:custGeom>
            <a:solidFill>
              <a:srgbClr val="F29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33"/>
            <p:cNvSpPr/>
            <p:nvPr/>
          </p:nvSpPr>
          <p:spPr bwMode="auto">
            <a:xfrm>
              <a:off x="7385162" y="6207557"/>
              <a:ext cx="550823" cy="44362"/>
            </a:xfrm>
            <a:custGeom>
              <a:avLst/>
              <a:gdLst>
                <a:gd name="T0" fmla="*/ 20 w 630"/>
                <a:gd name="T1" fmla="*/ 0 h 51"/>
                <a:gd name="T2" fmla="*/ 0 w 630"/>
                <a:gd name="T3" fmla="*/ 20 h 51"/>
                <a:gd name="T4" fmla="*/ 0 w 630"/>
                <a:gd name="T5" fmla="*/ 31 h 51"/>
                <a:gd name="T6" fmla="*/ 20 w 630"/>
                <a:gd name="T7" fmla="*/ 51 h 51"/>
                <a:gd name="T8" fmla="*/ 630 w 630"/>
                <a:gd name="T9" fmla="*/ 51 h 51"/>
                <a:gd name="T10" fmla="*/ 630 w 630"/>
                <a:gd name="T11" fmla="*/ 0 h 51"/>
                <a:gd name="T12" fmla="*/ 20 w 630"/>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630" h="51">
                  <a:moveTo>
                    <a:pt x="20" y="0"/>
                  </a:moveTo>
                  <a:cubicBezTo>
                    <a:pt x="9" y="0"/>
                    <a:pt x="0" y="9"/>
                    <a:pt x="0" y="20"/>
                  </a:cubicBezTo>
                  <a:cubicBezTo>
                    <a:pt x="0" y="31"/>
                    <a:pt x="0" y="31"/>
                    <a:pt x="0" y="31"/>
                  </a:cubicBezTo>
                  <a:cubicBezTo>
                    <a:pt x="0" y="42"/>
                    <a:pt x="9" y="51"/>
                    <a:pt x="20" y="51"/>
                  </a:cubicBezTo>
                  <a:cubicBezTo>
                    <a:pt x="630" y="51"/>
                    <a:pt x="630" y="51"/>
                    <a:pt x="630" y="51"/>
                  </a:cubicBezTo>
                  <a:cubicBezTo>
                    <a:pt x="630" y="0"/>
                    <a:pt x="630" y="0"/>
                    <a:pt x="630" y="0"/>
                  </a:cubicBezTo>
                  <a:lnTo>
                    <a:pt x="20" y="0"/>
                  </a:lnTo>
                  <a:close/>
                </a:path>
              </a:pathLst>
            </a:custGeom>
            <a:solidFill>
              <a:srgbClr val="E7CC29"/>
            </a:solidFill>
            <a:ln>
              <a:noFill/>
            </a:ln>
          </p:spPr>
          <p:txBody>
            <a:bodyPr vert="horz" wrap="square" lIns="91440" tIns="45720" rIns="91440" bIns="45720" numCol="1" anchor="t" anchorCtr="0" compatLnSpc="1"/>
            <a:lstStyle/>
            <a:p>
              <a:endParaRPr lang="en-US"/>
            </a:p>
          </p:txBody>
        </p:sp>
        <p:sp>
          <p:nvSpPr>
            <p:cNvPr id="35" name="Freeform 34"/>
            <p:cNvSpPr/>
            <p:nvPr/>
          </p:nvSpPr>
          <p:spPr bwMode="auto">
            <a:xfrm>
              <a:off x="7935985" y="5731040"/>
              <a:ext cx="486129" cy="473930"/>
            </a:xfrm>
            <a:custGeom>
              <a:avLst/>
              <a:gdLst>
                <a:gd name="T0" fmla="*/ 556 w 556"/>
                <a:gd name="T1" fmla="*/ 530 h 542"/>
                <a:gd name="T2" fmla="*/ 524 w 556"/>
                <a:gd name="T3" fmla="*/ 504 h 542"/>
                <a:gd name="T4" fmla="*/ 372 w 556"/>
                <a:gd name="T5" fmla="*/ 504 h 542"/>
                <a:gd name="T6" fmla="*/ 94 w 556"/>
                <a:gd name="T7" fmla="*/ 200 h 542"/>
                <a:gd name="T8" fmla="*/ 94 w 556"/>
                <a:gd name="T9" fmla="*/ 0 h 542"/>
                <a:gd name="T10" fmla="*/ 0 w 556"/>
                <a:gd name="T11" fmla="*/ 0 h 542"/>
                <a:gd name="T12" fmla="*/ 0 w 556"/>
                <a:gd name="T13" fmla="*/ 542 h 542"/>
                <a:gd name="T14" fmla="*/ 556 w 556"/>
                <a:gd name="T15" fmla="*/ 542 h 542"/>
                <a:gd name="T16" fmla="*/ 556 w 556"/>
                <a:gd name="T17" fmla="*/ 53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542">
                  <a:moveTo>
                    <a:pt x="556" y="530"/>
                  </a:moveTo>
                  <a:cubicBezTo>
                    <a:pt x="556" y="506"/>
                    <a:pt x="552" y="504"/>
                    <a:pt x="524" y="504"/>
                  </a:cubicBezTo>
                  <a:cubicBezTo>
                    <a:pt x="496" y="504"/>
                    <a:pt x="428" y="504"/>
                    <a:pt x="372" y="504"/>
                  </a:cubicBezTo>
                  <a:cubicBezTo>
                    <a:pt x="251" y="504"/>
                    <a:pt x="94" y="382"/>
                    <a:pt x="94" y="200"/>
                  </a:cubicBezTo>
                  <a:cubicBezTo>
                    <a:pt x="94" y="158"/>
                    <a:pt x="94" y="77"/>
                    <a:pt x="94" y="0"/>
                  </a:cubicBezTo>
                  <a:cubicBezTo>
                    <a:pt x="0" y="0"/>
                    <a:pt x="0" y="0"/>
                    <a:pt x="0" y="0"/>
                  </a:cubicBezTo>
                  <a:cubicBezTo>
                    <a:pt x="0" y="542"/>
                    <a:pt x="0" y="542"/>
                    <a:pt x="0" y="542"/>
                  </a:cubicBezTo>
                  <a:cubicBezTo>
                    <a:pt x="556" y="542"/>
                    <a:pt x="556" y="542"/>
                    <a:pt x="556" y="542"/>
                  </a:cubicBezTo>
                  <a:cubicBezTo>
                    <a:pt x="556" y="540"/>
                    <a:pt x="556" y="536"/>
                    <a:pt x="556" y="530"/>
                  </a:cubicBezTo>
                  <a:close/>
                </a:path>
              </a:pathLst>
            </a:custGeom>
            <a:solidFill>
              <a:srgbClr val="CE9D14"/>
            </a:solidFill>
            <a:ln>
              <a:noFill/>
            </a:ln>
          </p:spPr>
          <p:txBody>
            <a:bodyPr vert="horz" wrap="square" lIns="91440" tIns="45720" rIns="91440" bIns="45720" numCol="1" anchor="t" anchorCtr="0" compatLnSpc="1"/>
            <a:lstStyle/>
            <a:p>
              <a:endParaRPr lang="en-US"/>
            </a:p>
          </p:txBody>
        </p:sp>
        <p:sp>
          <p:nvSpPr>
            <p:cNvPr id="36" name="Freeform 35"/>
            <p:cNvSpPr/>
            <p:nvPr/>
          </p:nvSpPr>
          <p:spPr bwMode="auto">
            <a:xfrm>
              <a:off x="7442832" y="5731040"/>
              <a:ext cx="493153" cy="473930"/>
            </a:xfrm>
            <a:custGeom>
              <a:avLst/>
              <a:gdLst>
                <a:gd name="T0" fmla="*/ 462 w 564"/>
                <a:gd name="T1" fmla="*/ 0 h 542"/>
                <a:gd name="T2" fmla="*/ 462 w 564"/>
                <a:gd name="T3" fmla="*/ 200 h 542"/>
                <a:gd name="T4" fmla="*/ 184 w 564"/>
                <a:gd name="T5" fmla="*/ 504 h 542"/>
                <a:gd name="T6" fmla="*/ 32 w 564"/>
                <a:gd name="T7" fmla="*/ 504 h 542"/>
                <a:gd name="T8" fmla="*/ 0 w 564"/>
                <a:gd name="T9" fmla="*/ 530 h 542"/>
                <a:gd name="T10" fmla="*/ 0 w 564"/>
                <a:gd name="T11" fmla="*/ 542 h 542"/>
                <a:gd name="T12" fmla="*/ 564 w 564"/>
                <a:gd name="T13" fmla="*/ 542 h 542"/>
                <a:gd name="T14" fmla="*/ 564 w 564"/>
                <a:gd name="T15" fmla="*/ 0 h 542"/>
                <a:gd name="T16" fmla="*/ 462 w 564"/>
                <a:gd name="T17"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 h="542">
                  <a:moveTo>
                    <a:pt x="462" y="0"/>
                  </a:moveTo>
                  <a:cubicBezTo>
                    <a:pt x="462" y="77"/>
                    <a:pt x="462" y="158"/>
                    <a:pt x="462" y="200"/>
                  </a:cubicBezTo>
                  <a:cubicBezTo>
                    <a:pt x="462" y="382"/>
                    <a:pt x="305" y="504"/>
                    <a:pt x="184" y="504"/>
                  </a:cubicBezTo>
                  <a:cubicBezTo>
                    <a:pt x="128" y="504"/>
                    <a:pt x="60" y="504"/>
                    <a:pt x="32" y="504"/>
                  </a:cubicBezTo>
                  <a:cubicBezTo>
                    <a:pt x="4" y="504"/>
                    <a:pt x="0" y="506"/>
                    <a:pt x="0" y="530"/>
                  </a:cubicBezTo>
                  <a:cubicBezTo>
                    <a:pt x="0" y="536"/>
                    <a:pt x="0" y="540"/>
                    <a:pt x="0" y="542"/>
                  </a:cubicBezTo>
                  <a:cubicBezTo>
                    <a:pt x="564" y="542"/>
                    <a:pt x="564" y="542"/>
                    <a:pt x="564" y="542"/>
                  </a:cubicBezTo>
                  <a:cubicBezTo>
                    <a:pt x="564" y="0"/>
                    <a:pt x="564" y="0"/>
                    <a:pt x="564" y="0"/>
                  </a:cubicBezTo>
                  <a:lnTo>
                    <a:pt x="462" y="0"/>
                  </a:lnTo>
                  <a:close/>
                </a:path>
              </a:pathLst>
            </a:custGeom>
            <a:solidFill>
              <a:srgbClr val="E9B521"/>
            </a:solidFill>
            <a:ln>
              <a:noFill/>
            </a:ln>
          </p:spPr>
          <p:txBody>
            <a:bodyPr vert="horz" wrap="square" lIns="91440" tIns="45720" rIns="91440" bIns="45720" numCol="1" anchor="t" anchorCtr="0" compatLnSpc="1"/>
            <a:lstStyle/>
            <a:p>
              <a:endParaRPr lang="en-US"/>
            </a:p>
          </p:txBody>
        </p:sp>
        <p:sp>
          <p:nvSpPr>
            <p:cNvPr id="37" name="Freeform 36"/>
            <p:cNvSpPr/>
            <p:nvPr/>
          </p:nvSpPr>
          <p:spPr bwMode="auto">
            <a:xfrm>
              <a:off x="7935985" y="5561357"/>
              <a:ext cx="125691" cy="169683"/>
            </a:xfrm>
            <a:custGeom>
              <a:avLst/>
              <a:gdLst>
                <a:gd name="T0" fmla="*/ 144 w 144"/>
                <a:gd name="T1" fmla="*/ 154 h 194"/>
                <a:gd name="T2" fmla="*/ 144 w 144"/>
                <a:gd name="T3" fmla="*/ 40 h 194"/>
                <a:gd name="T4" fmla="*/ 104 w 144"/>
                <a:gd name="T5" fmla="*/ 0 h 194"/>
                <a:gd name="T6" fmla="*/ 0 w 144"/>
                <a:gd name="T7" fmla="*/ 0 h 194"/>
                <a:gd name="T8" fmla="*/ 0 w 144"/>
                <a:gd name="T9" fmla="*/ 194 h 194"/>
                <a:gd name="T10" fmla="*/ 104 w 144"/>
                <a:gd name="T11" fmla="*/ 194 h 194"/>
                <a:gd name="T12" fmla="*/ 144 w 144"/>
                <a:gd name="T13" fmla="*/ 154 h 194"/>
              </a:gdLst>
              <a:ahLst/>
              <a:cxnLst>
                <a:cxn ang="0">
                  <a:pos x="T0" y="T1"/>
                </a:cxn>
                <a:cxn ang="0">
                  <a:pos x="T2" y="T3"/>
                </a:cxn>
                <a:cxn ang="0">
                  <a:pos x="T4" y="T5"/>
                </a:cxn>
                <a:cxn ang="0">
                  <a:pos x="T6" y="T7"/>
                </a:cxn>
                <a:cxn ang="0">
                  <a:pos x="T8" y="T9"/>
                </a:cxn>
                <a:cxn ang="0">
                  <a:pos x="T10" y="T11"/>
                </a:cxn>
                <a:cxn ang="0">
                  <a:pos x="T12" y="T13"/>
                </a:cxn>
              </a:cxnLst>
              <a:rect l="0" t="0" r="r" b="b"/>
              <a:pathLst>
                <a:path w="144" h="194">
                  <a:moveTo>
                    <a:pt x="144" y="154"/>
                  </a:moveTo>
                  <a:cubicBezTo>
                    <a:pt x="144" y="40"/>
                    <a:pt x="144" y="40"/>
                    <a:pt x="144" y="40"/>
                  </a:cubicBezTo>
                  <a:cubicBezTo>
                    <a:pt x="144" y="18"/>
                    <a:pt x="126" y="0"/>
                    <a:pt x="104" y="0"/>
                  </a:cubicBezTo>
                  <a:cubicBezTo>
                    <a:pt x="0" y="0"/>
                    <a:pt x="0" y="0"/>
                    <a:pt x="0" y="0"/>
                  </a:cubicBezTo>
                  <a:cubicBezTo>
                    <a:pt x="0" y="194"/>
                    <a:pt x="0" y="194"/>
                    <a:pt x="0" y="194"/>
                  </a:cubicBezTo>
                  <a:cubicBezTo>
                    <a:pt x="104" y="194"/>
                    <a:pt x="104" y="194"/>
                    <a:pt x="104" y="194"/>
                  </a:cubicBezTo>
                  <a:cubicBezTo>
                    <a:pt x="126" y="194"/>
                    <a:pt x="144" y="176"/>
                    <a:pt x="144" y="154"/>
                  </a:cubicBezTo>
                  <a:close/>
                </a:path>
              </a:pathLst>
            </a:custGeom>
            <a:solidFill>
              <a:srgbClr val="F29B3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37"/>
            <p:cNvSpPr/>
            <p:nvPr/>
          </p:nvSpPr>
          <p:spPr bwMode="auto">
            <a:xfrm>
              <a:off x="7802900" y="5561357"/>
              <a:ext cx="133085" cy="169683"/>
            </a:xfrm>
            <a:custGeom>
              <a:avLst/>
              <a:gdLst>
                <a:gd name="T0" fmla="*/ 40 w 152"/>
                <a:gd name="T1" fmla="*/ 0 h 194"/>
                <a:gd name="T2" fmla="*/ 0 w 152"/>
                <a:gd name="T3" fmla="*/ 40 h 194"/>
                <a:gd name="T4" fmla="*/ 0 w 152"/>
                <a:gd name="T5" fmla="*/ 154 h 194"/>
                <a:gd name="T6" fmla="*/ 40 w 152"/>
                <a:gd name="T7" fmla="*/ 194 h 194"/>
                <a:gd name="T8" fmla="*/ 152 w 152"/>
                <a:gd name="T9" fmla="*/ 194 h 194"/>
                <a:gd name="T10" fmla="*/ 152 w 152"/>
                <a:gd name="T11" fmla="*/ 0 h 194"/>
                <a:gd name="T12" fmla="*/ 40 w 152"/>
                <a:gd name="T13" fmla="*/ 0 h 194"/>
              </a:gdLst>
              <a:ahLst/>
              <a:cxnLst>
                <a:cxn ang="0">
                  <a:pos x="T0" y="T1"/>
                </a:cxn>
                <a:cxn ang="0">
                  <a:pos x="T2" y="T3"/>
                </a:cxn>
                <a:cxn ang="0">
                  <a:pos x="T4" y="T5"/>
                </a:cxn>
                <a:cxn ang="0">
                  <a:pos x="T6" y="T7"/>
                </a:cxn>
                <a:cxn ang="0">
                  <a:pos x="T8" y="T9"/>
                </a:cxn>
                <a:cxn ang="0">
                  <a:pos x="T10" y="T11"/>
                </a:cxn>
                <a:cxn ang="0">
                  <a:pos x="T12" y="T13"/>
                </a:cxn>
              </a:cxnLst>
              <a:rect l="0" t="0" r="r" b="b"/>
              <a:pathLst>
                <a:path w="152" h="194">
                  <a:moveTo>
                    <a:pt x="40" y="0"/>
                  </a:moveTo>
                  <a:cubicBezTo>
                    <a:pt x="18" y="0"/>
                    <a:pt x="0" y="18"/>
                    <a:pt x="0" y="40"/>
                  </a:cubicBezTo>
                  <a:cubicBezTo>
                    <a:pt x="0" y="154"/>
                    <a:pt x="0" y="154"/>
                    <a:pt x="0" y="154"/>
                  </a:cubicBezTo>
                  <a:cubicBezTo>
                    <a:pt x="0" y="176"/>
                    <a:pt x="18" y="194"/>
                    <a:pt x="40" y="194"/>
                  </a:cubicBezTo>
                  <a:cubicBezTo>
                    <a:pt x="152" y="194"/>
                    <a:pt x="152" y="194"/>
                    <a:pt x="152" y="194"/>
                  </a:cubicBezTo>
                  <a:cubicBezTo>
                    <a:pt x="152" y="0"/>
                    <a:pt x="152" y="0"/>
                    <a:pt x="152" y="0"/>
                  </a:cubicBezTo>
                  <a:lnTo>
                    <a:pt x="40" y="0"/>
                  </a:lnTo>
                  <a:close/>
                </a:path>
              </a:pathLst>
            </a:custGeom>
            <a:solidFill>
              <a:srgbClr val="E7CC29"/>
            </a:solidFill>
            <a:ln>
              <a:noFill/>
            </a:ln>
          </p:spPr>
          <p:txBody>
            <a:bodyPr vert="horz" wrap="square" lIns="91440" tIns="45720" rIns="91440" bIns="45720" numCol="1" anchor="t" anchorCtr="0" compatLnSpc="1"/>
            <a:lstStyle/>
            <a:p>
              <a:endParaRPr lang="en-US"/>
            </a:p>
          </p:txBody>
        </p:sp>
        <p:sp>
          <p:nvSpPr>
            <p:cNvPr id="39" name="Freeform 38"/>
            <p:cNvSpPr/>
            <p:nvPr/>
          </p:nvSpPr>
          <p:spPr bwMode="auto">
            <a:xfrm>
              <a:off x="7935985" y="4225334"/>
              <a:ext cx="706458" cy="1336023"/>
            </a:xfrm>
            <a:custGeom>
              <a:avLst/>
              <a:gdLst>
                <a:gd name="T0" fmla="*/ 808 w 808"/>
                <a:gd name="T1" fmla="*/ 630 h 1528"/>
                <a:gd name="T2" fmla="*/ 808 w 808"/>
                <a:gd name="T3" fmla="*/ 0 h 1528"/>
                <a:gd name="T4" fmla="*/ 0 w 808"/>
                <a:gd name="T5" fmla="*/ 0 h 1528"/>
                <a:gd name="T6" fmla="*/ 0 w 808"/>
                <a:gd name="T7" fmla="*/ 1528 h 1528"/>
                <a:gd name="T8" fmla="*/ 99 w 808"/>
                <a:gd name="T9" fmla="*/ 1528 h 1528"/>
                <a:gd name="T10" fmla="*/ 808 w 808"/>
                <a:gd name="T11" fmla="*/ 630 h 1528"/>
              </a:gdLst>
              <a:ahLst/>
              <a:cxnLst>
                <a:cxn ang="0">
                  <a:pos x="T0" y="T1"/>
                </a:cxn>
                <a:cxn ang="0">
                  <a:pos x="T2" y="T3"/>
                </a:cxn>
                <a:cxn ang="0">
                  <a:pos x="T4" y="T5"/>
                </a:cxn>
                <a:cxn ang="0">
                  <a:pos x="T6" y="T7"/>
                </a:cxn>
                <a:cxn ang="0">
                  <a:pos x="T8" y="T9"/>
                </a:cxn>
                <a:cxn ang="0">
                  <a:pos x="T10" y="T11"/>
                </a:cxn>
              </a:cxnLst>
              <a:rect l="0" t="0" r="r" b="b"/>
              <a:pathLst>
                <a:path w="808" h="1528">
                  <a:moveTo>
                    <a:pt x="808" y="630"/>
                  </a:moveTo>
                  <a:cubicBezTo>
                    <a:pt x="808" y="422"/>
                    <a:pt x="808" y="100"/>
                    <a:pt x="808" y="0"/>
                  </a:cubicBezTo>
                  <a:cubicBezTo>
                    <a:pt x="0" y="0"/>
                    <a:pt x="0" y="0"/>
                    <a:pt x="0" y="0"/>
                  </a:cubicBezTo>
                  <a:cubicBezTo>
                    <a:pt x="0" y="1528"/>
                    <a:pt x="0" y="1528"/>
                    <a:pt x="0" y="1528"/>
                  </a:cubicBezTo>
                  <a:cubicBezTo>
                    <a:pt x="99" y="1528"/>
                    <a:pt x="99" y="1528"/>
                    <a:pt x="99" y="1528"/>
                  </a:cubicBezTo>
                  <a:cubicBezTo>
                    <a:pt x="164" y="1402"/>
                    <a:pt x="808" y="1128"/>
                    <a:pt x="808" y="630"/>
                  </a:cubicBezTo>
                  <a:close/>
                </a:path>
              </a:pathLst>
            </a:custGeom>
            <a:solidFill>
              <a:srgbClr val="CE9D14"/>
            </a:solidFill>
            <a:ln>
              <a:noFill/>
            </a:ln>
          </p:spPr>
          <p:txBody>
            <a:bodyPr vert="horz" wrap="square" lIns="91440" tIns="45720" rIns="91440" bIns="45720" numCol="1" anchor="t" anchorCtr="0" compatLnSpc="1"/>
            <a:lstStyle/>
            <a:p>
              <a:endParaRPr lang="en-US"/>
            </a:p>
          </p:txBody>
        </p:sp>
        <p:sp>
          <p:nvSpPr>
            <p:cNvPr id="40" name="Freeform 39"/>
            <p:cNvSpPr/>
            <p:nvPr/>
          </p:nvSpPr>
          <p:spPr bwMode="auto">
            <a:xfrm>
              <a:off x="7221763" y="4225334"/>
              <a:ext cx="714222" cy="1336023"/>
            </a:xfrm>
            <a:custGeom>
              <a:avLst/>
              <a:gdLst>
                <a:gd name="T0" fmla="*/ 0 w 817"/>
                <a:gd name="T1" fmla="*/ 0 h 1528"/>
                <a:gd name="T2" fmla="*/ 0 w 817"/>
                <a:gd name="T3" fmla="*/ 630 h 1528"/>
                <a:gd name="T4" fmla="*/ 710 w 817"/>
                <a:gd name="T5" fmla="*/ 1528 h 1528"/>
                <a:gd name="T6" fmla="*/ 817 w 817"/>
                <a:gd name="T7" fmla="*/ 1528 h 1528"/>
                <a:gd name="T8" fmla="*/ 817 w 817"/>
                <a:gd name="T9" fmla="*/ 0 h 1528"/>
                <a:gd name="T10" fmla="*/ 0 w 817"/>
                <a:gd name="T11" fmla="*/ 0 h 1528"/>
              </a:gdLst>
              <a:ahLst/>
              <a:cxnLst>
                <a:cxn ang="0">
                  <a:pos x="T0" y="T1"/>
                </a:cxn>
                <a:cxn ang="0">
                  <a:pos x="T2" y="T3"/>
                </a:cxn>
                <a:cxn ang="0">
                  <a:pos x="T4" y="T5"/>
                </a:cxn>
                <a:cxn ang="0">
                  <a:pos x="T6" y="T7"/>
                </a:cxn>
                <a:cxn ang="0">
                  <a:pos x="T8" y="T9"/>
                </a:cxn>
                <a:cxn ang="0">
                  <a:pos x="T10" y="T11"/>
                </a:cxn>
              </a:cxnLst>
              <a:rect l="0" t="0" r="r" b="b"/>
              <a:pathLst>
                <a:path w="817" h="1528">
                  <a:moveTo>
                    <a:pt x="0" y="0"/>
                  </a:moveTo>
                  <a:cubicBezTo>
                    <a:pt x="0" y="100"/>
                    <a:pt x="0" y="422"/>
                    <a:pt x="0" y="630"/>
                  </a:cubicBezTo>
                  <a:cubicBezTo>
                    <a:pt x="0" y="1128"/>
                    <a:pt x="645" y="1402"/>
                    <a:pt x="710" y="1528"/>
                  </a:cubicBezTo>
                  <a:cubicBezTo>
                    <a:pt x="817" y="1528"/>
                    <a:pt x="817" y="1528"/>
                    <a:pt x="817" y="1528"/>
                  </a:cubicBezTo>
                  <a:cubicBezTo>
                    <a:pt x="817" y="0"/>
                    <a:pt x="817" y="0"/>
                    <a:pt x="817" y="0"/>
                  </a:cubicBezTo>
                  <a:lnTo>
                    <a:pt x="0" y="0"/>
                  </a:lnTo>
                  <a:close/>
                </a:path>
              </a:pathLst>
            </a:custGeom>
            <a:solidFill>
              <a:srgbClr val="E9B52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40"/>
            <p:cNvSpPr/>
            <p:nvPr/>
          </p:nvSpPr>
          <p:spPr bwMode="auto">
            <a:xfrm>
              <a:off x="8316386" y="4183190"/>
              <a:ext cx="852112" cy="1138614"/>
            </a:xfrm>
            <a:custGeom>
              <a:avLst/>
              <a:gdLst>
                <a:gd name="T0" fmla="*/ 395 w 975"/>
                <a:gd name="T1" fmla="*/ 0 h 1302"/>
                <a:gd name="T2" fmla="*/ 395 w 975"/>
                <a:gd name="T3" fmla="*/ 48 h 1302"/>
                <a:gd name="T4" fmla="*/ 373 w 975"/>
                <a:gd name="T5" fmla="*/ 48 h 1302"/>
                <a:gd name="T6" fmla="*/ 373 w 975"/>
                <a:gd name="T7" fmla="*/ 160 h 1302"/>
                <a:gd name="T8" fmla="*/ 815 w 975"/>
                <a:gd name="T9" fmla="*/ 160 h 1302"/>
                <a:gd name="T10" fmla="*/ 815 w 975"/>
                <a:gd name="T11" fmla="*/ 616 h 1302"/>
                <a:gd name="T12" fmla="*/ 644 w 975"/>
                <a:gd name="T13" fmla="*/ 889 h 1302"/>
                <a:gd name="T14" fmla="*/ 265 w 975"/>
                <a:gd name="T15" fmla="*/ 1091 h 1302"/>
                <a:gd name="T16" fmla="*/ 202 w 975"/>
                <a:gd name="T17" fmla="*/ 1106 h 1302"/>
                <a:gd name="T18" fmla="*/ 0 w 975"/>
                <a:gd name="T19" fmla="*/ 1302 h 1302"/>
                <a:gd name="T20" fmla="*/ 308 w 975"/>
                <a:gd name="T21" fmla="*/ 1245 h 1302"/>
                <a:gd name="T22" fmla="*/ 975 w 975"/>
                <a:gd name="T23" fmla="*/ 616 h 1302"/>
                <a:gd name="T24" fmla="*/ 975 w 975"/>
                <a:gd name="T25" fmla="*/ 0 h 1302"/>
                <a:gd name="T26" fmla="*/ 395 w 975"/>
                <a:gd name="T27" fmla="*/ 0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5" h="1302">
                  <a:moveTo>
                    <a:pt x="395" y="0"/>
                  </a:moveTo>
                  <a:cubicBezTo>
                    <a:pt x="395" y="48"/>
                    <a:pt x="395" y="48"/>
                    <a:pt x="395" y="48"/>
                  </a:cubicBezTo>
                  <a:cubicBezTo>
                    <a:pt x="373" y="48"/>
                    <a:pt x="373" y="48"/>
                    <a:pt x="373" y="48"/>
                  </a:cubicBezTo>
                  <a:cubicBezTo>
                    <a:pt x="373" y="73"/>
                    <a:pt x="373" y="112"/>
                    <a:pt x="373" y="160"/>
                  </a:cubicBezTo>
                  <a:cubicBezTo>
                    <a:pt x="815" y="160"/>
                    <a:pt x="815" y="160"/>
                    <a:pt x="815" y="160"/>
                  </a:cubicBezTo>
                  <a:cubicBezTo>
                    <a:pt x="815" y="616"/>
                    <a:pt x="815" y="616"/>
                    <a:pt x="815" y="616"/>
                  </a:cubicBezTo>
                  <a:cubicBezTo>
                    <a:pt x="815" y="699"/>
                    <a:pt x="755" y="796"/>
                    <a:pt x="644" y="889"/>
                  </a:cubicBezTo>
                  <a:cubicBezTo>
                    <a:pt x="538" y="978"/>
                    <a:pt x="393" y="1056"/>
                    <a:pt x="265" y="1091"/>
                  </a:cubicBezTo>
                  <a:cubicBezTo>
                    <a:pt x="244" y="1096"/>
                    <a:pt x="223" y="1102"/>
                    <a:pt x="202" y="1106"/>
                  </a:cubicBezTo>
                  <a:cubicBezTo>
                    <a:pt x="141" y="1180"/>
                    <a:pt x="70" y="1245"/>
                    <a:pt x="0" y="1302"/>
                  </a:cubicBezTo>
                  <a:cubicBezTo>
                    <a:pt x="92" y="1292"/>
                    <a:pt x="200" y="1274"/>
                    <a:pt x="308" y="1245"/>
                  </a:cubicBezTo>
                  <a:cubicBezTo>
                    <a:pt x="589" y="1168"/>
                    <a:pt x="975" y="909"/>
                    <a:pt x="975" y="616"/>
                  </a:cubicBezTo>
                  <a:cubicBezTo>
                    <a:pt x="975" y="466"/>
                    <a:pt x="975" y="0"/>
                    <a:pt x="975" y="0"/>
                  </a:cubicBezTo>
                  <a:lnTo>
                    <a:pt x="395" y="0"/>
                  </a:lnTo>
                  <a:close/>
                </a:path>
              </a:pathLst>
            </a:custGeom>
            <a:solidFill>
              <a:srgbClr val="CE9D14"/>
            </a:solidFill>
            <a:ln>
              <a:noFill/>
            </a:ln>
          </p:spPr>
          <p:txBody>
            <a:bodyPr vert="horz" wrap="square" lIns="91440" tIns="45720" rIns="91440" bIns="45720" numCol="1" anchor="t" anchorCtr="0" compatLnSpc="1"/>
            <a:lstStyle/>
            <a:p>
              <a:endParaRPr lang="en-US"/>
            </a:p>
          </p:txBody>
        </p:sp>
        <p:sp>
          <p:nvSpPr>
            <p:cNvPr id="42" name="Freeform 41"/>
            <p:cNvSpPr/>
            <p:nvPr/>
          </p:nvSpPr>
          <p:spPr bwMode="auto">
            <a:xfrm>
              <a:off x="6696448" y="4183190"/>
              <a:ext cx="852112" cy="1138614"/>
            </a:xfrm>
            <a:custGeom>
              <a:avLst/>
              <a:gdLst>
                <a:gd name="T0" fmla="*/ 773 w 975"/>
                <a:gd name="T1" fmla="*/ 1106 h 1302"/>
                <a:gd name="T2" fmla="*/ 710 w 975"/>
                <a:gd name="T3" fmla="*/ 1091 h 1302"/>
                <a:gd name="T4" fmla="*/ 331 w 975"/>
                <a:gd name="T5" fmla="*/ 889 h 1302"/>
                <a:gd name="T6" fmla="*/ 160 w 975"/>
                <a:gd name="T7" fmla="*/ 616 h 1302"/>
                <a:gd name="T8" fmla="*/ 160 w 975"/>
                <a:gd name="T9" fmla="*/ 160 h 1302"/>
                <a:gd name="T10" fmla="*/ 601 w 975"/>
                <a:gd name="T11" fmla="*/ 160 h 1302"/>
                <a:gd name="T12" fmla="*/ 601 w 975"/>
                <a:gd name="T13" fmla="*/ 48 h 1302"/>
                <a:gd name="T14" fmla="*/ 580 w 975"/>
                <a:gd name="T15" fmla="*/ 48 h 1302"/>
                <a:gd name="T16" fmla="*/ 580 w 975"/>
                <a:gd name="T17" fmla="*/ 0 h 1302"/>
                <a:gd name="T18" fmla="*/ 0 w 975"/>
                <a:gd name="T19" fmla="*/ 0 h 1302"/>
                <a:gd name="T20" fmla="*/ 0 w 975"/>
                <a:gd name="T21" fmla="*/ 616 h 1302"/>
                <a:gd name="T22" fmla="*/ 667 w 975"/>
                <a:gd name="T23" fmla="*/ 1245 h 1302"/>
                <a:gd name="T24" fmla="*/ 975 w 975"/>
                <a:gd name="T25" fmla="*/ 1302 h 1302"/>
                <a:gd name="T26" fmla="*/ 773 w 975"/>
                <a:gd name="T27" fmla="*/ 1106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5" h="1302">
                  <a:moveTo>
                    <a:pt x="773" y="1106"/>
                  </a:moveTo>
                  <a:cubicBezTo>
                    <a:pt x="752" y="1102"/>
                    <a:pt x="731" y="1096"/>
                    <a:pt x="710" y="1091"/>
                  </a:cubicBezTo>
                  <a:cubicBezTo>
                    <a:pt x="582" y="1056"/>
                    <a:pt x="437" y="978"/>
                    <a:pt x="331" y="889"/>
                  </a:cubicBezTo>
                  <a:cubicBezTo>
                    <a:pt x="220" y="796"/>
                    <a:pt x="160" y="699"/>
                    <a:pt x="160" y="616"/>
                  </a:cubicBezTo>
                  <a:cubicBezTo>
                    <a:pt x="160" y="160"/>
                    <a:pt x="160" y="160"/>
                    <a:pt x="160" y="160"/>
                  </a:cubicBezTo>
                  <a:cubicBezTo>
                    <a:pt x="601" y="160"/>
                    <a:pt x="601" y="160"/>
                    <a:pt x="601" y="160"/>
                  </a:cubicBezTo>
                  <a:cubicBezTo>
                    <a:pt x="601" y="112"/>
                    <a:pt x="601" y="73"/>
                    <a:pt x="601" y="48"/>
                  </a:cubicBezTo>
                  <a:cubicBezTo>
                    <a:pt x="580" y="48"/>
                    <a:pt x="580" y="48"/>
                    <a:pt x="580" y="48"/>
                  </a:cubicBezTo>
                  <a:cubicBezTo>
                    <a:pt x="580" y="0"/>
                    <a:pt x="580" y="0"/>
                    <a:pt x="580" y="0"/>
                  </a:cubicBezTo>
                  <a:cubicBezTo>
                    <a:pt x="0" y="0"/>
                    <a:pt x="0" y="0"/>
                    <a:pt x="0" y="0"/>
                  </a:cubicBezTo>
                  <a:cubicBezTo>
                    <a:pt x="0" y="0"/>
                    <a:pt x="0" y="466"/>
                    <a:pt x="0" y="616"/>
                  </a:cubicBezTo>
                  <a:cubicBezTo>
                    <a:pt x="0" y="909"/>
                    <a:pt x="386" y="1168"/>
                    <a:pt x="667" y="1245"/>
                  </a:cubicBezTo>
                  <a:cubicBezTo>
                    <a:pt x="775" y="1274"/>
                    <a:pt x="883" y="1292"/>
                    <a:pt x="975" y="1302"/>
                  </a:cubicBezTo>
                  <a:cubicBezTo>
                    <a:pt x="905" y="1245"/>
                    <a:pt x="834" y="1180"/>
                    <a:pt x="773" y="1106"/>
                  </a:cubicBezTo>
                  <a:close/>
                </a:path>
              </a:pathLst>
            </a:custGeom>
            <a:solidFill>
              <a:srgbClr val="E7CC29"/>
            </a:solidFill>
            <a:ln>
              <a:noFill/>
            </a:ln>
          </p:spPr>
          <p:txBody>
            <a:bodyPr vert="horz" wrap="square" lIns="91440" tIns="45720" rIns="91440" bIns="45720" numCol="1" anchor="t" anchorCtr="0" compatLnSpc="1"/>
            <a:lstStyle/>
            <a:p>
              <a:endParaRPr lang="en-US"/>
            </a:p>
          </p:txBody>
        </p:sp>
        <p:sp>
          <p:nvSpPr>
            <p:cNvPr id="43" name="Freeform 42"/>
            <p:cNvSpPr/>
            <p:nvPr/>
          </p:nvSpPr>
          <p:spPr bwMode="auto">
            <a:xfrm>
              <a:off x="7935985" y="4115169"/>
              <a:ext cx="725682" cy="110165"/>
            </a:xfrm>
            <a:custGeom>
              <a:avLst/>
              <a:gdLst>
                <a:gd name="T0" fmla="*/ 0 w 1963"/>
                <a:gd name="T1" fmla="*/ 298 h 298"/>
                <a:gd name="T2" fmla="*/ 1911 w 1963"/>
                <a:gd name="T3" fmla="*/ 298 h 298"/>
                <a:gd name="T4" fmla="*/ 1963 w 1963"/>
                <a:gd name="T5" fmla="*/ 298 h 298"/>
                <a:gd name="T6" fmla="*/ 1963 w 1963"/>
                <a:gd name="T7" fmla="*/ 0 h 298"/>
                <a:gd name="T8" fmla="*/ 1911 w 1963"/>
                <a:gd name="T9" fmla="*/ 0 h 298"/>
                <a:gd name="T10" fmla="*/ 0 w 1963"/>
                <a:gd name="T11" fmla="*/ 0 h 298"/>
                <a:gd name="T12" fmla="*/ 0 w 1963"/>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963" h="298">
                  <a:moveTo>
                    <a:pt x="0" y="298"/>
                  </a:moveTo>
                  <a:lnTo>
                    <a:pt x="1911" y="298"/>
                  </a:lnTo>
                  <a:lnTo>
                    <a:pt x="1963" y="298"/>
                  </a:lnTo>
                  <a:lnTo>
                    <a:pt x="1963" y="0"/>
                  </a:lnTo>
                  <a:lnTo>
                    <a:pt x="1911" y="0"/>
                  </a:lnTo>
                  <a:lnTo>
                    <a:pt x="0" y="0"/>
                  </a:lnTo>
                  <a:lnTo>
                    <a:pt x="0" y="298"/>
                  </a:lnTo>
                  <a:close/>
                </a:path>
              </a:pathLst>
            </a:custGeom>
            <a:solidFill>
              <a:srgbClr val="E9B521"/>
            </a:solidFill>
            <a:ln>
              <a:noFill/>
            </a:ln>
          </p:spPr>
          <p:txBody>
            <a:bodyPr vert="horz" wrap="square" lIns="91440" tIns="45720" rIns="91440" bIns="45720" numCol="1" anchor="t" anchorCtr="0" compatLnSpc="1"/>
            <a:lstStyle/>
            <a:p>
              <a:endParaRPr lang="en-US"/>
            </a:p>
          </p:txBody>
        </p:sp>
        <p:sp>
          <p:nvSpPr>
            <p:cNvPr id="44" name="Freeform 43"/>
            <p:cNvSpPr/>
            <p:nvPr/>
          </p:nvSpPr>
          <p:spPr bwMode="auto">
            <a:xfrm>
              <a:off x="7203279" y="4115169"/>
              <a:ext cx="732706" cy="110165"/>
            </a:xfrm>
            <a:custGeom>
              <a:avLst/>
              <a:gdLst>
                <a:gd name="T0" fmla="*/ 1982 w 1982"/>
                <a:gd name="T1" fmla="*/ 0 h 298"/>
                <a:gd name="T2" fmla="*/ 50 w 1982"/>
                <a:gd name="T3" fmla="*/ 0 h 298"/>
                <a:gd name="T4" fmla="*/ 0 w 1982"/>
                <a:gd name="T5" fmla="*/ 0 h 298"/>
                <a:gd name="T6" fmla="*/ 0 w 1982"/>
                <a:gd name="T7" fmla="*/ 298 h 298"/>
                <a:gd name="T8" fmla="*/ 50 w 1982"/>
                <a:gd name="T9" fmla="*/ 298 h 298"/>
                <a:gd name="T10" fmla="*/ 1982 w 1982"/>
                <a:gd name="T11" fmla="*/ 298 h 298"/>
                <a:gd name="T12" fmla="*/ 1982 w 1982"/>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1982" h="298">
                  <a:moveTo>
                    <a:pt x="1982" y="0"/>
                  </a:moveTo>
                  <a:lnTo>
                    <a:pt x="50" y="0"/>
                  </a:lnTo>
                  <a:lnTo>
                    <a:pt x="0" y="0"/>
                  </a:lnTo>
                  <a:lnTo>
                    <a:pt x="0" y="298"/>
                  </a:lnTo>
                  <a:lnTo>
                    <a:pt x="50" y="298"/>
                  </a:lnTo>
                  <a:lnTo>
                    <a:pt x="1982" y="298"/>
                  </a:lnTo>
                  <a:lnTo>
                    <a:pt x="1982" y="0"/>
                  </a:lnTo>
                  <a:close/>
                </a:path>
              </a:pathLst>
            </a:custGeom>
            <a:solidFill>
              <a:srgbClr val="E7CC29"/>
            </a:solidFill>
            <a:ln>
              <a:noFill/>
            </a:ln>
          </p:spPr>
          <p:txBody>
            <a:bodyPr vert="horz" wrap="square" lIns="91440" tIns="45720" rIns="91440" bIns="45720" numCol="1" anchor="t" anchorCtr="0" compatLnSpc="1"/>
            <a:lstStyle/>
            <a:p>
              <a:endParaRPr lang="en-US"/>
            </a:p>
          </p:txBody>
        </p:sp>
        <p:sp>
          <p:nvSpPr>
            <p:cNvPr id="45" name="Freeform 44"/>
            <p:cNvSpPr/>
            <p:nvPr/>
          </p:nvSpPr>
          <p:spPr bwMode="auto">
            <a:xfrm>
              <a:off x="7935985" y="4034579"/>
              <a:ext cx="706458" cy="80590"/>
            </a:xfrm>
            <a:custGeom>
              <a:avLst/>
              <a:gdLst>
                <a:gd name="T0" fmla="*/ 768 w 808"/>
                <a:gd name="T1" fmla="*/ 0 h 92"/>
                <a:gd name="T2" fmla="*/ 752 w 808"/>
                <a:gd name="T3" fmla="*/ 0 h 92"/>
                <a:gd name="T4" fmla="*/ 0 w 808"/>
                <a:gd name="T5" fmla="*/ 0 h 92"/>
                <a:gd name="T6" fmla="*/ 0 w 808"/>
                <a:gd name="T7" fmla="*/ 92 h 92"/>
                <a:gd name="T8" fmla="*/ 808 w 808"/>
                <a:gd name="T9" fmla="*/ 92 h 92"/>
                <a:gd name="T10" fmla="*/ 808 w 808"/>
                <a:gd name="T11" fmla="*/ 40 h 92"/>
                <a:gd name="T12" fmla="*/ 768 w 808"/>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808" h="92">
                  <a:moveTo>
                    <a:pt x="768" y="0"/>
                  </a:moveTo>
                  <a:cubicBezTo>
                    <a:pt x="752" y="0"/>
                    <a:pt x="752" y="0"/>
                    <a:pt x="752" y="0"/>
                  </a:cubicBezTo>
                  <a:cubicBezTo>
                    <a:pt x="0" y="0"/>
                    <a:pt x="0" y="0"/>
                    <a:pt x="0" y="0"/>
                  </a:cubicBezTo>
                  <a:cubicBezTo>
                    <a:pt x="0" y="92"/>
                    <a:pt x="0" y="92"/>
                    <a:pt x="0" y="92"/>
                  </a:cubicBezTo>
                  <a:cubicBezTo>
                    <a:pt x="808" y="92"/>
                    <a:pt x="808" y="92"/>
                    <a:pt x="808" y="92"/>
                  </a:cubicBezTo>
                  <a:cubicBezTo>
                    <a:pt x="808" y="40"/>
                    <a:pt x="808" y="40"/>
                    <a:pt x="808" y="40"/>
                  </a:cubicBezTo>
                  <a:cubicBezTo>
                    <a:pt x="808" y="18"/>
                    <a:pt x="790" y="0"/>
                    <a:pt x="768" y="0"/>
                  </a:cubicBezTo>
                  <a:close/>
                </a:path>
              </a:pathLst>
            </a:custGeom>
            <a:solidFill>
              <a:srgbClr val="CE9D14"/>
            </a:solidFill>
            <a:ln>
              <a:noFill/>
            </a:ln>
          </p:spPr>
          <p:txBody>
            <a:bodyPr vert="horz" wrap="square" lIns="91440" tIns="45720" rIns="91440" bIns="45720" numCol="1" anchor="t" anchorCtr="0" compatLnSpc="1"/>
            <a:lstStyle/>
            <a:p>
              <a:endParaRPr lang="en-US"/>
            </a:p>
          </p:txBody>
        </p:sp>
        <p:sp>
          <p:nvSpPr>
            <p:cNvPr id="46" name="Freeform 45"/>
            <p:cNvSpPr/>
            <p:nvPr/>
          </p:nvSpPr>
          <p:spPr bwMode="auto">
            <a:xfrm>
              <a:off x="7221763" y="4034579"/>
              <a:ext cx="714222" cy="80590"/>
            </a:xfrm>
            <a:custGeom>
              <a:avLst/>
              <a:gdLst>
                <a:gd name="T0" fmla="*/ 57 w 817"/>
                <a:gd name="T1" fmla="*/ 0 h 92"/>
                <a:gd name="T2" fmla="*/ 40 w 817"/>
                <a:gd name="T3" fmla="*/ 0 h 92"/>
                <a:gd name="T4" fmla="*/ 0 w 817"/>
                <a:gd name="T5" fmla="*/ 40 h 92"/>
                <a:gd name="T6" fmla="*/ 0 w 817"/>
                <a:gd name="T7" fmla="*/ 92 h 92"/>
                <a:gd name="T8" fmla="*/ 817 w 817"/>
                <a:gd name="T9" fmla="*/ 92 h 92"/>
                <a:gd name="T10" fmla="*/ 817 w 817"/>
                <a:gd name="T11" fmla="*/ 0 h 92"/>
                <a:gd name="T12" fmla="*/ 57 w 817"/>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817" h="92">
                  <a:moveTo>
                    <a:pt x="57" y="0"/>
                  </a:moveTo>
                  <a:cubicBezTo>
                    <a:pt x="40" y="0"/>
                    <a:pt x="40" y="0"/>
                    <a:pt x="40" y="0"/>
                  </a:cubicBezTo>
                  <a:cubicBezTo>
                    <a:pt x="18" y="0"/>
                    <a:pt x="0" y="18"/>
                    <a:pt x="0" y="40"/>
                  </a:cubicBezTo>
                  <a:cubicBezTo>
                    <a:pt x="0" y="92"/>
                    <a:pt x="0" y="92"/>
                    <a:pt x="0" y="92"/>
                  </a:cubicBezTo>
                  <a:cubicBezTo>
                    <a:pt x="817" y="92"/>
                    <a:pt x="817" y="92"/>
                    <a:pt x="817" y="92"/>
                  </a:cubicBezTo>
                  <a:cubicBezTo>
                    <a:pt x="817" y="0"/>
                    <a:pt x="817" y="0"/>
                    <a:pt x="817" y="0"/>
                  </a:cubicBezTo>
                  <a:lnTo>
                    <a:pt x="57" y="0"/>
                  </a:lnTo>
                  <a:close/>
                </a:path>
              </a:pathLst>
            </a:custGeom>
            <a:solidFill>
              <a:srgbClr val="E9B521"/>
            </a:solidFill>
            <a:ln>
              <a:noFill/>
            </a:ln>
          </p:spPr>
          <p:txBody>
            <a:bodyPr vert="horz" wrap="square" lIns="91440" tIns="45720" rIns="91440" bIns="45720" numCol="1" anchor="t" anchorCtr="0" compatLnSpc="1"/>
            <a:lstStyle/>
            <a:p>
              <a:endParaRPr lang="en-US"/>
            </a:p>
          </p:txBody>
        </p:sp>
      </p:grpSp>
      <p:sp>
        <p:nvSpPr>
          <p:cNvPr id="62" name="Oval 61"/>
          <p:cNvSpPr/>
          <p:nvPr/>
        </p:nvSpPr>
        <p:spPr>
          <a:xfrm>
            <a:off x="2900977" y="4218171"/>
            <a:ext cx="681318" cy="681318"/>
          </a:xfrm>
          <a:prstGeom prst="ellipse">
            <a:avLst/>
          </a:prstGeom>
          <a:solidFill>
            <a:srgbClr val="4E82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893114" y="3448290"/>
            <a:ext cx="681318" cy="681318"/>
          </a:xfrm>
          <a:prstGeom prst="ellipse">
            <a:avLst/>
          </a:prstGeom>
          <a:solidFill>
            <a:srgbClr val="82AF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885251" y="2678409"/>
            <a:ext cx="681318" cy="6813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65"/>
          <p:cNvSpPr>
            <a:spLocks noEditPoints="1"/>
          </p:cNvSpPr>
          <p:nvPr/>
        </p:nvSpPr>
        <p:spPr bwMode="auto">
          <a:xfrm>
            <a:off x="3072076" y="4344720"/>
            <a:ext cx="339121" cy="428220"/>
          </a:xfrm>
          <a:custGeom>
            <a:avLst/>
            <a:gdLst>
              <a:gd name="T0" fmla="*/ 110 w 158"/>
              <a:gd name="T1" fmla="*/ 184 h 199"/>
              <a:gd name="T2" fmla="*/ 115 w 158"/>
              <a:gd name="T3" fmla="*/ 199 h 199"/>
              <a:gd name="T4" fmla="*/ 37 w 158"/>
              <a:gd name="T5" fmla="*/ 199 h 199"/>
              <a:gd name="T6" fmla="*/ 32 w 158"/>
              <a:gd name="T7" fmla="*/ 184 h 199"/>
              <a:gd name="T8" fmla="*/ 41 w 158"/>
              <a:gd name="T9" fmla="*/ 184 h 199"/>
              <a:gd name="T10" fmla="*/ 36 w 158"/>
              <a:gd name="T11" fmla="*/ 173 h 199"/>
              <a:gd name="T12" fmla="*/ 62 w 158"/>
              <a:gd name="T13" fmla="*/ 173 h 199"/>
              <a:gd name="T14" fmla="*/ 7 w 158"/>
              <a:gd name="T15" fmla="*/ 18 h 199"/>
              <a:gd name="T16" fmla="*/ 0 w 158"/>
              <a:gd name="T17" fmla="*/ 9 h 199"/>
              <a:gd name="T18" fmla="*/ 9 w 158"/>
              <a:gd name="T19" fmla="*/ 0 h 199"/>
              <a:gd name="T20" fmla="*/ 18 w 158"/>
              <a:gd name="T21" fmla="*/ 9 h 199"/>
              <a:gd name="T22" fmla="*/ 15 w 158"/>
              <a:gd name="T23" fmla="*/ 15 h 199"/>
              <a:gd name="T24" fmla="*/ 71 w 158"/>
              <a:gd name="T25" fmla="*/ 173 h 199"/>
              <a:gd name="T26" fmla="*/ 97 w 158"/>
              <a:gd name="T27" fmla="*/ 173 h 199"/>
              <a:gd name="T28" fmla="*/ 101 w 158"/>
              <a:gd name="T29" fmla="*/ 184 h 199"/>
              <a:gd name="T30" fmla="*/ 110 w 158"/>
              <a:gd name="T31" fmla="*/ 184 h 199"/>
              <a:gd name="T32" fmla="*/ 75 w 158"/>
              <a:gd name="T33" fmla="*/ 73 h 199"/>
              <a:gd name="T34" fmla="*/ 58 w 158"/>
              <a:gd name="T35" fmla="*/ 27 h 199"/>
              <a:gd name="T36" fmla="*/ 72 w 158"/>
              <a:gd name="T37" fmla="*/ 19 h 199"/>
              <a:gd name="T38" fmla="*/ 20 w 158"/>
              <a:gd name="T39" fmla="*/ 19 h 199"/>
              <a:gd name="T40" fmla="*/ 39 w 158"/>
              <a:gd name="T41" fmla="*/ 73 h 199"/>
              <a:gd name="T42" fmla="*/ 75 w 158"/>
              <a:gd name="T43" fmla="*/ 73 h 199"/>
              <a:gd name="T44" fmla="*/ 66 w 158"/>
              <a:gd name="T45" fmla="*/ 33 h 199"/>
              <a:gd name="T46" fmla="*/ 85 w 158"/>
              <a:gd name="T47" fmla="*/ 87 h 199"/>
              <a:gd name="T48" fmla="*/ 158 w 158"/>
              <a:gd name="T49" fmla="*/ 87 h 199"/>
              <a:gd name="T50" fmla="*/ 124 w 158"/>
              <a:gd name="T51" fmla="*/ 60 h 199"/>
              <a:gd name="T52" fmla="*/ 139 w 158"/>
              <a:gd name="T53" fmla="*/ 33 h 199"/>
              <a:gd name="T54" fmla="*/ 66 w 158"/>
              <a:gd name="T55" fmla="*/ 33 h 199"/>
              <a:gd name="T56" fmla="*/ 84 w 158"/>
              <a:gd name="T57" fmla="*/ 28 h 199"/>
              <a:gd name="T58" fmla="*/ 81 w 158"/>
              <a:gd name="T59" fmla="*/ 19 h 199"/>
              <a:gd name="T60" fmla="*/ 66 w 158"/>
              <a:gd name="T61" fmla="*/ 28 h 199"/>
              <a:gd name="T62" fmla="*/ 84 w 158"/>
              <a:gd name="T63" fmla="*/ 2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99">
                <a:moveTo>
                  <a:pt x="110" y="184"/>
                </a:moveTo>
                <a:cubicBezTo>
                  <a:pt x="115" y="199"/>
                  <a:pt x="115" y="199"/>
                  <a:pt x="115" y="199"/>
                </a:cubicBezTo>
                <a:cubicBezTo>
                  <a:pt x="37" y="199"/>
                  <a:pt x="37" y="199"/>
                  <a:pt x="37" y="199"/>
                </a:cubicBezTo>
                <a:cubicBezTo>
                  <a:pt x="32" y="184"/>
                  <a:pt x="32" y="184"/>
                  <a:pt x="32" y="184"/>
                </a:cubicBezTo>
                <a:cubicBezTo>
                  <a:pt x="41" y="184"/>
                  <a:pt x="41" y="184"/>
                  <a:pt x="41" y="184"/>
                </a:cubicBezTo>
                <a:cubicBezTo>
                  <a:pt x="36" y="173"/>
                  <a:pt x="36" y="173"/>
                  <a:pt x="36" y="173"/>
                </a:cubicBezTo>
                <a:cubicBezTo>
                  <a:pt x="62" y="173"/>
                  <a:pt x="62" y="173"/>
                  <a:pt x="62" y="173"/>
                </a:cubicBezTo>
                <a:cubicBezTo>
                  <a:pt x="7" y="18"/>
                  <a:pt x="7" y="18"/>
                  <a:pt x="7" y="18"/>
                </a:cubicBezTo>
                <a:cubicBezTo>
                  <a:pt x="3" y="17"/>
                  <a:pt x="0" y="13"/>
                  <a:pt x="0" y="9"/>
                </a:cubicBezTo>
                <a:cubicBezTo>
                  <a:pt x="0" y="4"/>
                  <a:pt x="4" y="0"/>
                  <a:pt x="9" y="0"/>
                </a:cubicBezTo>
                <a:cubicBezTo>
                  <a:pt x="14" y="0"/>
                  <a:pt x="18" y="4"/>
                  <a:pt x="18" y="9"/>
                </a:cubicBezTo>
                <a:cubicBezTo>
                  <a:pt x="18" y="11"/>
                  <a:pt x="17" y="14"/>
                  <a:pt x="15" y="15"/>
                </a:cubicBezTo>
                <a:cubicBezTo>
                  <a:pt x="71" y="173"/>
                  <a:pt x="71" y="173"/>
                  <a:pt x="71" y="173"/>
                </a:cubicBezTo>
                <a:cubicBezTo>
                  <a:pt x="97" y="173"/>
                  <a:pt x="97" y="173"/>
                  <a:pt x="97" y="173"/>
                </a:cubicBezTo>
                <a:cubicBezTo>
                  <a:pt x="101" y="184"/>
                  <a:pt x="101" y="184"/>
                  <a:pt x="101" y="184"/>
                </a:cubicBezTo>
                <a:lnTo>
                  <a:pt x="110" y="184"/>
                </a:lnTo>
                <a:close/>
                <a:moveTo>
                  <a:pt x="75" y="73"/>
                </a:moveTo>
                <a:cubicBezTo>
                  <a:pt x="58" y="27"/>
                  <a:pt x="58" y="27"/>
                  <a:pt x="58" y="27"/>
                </a:cubicBezTo>
                <a:cubicBezTo>
                  <a:pt x="72" y="19"/>
                  <a:pt x="72" y="19"/>
                  <a:pt x="72" y="19"/>
                </a:cubicBezTo>
                <a:cubicBezTo>
                  <a:pt x="20" y="19"/>
                  <a:pt x="20" y="19"/>
                  <a:pt x="20" y="19"/>
                </a:cubicBezTo>
                <a:cubicBezTo>
                  <a:pt x="39" y="73"/>
                  <a:pt x="39" y="73"/>
                  <a:pt x="39" y="73"/>
                </a:cubicBezTo>
                <a:lnTo>
                  <a:pt x="75" y="73"/>
                </a:lnTo>
                <a:close/>
                <a:moveTo>
                  <a:pt x="66" y="33"/>
                </a:moveTo>
                <a:cubicBezTo>
                  <a:pt x="85" y="87"/>
                  <a:pt x="85" y="87"/>
                  <a:pt x="85" y="87"/>
                </a:cubicBezTo>
                <a:cubicBezTo>
                  <a:pt x="158" y="87"/>
                  <a:pt x="158" y="87"/>
                  <a:pt x="158" y="87"/>
                </a:cubicBezTo>
                <a:cubicBezTo>
                  <a:pt x="124" y="60"/>
                  <a:pt x="124" y="60"/>
                  <a:pt x="124" y="60"/>
                </a:cubicBezTo>
                <a:cubicBezTo>
                  <a:pt x="139" y="33"/>
                  <a:pt x="139" y="33"/>
                  <a:pt x="139" y="33"/>
                </a:cubicBezTo>
                <a:lnTo>
                  <a:pt x="66" y="33"/>
                </a:lnTo>
                <a:close/>
                <a:moveTo>
                  <a:pt x="84" y="28"/>
                </a:moveTo>
                <a:cubicBezTo>
                  <a:pt x="81" y="19"/>
                  <a:pt x="81" y="19"/>
                  <a:pt x="81" y="19"/>
                </a:cubicBezTo>
                <a:cubicBezTo>
                  <a:pt x="66" y="28"/>
                  <a:pt x="66" y="28"/>
                  <a:pt x="66" y="28"/>
                </a:cubicBezTo>
                <a:lnTo>
                  <a:pt x="84" y="28"/>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67" name="Freeform 66"/>
          <p:cNvSpPr/>
          <p:nvPr/>
        </p:nvSpPr>
        <p:spPr bwMode="auto">
          <a:xfrm>
            <a:off x="5039561" y="3619813"/>
            <a:ext cx="361536" cy="327285"/>
          </a:xfrm>
          <a:custGeom>
            <a:avLst/>
            <a:gdLst>
              <a:gd name="T0" fmla="*/ 161 w 161"/>
              <a:gd name="T1" fmla="*/ 27 h 145"/>
              <a:gd name="T2" fmla="*/ 139 w 161"/>
              <a:gd name="T3" fmla="*/ 49 h 145"/>
              <a:gd name="T4" fmla="*/ 123 w 161"/>
              <a:gd name="T5" fmla="*/ 42 h 145"/>
              <a:gd name="T6" fmla="*/ 93 w 161"/>
              <a:gd name="T7" fmla="*/ 62 h 145"/>
              <a:gd name="T8" fmla="*/ 94 w 161"/>
              <a:gd name="T9" fmla="*/ 68 h 145"/>
              <a:gd name="T10" fmla="*/ 92 w 161"/>
              <a:gd name="T11" fmla="*/ 75 h 145"/>
              <a:gd name="T12" fmla="*/ 123 w 161"/>
              <a:gd name="T13" fmla="*/ 106 h 145"/>
              <a:gd name="T14" fmla="*/ 132 w 161"/>
              <a:gd name="T15" fmla="*/ 103 h 145"/>
              <a:gd name="T16" fmla="*/ 149 w 161"/>
              <a:gd name="T17" fmla="*/ 120 h 145"/>
              <a:gd name="T18" fmla="*/ 132 w 161"/>
              <a:gd name="T19" fmla="*/ 136 h 145"/>
              <a:gd name="T20" fmla="*/ 116 w 161"/>
              <a:gd name="T21" fmla="*/ 120 h 145"/>
              <a:gd name="T22" fmla="*/ 119 w 161"/>
              <a:gd name="T23" fmla="*/ 110 h 145"/>
              <a:gd name="T24" fmla="*/ 88 w 161"/>
              <a:gd name="T25" fmla="*/ 79 h 145"/>
              <a:gd name="T26" fmla="*/ 80 w 161"/>
              <a:gd name="T27" fmla="*/ 81 h 145"/>
              <a:gd name="T28" fmla="*/ 75 w 161"/>
              <a:gd name="T29" fmla="*/ 81 h 145"/>
              <a:gd name="T30" fmla="*/ 52 w 161"/>
              <a:gd name="T31" fmla="*/ 115 h 145"/>
              <a:gd name="T32" fmla="*/ 58 w 161"/>
              <a:gd name="T33" fmla="*/ 127 h 145"/>
              <a:gd name="T34" fmla="*/ 41 w 161"/>
              <a:gd name="T35" fmla="*/ 145 h 145"/>
              <a:gd name="T36" fmla="*/ 24 w 161"/>
              <a:gd name="T37" fmla="*/ 127 h 145"/>
              <a:gd name="T38" fmla="*/ 41 w 161"/>
              <a:gd name="T39" fmla="*/ 110 h 145"/>
              <a:gd name="T40" fmla="*/ 48 w 161"/>
              <a:gd name="T41" fmla="*/ 112 h 145"/>
              <a:gd name="T42" fmla="*/ 71 w 161"/>
              <a:gd name="T43" fmla="*/ 78 h 145"/>
              <a:gd name="T44" fmla="*/ 67 w 161"/>
              <a:gd name="T45" fmla="*/ 72 h 145"/>
              <a:gd name="T46" fmla="*/ 30 w 161"/>
              <a:gd name="T47" fmla="*/ 76 h 145"/>
              <a:gd name="T48" fmla="*/ 16 w 161"/>
              <a:gd name="T49" fmla="*/ 90 h 145"/>
              <a:gd name="T50" fmla="*/ 0 w 161"/>
              <a:gd name="T51" fmla="*/ 75 h 145"/>
              <a:gd name="T52" fmla="*/ 16 w 161"/>
              <a:gd name="T53" fmla="*/ 60 h 145"/>
              <a:gd name="T54" fmla="*/ 30 w 161"/>
              <a:gd name="T55" fmla="*/ 71 h 145"/>
              <a:gd name="T56" fmla="*/ 67 w 161"/>
              <a:gd name="T57" fmla="*/ 66 h 145"/>
              <a:gd name="T58" fmla="*/ 72 w 161"/>
              <a:gd name="T59" fmla="*/ 58 h 145"/>
              <a:gd name="T60" fmla="*/ 54 w 161"/>
              <a:gd name="T61" fmla="*/ 26 h 145"/>
              <a:gd name="T62" fmla="*/ 49 w 161"/>
              <a:gd name="T63" fmla="*/ 27 h 145"/>
              <a:gd name="T64" fmla="*/ 36 w 161"/>
              <a:gd name="T65" fmla="*/ 13 h 145"/>
              <a:gd name="T66" fmla="*/ 49 w 161"/>
              <a:gd name="T67" fmla="*/ 0 h 145"/>
              <a:gd name="T68" fmla="*/ 63 w 161"/>
              <a:gd name="T69" fmla="*/ 13 h 145"/>
              <a:gd name="T70" fmla="*/ 58 w 161"/>
              <a:gd name="T71" fmla="*/ 23 h 145"/>
              <a:gd name="T72" fmla="*/ 76 w 161"/>
              <a:gd name="T73" fmla="*/ 55 h 145"/>
              <a:gd name="T74" fmla="*/ 80 w 161"/>
              <a:gd name="T75" fmla="*/ 55 h 145"/>
              <a:gd name="T76" fmla="*/ 90 w 161"/>
              <a:gd name="T77" fmla="*/ 58 h 145"/>
              <a:gd name="T78" fmla="*/ 120 w 161"/>
              <a:gd name="T79" fmla="*/ 37 h 145"/>
              <a:gd name="T80" fmla="*/ 117 w 161"/>
              <a:gd name="T81" fmla="*/ 27 h 145"/>
              <a:gd name="T82" fmla="*/ 139 w 161"/>
              <a:gd name="T83" fmla="*/ 4 h 145"/>
              <a:gd name="T84" fmla="*/ 161 w 161"/>
              <a:gd name="T85" fmla="*/ 2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1" h="145">
                <a:moveTo>
                  <a:pt x="161" y="27"/>
                </a:moveTo>
                <a:cubicBezTo>
                  <a:pt x="161" y="39"/>
                  <a:pt x="151" y="49"/>
                  <a:pt x="139" y="49"/>
                </a:cubicBezTo>
                <a:cubicBezTo>
                  <a:pt x="133" y="49"/>
                  <a:pt x="127" y="46"/>
                  <a:pt x="123" y="42"/>
                </a:cubicBezTo>
                <a:cubicBezTo>
                  <a:pt x="123" y="42"/>
                  <a:pt x="123" y="42"/>
                  <a:pt x="93" y="62"/>
                </a:cubicBezTo>
                <a:cubicBezTo>
                  <a:pt x="93" y="64"/>
                  <a:pt x="94" y="66"/>
                  <a:pt x="94" y="68"/>
                </a:cubicBezTo>
                <a:cubicBezTo>
                  <a:pt x="94" y="71"/>
                  <a:pt x="93" y="73"/>
                  <a:pt x="92" y="75"/>
                </a:cubicBezTo>
                <a:cubicBezTo>
                  <a:pt x="92" y="75"/>
                  <a:pt x="92" y="75"/>
                  <a:pt x="123" y="106"/>
                </a:cubicBezTo>
                <a:cubicBezTo>
                  <a:pt x="125" y="104"/>
                  <a:pt x="129" y="103"/>
                  <a:pt x="132" y="103"/>
                </a:cubicBezTo>
                <a:cubicBezTo>
                  <a:pt x="141" y="103"/>
                  <a:pt x="149" y="110"/>
                  <a:pt x="149" y="120"/>
                </a:cubicBezTo>
                <a:cubicBezTo>
                  <a:pt x="149" y="129"/>
                  <a:pt x="141" y="136"/>
                  <a:pt x="132" y="136"/>
                </a:cubicBezTo>
                <a:cubicBezTo>
                  <a:pt x="123" y="136"/>
                  <a:pt x="116" y="129"/>
                  <a:pt x="116" y="120"/>
                </a:cubicBezTo>
                <a:cubicBezTo>
                  <a:pt x="116" y="116"/>
                  <a:pt x="117" y="113"/>
                  <a:pt x="119" y="110"/>
                </a:cubicBezTo>
                <a:cubicBezTo>
                  <a:pt x="119" y="110"/>
                  <a:pt x="119" y="110"/>
                  <a:pt x="88" y="79"/>
                </a:cubicBezTo>
                <a:cubicBezTo>
                  <a:pt x="86" y="81"/>
                  <a:pt x="83" y="81"/>
                  <a:pt x="80" y="81"/>
                </a:cubicBezTo>
                <a:cubicBezTo>
                  <a:pt x="79" y="81"/>
                  <a:pt x="77" y="81"/>
                  <a:pt x="75" y="81"/>
                </a:cubicBezTo>
                <a:cubicBezTo>
                  <a:pt x="75" y="81"/>
                  <a:pt x="75" y="81"/>
                  <a:pt x="52" y="115"/>
                </a:cubicBezTo>
                <a:cubicBezTo>
                  <a:pt x="56" y="118"/>
                  <a:pt x="58" y="123"/>
                  <a:pt x="58" y="127"/>
                </a:cubicBezTo>
                <a:cubicBezTo>
                  <a:pt x="58" y="137"/>
                  <a:pt x="50" y="145"/>
                  <a:pt x="41" y="145"/>
                </a:cubicBezTo>
                <a:cubicBezTo>
                  <a:pt x="31" y="145"/>
                  <a:pt x="24" y="137"/>
                  <a:pt x="24" y="127"/>
                </a:cubicBezTo>
                <a:cubicBezTo>
                  <a:pt x="24" y="118"/>
                  <a:pt x="31" y="110"/>
                  <a:pt x="41" y="110"/>
                </a:cubicBezTo>
                <a:cubicBezTo>
                  <a:pt x="43" y="110"/>
                  <a:pt x="46" y="111"/>
                  <a:pt x="48" y="112"/>
                </a:cubicBezTo>
                <a:cubicBezTo>
                  <a:pt x="48" y="112"/>
                  <a:pt x="48" y="112"/>
                  <a:pt x="71" y="78"/>
                </a:cubicBezTo>
                <a:cubicBezTo>
                  <a:pt x="69" y="76"/>
                  <a:pt x="68" y="74"/>
                  <a:pt x="67" y="72"/>
                </a:cubicBezTo>
                <a:cubicBezTo>
                  <a:pt x="67" y="72"/>
                  <a:pt x="67" y="72"/>
                  <a:pt x="30" y="76"/>
                </a:cubicBezTo>
                <a:cubicBezTo>
                  <a:pt x="30" y="84"/>
                  <a:pt x="23" y="90"/>
                  <a:pt x="16" y="90"/>
                </a:cubicBezTo>
                <a:cubicBezTo>
                  <a:pt x="7" y="90"/>
                  <a:pt x="0" y="83"/>
                  <a:pt x="0" y="75"/>
                </a:cubicBezTo>
                <a:cubicBezTo>
                  <a:pt x="0" y="66"/>
                  <a:pt x="7" y="60"/>
                  <a:pt x="16" y="60"/>
                </a:cubicBezTo>
                <a:cubicBezTo>
                  <a:pt x="22" y="60"/>
                  <a:pt x="28" y="64"/>
                  <a:pt x="30" y="71"/>
                </a:cubicBezTo>
                <a:cubicBezTo>
                  <a:pt x="30" y="71"/>
                  <a:pt x="30" y="71"/>
                  <a:pt x="67" y="66"/>
                </a:cubicBezTo>
                <a:cubicBezTo>
                  <a:pt x="67" y="63"/>
                  <a:pt x="69" y="60"/>
                  <a:pt x="72" y="58"/>
                </a:cubicBezTo>
                <a:cubicBezTo>
                  <a:pt x="72" y="58"/>
                  <a:pt x="72" y="58"/>
                  <a:pt x="54" y="26"/>
                </a:cubicBezTo>
                <a:cubicBezTo>
                  <a:pt x="52" y="26"/>
                  <a:pt x="51" y="27"/>
                  <a:pt x="49" y="27"/>
                </a:cubicBezTo>
                <a:cubicBezTo>
                  <a:pt x="42" y="27"/>
                  <a:pt x="36" y="20"/>
                  <a:pt x="36" y="13"/>
                </a:cubicBezTo>
                <a:cubicBezTo>
                  <a:pt x="36" y="5"/>
                  <a:pt x="42" y="0"/>
                  <a:pt x="49" y="0"/>
                </a:cubicBezTo>
                <a:cubicBezTo>
                  <a:pt x="57" y="0"/>
                  <a:pt x="63" y="5"/>
                  <a:pt x="63" y="13"/>
                </a:cubicBezTo>
                <a:cubicBezTo>
                  <a:pt x="63" y="17"/>
                  <a:pt x="61" y="21"/>
                  <a:pt x="58" y="23"/>
                </a:cubicBezTo>
                <a:cubicBezTo>
                  <a:pt x="58" y="23"/>
                  <a:pt x="58" y="23"/>
                  <a:pt x="76" y="55"/>
                </a:cubicBezTo>
                <a:cubicBezTo>
                  <a:pt x="77" y="55"/>
                  <a:pt x="79" y="55"/>
                  <a:pt x="80" y="55"/>
                </a:cubicBezTo>
                <a:cubicBezTo>
                  <a:pt x="84" y="55"/>
                  <a:pt x="87" y="56"/>
                  <a:pt x="90" y="58"/>
                </a:cubicBezTo>
                <a:cubicBezTo>
                  <a:pt x="90" y="58"/>
                  <a:pt x="90" y="58"/>
                  <a:pt x="120" y="37"/>
                </a:cubicBezTo>
                <a:cubicBezTo>
                  <a:pt x="118" y="34"/>
                  <a:pt x="117" y="30"/>
                  <a:pt x="117" y="27"/>
                </a:cubicBezTo>
                <a:cubicBezTo>
                  <a:pt x="117" y="14"/>
                  <a:pt x="127" y="4"/>
                  <a:pt x="139" y="4"/>
                </a:cubicBezTo>
                <a:cubicBezTo>
                  <a:pt x="151" y="4"/>
                  <a:pt x="161" y="14"/>
                  <a:pt x="161" y="27"/>
                </a:cubicBez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68" name="Freeform 67"/>
          <p:cNvSpPr>
            <a:spLocks noEditPoints="1"/>
          </p:cNvSpPr>
          <p:nvPr/>
        </p:nvSpPr>
        <p:spPr bwMode="auto">
          <a:xfrm>
            <a:off x="7011801" y="2819051"/>
            <a:ext cx="428219" cy="400035"/>
          </a:xfrm>
          <a:custGeom>
            <a:avLst/>
            <a:gdLst>
              <a:gd name="T0" fmla="*/ 22 w 199"/>
              <a:gd name="T1" fmla="*/ 84 h 186"/>
              <a:gd name="T2" fmla="*/ 10 w 199"/>
              <a:gd name="T3" fmla="*/ 69 h 186"/>
              <a:gd name="T4" fmla="*/ 60 w 199"/>
              <a:gd name="T5" fmla="*/ 0 h 186"/>
              <a:gd name="T6" fmla="*/ 71 w 199"/>
              <a:gd name="T7" fmla="*/ 37 h 186"/>
              <a:gd name="T8" fmla="*/ 38 w 199"/>
              <a:gd name="T9" fmla="*/ 82 h 186"/>
              <a:gd name="T10" fmla="*/ 49 w 199"/>
              <a:gd name="T11" fmla="*/ 101 h 186"/>
              <a:gd name="T12" fmla="*/ 39 w 199"/>
              <a:gd name="T13" fmla="*/ 111 h 186"/>
              <a:gd name="T14" fmla="*/ 32 w 199"/>
              <a:gd name="T15" fmla="*/ 92 h 186"/>
              <a:gd name="T16" fmla="*/ 128 w 199"/>
              <a:gd name="T17" fmla="*/ 82 h 186"/>
              <a:gd name="T18" fmla="*/ 68 w 199"/>
              <a:gd name="T19" fmla="*/ 97 h 186"/>
              <a:gd name="T20" fmla="*/ 71 w 199"/>
              <a:gd name="T21" fmla="*/ 101 h 186"/>
              <a:gd name="T22" fmla="*/ 81 w 199"/>
              <a:gd name="T23" fmla="*/ 120 h 186"/>
              <a:gd name="T24" fmla="*/ 100 w 199"/>
              <a:gd name="T25" fmla="*/ 130 h 186"/>
              <a:gd name="T26" fmla="*/ 119 w 199"/>
              <a:gd name="T27" fmla="*/ 140 h 186"/>
              <a:gd name="T28" fmla="*/ 103 w 199"/>
              <a:gd name="T29" fmla="*/ 178 h 186"/>
              <a:gd name="T30" fmla="*/ 124 w 199"/>
              <a:gd name="T31" fmla="*/ 170 h 186"/>
              <a:gd name="T32" fmla="*/ 143 w 199"/>
              <a:gd name="T33" fmla="*/ 160 h 186"/>
              <a:gd name="T34" fmla="*/ 159 w 199"/>
              <a:gd name="T35" fmla="*/ 143 h 186"/>
              <a:gd name="T36" fmla="*/ 168 w 199"/>
              <a:gd name="T37" fmla="*/ 122 h 186"/>
              <a:gd name="T38" fmla="*/ 116 w 199"/>
              <a:gd name="T39" fmla="*/ 143 h 186"/>
              <a:gd name="T40" fmla="*/ 94 w 199"/>
              <a:gd name="T41" fmla="*/ 150 h 186"/>
              <a:gd name="T42" fmla="*/ 80 w 199"/>
              <a:gd name="T43" fmla="*/ 135 h 186"/>
              <a:gd name="T44" fmla="*/ 77 w 199"/>
              <a:gd name="T45" fmla="*/ 123 h 186"/>
              <a:gd name="T46" fmla="*/ 65 w 199"/>
              <a:gd name="T47" fmla="*/ 121 h 186"/>
              <a:gd name="T48" fmla="*/ 51 w 199"/>
              <a:gd name="T49" fmla="*/ 106 h 186"/>
              <a:gd name="T50" fmla="*/ 29 w 199"/>
              <a:gd name="T51" fmla="*/ 143 h 186"/>
              <a:gd name="T52" fmla="*/ 41 w 199"/>
              <a:gd name="T53" fmla="*/ 145 h 186"/>
              <a:gd name="T54" fmla="*/ 55 w 199"/>
              <a:gd name="T55" fmla="*/ 160 h 186"/>
              <a:gd name="T56" fmla="*/ 58 w 199"/>
              <a:gd name="T57" fmla="*/ 172 h 186"/>
              <a:gd name="T58" fmla="*/ 79 w 199"/>
              <a:gd name="T59" fmla="*/ 165 h 186"/>
              <a:gd name="T60" fmla="*/ 94 w 199"/>
              <a:gd name="T61" fmla="*/ 180 h 186"/>
              <a:gd name="T62" fmla="*/ 116 w 199"/>
              <a:gd name="T63" fmla="*/ 143 h 186"/>
              <a:gd name="T64" fmla="*/ 119 w 199"/>
              <a:gd name="T65" fmla="*/ 23 h 186"/>
              <a:gd name="T66" fmla="*/ 59 w 199"/>
              <a:gd name="T67" fmla="*/ 54 h 186"/>
              <a:gd name="T68" fmla="*/ 64 w 199"/>
              <a:gd name="T69" fmla="*/ 92 h 186"/>
              <a:gd name="T70" fmla="*/ 103 w 199"/>
              <a:gd name="T71" fmla="*/ 80 h 186"/>
              <a:gd name="T72" fmla="*/ 160 w 199"/>
              <a:gd name="T73" fmla="*/ 110 h 186"/>
              <a:gd name="T74" fmla="*/ 178 w 199"/>
              <a:gd name="T75" fmla="*/ 83 h 186"/>
              <a:gd name="T76" fmla="*/ 142 w 199"/>
              <a:gd name="T77" fmla="*/ 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86">
                <a:moveTo>
                  <a:pt x="27" y="88"/>
                </a:moveTo>
                <a:cubicBezTo>
                  <a:pt x="25" y="87"/>
                  <a:pt x="23" y="86"/>
                  <a:pt x="22" y="84"/>
                </a:cubicBezTo>
                <a:cubicBezTo>
                  <a:pt x="20" y="82"/>
                  <a:pt x="18" y="80"/>
                  <a:pt x="17" y="78"/>
                </a:cubicBezTo>
                <a:cubicBezTo>
                  <a:pt x="15" y="75"/>
                  <a:pt x="13" y="72"/>
                  <a:pt x="10" y="69"/>
                </a:cubicBezTo>
                <a:cubicBezTo>
                  <a:pt x="0" y="60"/>
                  <a:pt x="0" y="60"/>
                  <a:pt x="0" y="60"/>
                </a:cubicBezTo>
                <a:cubicBezTo>
                  <a:pt x="60" y="0"/>
                  <a:pt x="60" y="0"/>
                  <a:pt x="60" y="0"/>
                </a:cubicBezTo>
                <a:cubicBezTo>
                  <a:pt x="88" y="27"/>
                  <a:pt x="88" y="27"/>
                  <a:pt x="88" y="27"/>
                </a:cubicBezTo>
                <a:cubicBezTo>
                  <a:pt x="84" y="29"/>
                  <a:pt x="77" y="33"/>
                  <a:pt x="71" y="37"/>
                </a:cubicBezTo>
                <a:cubicBezTo>
                  <a:pt x="54" y="48"/>
                  <a:pt x="53" y="50"/>
                  <a:pt x="53" y="53"/>
                </a:cubicBezTo>
                <a:cubicBezTo>
                  <a:pt x="52" y="56"/>
                  <a:pt x="45" y="74"/>
                  <a:pt x="38" y="82"/>
                </a:cubicBezTo>
                <a:cubicBezTo>
                  <a:pt x="36" y="86"/>
                  <a:pt x="35" y="90"/>
                  <a:pt x="37" y="93"/>
                </a:cubicBezTo>
                <a:cubicBezTo>
                  <a:pt x="39" y="97"/>
                  <a:pt x="44" y="100"/>
                  <a:pt x="49" y="101"/>
                </a:cubicBezTo>
                <a:cubicBezTo>
                  <a:pt x="49" y="101"/>
                  <a:pt x="48" y="102"/>
                  <a:pt x="47" y="103"/>
                </a:cubicBezTo>
                <a:cubicBezTo>
                  <a:pt x="39" y="111"/>
                  <a:pt x="39" y="111"/>
                  <a:pt x="39" y="111"/>
                </a:cubicBezTo>
                <a:cubicBezTo>
                  <a:pt x="37" y="108"/>
                  <a:pt x="36" y="104"/>
                  <a:pt x="35" y="100"/>
                </a:cubicBezTo>
                <a:cubicBezTo>
                  <a:pt x="34" y="97"/>
                  <a:pt x="33" y="93"/>
                  <a:pt x="32" y="92"/>
                </a:cubicBezTo>
                <a:cubicBezTo>
                  <a:pt x="31" y="90"/>
                  <a:pt x="29" y="89"/>
                  <a:pt x="27" y="88"/>
                </a:cubicBezTo>
                <a:moveTo>
                  <a:pt x="128" y="82"/>
                </a:moveTo>
                <a:cubicBezTo>
                  <a:pt x="106" y="90"/>
                  <a:pt x="88" y="86"/>
                  <a:pt x="83" y="83"/>
                </a:cubicBezTo>
                <a:cubicBezTo>
                  <a:pt x="80" y="87"/>
                  <a:pt x="75" y="92"/>
                  <a:pt x="68" y="97"/>
                </a:cubicBezTo>
                <a:cubicBezTo>
                  <a:pt x="67" y="97"/>
                  <a:pt x="67" y="98"/>
                  <a:pt x="66" y="98"/>
                </a:cubicBezTo>
                <a:cubicBezTo>
                  <a:pt x="68" y="99"/>
                  <a:pt x="69" y="100"/>
                  <a:pt x="71" y="101"/>
                </a:cubicBezTo>
                <a:cubicBezTo>
                  <a:pt x="75" y="105"/>
                  <a:pt x="75" y="111"/>
                  <a:pt x="74" y="116"/>
                </a:cubicBezTo>
                <a:cubicBezTo>
                  <a:pt x="76" y="117"/>
                  <a:pt x="79" y="118"/>
                  <a:pt x="81" y="120"/>
                </a:cubicBezTo>
                <a:cubicBezTo>
                  <a:pt x="82" y="122"/>
                  <a:pt x="84" y="124"/>
                  <a:pt x="84" y="127"/>
                </a:cubicBezTo>
                <a:cubicBezTo>
                  <a:pt x="90" y="125"/>
                  <a:pt x="96" y="126"/>
                  <a:pt x="100" y="130"/>
                </a:cubicBezTo>
                <a:cubicBezTo>
                  <a:pt x="102" y="132"/>
                  <a:pt x="103" y="134"/>
                  <a:pt x="103" y="137"/>
                </a:cubicBezTo>
                <a:cubicBezTo>
                  <a:pt x="109" y="135"/>
                  <a:pt x="115" y="136"/>
                  <a:pt x="119" y="140"/>
                </a:cubicBezTo>
                <a:cubicBezTo>
                  <a:pt x="125" y="146"/>
                  <a:pt x="124" y="156"/>
                  <a:pt x="117" y="163"/>
                </a:cubicBezTo>
                <a:cubicBezTo>
                  <a:pt x="103" y="178"/>
                  <a:pt x="103" y="178"/>
                  <a:pt x="103" y="178"/>
                </a:cubicBezTo>
                <a:cubicBezTo>
                  <a:pt x="108" y="183"/>
                  <a:pt x="116" y="184"/>
                  <a:pt x="121" y="179"/>
                </a:cubicBezTo>
                <a:cubicBezTo>
                  <a:pt x="123" y="177"/>
                  <a:pt x="124" y="173"/>
                  <a:pt x="124" y="170"/>
                </a:cubicBezTo>
                <a:cubicBezTo>
                  <a:pt x="129" y="173"/>
                  <a:pt x="136" y="173"/>
                  <a:pt x="140" y="169"/>
                </a:cubicBezTo>
                <a:cubicBezTo>
                  <a:pt x="143" y="167"/>
                  <a:pt x="143" y="163"/>
                  <a:pt x="143" y="160"/>
                </a:cubicBezTo>
                <a:cubicBezTo>
                  <a:pt x="148" y="163"/>
                  <a:pt x="155" y="163"/>
                  <a:pt x="159" y="159"/>
                </a:cubicBezTo>
                <a:cubicBezTo>
                  <a:pt x="163" y="155"/>
                  <a:pt x="163" y="149"/>
                  <a:pt x="159" y="143"/>
                </a:cubicBezTo>
                <a:cubicBezTo>
                  <a:pt x="163" y="144"/>
                  <a:pt x="167" y="143"/>
                  <a:pt x="169" y="140"/>
                </a:cubicBezTo>
                <a:cubicBezTo>
                  <a:pt x="174" y="136"/>
                  <a:pt x="174" y="128"/>
                  <a:pt x="168" y="122"/>
                </a:cubicBezTo>
                <a:lnTo>
                  <a:pt x="128" y="82"/>
                </a:lnTo>
                <a:close/>
                <a:moveTo>
                  <a:pt x="116" y="143"/>
                </a:moveTo>
                <a:cubicBezTo>
                  <a:pt x="112" y="139"/>
                  <a:pt x="104" y="140"/>
                  <a:pt x="99" y="145"/>
                </a:cubicBezTo>
                <a:cubicBezTo>
                  <a:pt x="94" y="150"/>
                  <a:pt x="94" y="150"/>
                  <a:pt x="94" y="150"/>
                </a:cubicBezTo>
                <a:cubicBezTo>
                  <a:pt x="99" y="145"/>
                  <a:pt x="100" y="137"/>
                  <a:pt x="96" y="133"/>
                </a:cubicBezTo>
                <a:cubicBezTo>
                  <a:pt x="92" y="129"/>
                  <a:pt x="85" y="130"/>
                  <a:pt x="80" y="135"/>
                </a:cubicBezTo>
                <a:cubicBezTo>
                  <a:pt x="75" y="140"/>
                  <a:pt x="75" y="140"/>
                  <a:pt x="75" y="140"/>
                </a:cubicBezTo>
                <a:cubicBezTo>
                  <a:pt x="80" y="135"/>
                  <a:pt x="81" y="127"/>
                  <a:pt x="77" y="123"/>
                </a:cubicBezTo>
                <a:cubicBezTo>
                  <a:pt x="73" y="119"/>
                  <a:pt x="66" y="120"/>
                  <a:pt x="61" y="125"/>
                </a:cubicBezTo>
                <a:cubicBezTo>
                  <a:pt x="65" y="121"/>
                  <a:pt x="65" y="121"/>
                  <a:pt x="65" y="121"/>
                </a:cubicBezTo>
                <a:cubicBezTo>
                  <a:pt x="70" y="116"/>
                  <a:pt x="71" y="108"/>
                  <a:pt x="67" y="104"/>
                </a:cubicBezTo>
                <a:cubicBezTo>
                  <a:pt x="63" y="100"/>
                  <a:pt x="56" y="101"/>
                  <a:pt x="51" y="106"/>
                </a:cubicBezTo>
                <a:cubicBezTo>
                  <a:pt x="31" y="126"/>
                  <a:pt x="31" y="126"/>
                  <a:pt x="31" y="126"/>
                </a:cubicBezTo>
                <a:cubicBezTo>
                  <a:pt x="26" y="131"/>
                  <a:pt x="25" y="139"/>
                  <a:pt x="29" y="143"/>
                </a:cubicBezTo>
                <a:cubicBezTo>
                  <a:pt x="32" y="146"/>
                  <a:pt x="38" y="146"/>
                  <a:pt x="43" y="143"/>
                </a:cubicBezTo>
                <a:cubicBezTo>
                  <a:pt x="41" y="145"/>
                  <a:pt x="41" y="145"/>
                  <a:pt x="41" y="145"/>
                </a:cubicBezTo>
                <a:cubicBezTo>
                  <a:pt x="36" y="150"/>
                  <a:pt x="35" y="158"/>
                  <a:pt x="39" y="162"/>
                </a:cubicBezTo>
                <a:cubicBezTo>
                  <a:pt x="43" y="166"/>
                  <a:pt x="50" y="165"/>
                  <a:pt x="55" y="160"/>
                </a:cubicBezTo>
                <a:cubicBezTo>
                  <a:pt x="60" y="155"/>
                  <a:pt x="60" y="155"/>
                  <a:pt x="60" y="155"/>
                </a:cubicBezTo>
                <a:cubicBezTo>
                  <a:pt x="55" y="160"/>
                  <a:pt x="54" y="168"/>
                  <a:pt x="58" y="172"/>
                </a:cubicBezTo>
                <a:cubicBezTo>
                  <a:pt x="62" y="176"/>
                  <a:pt x="70" y="175"/>
                  <a:pt x="75" y="170"/>
                </a:cubicBezTo>
                <a:cubicBezTo>
                  <a:pt x="79" y="165"/>
                  <a:pt x="79" y="165"/>
                  <a:pt x="79" y="165"/>
                </a:cubicBezTo>
                <a:cubicBezTo>
                  <a:pt x="74" y="170"/>
                  <a:pt x="73" y="178"/>
                  <a:pt x="77" y="182"/>
                </a:cubicBezTo>
                <a:cubicBezTo>
                  <a:pt x="81" y="186"/>
                  <a:pt x="89" y="185"/>
                  <a:pt x="94" y="180"/>
                </a:cubicBezTo>
                <a:cubicBezTo>
                  <a:pt x="114" y="160"/>
                  <a:pt x="114" y="160"/>
                  <a:pt x="114" y="160"/>
                </a:cubicBezTo>
                <a:cubicBezTo>
                  <a:pt x="119" y="155"/>
                  <a:pt x="120" y="147"/>
                  <a:pt x="116" y="143"/>
                </a:cubicBezTo>
                <a:moveTo>
                  <a:pt x="142" y="1"/>
                </a:moveTo>
                <a:cubicBezTo>
                  <a:pt x="119" y="23"/>
                  <a:pt x="119" y="23"/>
                  <a:pt x="119" y="23"/>
                </a:cubicBezTo>
                <a:cubicBezTo>
                  <a:pt x="113" y="29"/>
                  <a:pt x="94" y="32"/>
                  <a:pt x="92" y="33"/>
                </a:cubicBezTo>
                <a:cubicBezTo>
                  <a:pt x="89" y="33"/>
                  <a:pt x="59" y="52"/>
                  <a:pt x="59" y="54"/>
                </a:cubicBezTo>
                <a:cubicBezTo>
                  <a:pt x="59" y="56"/>
                  <a:pt x="51" y="76"/>
                  <a:pt x="44" y="86"/>
                </a:cubicBezTo>
                <a:cubicBezTo>
                  <a:pt x="39" y="93"/>
                  <a:pt x="54" y="98"/>
                  <a:pt x="64" y="92"/>
                </a:cubicBezTo>
                <a:cubicBezTo>
                  <a:pt x="76" y="83"/>
                  <a:pt x="82" y="74"/>
                  <a:pt x="82" y="74"/>
                </a:cubicBezTo>
                <a:cubicBezTo>
                  <a:pt x="82" y="74"/>
                  <a:pt x="88" y="79"/>
                  <a:pt x="103" y="80"/>
                </a:cubicBezTo>
                <a:cubicBezTo>
                  <a:pt x="120" y="81"/>
                  <a:pt x="130" y="77"/>
                  <a:pt x="130" y="77"/>
                </a:cubicBezTo>
                <a:cubicBezTo>
                  <a:pt x="160" y="110"/>
                  <a:pt x="160" y="110"/>
                  <a:pt x="160" y="110"/>
                </a:cubicBezTo>
                <a:cubicBezTo>
                  <a:pt x="163" y="103"/>
                  <a:pt x="165" y="94"/>
                  <a:pt x="167" y="91"/>
                </a:cubicBezTo>
                <a:cubicBezTo>
                  <a:pt x="170" y="87"/>
                  <a:pt x="174" y="87"/>
                  <a:pt x="178" y="83"/>
                </a:cubicBezTo>
                <a:cubicBezTo>
                  <a:pt x="181" y="79"/>
                  <a:pt x="194" y="63"/>
                  <a:pt x="199" y="58"/>
                </a:cubicBezTo>
                <a:lnTo>
                  <a:pt x="142" y="1"/>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69" name="Freeform 68"/>
          <p:cNvSpPr>
            <a:spLocks noEditPoints="1"/>
          </p:cNvSpPr>
          <p:nvPr/>
        </p:nvSpPr>
        <p:spPr bwMode="auto">
          <a:xfrm>
            <a:off x="8994392" y="2034168"/>
            <a:ext cx="447311" cy="430038"/>
          </a:xfrm>
          <a:custGeom>
            <a:avLst/>
            <a:gdLst>
              <a:gd name="T0" fmla="*/ 190 w 208"/>
              <a:gd name="T1" fmla="*/ 100 h 200"/>
              <a:gd name="T2" fmla="*/ 188 w 208"/>
              <a:gd name="T3" fmla="*/ 100 h 200"/>
              <a:gd name="T4" fmla="*/ 161 w 208"/>
              <a:gd name="T5" fmla="*/ 24 h 200"/>
              <a:gd name="T6" fmla="*/ 104 w 208"/>
              <a:gd name="T7" fmla="*/ 0 h 200"/>
              <a:gd name="T8" fmla="*/ 47 w 208"/>
              <a:gd name="T9" fmla="*/ 24 h 200"/>
              <a:gd name="T10" fmla="*/ 20 w 208"/>
              <a:gd name="T11" fmla="*/ 100 h 200"/>
              <a:gd name="T12" fmla="*/ 18 w 208"/>
              <a:gd name="T13" fmla="*/ 100 h 200"/>
              <a:gd name="T14" fmla="*/ 14 w 208"/>
              <a:gd name="T15" fmla="*/ 101 h 200"/>
              <a:gd name="T16" fmla="*/ 14 w 208"/>
              <a:gd name="T17" fmla="*/ 170 h 200"/>
              <a:gd name="T18" fmla="*/ 18 w 208"/>
              <a:gd name="T19" fmla="*/ 171 h 200"/>
              <a:gd name="T20" fmla="*/ 42 w 208"/>
              <a:gd name="T21" fmla="*/ 171 h 200"/>
              <a:gd name="T22" fmla="*/ 48 w 208"/>
              <a:gd name="T23" fmla="*/ 106 h 200"/>
              <a:gd name="T24" fmla="*/ 32 w 208"/>
              <a:gd name="T25" fmla="*/ 100 h 200"/>
              <a:gd name="T26" fmla="*/ 55 w 208"/>
              <a:gd name="T27" fmla="*/ 33 h 200"/>
              <a:gd name="T28" fmla="*/ 104 w 208"/>
              <a:gd name="T29" fmla="*/ 16 h 200"/>
              <a:gd name="T30" fmla="*/ 153 w 208"/>
              <a:gd name="T31" fmla="*/ 33 h 200"/>
              <a:gd name="T32" fmla="*/ 176 w 208"/>
              <a:gd name="T33" fmla="*/ 100 h 200"/>
              <a:gd name="T34" fmla="*/ 160 w 208"/>
              <a:gd name="T35" fmla="*/ 106 h 200"/>
              <a:gd name="T36" fmla="*/ 164 w 208"/>
              <a:gd name="T37" fmla="*/ 171 h 200"/>
              <a:gd name="T38" fmla="*/ 121 w 208"/>
              <a:gd name="T39" fmla="*/ 188 h 200"/>
              <a:gd name="T40" fmla="*/ 92 w 208"/>
              <a:gd name="T41" fmla="*/ 184 h 200"/>
              <a:gd name="T42" fmla="*/ 92 w 208"/>
              <a:gd name="T43" fmla="*/ 200 h 200"/>
              <a:gd name="T44" fmla="*/ 121 w 208"/>
              <a:gd name="T45" fmla="*/ 196 h 200"/>
              <a:gd name="T46" fmla="*/ 176 w 208"/>
              <a:gd name="T47" fmla="*/ 171 h 200"/>
              <a:gd name="T48" fmla="*/ 190 w 208"/>
              <a:gd name="T49" fmla="*/ 171 h 200"/>
              <a:gd name="T50" fmla="*/ 190 w 208"/>
              <a:gd name="T51" fmla="*/ 171 h 200"/>
              <a:gd name="T52" fmla="*/ 208 w 208"/>
              <a:gd name="T53" fmla="*/ 135 h 200"/>
              <a:gd name="T54" fmla="*/ 36 w 208"/>
              <a:gd name="T55" fmla="*/ 159 h 200"/>
              <a:gd name="T56" fmla="*/ 24 w 208"/>
              <a:gd name="T57" fmla="*/ 112 h 200"/>
              <a:gd name="T58" fmla="*/ 36 w 208"/>
              <a:gd name="T59" fmla="*/ 159 h 200"/>
              <a:gd name="T60" fmla="*/ 172 w 208"/>
              <a:gd name="T61" fmla="*/ 159 h 200"/>
              <a:gd name="T62" fmla="*/ 184 w 208"/>
              <a:gd name="T63" fmla="*/ 11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200">
                <a:moveTo>
                  <a:pt x="194" y="101"/>
                </a:moveTo>
                <a:cubicBezTo>
                  <a:pt x="193" y="100"/>
                  <a:pt x="192" y="100"/>
                  <a:pt x="190" y="100"/>
                </a:cubicBezTo>
                <a:cubicBezTo>
                  <a:pt x="190" y="100"/>
                  <a:pt x="190" y="100"/>
                  <a:pt x="190" y="100"/>
                </a:cubicBezTo>
                <a:cubicBezTo>
                  <a:pt x="188" y="100"/>
                  <a:pt x="188" y="100"/>
                  <a:pt x="188" y="100"/>
                </a:cubicBezTo>
                <a:cubicBezTo>
                  <a:pt x="188" y="85"/>
                  <a:pt x="188" y="85"/>
                  <a:pt x="188" y="85"/>
                </a:cubicBezTo>
                <a:cubicBezTo>
                  <a:pt x="188" y="61"/>
                  <a:pt x="177" y="39"/>
                  <a:pt x="161" y="24"/>
                </a:cubicBezTo>
                <a:cubicBezTo>
                  <a:pt x="161" y="22"/>
                  <a:pt x="160" y="20"/>
                  <a:pt x="158" y="19"/>
                </a:cubicBezTo>
                <a:cubicBezTo>
                  <a:pt x="143" y="6"/>
                  <a:pt x="124" y="0"/>
                  <a:pt x="104" y="0"/>
                </a:cubicBezTo>
                <a:cubicBezTo>
                  <a:pt x="84" y="0"/>
                  <a:pt x="65" y="6"/>
                  <a:pt x="50" y="19"/>
                </a:cubicBezTo>
                <a:cubicBezTo>
                  <a:pt x="48" y="20"/>
                  <a:pt x="47" y="22"/>
                  <a:pt x="47" y="24"/>
                </a:cubicBezTo>
                <a:cubicBezTo>
                  <a:pt x="30" y="39"/>
                  <a:pt x="20" y="61"/>
                  <a:pt x="20" y="85"/>
                </a:cubicBezTo>
                <a:cubicBezTo>
                  <a:pt x="20" y="100"/>
                  <a:pt x="20" y="100"/>
                  <a:pt x="20" y="100"/>
                </a:cubicBezTo>
                <a:cubicBezTo>
                  <a:pt x="18" y="100"/>
                  <a:pt x="18" y="100"/>
                  <a:pt x="18" y="100"/>
                </a:cubicBezTo>
                <a:cubicBezTo>
                  <a:pt x="18" y="100"/>
                  <a:pt x="18" y="100"/>
                  <a:pt x="18" y="100"/>
                </a:cubicBezTo>
                <a:cubicBezTo>
                  <a:pt x="18" y="100"/>
                  <a:pt x="18" y="100"/>
                  <a:pt x="18" y="100"/>
                </a:cubicBezTo>
                <a:cubicBezTo>
                  <a:pt x="16" y="100"/>
                  <a:pt x="15" y="100"/>
                  <a:pt x="14" y="101"/>
                </a:cubicBezTo>
                <a:cubicBezTo>
                  <a:pt x="12" y="102"/>
                  <a:pt x="0" y="114"/>
                  <a:pt x="0" y="135"/>
                </a:cubicBezTo>
                <a:cubicBezTo>
                  <a:pt x="0" y="157"/>
                  <a:pt x="12" y="168"/>
                  <a:pt x="14" y="170"/>
                </a:cubicBezTo>
                <a:cubicBezTo>
                  <a:pt x="15" y="170"/>
                  <a:pt x="16" y="171"/>
                  <a:pt x="18" y="171"/>
                </a:cubicBezTo>
                <a:cubicBezTo>
                  <a:pt x="18" y="171"/>
                  <a:pt x="18" y="171"/>
                  <a:pt x="18" y="171"/>
                </a:cubicBezTo>
                <a:cubicBezTo>
                  <a:pt x="18" y="171"/>
                  <a:pt x="18" y="171"/>
                  <a:pt x="18" y="171"/>
                </a:cubicBezTo>
                <a:cubicBezTo>
                  <a:pt x="42" y="171"/>
                  <a:pt x="42" y="171"/>
                  <a:pt x="42" y="171"/>
                </a:cubicBezTo>
                <a:cubicBezTo>
                  <a:pt x="45" y="171"/>
                  <a:pt x="48" y="168"/>
                  <a:pt x="48" y="165"/>
                </a:cubicBezTo>
                <a:cubicBezTo>
                  <a:pt x="48" y="106"/>
                  <a:pt x="48" y="106"/>
                  <a:pt x="48" y="106"/>
                </a:cubicBezTo>
                <a:cubicBezTo>
                  <a:pt x="48" y="102"/>
                  <a:pt x="45" y="100"/>
                  <a:pt x="42" y="100"/>
                </a:cubicBezTo>
                <a:cubicBezTo>
                  <a:pt x="32" y="100"/>
                  <a:pt x="32" y="100"/>
                  <a:pt x="32" y="100"/>
                </a:cubicBezTo>
                <a:cubicBezTo>
                  <a:pt x="32" y="85"/>
                  <a:pt x="32" y="85"/>
                  <a:pt x="32" y="85"/>
                </a:cubicBezTo>
                <a:cubicBezTo>
                  <a:pt x="32" y="65"/>
                  <a:pt x="41" y="46"/>
                  <a:pt x="55" y="33"/>
                </a:cubicBezTo>
                <a:cubicBezTo>
                  <a:pt x="57" y="33"/>
                  <a:pt x="58" y="32"/>
                  <a:pt x="60" y="31"/>
                </a:cubicBezTo>
                <a:cubicBezTo>
                  <a:pt x="72" y="21"/>
                  <a:pt x="88" y="16"/>
                  <a:pt x="104" y="16"/>
                </a:cubicBezTo>
                <a:cubicBezTo>
                  <a:pt x="120" y="16"/>
                  <a:pt x="135" y="21"/>
                  <a:pt x="148" y="31"/>
                </a:cubicBezTo>
                <a:cubicBezTo>
                  <a:pt x="149" y="32"/>
                  <a:pt x="151" y="33"/>
                  <a:pt x="153" y="33"/>
                </a:cubicBezTo>
                <a:cubicBezTo>
                  <a:pt x="167" y="46"/>
                  <a:pt x="176" y="65"/>
                  <a:pt x="176" y="85"/>
                </a:cubicBezTo>
                <a:cubicBezTo>
                  <a:pt x="176" y="100"/>
                  <a:pt x="176" y="100"/>
                  <a:pt x="176" y="100"/>
                </a:cubicBezTo>
                <a:cubicBezTo>
                  <a:pt x="166" y="100"/>
                  <a:pt x="166" y="100"/>
                  <a:pt x="166" y="100"/>
                </a:cubicBezTo>
                <a:cubicBezTo>
                  <a:pt x="163" y="100"/>
                  <a:pt x="160" y="102"/>
                  <a:pt x="160" y="106"/>
                </a:cubicBezTo>
                <a:cubicBezTo>
                  <a:pt x="160" y="165"/>
                  <a:pt x="160" y="165"/>
                  <a:pt x="160" y="165"/>
                </a:cubicBezTo>
                <a:cubicBezTo>
                  <a:pt x="160" y="168"/>
                  <a:pt x="162" y="170"/>
                  <a:pt x="164" y="171"/>
                </a:cubicBezTo>
                <a:cubicBezTo>
                  <a:pt x="154" y="178"/>
                  <a:pt x="138" y="188"/>
                  <a:pt x="122" y="188"/>
                </a:cubicBezTo>
                <a:cubicBezTo>
                  <a:pt x="121" y="188"/>
                  <a:pt x="121" y="188"/>
                  <a:pt x="121" y="188"/>
                </a:cubicBezTo>
                <a:cubicBezTo>
                  <a:pt x="120" y="186"/>
                  <a:pt x="117" y="184"/>
                  <a:pt x="114" y="184"/>
                </a:cubicBezTo>
                <a:cubicBezTo>
                  <a:pt x="92" y="184"/>
                  <a:pt x="92" y="184"/>
                  <a:pt x="92" y="184"/>
                </a:cubicBezTo>
                <a:cubicBezTo>
                  <a:pt x="87" y="184"/>
                  <a:pt x="84" y="188"/>
                  <a:pt x="84" y="192"/>
                </a:cubicBezTo>
                <a:cubicBezTo>
                  <a:pt x="84" y="197"/>
                  <a:pt x="87" y="200"/>
                  <a:pt x="92" y="200"/>
                </a:cubicBezTo>
                <a:cubicBezTo>
                  <a:pt x="114" y="200"/>
                  <a:pt x="114" y="200"/>
                  <a:pt x="114" y="200"/>
                </a:cubicBezTo>
                <a:cubicBezTo>
                  <a:pt x="117" y="200"/>
                  <a:pt x="120" y="199"/>
                  <a:pt x="121" y="196"/>
                </a:cubicBezTo>
                <a:cubicBezTo>
                  <a:pt x="122" y="196"/>
                  <a:pt x="122" y="196"/>
                  <a:pt x="122" y="196"/>
                </a:cubicBezTo>
                <a:cubicBezTo>
                  <a:pt x="145" y="196"/>
                  <a:pt x="168" y="178"/>
                  <a:pt x="176" y="171"/>
                </a:cubicBezTo>
                <a:cubicBezTo>
                  <a:pt x="190" y="171"/>
                  <a:pt x="190" y="171"/>
                  <a:pt x="190" y="171"/>
                </a:cubicBezTo>
                <a:cubicBezTo>
                  <a:pt x="190" y="171"/>
                  <a:pt x="190" y="171"/>
                  <a:pt x="190" y="171"/>
                </a:cubicBezTo>
                <a:cubicBezTo>
                  <a:pt x="190" y="171"/>
                  <a:pt x="190" y="171"/>
                  <a:pt x="190" y="171"/>
                </a:cubicBezTo>
                <a:cubicBezTo>
                  <a:pt x="190" y="171"/>
                  <a:pt x="190" y="171"/>
                  <a:pt x="190" y="171"/>
                </a:cubicBezTo>
                <a:cubicBezTo>
                  <a:pt x="192" y="171"/>
                  <a:pt x="193" y="170"/>
                  <a:pt x="194" y="170"/>
                </a:cubicBezTo>
                <a:cubicBezTo>
                  <a:pt x="195" y="168"/>
                  <a:pt x="208" y="157"/>
                  <a:pt x="208" y="135"/>
                </a:cubicBezTo>
                <a:cubicBezTo>
                  <a:pt x="208" y="114"/>
                  <a:pt x="195" y="102"/>
                  <a:pt x="194" y="101"/>
                </a:cubicBezTo>
                <a:moveTo>
                  <a:pt x="36" y="159"/>
                </a:moveTo>
                <a:cubicBezTo>
                  <a:pt x="24" y="159"/>
                  <a:pt x="24" y="159"/>
                  <a:pt x="24" y="159"/>
                </a:cubicBezTo>
                <a:cubicBezTo>
                  <a:pt x="24" y="112"/>
                  <a:pt x="24" y="112"/>
                  <a:pt x="24" y="112"/>
                </a:cubicBezTo>
                <a:cubicBezTo>
                  <a:pt x="36" y="112"/>
                  <a:pt x="36" y="112"/>
                  <a:pt x="36" y="112"/>
                </a:cubicBezTo>
                <a:lnTo>
                  <a:pt x="36" y="159"/>
                </a:lnTo>
                <a:close/>
                <a:moveTo>
                  <a:pt x="184" y="159"/>
                </a:moveTo>
                <a:cubicBezTo>
                  <a:pt x="172" y="159"/>
                  <a:pt x="172" y="159"/>
                  <a:pt x="172" y="159"/>
                </a:cubicBezTo>
                <a:cubicBezTo>
                  <a:pt x="172" y="112"/>
                  <a:pt x="172" y="112"/>
                  <a:pt x="172" y="112"/>
                </a:cubicBezTo>
                <a:cubicBezTo>
                  <a:pt x="184" y="112"/>
                  <a:pt x="184" y="112"/>
                  <a:pt x="184" y="112"/>
                </a:cubicBezTo>
                <a:lnTo>
                  <a:pt x="184" y="159"/>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70" name="Freeform 5"/>
          <p:cNvSpPr>
            <a:spLocks noEditPoints="1"/>
          </p:cNvSpPr>
          <p:nvPr/>
        </p:nvSpPr>
        <p:spPr bwMode="auto">
          <a:xfrm rot="21014421">
            <a:off x="1007169" y="3264462"/>
            <a:ext cx="1479303" cy="2363659"/>
          </a:xfrm>
          <a:custGeom>
            <a:avLst/>
            <a:gdLst>
              <a:gd name="T0" fmla="*/ 478 w 696"/>
              <a:gd name="T1" fmla="*/ 818 h 1114"/>
              <a:gd name="T2" fmla="*/ 365 w 696"/>
              <a:gd name="T3" fmla="*/ 651 h 1114"/>
              <a:gd name="T4" fmla="*/ 276 w 696"/>
              <a:gd name="T5" fmla="*/ 632 h 1114"/>
              <a:gd name="T6" fmla="*/ 168 w 696"/>
              <a:gd name="T7" fmla="*/ 986 h 1114"/>
              <a:gd name="T8" fmla="*/ 93 w 696"/>
              <a:gd name="T9" fmla="*/ 936 h 1114"/>
              <a:gd name="T10" fmla="*/ 149 w 696"/>
              <a:gd name="T11" fmla="*/ 609 h 1114"/>
              <a:gd name="T12" fmla="*/ 146 w 696"/>
              <a:gd name="T13" fmla="*/ 366 h 1114"/>
              <a:gd name="T14" fmla="*/ 94 w 696"/>
              <a:gd name="T15" fmla="*/ 396 h 1114"/>
              <a:gd name="T16" fmla="*/ 37 w 696"/>
              <a:gd name="T17" fmla="*/ 548 h 1114"/>
              <a:gd name="T18" fmla="*/ 22 w 696"/>
              <a:gd name="T19" fmla="*/ 355 h 1114"/>
              <a:gd name="T20" fmla="*/ 176 w 696"/>
              <a:gd name="T21" fmla="*/ 202 h 1114"/>
              <a:gd name="T22" fmla="*/ 211 w 696"/>
              <a:gd name="T23" fmla="*/ 177 h 1114"/>
              <a:gd name="T24" fmla="*/ 220 w 696"/>
              <a:gd name="T25" fmla="*/ 76 h 1114"/>
              <a:gd name="T26" fmla="*/ 364 w 696"/>
              <a:gd name="T27" fmla="*/ 109 h 1114"/>
              <a:gd name="T28" fmla="*/ 295 w 696"/>
              <a:gd name="T29" fmla="*/ 196 h 1114"/>
              <a:gd name="T30" fmla="*/ 308 w 696"/>
              <a:gd name="T31" fmla="*/ 232 h 1114"/>
              <a:gd name="T32" fmla="*/ 388 w 696"/>
              <a:gd name="T33" fmla="*/ 367 h 1114"/>
              <a:gd name="T34" fmla="*/ 525 w 696"/>
              <a:gd name="T35" fmla="*/ 406 h 1114"/>
              <a:gd name="T36" fmla="*/ 373 w 696"/>
              <a:gd name="T37" fmla="*/ 460 h 1114"/>
              <a:gd name="T38" fmla="*/ 311 w 696"/>
              <a:gd name="T39" fmla="*/ 357 h 1114"/>
              <a:gd name="T40" fmla="*/ 291 w 696"/>
              <a:gd name="T41" fmla="*/ 494 h 1114"/>
              <a:gd name="T42" fmla="*/ 477 w 696"/>
              <a:gd name="T43" fmla="*/ 614 h 1114"/>
              <a:gd name="T44" fmla="*/ 515 w 696"/>
              <a:gd name="T45" fmla="*/ 811 h 1114"/>
              <a:gd name="T46" fmla="*/ 614 w 696"/>
              <a:gd name="T47" fmla="*/ 857 h 1114"/>
              <a:gd name="T48" fmla="*/ 579 w 696"/>
              <a:gd name="T49" fmla="*/ 818 h 1114"/>
              <a:gd name="T50" fmla="*/ 560 w 696"/>
              <a:gd name="T51" fmla="*/ 801 h 1114"/>
              <a:gd name="T52" fmla="*/ 498 w 696"/>
              <a:gd name="T53" fmla="*/ 829 h 1114"/>
              <a:gd name="T54" fmla="*/ 501 w 696"/>
              <a:gd name="T55" fmla="*/ 853 h 1114"/>
              <a:gd name="T56" fmla="*/ 522 w 696"/>
              <a:gd name="T57" fmla="*/ 919 h 1114"/>
              <a:gd name="T58" fmla="*/ 577 w 696"/>
              <a:gd name="T59" fmla="*/ 908 h 1114"/>
              <a:gd name="T60" fmla="*/ 685 w 696"/>
              <a:gd name="T61" fmla="*/ 901 h 1114"/>
              <a:gd name="T62" fmla="*/ 164 w 696"/>
              <a:gd name="T63" fmla="*/ 1078 h 1114"/>
              <a:gd name="T64" fmla="*/ 147 w 696"/>
              <a:gd name="T65" fmla="*/ 1027 h 1114"/>
              <a:gd name="T66" fmla="*/ 141 w 696"/>
              <a:gd name="T67" fmla="*/ 1014 h 1114"/>
              <a:gd name="T68" fmla="*/ 117 w 696"/>
              <a:gd name="T69" fmla="*/ 979 h 1114"/>
              <a:gd name="T70" fmla="*/ 89 w 696"/>
              <a:gd name="T71" fmla="*/ 954 h 1114"/>
              <a:gd name="T72" fmla="*/ 36 w 696"/>
              <a:gd name="T73" fmla="*/ 1030 h 1114"/>
              <a:gd name="T74" fmla="*/ 85 w 696"/>
              <a:gd name="T75" fmla="*/ 1058 h 1114"/>
              <a:gd name="T76" fmla="*/ 144 w 696"/>
              <a:gd name="T77" fmla="*/ 1110 h 1114"/>
              <a:gd name="T78" fmla="*/ 164 w 696"/>
              <a:gd name="T79" fmla="*/ 1078 h 1114"/>
              <a:gd name="T80" fmla="*/ 592 w 696"/>
              <a:gd name="T81" fmla="*/ 464 h 1114"/>
              <a:gd name="T82" fmla="*/ 621 w 696"/>
              <a:gd name="T83" fmla="*/ 426 h 1114"/>
              <a:gd name="T84" fmla="*/ 622 w 696"/>
              <a:gd name="T85" fmla="*/ 387 h 1114"/>
              <a:gd name="T86" fmla="*/ 597 w 696"/>
              <a:gd name="T87" fmla="*/ 407 h 1114"/>
              <a:gd name="T88" fmla="*/ 561 w 696"/>
              <a:gd name="T89" fmla="*/ 389 h 1114"/>
              <a:gd name="T90" fmla="*/ 537 w 696"/>
              <a:gd name="T91" fmla="*/ 407 h 1114"/>
              <a:gd name="T92" fmla="*/ 555 w 696"/>
              <a:gd name="T93" fmla="*/ 462 h 1114"/>
              <a:gd name="T94" fmla="*/ 66 w 696"/>
              <a:gd name="T95" fmla="*/ 635 h 1114"/>
              <a:gd name="T96" fmla="*/ 79 w 696"/>
              <a:gd name="T97" fmla="*/ 612 h 1114"/>
              <a:gd name="T98" fmla="*/ 80 w 696"/>
              <a:gd name="T99" fmla="*/ 582 h 1114"/>
              <a:gd name="T100" fmla="*/ 38 w 696"/>
              <a:gd name="T101" fmla="*/ 560 h 1114"/>
              <a:gd name="T102" fmla="*/ 8 w 696"/>
              <a:gd name="T103" fmla="*/ 556 h 1114"/>
              <a:gd name="T104" fmla="*/ 4 w 696"/>
              <a:gd name="T105" fmla="*/ 571 h 1114"/>
              <a:gd name="T106" fmla="*/ 12 w 696"/>
              <a:gd name="T107" fmla="*/ 642 h 1114"/>
              <a:gd name="T108" fmla="*/ 48 w 696"/>
              <a:gd name="T109" fmla="*/ 643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6" h="1114">
                <a:moveTo>
                  <a:pt x="515" y="811"/>
                </a:moveTo>
                <a:cubicBezTo>
                  <a:pt x="497" y="816"/>
                  <a:pt x="478" y="818"/>
                  <a:pt x="478" y="818"/>
                </a:cubicBezTo>
                <a:cubicBezTo>
                  <a:pt x="478" y="818"/>
                  <a:pt x="413" y="693"/>
                  <a:pt x="405" y="679"/>
                </a:cubicBezTo>
                <a:cubicBezTo>
                  <a:pt x="398" y="665"/>
                  <a:pt x="397" y="661"/>
                  <a:pt x="365" y="651"/>
                </a:cubicBezTo>
                <a:cubicBezTo>
                  <a:pt x="338" y="642"/>
                  <a:pt x="202" y="597"/>
                  <a:pt x="202" y="597"/>
                </a:cubicBezTo>
                <a:cubicBezTo>
                  <a:pt x="276" y="632"/>
                  <a:pt x="276" y="632"/>
                  <a:pt x="276" y="632"/>
                </a:cubicBezTo>
                <a:cubicBezTo>
                  <a:pt x="276" y="632"/>
                  <a:pt x="265" y="799"/>
                  <a:pt x="261" y="813"/>
                </a:cubicBezTo>
                <a:cubicBezTo>
                  <a:pt x="257" y="827"/>
                  <a:pt x="168" y="986"/>
                  <a:pt x="168" y="986"/>
                </a:cubicBezTo>
                <a:cubicBezTo>
                  <a:pt x="168" y="986"/>
                  <a:pt x="141" y="979"/>
                  <a:pt x="125" y="968"/>
                </a:cubicBezTo>
                <a:cubicBezTo>
                  <a:pt x="109" y="957"/>
                  <a:pt x="93" y="936"/>
                  <a:pt x="93" y="936"/>
                </a:cubicBezTo>
                <a:cubicBezTo>
                  <a:pt x="93" y="936"/>
                  <a:pt x="162" y="799"/>
                  <a:pt x="163" y="789"/>
                </a:cubicBezTo>
                <a:cubicBezTo>
                  <a:pt x="164" y="779"/>
                  <a:pt x="153" y="625"/>
                  <a:pt x="149" y="609"/>
                </a:cubicBezTo>
                <a:cubicBezTo>
                  <a:pt x="145" y="593"/>
                  <a:pt x="122" y="546"/>
                  <a:pt x="126" y="516"/>
                </a:cubicBezTo>
                <a:cubicBezTo>
                  <a:pt x="130" y="486"/>
                  <a:pt x="146" y="366"/>
                  <a:pt x="146" y="366"/>
                </a:cubicBezTo>
                <a:cubicBezTo>
                  <a:pt x="198" y="303"/>
                  <a:pt x="198" y="303"/>
                  <a:pt x="198" y="303"/>
                </a:cubicBezTo>
                <a:cubicBezTo>
                  <a:pt x="94" y="396"/>
                  <a:pt x="94" y="396"/>
                  <a:pt x="94" y="396"/>
                </a:cubicBezTo>
                <a:cubicBezTo>
                  <a:pt x="75" y="536"/>
                  <a:pt x="75" y="536"/>
                  <a:pt x="75" y="536"/>
                </a:cubicBezTo>
                <a:cubicBezTo>
                  <a:pt x="75" y="536"/>
                  <a:pt x="67" y="548"/>
                  <a:pt x="37" y="548"/>
                </a:cubicBezTo>
                <a:cubicBezTo>
                  <a:pt x="12" y="548"/>
                  <a:pt x="3" y="541"/>
                  <a:pt x="3" y="541"/>
                </a:cubicBezTo>
                <a:cubicBezTo>
                  <a:pt x="3" y="541"/>
                  <a:pt x="16" y="366"/>
                  <a:pt x="22" y="355"/>
                </a:cubicBezTo>
                <a:cubicBezTo>
                  <a:pt x="28" y="344"/>
                  <a:pt x="103" y="267"/>
                  <a:pt x="132" y="236"/>
                </a:cubicBezTo>
                <a:cubicBezTo>
                  <a:pt x="161" y="205"/>
                  <a:pt x="176" y="202"/>
                  <a:pt x="176" y="202"/>
                </a:cubicBezTo>
                <a:cubicBezTo>
                  <a:pt x="195" y="177"/>
                  <a:pt x="195" y="177"/>
                  <a:pt x="195" y="177"/>
                </a:cubicBezTo>
                <a:cubicBezTo>
                  <a:pt x="211" y="177"/>
                  <a:pt x="211" y="177"/>
                  <a:pt x="211" y="177"/>
                </a:cubicBezTo>
                <a:cubicBezTo>
                  <a:pt x="211" y="177"/>
                  <a:pt x="212" y="174"/>
                  <a:pt x="218" y="156"/>
                </a:cubicBezTo>
                <a:cubicBezTo>
                  <a:pt x="225" y="135"/>
                  <a:pt x="215" y="117"/>
                  <a:pt x="220" y="76"/>
                </a:cubicBezTo>
                <a:cubicBezTo>
                  <a:pt x="227" y="17"/>
                  <a:pt x="272" y="0"/>
                  <a:pt x="302" y="4"/>
                </a:cubicBezTo>
                <a:cubicBezTo>
                  <a:pt x="357" y="12"/>
                  <a:pt x="374" y="48"/>
                  <a:pt x="364" y="109"/>
                </a:cubicBezTo>
                <a:cubicBezTo>
                  <a:pt x="354" y="170"/>
                  <a:pt x="329" y="199"/>
                  <a:pt x="317" y="201"/>
                </a:cubicBezTo>
                <a:cubicBezTo>
                  <a:pt x="305" y="203"/>
                  <a:pt x="295" y="196"/>
                  <a:pt x="295" y="196"/>
                </a:cubicBezTo>
                <a:cubicBezTo>
                  <a:pt x="288" y="211"/>
                  <a:pt x="288" y="211"/>
                  <a:pt x="288" y="211"/>
                </a:cubicBezTo>
                <a:cubicBezTo>
                  <a:pt x="288" y="211"/>
                  <a:pt x="302" y="227"/>
                  <a:pt x="308" y="232"/>
                </a:cubicBezTo>
                <a:cubicBezTo>
                  <a:pt x="314" y="237"/>
                  <a:pt x="319" y="259"/>
                  <a:pt x="319" y="259"/>
                </a:cubicBezTo>
                <a:cubicBezTo>
                  <a:pt x="319" y="259"/>
                  <a:pt x="373" y="343"/>
                  <a:pt x="388" y="367"/>
                </a:cubicBezTo>
                <a:cubicBezTo>
                  <a:pt x="403" y="391"/>
                  <a:pt x="410" y="388"/>
                  <a:pt x="417" y="389"/>
                </a:cubicBezTo>
                <a:cubicBezTo>
                  <a:pt x="424" y="390"/>
                  <a:pt x="525" y="406"/>
                  <a:pt x="525" y="406"/>
                </a:cubicBezTo>
                <a:cubicBezTo>
                  <a:pt x="521" y="473"/>
                  <a:pt x="521" y="473"/>
                  <a:pt x="521" y="473"/>
                </a:cubicBezTo>
                <a:cubicBezTo>
                  <a:pt x="521" y="473"/>
                  <a:pt x="383" y="469"/>
                  <a:pt x="373" y="460"/>
                </a:cubicBezTo>
                <a:cubicBezTo>
                  <a:pt x="363" y="451"/>
                  <a:pt x="309" y="393"/>
                  <a:pt x="309" y="393"/>
                </a:cubicBezTo>
                <a:cubicBezTo>
                  <a:pt x="311" y="357"/>
                  <a:pt x="311" y="357"/>
                  <a:pt x="311" y="357"/>
                </a:cubicBezTo>
                <a:cubicBezTo>
                  <a:pt x="311" y="357"/>
                  <a:pt x="298" y="414"/>
                  <a:pt x="296" y="436"/>
                </a:cubicBezTo>
                <a:cubicBezTo>
                  <a:pt x="294" y="458"/>
                  <a:pt x="291" y="494"/>
                  <a:pt x="291" y="494"/>
                </a:cubicBezTo>
                <a:cubicBezTo>
                  <a:pt x="291" y="494"/>
                  <a:pt x="434" y="570"/>
                  <a:pt x="457" y="581"/>
                </a:cubicBezTo>
                <a:cubicBezTo>
                  <a:pt x="460" y="583"/>
                  <a:pt x="471" y="603"/>
                  <a:pt x="477" y="614"/>
                </a:cubicBezTo>
                <a:cubicBezTo>
                  <a:pt x="487" y="636"/>
                  <a:pt x="557" y="786"/>
                  <a:pt x="557" y="786"/>
                </a:cubicBezTo>
                <a:cubicBezTo>
                  <a:pt x="557" y="786"/>
                  <a:pt x="537" y="804"/>
                  <a:pt x="515" y="811"/>
                </a:cubicBezTo>
                <a:close/>
                <a:moveTo>
                  <a:pt x="674" y="881"/>
                </a:moveTo>
                <a:cubicBezTo>
                  <a:pt x="669" y="880"/>
                  <a:pt x="625" y="863"/>
                  <a:pt x="614" y="857"/>
                </a:cubicBezTo>
                <a:cubicBezTo>
                  <a:pt x="602" y="851"/>
                  <a:pt x="587" y="839"/>
                  <a:pt x="585" y="837"/>
                </a:cubicBezTo>
                <a:cubicBezTo>
                  <a:pt x="584" y="834"/>
                  <a:pt x="579" y="821"/>
                  <a:pt x="579" y="818"/>
                </a:cubicBezTo>
                <a:cubicBezTo>
                  <a:pt x="578" y="814"/>
                  <a:pt x="566" y="814"/>
                  <a:pt x="566" y="814"/>
                </a:cubicBezTo>
                <a:cubicBezTo>
                  <a:pt x="560" y="801"/>
                  <a:pt x="560" y="801"/>
                  <a:pt x="560" y="801"/>
                </a:cubicBezTo>
                <a:cubicBezTo>
                  <a:pt x="552" y="808"/>
                  <a:pt x="536" y="819"/>
                  <a:pt x="518" y="824"/>
                </a:cubicBezTo>
                <a:cubicBezTo>
                  <a:pt x="511" y="826"/>
                  <a:pt x="504" y="828"/>
                  <a:pt x="498" y="829"/>
                </a:cubicBezTo>
                <a:cubicBezTo>
                  <a:pt x="505" y="846"/>
                  <a:pt x="505" y="846"/>
                  <a:pt x="505" y="846"/>
                </a:cubicBezTo>
                <a:cubicBezTo>
                  <a:pt x="501" y="853"/>
                  <a:pt x="501" y="853"/>
                  <a:pt x="501" y="853"/>
                </a:cubicBezTo>
                <a:cubicBezTo>
                  <a:pt x="501" y="853"/>
                  <a:pt x="508" y="884"/>
                  <a:pt x="509" y="894"/>
                </a:cubicBezTo>
                <a:cubicBezTo>
                  <a:pt x="509" y="910"/>
                  <a:pt x="522" y="919"/>
                  <a:pt x="522" y="919"/>
                </a:cubicBezTo>
                <a:cubicBezTo>
                  <a:pt x="574" y="919"/>
                  <a:pt x="574" y="919"/>
                  <a:pt x="574" y="919"/>
                </a:cubicBezTo>
                <a:cubicBezTo>
                  <a:pt x="577" y="908"/>
                  <a:pt x="577" y="908"/>
                  <a:pt x="577" y="908"/>
                </a:cubicBezTo>
                <a:cubicBezTo>
                  <a:pt x="577" y="908"/>
                  <a:pt x="604" y="915"/>
                  <a:pt x="618" y="915"/>
                </a:cubicBezTo>
                <a:cubicBezTo>
                  <a:pt x="633" y="915"/>
                  <a:pt x="674" y="913"/>
                  <a:pt x="685" y="901"/>
                </a:cubicBezTo>
                <a:cubicBezTo>
                  <a:pt x="696" y="888"/>
                  <a:pt x="680" y="883"/>
                  <a:pt x="674" y="881"/>
                </a:cubicBezTo>
                <a:close/>
                <a:moveTo>
                  <a:pt x="164" y="1078"/>
                </a:moveTo>
                <a:cubicBezTo>
                  <a:pt x="160" y="1072"/>
                  <a:pt x="152" y="1061"/>
                  <a:pt x="149" y="1052"/>
                </a:cubicBezTo>
                <a:cubicBezTo>
                  <a:pt x="147" y="1042"/>
                  <a:pt x="147" y="1033"/>
                  <a:pt x="147" y="1027"/>
                </a:cubicBezTo>
                <a:cubicBezTo>
                  <a:pt x="146" y="1021"/>
                  <a:pt x="141" y="1022"/>
                  <a:pt x="141" y="1022"/>
                </a:cubicBezTo>
                <a:cubicBezTo>
                  <a:pt x="141" y="1022"/>
                  <a:pt x="140" y="1017"/>
                  <a:pt x="141" y="1014"/>
                </a:cubicBezTo>
                <a:cubicBezTo>
                  <a:pt x="142" y="1012"/>
                  <a:pt x="146" y="1001"/>
                  <a:pt x="148" y="994"/>
                </a:cubicBezTo>
                <a:cubicBezTo>
                  <a:pt x="139" y="991"/>
                  <a:pt x="126" y="986"/>
                  <a:pt x="117" y="979"/>
                </a:cubicBezTo>
                <a:cubicBezTo>
                  <a:pt x="106" y="972"/>
                  <a:pt x="96" y="961"/>
                  <a:pt x="89" y="953"/>
                </a:cubicBezTo>
                <a:cubicBezTo>
                  <a:pt x="89" y="953"/>
                  <a:pt x="89" y="954"/>
                  <a:pt x="89" y="954"/>
                </a:cubicBezTo>
                <a:cubicBezTo>
                  <a:pt x="89" y="954"/>
                  <a:pt x="58" y="978"/>
                  <a:pt x="51" y="990"/>
                </a:cubicBezTo>
                <a:cubicBezTo>
                  <a:pt x="44" y="1003"/>
                  <a:pt x="36" y="1030"/>
                  <a:pt x="36" y="1030"/>
                </a:cubicBezTo>
                <a:cubicBezTo>
                  <a:pt x="75" y="1062"/>
                  <a:pt x="75" y="1062"/>
                  <a:pt x="75" y="1062"/>
                </a:cubicBezTo>
                <a:cubicBezTo>
                  <a:pt x="85" y="1058"/>
                  <a:pt x="85" y="1058"/>
                  <a:pt x="85" y="1058"/>
                </a:cubicBezTo>
                <a:cubicBezTo>
                  <a:pt x="85" y="1058"/>
                  <a:pt x="96" y="1069"/>
                  <a:pt x="102" y="1083"/>
                </a:cubicBezTo>
                <a:cubicBezTo>
                  <a:pt x="105" y="1093"/>
                  <a:pt x="123" y="1107"/>
                  <a:pt x="144" y="1110"/>
                </a:cubicBezTo>
                <a:cubicBezTo>
                  <a:pt x="169" y="1114"/>
                  <a:pt x="195" y="1110"/>
                  <a:pt x="194" y="1102"/>
                </a:cubicBezTo>
                <a:cubicBezTo>
                  <a:pt x="193" y="1095"/>
                  <a:pt x="169" y="1084"/>
                  <a:pt x="164" y="1078"/>
                </a:cubicBezTo>
                <a:close/>
                <a:moveTo>
                  <a:pt x="555" y="462"/>
                </a:moveTo>
                <a:cubicBezTo>
                  <a:pt x="567" y="461"/>
                  <a:pt x="587" y="467"/>
                  <a:pt x="592" y="464"/>
                </a:cubicBezTo>
                <a:cubicBezTo>
                  <a:pt x="598" y="462"/>
                  <a:pt x="616" y="451"/>
                  <a:pt x="619" y="445"/>
                </a:cubicBezTo>
                <a:cubicBezTo>
                  <a:pt x="621" y="439"/>
                  <a:pt x="617" y="434"/>
                  <a:pt x="621" y="426"/>
                </a:cubicBezTo>
                <a:cubicBezTo>
                  <a:pt x="624" y="417"/>
                  <a:pt x="623" y="407"/>
                  <a:pt x="622" y="404"/>
                </a:cubicBezTo>
                <a:cubicBezTo>
                  <a:pt x="621" y="400"/>
                  <a:pt x="625" y="391"/>
                  <a:pt x="622" y="387"/>
                </a:cubicBezTo>
                <a:cubicBezTo>
                  <a:pt x="618" y="383"/>
                  <a:pt x="597" y="385"/>
                  <a:pt x="597" y="385"/>
                </a:cubicBezTo>
                <a:cubicBezTo>
                  <a:pt x="597" y="407"/>
                  <a:pt x="597" y="407"/>
                  <a:pt x="597" y="407"/>
                </a:cubicBezTo>
                <a:cubicBezTo>
                  <a:pt x="597" y="407"/>
                  <a:pt x="591" y="381"/>
                  <a:pt x="586" y="379"/>
                </a:cubicBezTo>
                <a:cubicBezTo>
                  <a:pt x="582" y="377"/>
                  <a:pt x="566" y="384"/>
                  <a:pt x="561" y="389"/>
                </a:cubicBezTo>
                <a:cubicBezTo>
                  <a:pt x="557" y="394"/>
                  <a:pt x="542" y="406"/>
                  <a:pt x="538" y="407"/>
                </a:cubicBezTo>
                <a:cubicBezTo>
                  <a:pt x="538" y="407"/>
                  <a:pt x="537" y="407"/>
                  <a:pt x="537" y="407"/>
                </a:cubicBezTo>
                <a:cubicBezTo>
                  <a:pt x="533" y="460"/>
                  <a:pt x="533" y="460"/>
                  <a:pt x="533" y="460"/>
                </a:cubicBezTo>
                <a:cubicBezTo>
                  <a:pt x="538" y="461"/>
                  <a:pt x="544" y="462"/>
                  <a:pt x="555" y="462"/>
                </a:cubicBezTo>
                <a:close/>
                <a:moveTo>
                  <a:pt x="48" y="643"/>
                </a:moveTo>
                <a:cubicBezTo>
                  <a:pt x="54" y="639"/>
                  <a:pt x="63" y="638"/>
                  <a:pt x="66" y="635"/>
                </a:cubicBezTo>
                <a:cubicBezTo>
                  <a:pt x="70" y="632"/>
                  <a:pt x="73" y="632"/>
                  <a:pt x="75" y="626"/>
                </a:cubicBezTo>
                <a:cubicBezTo>
                  <a:pt x="78" y="621"/>
                  <a:pt x="79" y="612"/>
                  <a:pt x="79" y="612"/>
                </a:cubicBezTo>
                <a:cubicBezTo>
                  <a:pt x="85" y="604"/>
                  <a:pt x="85" y="604"/>
                  <a:pt x="85" y="604"/>
                </a:cubicBezTo>
                <a:cubicBezTo>
                  <a:pt x="85" y="604"/>
                  <a:pt x="86" y="593"/>
                  <a:pt x="80" y="582"/>
                </a:cubicBezTo>
                <a:cubicBezTo>
                  <a:pt x="76" y="573"/>
                  <a:pt x="71" y="562"/>
                  <a:pt x="69" y="554"/>
                </a:cubicBezTo>
                <a:cubicBezTo>
                  <a:pt x="62" y="557"/>
                  <a:pt x="52" y="560"/>
                  <a:pt x="38" y="560"/>
                </a:cubicBezTo>
                <a:cubicBezTo>
                  <a:pt x="36" y="560"/>
                  <a:pt x="36" y="560"/>
                  <a:pt x="36" y="560"/>
                </a:cubicBezTo>
                <a:cubicBezTo>
                  <a:pt x="24" y="560"/>
                  <a:pt x="15" y="558"/>
                  <a:pt x="8" y="556"/>
                </a:cubicBezTo>
                <a:cubicBezTo>
                  <a:pt x="8" y="558"/>
                  <a:pt x="8" y="558"/>
                  <a:pt x="8" y="558"/>
                </a:cubicBezTo>
                <a:cubicBezTo>
                  <a:pt x="8" y="558"/>
                  <a:pt x="5" y="563"/>
                  <a:pt x="4" y="571"/>
                </a:cubicBezTo>
                <a:cubicBezTo>
                  <a:pt x="3" y="580"/>
                  <a:pt x="0" y="593"/>
                  <a:pt x="0" y="605"/>
                </a:cubicBezTo>
                <a:cubicBezTo>
                  <a:pt x="1" y="616"/>
                  <a:pt x="7" y="639"/>
                  <a:pt x="12" y="642"/>
                </a:cubicBezTo>
                <a:cubicBezTo>
                  <a:pt x="17" y="645"/>
                  <a:pt x="26" y="642"/>
                  <a:pt x="30" y="643"/>
                </a:cubicBezTo>
                <a:cubicBezTo>
                  <a:pt x="34" y="644"/>
                  <a:pt x="42" y="646"/>
                  <a:pt x="48" y="643"/>
                </a:cubicBezTo>
                <a:close/>
              </a:path>
            </a:pathLst>
          </a:custGeom>
          <a:solidFill>
            <a:srgbClr val="9EA6AD"/>
          </a:solidFill>
          <a:ln>
            <a:noFill/>
          </a:ln>
        </p:spPr>
        <p:txBody>
          <a:bodyPr vert="horz" wrap="square" lIns="91440" tIns="45720" rIns="91440" bIns="45720" numCol="1" anchor="t" anchorCtr="0" compatLnSpc="1"/>
          <a:lstStyle/>
          <a:p>
            <a:endParaRPr lang="en-US"/>
          </a:p>
        </p:txBody>
      </p:sp>
      <p:sp>
        <p:nvSpPr>
          <p:cNvPr id="71" name="Freeform 20"/>
          <p:cNvSpPr>
            <a:spLocks noEditPoints="1"/>
          </p:cNvSpPr>
          <p:nvPr/>
        </p:nvSpPr>
        <p:spPr bwMode="auto">
          <a:xfrm rot="20696731">
            <a:off x="8054366" y="485331"/>
            <a:ext cx="2135435" cy="1993041"/>
          </a:xfrm>
          <a:custGeom>
            <a:avLst/>
            <a:gdLst>
              <a:gd name="T0" fmla="*/ 1358 w 1416"/>
              <a:gd name="T1" fmla="*/ 2 h 1448"/>
              <a:gd name="T2" fmla="*/ 1330 w 1416"/>
              <a:gd name="T3" fmla="*/ 72 h 1448"/>
              <a:gd name="T4" fmla="*/ 1264 w 1416"/>
              <a:gd name="T5" fmla="*/ 162 h 1448"/>
              <a:gd name="T6" fmla="*/ 1198 w 1416"/>
              <a:gd name="T7" fmla="*/ 232 h 1448"/>
              <a:gd name="T8" fmla="*/ 1170 w 1416"/>
              <a:gd name="T9" fmla="*/ 206 h 1448"/>
              <a:gd name="T10" fmla="*/ 1194 w 1416"/>
              <a:gd name="T11" fmla="*/ 130 h 1448"/>
              <a:gd name="T12" fmla="*/ 1212 w 1416"/>
              <a:gd name="T13" fmla="*/ 124 h 1448"/>
              <a:gd name="T14" fmla="*/ 1178 w 1416"/>
              <a:gd name="T15" fmla="*/ 36 h 1448"/>
              <a:gd name="T16" fmla="*/ 1076 w 1416"/>
              <a:gd name="T17" fmla="*/ 18 h 1448"/>
              <a:gd name="T18" fmla="*/ 988 w 1416"/>
              <a:gd name="T19" fmla="*/ 84 h 1448"/>
              <a:gd name="T20" fmla="*/ 930 w 1416"/>
              <a:gd name="T21" fmla="*/ 148 h 1448"/>
              <a:gd name="T22" fmla="*/ 866 w 1416"/>
              <a:gd name="T23" fmla="*/ 106 h 1448"/>
              <a:gd name="T24" fmla="*/ 782 w 1416"/>
              <a:gd name="T25" fmla="*/ 114 h 1448"/>
              <a:gd name="T26" fmla="*/ 698 w 1416"/>
              <a:gd name="T27" fmla="*/ 122 h 1448"/>
              <a:gd name="T28" fmla="*/ 624 w 1416"/>
              <a:gd name="T29" fmla="*/ 130 h 1448"/>
              <a:gd name="T30" fmla="*/ 396 w 1416"/>
              <a:gd name="T31" fmla="*/ 224 h 1448"/>
              <a:gd name="T32" fmla="*/ 332 w 1416"/>
              <a:gd name="T33" fmla="*/ 304 h 1448"/>
              <a:gd name="T34" fmla="*/ 192 w 1416"/>
              <a:gd name="T35" fmla="*/ 274 h 1448"/>
              <a:gd name="T36" fmla="*/ 2 w 1416"/>
              <a:gd name="T37" fmla="*/ 488 h 1448"/>
              <a:gd name="T38" fmla="*/ 318 w 1416"/>
              <a:gd name="T39" fmla="*/ 714 h 1448"/>
              <a:gd name="T40" fmla="*/ 444 w 1416"/>
              <a:gd name="T41" fmla="*/ 456 h 1448"/>
              <a:gd name="T42" fmla="*/ 410 w 1416"/>
              <a:gd name="T43" fmla="*/ 348 h 1448"/>
              <a:gd name="T44" fmla="*/ 504 w 1416"/>
              <a:gd name="T45" fmla="*/ 268 h 1448"/>
              <a:gd name="T46" fmla="*/ 662 w 1416"/>
              <a:gd name="T47" fmla="*/ 234 h 1448"/>
              <a:gd name="T48" fmla="*/ 680 w 1416"/>
              <a:gd name="T49" fmla="*/ 276 h 1448"/>
              <a:gd name="T50" fmla="*/ 592 w 1416"/>
              <a:gd name="T51" fmla="*/ 358 h 1448"/>
              <a:gd name="T52" fmla="*/ 612 w 1416"/>
              <a:gd name="T53" fmla="*/ 426 h 1448"/>
              <a:gd name="T54" fmla="*/ 656 w 1416"/>
              <a:gd name="T55" fmla="*/ 518 h 1448"/>
              <a:gd name="T56" fmla="*/ 664 w 1416"/>
              <a:gd name="T57" fmla="*/ 634 h 1448"/>
              <a:gd name="T58" fmla="*/ 656 w 1416"/>
              <a:gd name="T59" fmla="*/ 716 h 1448"/>
              <a:gd name="T60" fmla="*/ 636 w 1416"/>
              <a:gd name="T61" fmla="*/ 874 h 1448"/>
              <a:gd name="T62" fmla="*/ 336 w 1416"/>
              <a:gd name="T63" fmla="*/ 1190 h 1448"/>
              <a:gd name="T64" fmla="*/ 266 w 1416"/>
              <a:gd name="T65" fmla="*/ 1178 h 1448"/>
              <a:gd name="T66" fmla="*/ 248 w 1416"/>
              <a:gd name="T67" fmla="*/ 1258 h 1448"/>
              <a:gd name="T68" fmla="*/ 206 w 1416"/>
              <a:gd name="T69" fmla="*/ 1394 h 1448"/>
              <a:gd name="T70" fmla="*/ 240 w 1416"/>
              <a:gd name="T71" fmla="*/ 1438 h 1448"/>
              <a:gd name="T72" fmla="*/ 328 w 1416"/>
              <a:gd name="T73" fmla="*/ 1322 h 1448"/>
              <a:gd name="T74" fmla="*/ 410 w 1416"/>
              <a:gd name="T75" fmla="*/ 1284 h 1448"/>
              <a:gd name="T76" fmla="*/ 704 w 1416"/>
              <a:gd name="T77" fmla="*/ 1030 h 1448"/>
              <a:gd name="T78" fmla="*/ 878 w 1416"/>
              <a:gd name="T79" fmla="*/ 868 h 1448"/>
              <a:gd name="T80" fmla="*/ 1030 w 1416"/>
              <a:gd name="T81" fmla="*/ 922 h 1448"/>
              <a:gd name="T82" fmla="*/ 1058 w 1416"/>
              <a:gd name="T83" fmla="*/ 1152 h 1448"/>
              <a:gd name="T84" fmla="*/ 1066 w 1416"/>
              <a:gd name="T85" fmla="*/ 1250 h 1448"/>
              <a:gd name="T86" fmla="*/ 1138 w 1416"/>
              <a:gd name="T87" fmla="*/ 1290 h 1448"/>
              <a:gd name="T88" fmla="*/ 1306 w 1416"/>
              <a:gd name="T89" fmla="*/ 1248 h 1448"/>
              <a:gd name="T90" fmla="*/ 1244 w 1416"/>
              <a:gd name="T91" fmla="*/ 1212 h 1448"/>
              <a:gd name="T92" fmla="*/ 1178 w 1416"/>
              <a:gd name="T93" fmla="*/ 1104 h 1448"/>
              <a:gd name="T94" fmla="*/ 1182 w 1416"/>
              <a:gd name="T95" fmla="*/ 996 h 1448"/>
              <a:gd name="T96" fmla="*/ 1172 w 1416"/>
              <a:gd name="T97" fmla="*/ 820 h 1448"/>
              <a:gd name="T98" fmla="*/ 980 w 1416"/>
              <a:gd name="T99" fmla="*/ 700 h 1448"/>
              <a:gd name="T100" fmla="*/ 904 w 1416"/>
              <a:gd name="T101" fmla="*/ 646 h 1448"/>
              <a:gd name="T102" fmla="*/ 1002 w 1416"/>
              <a:gd name="T103" fmla="*/ 592 h 1448"/>
              <a:gd name="T104" fmla="*/ 1010 w 1416"/>
              <a:gd name="T105" fmla="*/ 590 h 1448"/>
              <a:gd name="T106" fmla="*/ 1208 w 1416"/>
              <a:gd name="T107" fmla="*/ 594 h 1448"/>
              <a:gd name="T108" fmla="*/ 1322 w 1416"/>
              <a:gd name="T109" fmla="*/ 514 h 1448"/>
              <a:gd name="T110" fmla="*/ 1234 w 1416"/>
              <a:gd name="T111" fmla="*/ 388 h 1448"/>
              <a:gd name="T112" fmla="*/ 1290 w 1416"/>
              <a:gd name="T113" fmla="*/ 280 h 1448"/>
              <a:gd name="T114" fmla="*/ 1404 w 1416"/>
              <a:gd name="T115" fmla="*/ 116 h 1448"/>
              <a:gd name="T116" fmla="*/ 1414 w 1416"/>
              <a:gd name="T117" fmla="*/ 14 h 1448"/>
              <a:gd name="T118" fmla="*/ 344 w 1416"/>
              <a:gd name="T119" fmla="*/ 344 h 1448"/>
              <a:gd name="T120" fmla="*/ 370 w 1416"/>
              <a:gd name="T121" fmla="*/ 38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6" h="1448">
                <a:moveTo>
                  <a:pt x="1406" y="12"/>
                </a:moveTo>
                <a:lnTo>
                  <a:pt x="1406" y="12"/>
                </a:lnTo>
                <a:lnTo>
                  <a:pt x="1400" y="8"/>
                </a:lnTo>
                <a:lnTo>
                  <a:pt x="1396" y="8"/>
                </a:lnTo>
                <a:lnTo>
                  <a:pt x="1392" y="8"/>
                </a:lnTo>
                <a:lnTo>
                  <a:pt x="1392" y="8"/>
                </a:lnTo>
                <a:lnTo>
                  <a:pt x="1390" y="6"/>
                </a:lnTo>
                <a:lnTo>
                  <a:pt x="1388" y="4"/>
                </a:lnTo>
                <a:lnTo>
                  <a:pt x="1382" y="2"/>
                </a:lnTo>
                <a:lnTo>
                  <a:pt x="1378" y="2"/>
                </a:lnTo>
                <a:lnTo>
                  <a:pt x="1372" y="4"/>
                </a:lnTo>
                <a:lnTo>
                  <a:pt x="1372" y="4"/>
                </a:lnTo>
                <a:lnTo>
                  <a:pt x="1366" y="2"/>
                </a:lnTo>
                <a:lnTo>
                  <a:pt x="1358" y="2"/>
                </a:lnTo>
                <a:lnTo>
                  <a:pt x="1348" y="6"/>
                </a:lnTo>
                <a:lnTo>
                  <a:pt x="1348" y="6"/>
                </a:lnTo>
                <a:lnTo>
                  <a:pt x="1338" y="8"/>
                </a:lnTo>
                <a:lnTo>
                  <a:pt x="1336" y="12"/>
                </a:lnTo>
                <a:lnTo>
                  <a:pt x="1334" y="16"/>
                </a:lnTo>
                <a:lnTo>
                  <a:pt x="1334" y="16"/>
                </a:lnTo>
                <a:lnTo>
                  <a:pt x="1332" y="40"/>
                </a:lnTo>
                <a:lnTo>
                  <a:pt x="1332" y="40"/>
                </a:lnTo>
                <a:lnTo>
                  <a:pt x="1328" y="42"/>
                </a:lnTo>
                <a:lnTo>
                  <a:pt x="1326" y="44"/>
                </a:lnTo>
                <a:lnTo>
                  <a:pt x="1326" y="48"/>
                </a:lnTo>
                <a:lnTo>
                  <a:pt x="1326" y="48"/>
                </a:lnTo>
                <a:lnTo>
                  <a:pt x="1330" y="72"/>
                </a:lnTo>
                <a:lnTo>
                  <a:pt x="1330" y="72"/>
                </a:lnTo>
                <a:lnTo>
                  <a:pt x="1314" y="86"/>
                </a:lnTo>
                <a:lnTo>
                  <a:pt x="1304" y="98"/>
                </a:lnTo>
                <a:lnTo>
                  <a:pt x="1296" y="106"/>
                </a:lnTo>
                <a:lnTo>
                  <a:pt x="1296" y="106"/>
                </a:lnTo>
                <a:lnTo>
                  <a:pt x="1292" y="116"/>
                </a:lnTo>
                <a:lnTo>
                  <a:pt x="1284" y="126"/>
                </a:lnTo>
                <a:lnTo>
                  <a:pt x="1274" y="140"/>
                </a:lnTo>
                <a:lnTo>
                  <a:pt x="1274" y="140"/>
                </a:lnTo>
                <a:lnTo>
                  <a:pt x="1268" y="144"/>
                </a:lnTo>
                <a:lnTo>
                  <a:pt x="1266" y="148"/>
                </a:lnTo>
                <a:lnTo>
                  <a:pt x="1266" y="152"/>
                </a:lnTo>
                <a:lnTo>
                  <a:pt x="1266" y="152"/>
                </a:lnTo>
                <a:lnTo>
                  <a:pt x="1266" y="156"/>
                </a:lnTo>
                <a:lnTo>
                  <a:pt x="1264" y="162"/>
                </a:lnTo>
                <a:lnTo>
                  <a:pt x="1256" y="170"/>
                </a:lnTo>
                <a:lnTo>
                  <a:pt x="1256" y="170"/>
                </a:lnTo>
                <a:lnTo>
                  <a:pt x="1246" y="182"/>
                </a:lnTo>
                <a:lnTo>
                  <a:pt x="1234" y="192"/>
                </a:lnTo>
                <a:lnTo>
                  <a:pt x="1234" y="192"/>
                </a:lnTo>
                <a:lnTo>
                  <a:pt x="1224" y="206"/>
                </a:lnTo>
                <a:lnTo>
                  <a:pt x="1214" y="222"/>
                </a:lnTo>
                <a:lnTo>
                  <a:pt x="1214" y="222"/>
                </a:lnTo>
                <a:lnTo>
                  <a:pt x="1210" y="226"/>
                </a:lnTo>
                <a:lnTo>
                  <a:pt x="1208" y="226"/>
                </a:lnTo>
                <a:lnTo>
                  <a:pt x="1204" y="226"/>
                </a:lnTo>
                <a:lnTo>
                  <a:pt x="1202" y="228"/>
                </a:lnTo>
                <a:lnTo>
                  <a:pt x="1202" y="228"/>
                </a:lnTo>
                <a:lnTo>
                  <a:pt x="1198" y="232"/>
                </a:lnTo>
                <a:lnTo>
                  <a:pt x="1190" y="236"/>
                </a:lnTo>
                <a:lnTo>
                  <a:pt x="1190" y="236"/>
                </a:lnTo>
                <a:lnTo>
                  <a:pt x="1174" y="240"/>
                </a:lnTo>
                <a:lnTo>
                  <a:pt x="1164" y="242"/>
                </a:lnTo>
                <a:lnTo>
                  <a:pt x="1164" y="242"/>
                </a:lnTo>
                <a:lnTo>
                  <a:pt x="1154" y="230"/>
                </a:lnTo>
                <a:lnTo>
                  <a:pt x="1154" y="230"/>
                </a:lnTo>
                <a:lnTo>
                  <a:pt x="1152" y="226"/>
                </a:lnTo>
                <a:lnTo>
                  <a:pt x="1156" y="216"/>
                </a:lnTo>
                <a:lnTo>
                  <a:pt x="1156" y="216"/>
                </a:lnTo>
                <a:lnTo>
                  <a:pt x="1164" y="214"/>
                </a:lnTo>
                <a:lnTo>
                  <a:pt x="1170" y="212"/>
                </a:lnTo>
                <a:lnTo>
                  <a:pt x="1170" y="210"/>
                </a:lnTo>
                <a:lnTo>
                  <a:pt x="1170" y="206"/>
                </a:lnTo>
                <a:lnTo>
                  <a:pt x="1170" y="206"/>
                </a:lnTo>
                <a:lnTo>
                  <a:pt x="1168" y="180"/>
                </a:lnTo>
                <a:lnTo>
                  <a:pt x="1168" y="180"/>
                </a:lnTo>
                <a:lnTo>
                  <a:pt x="1168" y="172"/>
                </a:lnTo>
                <a:lnTo>
                  <a:pt x="1170" y="164"/>
                </a:lnTo>
                <a:lnTo>
                  <a:pt x="1176" y="158"/>
                </a:lnTo>
                <a:lnTo>
                  <a:pt x="1176" y="158"/>
                </a:lnTo>
                <a:lnTo>
                  <a:pt x="1184" y="150"/>
                </a:lnTo>
                <a:lnTo>
                  <a:pt x="1186" y="144"/>
                </a:lnTo>
                <a:lnTo>
                  <a:pt x="1186" y="144"/>
                </a:lnTo>
                <a:lnTo>
                  <a:pt x="1186" y="128"/>
                </a:lnTo>
                <a:lnTo>
                  <a:pt x="1190" y="138"/>
                </a:lnTo>
                <a:lnTo>
                  <a:pt x="1190" y="138"/>
                </a:lnTo>
                <a:lnTo>
                  <a:pt x="1194" y="130"/>
                </a:lnTo>
                <a:lnTo>
                  <a:pt x="1198" y="122"/>
                </a:lnTo>
                <a:lnTo>
                  <a:pt x="1202" y="118"/>
                </a:lnTo>
                <a:lnTo>
                  <a:pt x="1202" y="118"/>
                </a:lnTo>
                <a:lnTo>
                  <a:pt x="1202" y="126"/>
                </a:lnTo>
                <a:lnTo>
                  <a:pt x="1200" y="132"/>
                </a:lnTo>
                <a:lnTo>
                  <a:pt x="1200" y="132"/>
                </a:lnTo>
                <a:lnTo>
                  <a:pt x="1200" y="132"/>
                </a:lnTo>
                <a:lnTo>
                  <a:pt x="1200" y="132"/>
                </a:lnTo>
                <a:lnTo>
                  <a:pt x="1204" y="130"/>
                </a:lnTo>
                <a:lnTo>
                  <a:pt x="1208" y="126"/>
                </a:lnTo>
                <a:lnTo>
                  <a:pt x="1210" y="122"/>
                </a:lnTo>
                <a:lnTo>
                  <a:pt x="1210" y="122"/>
                </a:lnTo>
                <a:lnTo>
                  <a:pt x="1212" y="120"/>
                </a:lnTo>
                <a:lnTo>
                  <a:pt x="1212" y="124"/>
                </a:lnTo>
                <a:lnTo>
                  <a:pt x="1214" y="130"/>
                </a:lnTo>
                <a:lnTo>
                  <a:pt x="1214" y="130"/>
                </a:lnTo>
                <a:lnTo>
                  <a:pt x="1214" y="122"/>
                </a:lnTo>
                <a:lnTo>
                  <a:pt x="1210" y="104"/>
                </a:lnTo>
                <a:lnTo>
                  <a:pt x="1210" y="104"/>
                </a:lnTo>
                <a:lnTo>
                  <a:pt x="1206" y="92"/>
                </a:lnTo>
                <a:lnTo>
                  <a:pt x="1200" y="80"/>
                </a:lnTo>
                <a:lnTo>
                  <a:pt x="1192" y="66"/>
                </a:lnTo>
                <a:lnTo>
                  <a:pt x="1192" y="66"/>
                </a:lnTo>
                <a:lnTo>
                  <a:pt x="1202" y="74"/>
                </a:lnTo>
                <a:lnTo>
                  <a:pt x="1202" y="74"/>
                </a:lnTo>
                <a:lnTo>
                  <a:pt x="1196" y="60"/>
                </a:lnTo>
                <a:lnTo>
                  <a:pt x="1188" y="48"/>
                </a:lnTo>
                <a:lnTo>
                  <a:pt x="1178" y="36"/>
                </a:lnTo>
                <a:lnTo>
                  <a:pt x="1178" y="36"/>
                </a:lnTo>
                <a:lnTo>
                  <a:pt x="1164" y="26"/>
                </a:lnTo>
                <a:lnTo>
                  <a:pt x="1148" y="16"/>
                </a:lnTo>
                <a:lnTo>
                  <a:pt x="1128" y="8"/>
                </a:lnTo>
                <a:lnTo>
                  <a:pt x="1116" y="4"/>
                </a:lnTo>
                <a:lnTo>
                  <a:pt x="1104" y="2"/>
                </a:lnTo>
                <a:lnTo>
                  <a:pt x="1104" y="2"/>
                </a:lnTo>
                <a:lnTo>
                  <a:pt x="1096" y="0"/>
                </a:lnTo>
                <a:lnTo>
                  <a:pt x="1090" y="2"/>
                </a:lnTo>
                <a:lnTo>
                  <a:pt x="1086" y="4"/>
                </a:lnTo>
                <a:lnTo>
                  <a:pt x="1082" y="8"/>
                </a:lnTo>
                <a:lnTo>
                  <a:pt x="1078" y="14"/>
                </a:lnTo>
                <a:lnTo>
                  <a:pt x="1076" y="18"/>
                </a:lnTo>
                <a:lnTo>
                  <a:pt x="1076" y="18"/>
                </a:lnTo>
                <a:lnTo>
                  <a:pt x="1072" y="16"/>
                </a:lnTo>
                <a:lnTo>
                  <a:pt x="1058" y="12"/>
                </a:lnTo>
                <a:lnTo>
                  <a:pt x="1050" y="10"/>
                </a:lnTo>
                <a:lnTo>
                  <a:pt x="1042" y="10"/>
                </a:lnTo>
                <a:lnTo>
                  <a:pt x="1032" y="12"/>
                </a:lnTo>
                <a:lnTo>
                  <a:pt x="1022" y="16"/>
                </a:lnTo>
                <a:lnTo>
                  <a:pt x="1022" y="16"/>
                </a:lnTo>
                <a:lnTo>
                  <a:pt x="1014" y="22"/>
                </a:lnTo>
                <a:lnTo>
                  <a:pt x="1006" y="32"/>
                </a:lnTo>
                <a:lnTo>
                  <a:pt x="1000" y="40"/>
                </a:lnTo>
                <a:lnTo>
                  <a:pt x="996" y="50"/>
                </a:lnTo>
                <a:lnTo>
                  <a:pt x="990" y="70"/>
                </a:lnTo>
                <a:lnTo>
                  <a:pt x="988" y="84"/>
                </a:lnTo>
                <a:lnTo>
                  <a:pt x="988" y="84"/>
                </a:lnTo>
                <a:lnTo>
                  <a:pt x="990" y="94"/>
                </a:lnTo>
                <a:lnTo>
                  <a:pt x="988" y="104"/>
                </a:lnTo>
                <a:lnTo>
                  <a:pt x="986" y="114"/>
                </a:lnTo>
                <a:lnTo>
                  <a:pt x="982" y="122"/>
                </a:lnTo>
                <a:lnTo>
                  <a:pt x="982" y="122"/>
                </a:lnTo>
                <a:lnTo>
                  <a:pt x="970" y="136"/>
                </a:lnTo>
                <a:lnTo>
                  <a:pt x="974" y="144"/>
                </a:lnTo>
                <a:lnTo>
                  <a:pt x="974" y="144"/>
                </a:lnTo>
                <a:lnTo>
                  <a:pt x="948" y="152"/>
                </a:lnTo>
                <a:lnTo>
                  <a:pt x="948" y="152"/>
                </a:lnTo>
                <a:lnTo>
                  <a:pt x="944" y="154"/>
                </a:lnTo>
                <a:lnTo>
                  <a:pt x="938" y="152"/>
                </a:lnTo>
                <a:lnTo>
                  <a:pt x="930" y="148"/>
                </a:lnTo>
                <a:lnTo>
                  <a:pt x="930" y="148"/>
                </a:lnTo>
                <a:lnTo>
                  <a:pt x="926" y="142"/>
                </a:lnTo>
                <a:lnTo>
                  <a:pt x="924" y="138"/>
                </a:lnTo>
                <a:lnTo>
                  <a:pt x="924" y="138"/>
                </a:lnTo>
                <a:lnTo>
                  <a:pt x="920" y="136"/>
                </a:lnTo>
                <a:lnTo>
                  <a:pt x="916" y="134"/>
                </a:lnTo>
                <a:lnTo>
                  <a:pt x="914" y="128"/>
                </a:lnTo>
                <a:lnTo>
                  <a:pt x="914" y="128"/>
                </a:lnTo>
                <a:lnTo>
                  <a:pt x="910" y="124"/>
                </a:lnTo>
                <a:lnTo>
                  <a:pt x="906" y="122"/>
                </a:lnTo>
                <a:lnTo>
                  <a:pt x="896" y="118"/>
                </a:lnTo>
                <a:lnTo>
                  <a:pt x="882" y="114"/>
                </a:lnTo>
                <a:lnTo>
                  <a:pt x="882" y="114"/>
                </a:lnTo>
                <a:lnTo>
                  <a:pt x="874" y="110"/>
                </a:lnTo>
                <a:lnTo>
                  <a:pt x="866" y="106"/>
                </a:lnTo>
                <a:lnTo>
                  <a:pt x="858" y="102"/>
                </a:lnTo>
                <a:lnTo>
                  <a:pt x="858" y="102"/>
                </a:lnTo>
                <a:lnTo>
                  <a:pt x="838" y="96"/>
                </a:lnTo>
                <a:lnTo>
                  <a:pt x="826" y="92"/>
                </a:lnTo>
                <a:lnTo>
                  <a:pt x="826" y="92"/>
                </a:lnTo>
                <a:lnTo>
                  <a:pt x="822" y="88"/>
                </a:lnTo>
                <a:lnTo>
                  <a:pt x="816" y="86"/>
                </a:lnTo>
                <a:lnTo>
                  <a:pt x="810" y="88"/>
                </a:lnTo>
                <a:lnTo>
                  <a:pt x="810" y="88"/>
                </a:lnTo>
                <a:lnTo>
                  <a:pt x="802" y="92"/>
                </a:lnTo>
                <a:lnTo>
                  <a:pt x="796" y="100"/>
                </a:lnTo>
                <a:lnTo>
                  <a:pt x="786" y="110"/>
                </a:lnTo>
                <a:lnTo>
                  <a:pt x="786" y="110"/>
                </a:lnTo>
                <a:lnTo>
                  <a:pt x="782" y="114"/>
                </a:lnTo>
                <a:lnTo>
                  <a:pt x="778" y="114"/>
                </a:lnTo>
                <a:lnTo>
                  <a:pt x="778" y="114"/>
                </a:lnTo>
                <a:lnTo>
                  <a:pt x="770" y="114"/>
                </a:lnTo>
                <a:lnTo>
                  <a:pt x="766" y="114"/>
                </a:lnTo>
                <a:lnTo>
                  <a:pt x="762" y="116"/>
                </a:lnTo>
                <a:lnTo>
                  <a:pt x="762" y="116"/>
                </a:lnTo>
                <a:lnTo>
                  <a:pt x="760" y="116"/>
                </a:lnTo>
                <a:lnTo>
                  <a:pt x="758" y="116"/>
                </a:lnTo>
                <a:lnTo>
                  <a:pt x="752" y="114"/>
                </a:lnTo>
                <a:lnTo>
                  <a:pt x="742" y="116"/>
                </a:lnTo>
                <a:lnTo>
                  <a:pt x="742" y="116"/>
                </a:lnTo>
                <a:lnTo>
                  <a:pt x="730" y="120"/>
                </a:lnTo>
                <a:lnTo>
                  <a:pt x="720" y="122"/>
                </a:lnTo>
                <a:lnTo>
                  <a:pt x="698" y="122"/>
                </a:lnTo>
                <a:lnTo>
                  <a:pt x="698" y="122"/>
                </a:lnTo>
                <a:lnTo>
                  <a:pt x="686" y="124"/>
                </a:lnTo>
                <a:lnTo>
                  <a:pt x="676" y="128"/>
                </a:lnTo>
                <a:lnTo>
                  <a:pt x="664" y="132"/>
                </a:lnTo>
                <a:lnTo>
                  <a:pt x="664" y="132"/>
                </a:lnTo>
                <a:lnTo>
                  <a:pt x="656" y="132"/>
                </a:lnTo>
                <a:lnTo>
                  <a:pt x="648" y="132"/>
                </a:lnTo>
                <a:lnTo>
                  <a:pt x="642" y="136"/>
                </a:lnTo>
                <a:lnTo>
                  <a:pt x="642" y="136"/>
                </a:lnTo>
                <a:lnTo>
                  <a:pt x="638" y="138"/>
                </a:lnTo>
                <a:lnTo>
                  <a:pt x="636" y="138"/>
                </a:lnTo>
                <a:lnTo>
                  <a:pt x="632" y="134"/>
                </a:lnTo>
                <a:lnTo>
                  <a:pt x="628" y="130"/>
                </a:lnTo>
                <a:lnTo>
                  <a:pt x="624" y="130"/>
                </a:lnTo>
                <a:lnTo>
                  <a:pt x="620" y="132"/>
                </a:lnTo>
                <a:lnTo>
                  <a:pt x="620" y="132"/>
                </a:lnTo>
                <a:lnTo>
                  <a:pt x="602" y="140"/>
                </a:lnTo>
                <a:lnTo>
                  <a:pt x="594" y="142"/>
                </a:lnTo>
                <a:lnTo>
                  <a:pt x="580" y="142"/>
                </a:lnTo>
                <a:lnTo>
                  <a:pt x="580" y="142"/>
                </a:lnTo>
                <a:lnTo>
                  <a:pt x="564" y="144"/>
                </a:lnTo>
                <a:lnTo>
                  <a:pt x="544" y="148"/>
                </a:lnTo>
                <a:lnTo>
                  <a:pt x="524" y="156"/>
                </a:lnTo>
                <a:lnTo>
                  <a:pt x="506" y="164"/>
                </a:lnTo>
                <a:lnTo>
                  <a:pt x="506" y="164"/>
                </a:lnTo>
                <a:lnTo>
                  <a:pt x="450" y="194"/>
                </a:lnTo>
                <a:lnTo>
                  <a:pt x="420" y="210"/>
                </a:lnTo>
                <a:lnTo>
                  <a:pt x="396" y="224"/>
                </a:lnTo>
                <a:lnTo>
                  <a:pt x="396" y="224"/>
                </a:lnTo>
                <a:lnTo>
                  <a:pt x="366" y="244"/>
                </a:lnTo>
                <a:lnTo>
                  <a:pt x="356" y="252"/>
                </a:lnTo>
                <a:lnTo>
                  <a:pt x="352" y="258"/>
                </a:lnTo>
                <a:lnTo>
                  <a:pt x="352" y="258"/>
                </a:lnTo>
                <a:lnTo>
                  <a:pt x="354" y="268"/>
                </a:lnTo>
                <a:lnTo>
                  <a:pt x="356" y="276"/>
                </a:lnTo>
                <a:lnTo>
                  <a:pt x="356" y="276"/>
                </a:lnTo>
                <a:lnTo>
                  <a:pt x="348" y="280"/>
                </a:lnTo>
                <a:lnTo>
                  <a:pt x="336" y="290"/>
                </a:lnTo>
                <a:lnTo>
                  <a:pt x="336" y="290"/>
                </a:lnTo>
                <a:lnTo>
                  <a:pt x="332" y="294"/>
                </a:lnTo>
                <a:lnTo>
                  <a:pt x="332" y="300"/>
                </a:lnTo>
                <a:lnTo>
                  <a:pt x="332" y="304"/>
                </a:lnTo>
                <a:lnTo>
                  <a:pt x="332" y="304"/>
                </a:lnTo>
                <a:lnTo>
                  <a:pt x="330" y="310"/>
                </a:lnTo>
                <a:lnTo>
                  <a:pt x="330" y="310"/>
                </a:lnTo>
                <a:lnTo>
                  <a:pt x="320" y="312"/>
                </a:lnTo>
                <a:lnTo>
                  <a:pt x="314" y="316"/>
                </a:lnTo>
                <a:lnTo>
                  <a:pt x="300" y="326"/>
                </a:lnTo>
                <a:lnTo>
                  <a:pt x="292" y="336"/>
                </a:lnTo>
                <a:lnTo>
                  <a:pt x="290" y="340"/>
                </a:lnTo>
                <a:lnTo>
                  <a:pt x="290" y="340"/>
                </a:lnTo>
                <a:lnTo>
                  <a:pt x="220" y="288"/>
                </a:lnTo>
                <a:lnTo>
                  <a:pt x="220" y="288"/>
                </a:lnTo>
                <a:lnTo>
                  <a:pt x="210" y="280"/>
                </a:lnTo>
                <a:lnTo>
                  <a:pt x="202" y="276"/>
                </a:lnTo>
                <a:lnTo>
                  <a:pt x="192" y="274"/>
                </a:lnTo>
                <a:lnTo>
                  <a:pt x="186" y="272"/>
                </a:lnTo>
                <a:lnTo>
                  <a:pt x="178" y="274"/>
                </a:lnTo>
                <a:lnTo>
                  <a:pt x="172" y="276"/>
                </a:lnTo>
                <a:lnTo>
                  <a:pt x="160" y="284"/>
                </a:lnTo>
                <a:lnTo>
                  <a:pt x="160" y="284"/>
                </a:lnTo>
                <a:lnTo>
                  <a:pt x="84" y="364"/>
                </a:lnTo>
                <a:lnTo>
                  <a:pt x="36" y="418"/>
                </a:lnTo>
                <a:lnTo>
                  <a:pt x="18" y="440"/>
                </a:lnTo>
                <a:lnTo>
                  <a:pt x="6" y="454"/>
                </a:lnTo>
                <a:lnTo>
                  <a:pt x="6" y="454"/>
                </a:lnTo>
                <a:lnTo>
                  <a:pt x="2" y="464"/>
                </a:lnTo>
                <a:lnTo>
                  <a:pt x="0" y="472"/>
                </a:lnTo>
                <a:lnTo>
                  <a:pt x="0" y="480"/>
                </a:lnTo>
                <a:lnTo>
                  <a:pt x="2" y="488"/>
                </a:lnTo>
                <a:lnTo>
                  <a:pt x="6" y="498"/>
                </a:lnTo>
                <a:lnTo>
                  <a:pt x="14" y="506"/>
                </a:lnTo>
                <a:lnTo>
                  <a:pt x="38" y="528"/>
                </a:lnTo>
                <a:lnTo>
                  <a:pt x="38" y="528"/>
                </a:lnTo>
                <a:lnTo>
                  <a:pt x="126" y="598"/>
                </a:lnTo>
                <a:lnTo>
                  <a:pt x="248" y="698"/>
                </a:lnTo>
                <a:lnTo>
                  <a:pt x="248" y="698"/>
                </a:lnTo>
                <a:lnTo>
                  <a:pt x="262" y="710"/>
                </a:lnTo>
                <a:lnTo>
                  <a:pt x="276" y="718"/>
                </a:lnTo>
                <a:lnTo>
                  <a:pt x="286" y="722"/>
                </a:lnTo>
                <a:lnTo>
                  <a:pt x="296" y="722"/>
                </a:lnTo>
                <a:lnTo>
                  <a:pt x="304" y="722"/>
                </a:lnTo>
                <a:lnTo>
                  <a:pt x="312" y="718"/>
                </a:lnTo>
                <a:lnTo>
                  <a:pt x="318" y="714"/>
                </a:lnTo>
                <a:lnTo>
                  <a:pt x="324" y="708"/>
                </a:lnTo>
                <a:lnTo>
                  <a:pt x="324" y="708"/>
                </a:lnTo>
                <a:lnTo>
                  <a:pt x="344" y="680"/>
                </a:lnTo>
                <a:lnTo>
                  <a:pt x="378" y="632"/>
                </a:lnTo>
                <a:lnTo>
                  <a:pt x="444" y="538"/>
                </a:lnTo>
                <a:lnTo>
                  <a:pt x="444" y="538"/>
                </a:lnTo>
                <a:lnTo>
                  <a:pt x="454" y="522"/>
                </a:lnTo>
                <a:lnTo>
                  <a:pt x="460" y="508"/>
                </a:lnTo>
                <a:lnTo>
                  <a:pt x="462" y="496"/>
                </a:lnTo>
                <a:lnTo>
                  <a:pt x="462" y="486"/>
                </a:lnTo>
                <a:lnTo>
                  <a:pt x="460" y="478"/>
                </a:lnTo>
                <a:lnTo>
                  <a:pt x="456" y="470"/>
                </a:lnTo>
                <a:lnTo>
                  <a:pt x="450" y="462"/>
                </a:lnTo>
                <a:lnTo>
                  <a:pt x="444" y="456"/>
                </a:lnTo>
                <a:lnTo>
                  <a:pt x="444" y="456"/>
                </a:lnTo>
                <a:lnTo>
                  <a:pt x="426" y="440"/>
                </a:lnTo>
                <a:lnTo>
                  <a:pt x="402" y="422"/>
                </a:lnTo>
                <a:lnTo>
                  <a:pt x="372" y="400"/>
                </a:lnTo>
                <a:lnTo>
                  <a:pt x="372" y="400"/>
                </a:lnTo>
                <a:lnTo>
                  <a:pt x="378" y="390"/>
                </a:lnTo>
                <a:lnTo>
                  <a:pt x="384" y="380"/>
                </a:lnTo>
                <a:lnTo>
                  <a:pt x="388" y="368"/>
                </a:lnTo>
                <a:lnTo>
                  <a:pt x="388" y="368"/>
                </a:lnTo>
                <a:lnTo>
                  <a:pt x="392" y="368"/>
                </a:lnTo>
                <a:lnTo>
                  <a:pt x="396" y="366"/>
                </a:lnTo>
                <a:lnTo>
                  <a:pt x="396" y="366"/>
                </a:lnTo>
                <a:lnTo>
                  <a:pt x="406" y="354"/>
                </a:lnTo>
                <a:lnTo>
                  <a:pt x="410" y="348"/>
                </a:lnTo>
                <a:lnTo>
                  <a:pt x="412" y="340"/>
                </a:lnTo>
                <a:lnTo>
                  <a:pt x="412" y="340"/>
                </a:lnTo>
                <a:lnTo>
                  <a:pt x="412" y="334"/>
                </a:lnTo>
                <a:lnTo>
                  <a:pt x="414" y="330"/>
                </a:lnTo>
                <a:lnTo>
                  <a:pt x="420" y="324"/>
                </a:lnTo>
                <a:lnTo>
                  <a:pt x="420" y="324"/>
                </a:lnTo>
                <a:lnTo>
                  <a:pt x="436" y="308"/>
                </a:lnTo>
                <a:lnTo>
                  <a:pt x="448" y="298"/>
                </a:lnTo>
                <a:lnTo>
                  <a:pt x="458" y="290"/>
                </a:lnTo>
                <a:lnTo>
                  <a:pt x="458" y="290"/>
                </a:lnTo>
                <a:lnTo>
                  <a:pt x="482" y="280"/>
                </a:lnTo>
                <a:lnTo>
                  <a:pt x="494" y="274"/>
                </a:lnTo>
                <a:lnTo>
                  <a:pt x="504" y="268"/>
                </a:lnTo>
                <a:lnTo>
                  <a:pt x="504" y="268"/>
                </a:lnTo>
                <a:lnTo>
                  <a:pt x="512" y="258"/>
                </a:lnTo>
                <a:lnTo>
                  <a:pt x="516" y="256"/>
                </a:lnTo>
                <a:lnTo>
                  <a:pt x="522" y="254"/>
                </a:lnTo>
                <a:lnTo>
                  <a:pt x="522" y="254"/>
                </a:lnTo>
                <a:lnTo>
                  <a:pt x="544" y="250"/>
                </a:lnTo>
                <a:lnTo>
                  <a:pt x="582" y="242"/>
                </a:lnTo>
                <a:lnTo>
                  <a:pt x="582" y="242"/>
                </a:lnTo>
                <a:lnTo>
                  <a:pt x="602" y="240"/>
                </a:lnTo>
                <a:lnTo>
                  <a:pt x="614" y="240"/>
                </a:lnTo>
                <a:lnTo>
                  <a:pt x="640" y="236"/>
                </a:lnTo>
                <a:lnTo>
                  <a:pt x="640" y="236"/>
                </a:lnTo>
                <a:lnTo>
                  <a:pt x="658" y="234"/>
                </a:lnTo>
                <a:lnTo>
                  <a:pt x="662" y="234"/>
                </a:lnTo>
                <a:lnTo>
                  <a:pt x="662" y="234"/>
                </a:lnTo>
                <a:lnTo>
                  <a:pt x="682" y="236"/>
                </a:lnTo>
                <a:lnTo>
                  <a:pt x="698" y="238"/>
                </a:lnTo>
                <a:lnTo>
                  <a:pt x="710" y="236"/>
                </a:lnTo>
                <a:lnTo>
                  <a:pt x="710" y="236"/>
                </a:lnTo>
                <a:lnTo>
                  <a:pt x="706" y="242"/>
                </a:lnTo>
                <a:lnTo>
                  <a:pt x="702" y="246"/>
                </a:lnTo>
                <a:lnTo>
                  <a:pt x="696" y="250"/>
                </a:lnTo>
                <a:lnTo>
                  <a:pt x="692" y="254"/>
                </a:lnTo>
                <a:lnTo>
                  <a:pt x="692" y="254"/>
                </a:lnTo>
                <a:lnTo>
                  <a:pt x="688" y="266"/>
                </a:lnTo>
                <a:lnTo>
                  <a:pt x="686" y="272"/>
                </a:lnTo>
                <a:lnTo>
                  <a:pt x="682" y="274"/>
                </a:lnTo>
                <a:lnTo>
                  <a:pt x="682" y="274"/>
                </a:lnTo>
                <a:lnTo>
                  <a:pt x="680" y="276"/>
                </a:lnTo>
                <a:lnTo>
                  <a:pt x="682" y="280"/>
                </a:lnTo>
                <a:lnTo>
                  <a:pt x="686" y="290"/>
                </a:lnTo>
                <a:lnTo>
                  <a:pt x="686" y="290"/>
                </a:lnTo>
                <a:lnTo>
                  <a:pt x="696" y="324"/>
                </a:lnTo>
                <a:lnTo>
                  <a:pt x="696" y="324"/>
                </a:lnTo>
                <a:lnTo>
                  <a:pt x="702" y="348"/>
                </a:lnTo>
                <a:lnTo>
                  <a:pt x="704" y="358"/>
                </a:lnTo>
                <a:lnTo>
                  <a:pt x="704" y="358"/>
                </a:lnTo>
                <a:lnTo>
                  <a:pt x="684" y="362"/>
                </a:lnTo>
                <a:lnTo>
                  <a:pt x="666" y="362"/>
                </a:lnTo>
                <a:lnTo>
                  <a:pt x="652" y="362"/>
                </a:lnTo>
                <a:lnTo>
                  <a:pt x="652" y="362"/>
                </a:lnTo>
                <a:lnTo>
                  <a:pt x="620" y="360"/>
                </a:lnTo>
                <a:lnTo>
                  <a:pt x="592" y="358"/>
                </a:lnTo>
                <a:lnTo>
                  <a:pt x="592" y="358"/>
                </a:lnTo>
                <a:lnTo>
                  <a:pt x="588" y="360"/>
                </a:lnTo>
                <a:lnTo>
                  <a:pt x="584" y="362"/>
                </a:lnTo>
                <a:lnTo>
                  <a:pt x="578" y="372"/>
                </a:lnTo>
                <a:lnTo>
                  <a:pt x="576" y="384"/>
                </a:lnTo>
                <a:lnTo>
                  <a:pt x="576" y="390"/>
                </a:lnTo>
                <a:lnTo>
                  <a:pt x="578" y="396"/>
                </a:lnTo>
                <a:lnTo>
                  <a:pt x="578" y="396"/>
                </a:lnTo>
                <a:lnTo>
                  <a:pt x="582" y="406"/>
                </a:lnTo>
                <a:lnTo>
                  <a:pt x="586" y="414"/>
                </a:lnTo>
                <a:lnTo>
                  <a:pt x="590" y="418"/>
                </a:lnTo>
                <a:lnTo>
                  <a:pt x="596" y="422"/>
                </a:lnTo>
                <a:lnTo>
                  <a:pt x="612" y="426"/>
                </a:lnTo>
                <a:lnTo>
                  <a:pt x="612" y="426"/>
                </a:lnTo>
                <a:lnTo>
                  <a:pt x="634" y="430"/>
                </a:lnTo>
                <a:lnTo>
                  <a:pt x="658" y="432"/>
                </a:lnTo>
                <a:lnTo>
                  <a:pt x="686" y="434"/>
                </a:lnTo>
                <a:lnTo>
                  <a:pt x="686" y="434"/>
                </a:lnTo>
                <a:lnTo>
                  <a:pt x="676" y="440"/>
                </a:lnTo>
                <a:lnTo>
                  <a:pt x="670" y="446"/>
                </a:lnTo>
                <a:lnTo>
                  <a:pt x="664" y="454"/>
                </a:lnTo>
                <a:lnTo>
                  <a:pt x="664" y="454"/>
                </a:lnTo>
                <a:lnTo>
                  <a:pt x="664" y="464"/>
                </a:lnTo>
                <a:lnTo>
                  <a:pt x="662" y="480"/>
                </a:lnTo>
                <a:lnTo>
                  <a:pt x="660" y="494"/>
                </a:lnTo>
                <a:lnTo>
                  <a:pt x="658" y="506"/>
                </a:lnTo>
                <a:lnTo>
                  <a:pt x="658" y="506"/>
                </a:lnTo>
                <a:lnTo>
                  <a:pt x="656" y="518"/>
                </a:lnTo>
                <a:lnTo>
                  <a:pt x="652" y="532"/>
                </a:lnTo>
                <a:lnTo>
                  <a:pt x="652" y="546"/>
                </a:lnTo>
                <a:lnTo>
                  <a:pt x="656" y="558"/>
                </a:lnTo>
                <a:lnTo>
                  <a:pt x="656" y="558"/>
                </a:lnTo>
                <a:lnTo>
                  <a:pt x="664" y="580"/>
                </a:lnTo>
                <a:lnTo>
                  <a:pt x="670" y="590"/>
                </a:lnTo>
                <a:lnTo>
                  <a:pt x="676" y="598"/>
                </a:lnTo>
                <a:lnTo>
                  <a:pt x="676" y="598"/>
                </a:lnTo>
                <a:lnTo>
                  <a:pt x="690" y="612"/>
                </a:lnTo>
                <a:lnTo>
                  <a:pt x="690" y="612"/>
                </a:lnTo>
                <a:lnTo>
                  <a:pt x="676" y="622"/>
                </a:lnTo>
                <a:lnTo>
                  <a:pt x="668" y="630"/>
                </a:lnTo>
                <a:lnTo>
                  <a:pt x="666" y="632"/>
                </a:lnTo>
                <a:lnTo>
                  <a:pt x="664" y="634"/>
                </a:lnTo>
                <a:lnTo>
                  <a:pt x="664" y="634"/>
                </a:lnTo>
                <a:lnTo>
                  <a:pt x="672" y="640"/>
                </a:lnTo>
                <a:lnTo>
                  <a:pt x="678" y="646"/>
                </a:lnTo>
                <a:lnTo>
                  <a:pt x="680" y="648"/>
                </a:lnTo>
                <a:lnTo>
                  <a:pt x="680" y="648"/>
                </a:lnTo>
                <a:lnTo>
                  <a:pt x="674" y="656"/>
                </a:lnTo>
                <a:lnTo>
                  <a:pt x="668" y="662"/>
                </a:lnTo>
                <a:lnTo>
                  <a:pt x="668" y="662"/>
                </a:lnTo>
                <a:lnTo>
                  <a:pt x="664" y="664"/>
                </a:lnTo>
                <a:lnTo>
                  <a:pt x="666" y="670"/>
                </a:lnTo>
                <a:lnTo>
                  <a:pt x="666" y="678"/>
                </a:lnTo>
                <a:lnTo>
                  <a:pt x="664" y="690"/>
                </a:lnTo>
                <a:lnTo>
                  <a:pt x="664" y="690"/>
                </a:lnTo>
                <a:lnTo>
                  <a:pt x="656" y="716"/>
                </a:lnTo>
                <a:lnTo>
                  <a:pt x="652" y="734"/>
                </a:lnTo>
                <a:lnTo>
                  <a:pt x="652" y="756"/>
                </a:lnTo>
                <a:lnTo>
                  <a:pt x="652" y="756"/>
                </a:lnTo>
                <a:lnTo>
                  <a:pt x="654" y="780"/>
                </a:lnTo>
                <a:lnTo>
                  <a:pt x="660" y="798"/>
                </a:lnTo>
                <a:lnTo>
                  <a:pt x="664" y="812"/>
                </a:lnTo>
                <a:lnTo>
                  <a:pt x="666" y="822"/>
                </a:lnTo>
                <a:lnTo>
                  <a:pt x="666" y="822"/>
                </a:lnTo>
                <a:lnTo>
                  <a:pt x="664" y="826"/>
                </a:lnTo>
                <a:lnTo>
                  <a:pt x="662" y="830"/>
                </a:lnTo>
                <a:lnTo>
                  <a:pt x="652" y="844"/>
                </a:lnTo>
                <a:lnTo>
                  <a:pt x="642" y="858"/>
                </a:lnTo>
                <a:lnTo>
                  <a:pt x="636" y="874"/>
                </a:lnTo>
                <a:lnTo>
                  <a:pt x="636" y="874"/>
                </a:lnTo>
                <a:lnTo>
                  <a:pt x="616" y="916"/>
                </a:lnTo>
                <a:lnTo>
                  <a:pt x="606" y="938"/>
                </a:lnTo>
                <a:lnTo>
                  <a:pt x="596" y="954"/>
                </a:lnTo>
                <a:lnTo>
                  <a:pt x="596" y="954"/>
                </a:lnTo>
                <a:lnTo>
                  <a:pt x="584" y="966"/>
                </a:lnTo>
                <a:lnTo>
                  <a:pt x="570" y="980"/>
                </a:lnTo>
                <a:lnTo>
                  <a:pt x="534" y="1010"/>
                </a:lnTo>
                <a:lnTo>
                  <a:pt x="534" y="1010"/>
                </a:lnTo>
                <a:lnTo>
                  <a:pt x="494" y="1040"/>
                </a:lnTo>
                <a:lnTo>
                  <a:pt x="470" y="1058"/>
                </a:lnTo>
                <a:lnTo>
                  <a:pt x="446" y="1080"/>
                </a:lnTo>
                <a:lnTo>
                  <a:pt x="446" y="1080"/>
                </a:lnTo>
                <a:lnTo>
                  <a:pt x="384" y="1144"/>
                </a:lnTo>
                <a:lnTo>
                  <a:pt x="336" y="1190"/>
                </a:lnTo>
                <a:lnTo>
                  <a:pt x="336" y="1190"/>
                </a:lnTo>
                <a:lnTo>
                  <a:pt x="326" y="1198"/>
                </a:lnTo>
                <a:lnTo>
                  <a:pt x="326" y="1198"/>
                </a:lnTo>
                <a:lnTo>
                  <a:pt x="326" y="1196"/>
                </a:lnTo>
                <a:lnTo>
                  <a:pt x="320" y="1192"/>
                </a:lnTo>
                <a:lnTo>
                  <a:pt x="308" y="1190"/>
                </a:lnTo>
                <a:lnTo>
                  <a:pt x="292" y="1188"/>
                </a:lnTo>
                <a:lnTo>
                  <a:pt x="292" y="1188"/>
                </a:lnTo>
                <a:lnTo>
                  <a:pt x="290" y="1186"/>
                </a:lnTo>
                <a:lnTo>
                  <a:pt x="290" y="1184"/>
                </a:lnTo>
                <a:lnTo>
                  <a:pt x="284" y="1182"/>
                </a:lnTo>
                <a:lnTo>
                  <a:pt x="284" y="1182"/>
                </a:lnTo>
                <a:lnTo>
                  <a:pt x="266" y="1178"/>
                </a:lnTo>
                <a:lnTo>
                  <a:pt x="266" y="1178"/>
                </a:lnTo>
                <a:lnTo>
                  <a:pt x="262" y="1180"/>
                </a:lnTo>
                <a:lnTo>
                  <a:pt x="256" y="1182"/>
                </a:lnTo>
                <a:lnTo>
                  <a:pt x="250" y="1188"/>
                </a:lnTo>
                <a:lnTo>
                  <a:pt x="248" y="1194"/>
                </a:lnTo>
                <a:lnTo>
                  <a:pt x="248" y="1194"/>
                </a:lnTo>
                <a:lnTo>
                  <a:pt x="240" y="1220"/>
                </a:lnTo>
                <a:lnTo>
                  <a:pt x="234" y="1248"/>
                </a:lnTo>
                <a:lnTo>
                  <a:pt x="234" y="1248"/>
                </a:lnTo>
                <a:lnTo>
                  <a:pt x="234" y="1256"/>
                </a:lnTo>
                <a:lnTo>
                  <a:pt x="236" y="1260"/>
                </a:lnTo>
                <a:lnTo>
                  <a:pt x="240" y="1260"/>
                </a:lnTo>
                <a:lnTo>
                  <a:pt x="244" y="1258"/>
                </a:lnTo>
                <a:lnTo>
                  <a:pt x="244" y="1258"/>
                </a:lnTo>
                <a:lnTo>
                  <a:pt x="248" y="1258"/>
                </a:lnTo>
                <a:lnTo>
                  <a:pt x="250" y="1260"/>
                </a:lnTo>
                <a:lnTo>
                  <a:pt x="248" y="1264"/>
                </a:lnTo>
                <a:lnTo>
                  <a:pt x="248" y="1264"/>
                </a:lnTo>
                <a:lnTo>
                  <a:pt x="244" y="1280"/>
                </a:lnTo>
                <a:lnTo>
                  <a:pt x="236" y="1296"/>
                </a:lnTo>
                <a:lnTo>
                  <a:pt x="236" y="1296"/>
                </a:lnTo>
                <a:lnTo>
                  <a:pt x="230" y="1308"/>
                </a:lnTo>
                <a:lnTo>
                  <a:pt x="222" y="1316"/>
                </a:lnTo>
                <a:lnTo>
                  <a:pt x="222" y="1316"/>
                </a:lnTo>
                <a:lnTo>
                  <a:pt x="218" y="1322"/>
                </a:lnTo>
                <a:lnTo>
                  <a:pt x="214" y="1338"/>
                </a:lnTo>
                <a:lnTo>
                  <a:pt x="208" y="1364"/>
                </a:lnTo>
                <a:lnTo>
                  <a:pt x="206" y="1394"/>
                </a:lnTo>
                <a:lnTo>
                  <a:pt x="206" y="1394"/>
                </a:lnTo>
                <a:lnTo>
                  <a:pt x="206" y="1422"/>
                </a:lnTo>
                <a:lnTo>
                  <a:pt x="208" y="1432"/>
                </a:lnTo>
                <a:lnTo>
                  <a:pt x="212" y="1440"/>
                </a:lnTo>
                <a:lnTo>
                  <a:pt x="214" y="1444"/>
                </a:lnTo>
                <a:lnTo>
                  <a:pt x="218" y="1446"/>
                </a:lnTo>
                <a:lnTo>
                  <a:pt x="222" y="1448"/>
                </a:lnTo>
                <a:lnTo>
                  <a:pt x="226" y="1448"/>
                </a:lnTo>
                <a:lnTo>
                  <a:pt x="226" y="1448"/>
                </a:lnTo>
                <a:lnTo>
                  <a:pt x="232" y="1444"/>
                </a:lnTo>
                <a:lnTo>
                  <a:pt x="234" y="1442"/>
                </a:lnTo>
                <a:lnTo>
                  <a:pt x="234" y="1440"/>
                </a:lnTo>
                <a:lnTo>
                  <a:pt x="234" y="1440"/>
                </a:lnTo>
                <a:lnTo>
                  <a:pt x="236" y="1440"/>
                </a:lnTo>
                <a:lnTo>
                  <a:pt x="240" y="1438"/>
                </a:lnTo>
                <a:lnTo>
                  <a:pt x="246" y="1434"/>
                </a:lnTo>
                <a:lnTo>
                  <a:pt x="252" y="1424"/>
                </a:lnTo>
                <a:lnTo>
                  <a:pt x="252" y="1424"/>
                </a:lnTo>
                <a:lnTo>
                  <a:pt x="258" y="1404"/>
                </a:lnTo>
                <a:lnTo>
                  <a:pt x="264" y="1382"/>
                </a:lnTo>
                <a:lnTo>
                  <a:pt x="268" y="1370"/>
                </a:lnTo>
                <a:lnTo>
                  <a:pt x="274" y="1360"/>
                </a:lnTo>
                <a:lnTo>
                  <a:pt x="278" y="1352"/>
                </a:lnTo>
                <a:lnTo>
                  <a:pt x="286" y="1346"/>
                </a:lnTo>
                <a:lnTo>
                  <a:pt x="286" y="1346"/>
                </a:lnTo>
                <a:lnTo>
                  <a:pt x="310" y="1334"/>
                </a:lnTo>
                <a:lnTo>
                  <a:pt x="320" y="1328"/>
                </a:lnTo>
                <a:lnTo>
                  <a:pt x="328" y="1322"/>
                </a:lnTo>
                <a:lnTo>
                  <a:pt x="328" y="1322"/>
                </a:lnTo>
                <a:lnTo>
                  <a:pt x="338" y="1312"/>
                </a:lnTo>
                <a:lnTo>
                  <a:pt x="338" y="1310"/>
                </a:lnTo>
                <a:lnTo>
                  <a:pt x="338" y="1304"/>
                </a:lnTo>
                <a:lnTo>
                  <a:pt x="338" y="1304"/>
                </a:lnTo>
                <a:lnTo>
                  <a:pt x="352" y="1288"/>
                </a:lnTo>
                <a:lnTo>
                  <a:pt x="362" y="1280"/>
                </a:lnTo>
                <a:lnTo>
                  <a:pt x="376" y="1270"/>
                </a:lnTo>
                <a:lnTo>
                  <a:pt x="376" y="1270"/>
                </a:lnTo>
                <a:lnTo>
                  <a:pt x="386" y="1284"/>
                </a:lnTo>
                <a:lnTo>
                  <a:pt x="394" y="1288"/>
                </a:lnTo>
                <a:lnTo>
                  <a:pt x="400" y="1290"/>
                </a:lnTo>
                <a:lnTo>
                  <a:pt x="400" y="1290"/>
                </a:lnTo>
                <a:lnTo>
                  <a:pt x="404" y="1288"/>
                </a:lnTo>
                <a:lnTo>
                  <a:pt x="410" y="1284"/>
                </a:lnTo>
                <a:lnTo>
                  <a:pt x="426" y="1266"/>
                </a:lnTo>
                <a:lnTo>
                  <a:pt x="454" y="1236"/>
                </a:lnTo>
                <a:lnTo>
                  <a:pt x="454" y="1236"/>
                </a:lnTo>
                <a:lnTo>
                  <a:pt x="486" y="1206"/>
                </a:lnTo>
                <a:lnTo>
                  <a:pt x="512" y="1184"/>
                </a:lnTo>
                <a:lnTo>
                  <a:pt x="538" y="1164"/>
                </a:lnTo>
                <a:lnTo>
                  <a:pt x="538" y="1164"/>
                </a:lnTo>
                <a:lnTo>
                  <a:pt x="598" y="1124"/>
                </a:lnTo>
                <a:lnTo>
                  <a:pt x="630" y="1100"/>
                </a:lnTo>
                <a:lnTo>
                  <a:pt x="646" y="1086"/>
                </a:lnTo>
                <a:lnTo>
                  <a:pt x="660" y="1072"/>
                </a:lnTo>
                <a:lnTo>
                  <a:pt x="660" y="1072"/>
                </a:lnTo>
                <a:lnTo>
                  <a:pt x="686" y="1046"/>
                </a:lnTo>
                <a:lnTo>
                  <a:pt x="704" y="1030"/>
                </a:lnTo>
                <a:lnTo>
                  <a:pt x="728" y="1012"/>
                </a:lnTo>
                <a:lnTo>
                  <a:pt x="728" y="1012"/>
                </a:lnTo>
                <a:lnTo>
                  <a:pt x="738" y="998"/>
                </a:lnTo>
                <a:lnTo>
                  <a:pt x="750" y="980"/>
                </a:lnTo>
                <a:lnTo>
                  <a:pt x="762" y="960"/>
                </a:lnTo>
                <a:lnTo>
                  <a:pt x="776" y="944"/>
                </a:lnTo>
                <a:lnTo>
                  <a:pt x="776" y="944"/>
                </a:lnTo>
                <a:lnTo>
                  <a:pt x="790" y="928"/>
                </a:lnTo>
                <a:lnTo>
                  <a:pt x="808" y="906"/>
                </a:lnTo>
                <a:lnTo>
                  <a:pt x="834" y="874"/>
                </a:lnTo>
                <a:lnTo>
                  <a:pt x="834" y="874"/>
                </a:lnTo>
                <a:lnTo>
                  <a:pt x="838" y="866"/>
                </a:lnTo>
                <a:lnTo>
                  <a:pt x="838" y="866"/>
                </a:lnTo>
                <a:lnTo>
                  <a:pt x="878" y="868"/>
                </a:lnTo>
                <a:lnTo>
                  <a:pt x="952" y="872"/>
                </a:lnTo>
                <a:lnTo>
                  <a:pt x="952" y="872"/>
                </a:lnTo>
                <a:lnTo>
                  <a:pt x="978" y="874"/>
                </a:lnTo>
                <a:lnTo>
                  <a:pt x="996" y="878"/>
                </a:lnTo>
                <a:lnTo>
                  <a:pt x="1018" y="884"/>
                </a:lnTo>
                <a:lnTo>
                  <a:pt x="1018" y="884"/>
                </a:lnTo>
                <a:lnTo>
                  <a:pt x="1024" y="886"/>
                </a:lnTo>
                <a:lnTo>
                  <a:pt x="1028" y="888"/>
                </a:lnTo>
                <a:lnTo>
                  <a:pt x="1030" y="892"/>
                </a:lnTo>
                <a:lnTo>
                  <a:pt x="1032" y="896"/>
                </a:lnTo>
                <a:lnTo>
                  <a:pt x="1032" y="904"/>
                </a:lnTo>
                <a:lnTo>
                  <a:pt x="1030" y="912"/>
                </a:lnTo>
                <a:lnTo>
                  <a:pt x="1030" y="912"/>
                </a:lnTo>
                <a:lnTo>
                  <a:pt x="1030" y="922"/>
                </a:lnTo>
                <a:lnTo>
                  <a:pt x="1032" y="936"/>
                </a:lnTo>
                <a:lnTo>
                  <a:pt x="1040" y="976"/>
                </a:lnTo>
                <a:lnTo>
                  <a:pt x="1040" y="976"/>
                </a:lnTo>
                <a:lnTo>
                  <a:pt x="1052" y="1034"/>
                </a:lnTo>
                <a:lnTo>
                  <a:pt x="1060" y="1082"/>
                </a:lnTo>
                <a:lnTo>
                  <a:pt x="1060" y="1082"/>
                </a:lnTo>
                <a:lnTo>
                  <a:pt x="1064" y="1094"/>
                </a:lnTo>
                <a:lnTo>
                  <a:pt x="1066" y="1104"/>
                </a:lnTo>
                <a:lnTo>
                  <a:pt x="1066" y="1114"/>
                </a:lnTo>
                <a:lnTo>
                  <a:pt x="1064" y="1124"/>
                </a:lnTo>
                <a:lnTo>
                  <a:pt x="1064" y="1124"/>
                </a:lnTo>
                <a:lnTo>
                  <a:pt x="1058" y="1140"/>
                </a:lnTo>
                <a:lnTo>
                  <a:pt x="1056" y="1148"/>
                </a:lnTo>
                <a:lnTo>
                  <a:pt x="1058" y="1152"/>
                </a:lnTo>
                <a:lnTo>
                  <a:pt x="1060" y="1154"/>
                </a:lnTo>
                <a:lnTo>
                  <a:pt x="1060" y="1154"/>
                </a:lnTo>
                <a:lnTo>
                  <a:pt x="1064" y="1158"/>
                </a:lnTo>
                <a:lnTo>
                  <a:pt x="1064" y="1162"/>
                </a:lnTo>
                <a:lnTo>
                  <a:pt x="1064" y="1170"/>
                </a:lnTo>
                <a:lnTo>
                  <a:pt x="1062" y="1178"/>
                </a:lnTo>
                <a:lnTo>
                  <a:pt x="1062" y="1188"/>
                </a:lnTo>
                <a:lnTo>
                  <a:pt x="1062" y="1188"/>
                </a:lnTo>
                <a:lnTo>
                  <a:pt x="1062" y="1210"/>
                </a:lnTo>
                <a:lnTo>
                  <a:pt x="1062" y="1218"/>
                </a:lnTo>
                <a:lnTo>
                  <a:pt x="1066" y="1224"/>
                </a:lnTo>
                <a:lnTo>
                  <a:pt x="1066" y="1224"/>
                </a:lnTo>
                <a:lnTo>
                  <a:pt x="1066" y="1236"/>
                </a:lnTo>
                <a:lnTo>
                  <a:pt x="1066" y="1250"/>
                </a:lnTo>
                <a:lnTo>
                  <a:pt x="1072" y="1264"/>
                </a:lnTo>
                <a:lnTo>
                  <a:pt x="1072" y="1264"/>
                </a:lnTo>
                <a:lnTo>
                  <a:pt x="1068" y="1266"/>
                </a:lnTo>
                <a:lnTo>
                  <a:pt x="1068" y="1268"/>
                </a:lnTo>
                <a:lnTo>
                  <a:pt x="1068" y="1278"/>
                </a:lnTo>
                <a:lnTo>
                  <a:pt x="1070" y="1286"/>
                </a:lnTo>
                <a:lnTo>
                  <a:pt x="1072" y="1292"/>
                </a:lnTo>
                <a:lnTo>
                  <a:pt x="1072" y="1292"/>
                </a:lnTo>
                <a:lnTo>
                  <a:pt x="1076" y="1292"/>
                </a:lnTo>
                <a:lnTo>
                  <a:pt x="1084" y="1294"/>
                </a:lnTo>
                <a:lnTo>
                  <a:pt x="1098" y="1294"/>
                </a:lnTo>
                <a:lnTo>
                  <a:pt x="1124" y="1292"/>
                </a:lnTo>
                <a:lnTo>
                  <a:pt x="1124" y="1292"/>
                </a:lnTo>
                <a:lnTo>
                  <a:pt x="1138" y="1290"/>
                </a:lnTo>
                <a:lnTo>
                  <a:pt x="1138" y="1290"/>
                </a:lnTo>
                <a:lnTo>
                  <a:pt x="1144" y="1284"/>
                </a:lnTo>
                <a:lnTo>
                  <a:pt x="1150" y="1278"/>
                </a:lnTo>
                <a:lnTo>
                  <a:pt x="1156" y="1276"/>
                </a:lnTo>
                <a:lnTo>
                  <a:pt x="1156" y="1276"/>
                </a:lnTo>
                <a:lnTo>
                  <a:pt x="1180" y="1282"/>
                </a:lnTo>
                <a:lnTo>
                  <a:pt x="1194" y="1282"/>
                </a:lnTo>
                <a:lnTo>
                  <a:pt x="1210" y="1280"/>
                </a:lnTo>
                <a:lnTo>
                  <a:pt x="1210" y="1280"/>
                </a:lnTo>
                <a:lnTo>
                  <a:pt x="1232" y="1276"/>
                </a:lnTo>
                <a:lnTo>
                  <a:pt x="1256" y="1270"/>
                </a:lnTo>
                <a:lnTo>
                  <a:pt x="1280" y="1260"/>
                </a:lnTo>
                <a:lnTo>
                  <a:pt x="1306" y="1248"/>
                </a:lnTo>
                <a:lnTo>
                  <a:pt x="1306" y="1248"/>
                </a:lnTo>
                <a:lnTo>
                  <a:pt x="1324" y="1236"/>
                </a:lnTo>
                <a:lnTo>
                  <a:pt x="1332" y="1230"/>
                </a:lnTo>
                <a:lnTo>
                  <a:pt x="1334" y="1228"/>
                </a:lnTo>
                <a:lnTo>
                  <a:pt x="1332" y="1226"/>
                </a:lnTo>
                <a:lnTo>
                  <a:pt x="1326" y="1220"/>
                </a:lnTo>
                <a:lnTo>
                  <a:pt x="1326" y="1220"/>
                </a:lnTo>
                <a:lnTo>
                  <a:pt x="1312" y="1212"/>
                </a:lnTo>
                <a:lnTo>
                  <a:pt x="1306" y="1210"/>
                </a:lnTo>
                <a:lnTo>
                  <a:pt x="1298" y="1210"/>
                </a:lnTo>
                <a:lnTo>
                  <a:pt x="1298" y="1210"/>
                </a:lnTo>
                <a:lnTo>
                  <a:pt x="1274" y="1214"/>
                </a:lnTo>
                <a:lnTo>
                  <a:pt x="1260" y="1214"/>
                </a:lnTo>
                <a:lnTo>
                  <a:pt x="1244" y="1212"/>
                </a:lnTo>
                <a:lnTo>
                  <a:pt x="1244" y="1212"/>
                </a:lnTo>
                <a:lnTo>
                  <a:pt x="1234" y="1208"/>
                </a:lnTo>
                <a:lnTo>
                  <a:pt x="1226" y="1202"/>
                </a:lnTo>
                <a:lnTo>
                  <a:pt x="1220" y="1194"/>
                </a:lnTo>
                <a:lnTo>
                  <a:pt x="1208" y="1186"/>
                </a:lnTo>
                <a:lnTo>
                  <a:pt x="1208" y="1186"/>
                </a:lnTo>
                <a:lnTo>
                  <a:pt x="1202" y="1182"/>
                </a:lnTo>
                <a:lnTo>
                  <a:pt x="1198" y="1176"/>
                </a:lnTo>
                <a:lnTo>
                  <a:pt x="1194" y="1164"/>
                </a:lnTo>
                <a:lnTo>
                  <a:pt x="1190" y="1150"/>
                </a:lnTo>
                <a:lnTo>
                  <a:pt x="1186" y="1140"/>
                </a:lnTo>
                <a:lnTo>
                  <a:pt x="1186" y="1140"/>
                </a:lnTo>
                <a:lnTo>
                  <a:pt x="1184" y="1130"/>
                </a:lnTo>
                <a:lnTo>
                  <a:pt x="1180" y="1116"/>
                </a:lnTo>
                <a:lnTo>
                  <a:pt x="1178" y="1104"/>
                </a:lnTo>
                <a:lnTo>
                  <a:pt x="1176" y="1100"/>
                </a:lnTo>
                <a:lnTo>
                  <a:pt x="1174" y="1096"/>
                </a:lnTo>
                <a:lnTo>
                  <a:pt x="1174" y="1096"/>
                </a:lnTo>
                <a:lnTo>
                  <a:pt x="1172" y="1094"/>
                </a:lnTo>
                <a:lnTo>
                  <a:pt x="1172" y="1090"/>
                </a:lnTo>
                <a:lnTo>
                  <a:pt x="1174" y="1078"/>
                </a:lnTo>
                <a:lnTo>
                  <a:pt x="1176" y="1062"/>
                </a:lnTo>
                <a:lnTo>
                  <a:pt x="1180" y="1048"/>
                </a:lnTo>
                <a:lnTo>
                  <a:pt x="1180" y="1048"/>
                </a:lnTo>
                <a:lnTo>
                  <a:pt x="1182" y="1022"/>
                </a:lnTo>
                <a:lnTo>
                  <a:pt x="1184" y="1012"/>
                </a:lnTo>
                <a:lnTo>
                  <a:pt x="1182" y="1002"/>
                </a:lnTo>
                <a:lnTo>
                  <a:pt x="1182" y="1002"/>
                </a:lnTo>
                <a:lnTo>
                  <a:pt x="1182" y="996"/>
                </a:lnTo>
                <a:lnTo>
                  <a:pt x="1182" y="988"/>
                </a:lnTo>
                <a:lnTo>
                  <a:pt x="1188" y="970"/>
                </a:lnTo>
                <a:lnTo>
                  <a:pt x="1190" y="952"/>
                </a:lnTo>
                <a:lnTo>
                  <a:pt x="1190" y="944"/>
                </a:lnTo>
                <a:lnTo>
                  <a:pt x="1190" y="936"/>
                </a:lnTo>
                <a:lnTo>
                  <a:pt x="1190" y="936"/>
                </a:lnTo>
                <a:lnTo>
                  <a:pt x="1186" y="926"/>
                </a:lnTo>
                <a:lnTo>
                  <a:pt x="1184" y="914"/>
                </a:lnTo>
                <a:lnTo>
                  <a:pt x="1182" y="884"/>
                </a:lnTo>
                <a:lnTo>
                  <a:pt x="1180" y="856"/>
                </a:lnTo>
                <a:lnTo>
                  <a:pt x="1178" y="844"/>
                </a:lnTo>
                <a:lnTo>
                  <a:pt x="1176" y="834"/>
                </a:lnTo>
                <a:lnTo>
                  <a:pt x="1176" y="834"/>
                </a:lnTo>
                <a:lnTo>
                  <a:pt x="1172" y="820"/>
                </a:lnTo>
                <a:lnTo>
                  <a:pt x="1168" y="808"/>
                </a:lnTo>
                <a:lnTo>
                  <a:pt x="1166" y="802"/>
                </a:lnTo>
                <a:lnTo>
                  <a:pt x="1160" y="796"/>
                </a:lnTo>
                <a:lnTo>
                  <a:pt x="1152" y="788"/>
                </a:lnTo>
                <a:lnTo>
                  <a:pt x="1142" y="780"/>
                </a:lnTo>
                <a:lnTo>
                  <a:pt x="1142" y="780"/>
                </a:lnTo>
                <a:lnTo>
                  <a:pt x="1116" y="764"/>
                </a:lnTo>
                <a:lnTo>
                  <a:pt x="1092" y="752"/>
                </a:lnTo>
                <a:lnTo>
                  <a:pt x="1070" y="742"/>
                </a:lnTo>
                <a:lnTo>
                  <a:pt x="1052" y="734"/>
                </a:lnTo>
                <a:lnTo>
                  <a:pt x="1052" y="734"/>
                </a:lnTo>
                <a:lnTo>
                  <a:pt x="1030" y="722"/>
                </a:lnTo>
                <a:lnTo>
                  <a:pt x="1004" y="710"/>
                </a:lnTo>
                <a:lnTo>
                  <a:pt x="980" y="700"/>
                </a:lnTo>
                <a:lnTo>
                  <a:pt x="964" y="692"/>
                </a:lnTo>
                <a:lnTo>
                  <a:pt x="964" y="692"/>
                </a:lnTo>
                <a:lnTo>
                  <a:pt x="950" y="686"/>
                </a:lnTo>
                <a:lnTo>
                  <a:pt x="938" y="684"/>
                </a:lnTo>
                <a:lnTo>
                  <a:pt x="924" y="682"/>
                </a:lnTo>
                <a:lnTo>
                  <a:pt x="914" y="680"/>
                </a:lnTo>
                <a:lnTo>
                  <a:pt x="914" y="680"/>
                </a:lnTo>
                <a:lnTo>
                  <a:pt x="900" y="670"/>
                </a:lnTo>
                <a:lnTo>
                  <a:pt x="894" y="664"/>
                </a:lnTo>
                <a:lnTo>
                  <a:pt x="890" y="658"/>
                </a:lnTo>
                <a:lnTo>
                  <a:pt x="890" y="658"/>
                </a:lnTo>
                <a:lnTo>
                  <a:pt x="896" y="656"/>
                </a:lnTo>
                <a:lnTo>
                  <a:pt x="900" y="652"/>
                </a:lnTo>
                <a:lnTo>
                  <a:pt x="904" y="646"/>
                </a:lnTo>
                <a:lnTo>
                  <a:pt x="906" y="640"/>
                </a:lnTo>
                <a:lnTo>
                  <a:pt x="906" y="640"/>
                </a:lnTo>
                <a:lnTo>
                  <a:pt x="908" y="636"/>
                </a:lnTo>
                <a:lnTo>
                  <a:pt x="912" y="632"/>
                </a:lnTo>
                <a:lnTo>
                  <a:pt x="922" y="622"/>
                </a:lnTo>
                <a:lnTo>
                  <a:pt x="934" y="612"/>
                </a:lnTo>
                <a:lnTo>
                  <a:pt x="942" y="602"/>
                </a:lnTo>
                <a:lnTo>
                  <a:pt x="942" y="602"/>
                </a:lnTo>
                <a:lnTo>
                  <a:pt x="960" y="584"/>
                </a:lnTo>
                <a:lnTo>
                  <a:pt x="972" y="572"/>
                </a:lnTo>
                <a:lnTo>
                  <a:pt x="972" y="572"/>
                </a:lnTo>
                <a:lnTo>
                  <a:pt x="986" y="554"/>
                </a:lnTo>
                <a:lnTo>
                  <a:pt x="986" y="554"/>
                </a:lnTo>
                <a:lnTo>
                  <a:pt x="1002" y="592"/>
                </a:lnTo>
                <a:lnTo>
                  <a:pt x="1010" y="608"/>
                </a:lnTo>
                <a:lnTo>
                  <a:pt x="1018" y="622"/>
                </a:lnTo>
                <a:lnTo>
                  <a:pt x="1018" y="622"/>
                </a:lnTo>
                <a:lnTo>
                  <a:pt x="1024" y="632"/>
                </a:lnTo>
                <a:lnTo>
                  <a:pt x="1032" y="640"/>
                </a:lnTo>
                <a:lnTo>
                  <a:pt x="1042" y="646"/>
                </a:lnTo>
                <a:lnTo>
                  <a:pt x="1050" y="650"/>
                </a:lnTo>
                <a:lnTo>
                  <a:pt x="1064" y="654"/>
                </a:lnTo>
                <a:lnTo>
                  <a:pt x="1068" y="656"/>
                </a:lnTo>
                <a:lnTo>
                  <a:pt x="1068" y="656"/>
                </a:lnTo>
                <a:lnTo>
                  <a:pt x="1042" y="630"/>
                </a:lnTo>
                <a:lnTo>
                  <a:pt x="1042" y="630"/>
                </a:lnTo>
                <a:lnTo>
                  <a:pt x="1024" y="612"/>
                </a:lnTo>
                <a:lnTo>
                  <a:pt x="1010" y="590"/>
                </a:lnTo>
                <a:lnTo>
                  <a:pt x="998" y="568"/>
                </a:lnTo>
                <a:lnTo>
                  <a:pt x="990" y="548"/>
                </a:lnTo>
                <a:lnTo>
                  <a:pt x="990" y="548"/>
                </a:lnTo>
                <a:lnTo>
                  <a:pt x="996" y="538"/>
                </a:lnTo>
                <a:lnTo>
                  <a:pt x="998" y="530"/>
                </a:lnTo>
                <a:lnTo>
                  <a:pt x="998" y="530"/>
                </a:lnTo>
                <a:lnTo>
                  <a:pt x="1046" y="558"/>
                </a:lnTo>
                <a:lnTo>
                  <a:pt x="1082" y="578"/>
                </a:lnTo>
                <a:lnTo>
                  <a:pt x="1122" y="608"/>
                </a:lnTo>
                <a:lnTo>
                  <a:pt x="1122" y="608"/>
                </a:lnTo>
                <a:lnTo>
                  <a:pt x="1138" y="574"/>
                </a:lnTo>
                <a:lnTo>
                  <a:pt x="1138" y="574"/>
                </a:lnTo>
                <a:lnTo>
                  <a:pt x="1172" y="586"/>
                </a:lnTo>
                <a:lnTo>
                  <a:pt x="1208" y="594"/>
                </a:lnTo>
                <a:lnTo>
                  <a:pt x="1254" y="602"/>
                </a:lnTo>
                <a:lnTo>
                  <a:pt x="1254" y="602"/>
                </a:lnTo>
                <a:lnTo>
                  <a:pt x="1294" y="606"/>
                </a:lnTo>
                <a:lnTo>
                  <a:pt x="1322" y="608"/>
                </a:lnTo>
                <a:lnTo>
                  <a:pt x="1340" y="606"/>
                </a:lnTo>
                <a:lnTo>
                  <a:pt x="1344" y="606"/>
                </a:lnTo>
                <a:lnTo>
                  <a:pt x="1346" y="604"/>
                </a:lnTo>
                <a:lnTo>
                  <a:pt x="1346" y="604"/>
                </a:lnTo>
                <a:lnTo>
                  <a:pt x="1344" y="594"/>
                </a:lnTo>
                <a:lnTo>
                  <a:pt x="1338" y="578"/>
                </a:lnTo>
                <a:lnTo>
                  <a:pt x="1332" y="560"/>
                </a:lnTo>
                <a:lnTo>
                  <a:pt x="1328" y="544"/>
                </a:lnTo>
                <a:lnTo>
                  <a:pt x="1328" y="544"/>
                </a:lnTo>
                <a:lnTo>
                  <a:pt x="1322" y="514"/>
                </a:lnTo>
                <a:lnTo>
                  <a:pt x="1316" y="480"/>
                </a:lnTo>
                <a:lnTo>
                  <a:pt x="1316" y="480"/>
                </a:lnTo>
                <a:lnTo>
                  <a:pt x="1312" y="472"/>
                </a:lnTo>
                <a:lnTo>
                  <a:pt x="1308" y="464"/>
                </a:lnTo>
                <a:lnTo>
                  <a:pt x="1296" y="448"/>
                </a:lnTo>
                <a:lnTo>
                  <a:pt x="1284" y="436"/>
                </a:lnTo>
                <a:lnTo>
                  <a:pt x="1274" y="424"/>
                </a:lnTo>
                <a:lnTo>
                  <a:pt x="1274" y="424"/>
                </a:lnTo>
                <a:lnTo>
                  <a:pt x="1272" y="418"/>
                </a:lnTo>
                <a:lnTo>
                  <a:pt x="1266" y="414"/>
                </a:lnTo>
                <a:lnTo>
                  <a:pt x="1256" y="404"/>
                </a:lnTo>
                <a:lnTo>
                  <a:pt x="1244" y="396"/>
                </a:lnTo>
                <a:lnTo>
                  <a:pt x="1234" y="388"/>
                </a:lnTo>
                <a:lnTo>
                  <a:pt x="1234" y="388"/>
                </a:lnTo>
                <a:lnTo>
                  <a:pt x="1226" y="378"/>
                </a:lnTo>
                <a:lnTo>
                  <a:pt x="1220" y="368"/>
                </a:lnTo>
                <a:lnTo>
                  <a:pt x="1216" y="358"/>
                </a:lnTo>
                <a:lnTo>
                  <a:pt x="1214" y="348"/>
                </a:lnTo>
                <a:lnTo>
                  <a:pt x="1214" y="348"/>
                </a:lnTo>
                <a:lnTo>
                  <a:pt x="1210" y="334"/>
                </a:lnTo>
                <a:lnTo>
                  <a:pt x="1208" y="330"/>
                </a:lnTo>
                <a:lnTo>
                  <a:pt x="1208" y="330"/>
                </a:lnTo>
                <a:lnTo>
                  <a:pt x="1228" y="324"/>
                </a:lnTo>
                <a:lnTo>
                  <a:pt x="1246" y="316"/>
                </a:lnTo>
                <a:lnTo>
                  <a:pt x="1260" y="310"/>
                </a:lnTo>
                <a:lnTo>
                  <a:pt x="1260" y="310"/>
                </a:lnTo>
                <a:lnTo>
                  <a:pt x="1274" y="298"/>
                </a:lnTo>
                <a:lnTo>
                  <a:pt x="1290" y="280"/>
                </a:lnTo>
                <a:lnTo>
                  <a:pt x="1306" y="260"/>
                </a:lnTo>
                <a:lnTo>
                  <a:pt x="1322" y="242"/>
                </a:lnTo>
                <a:lnTo>
                  <a:pt x="1322" y="242"/>
                </a:lnTo>
                <a:lnTo>
                  <a:pt x="1344" y="210"/>
                </a:lnTo>
                <a:lnTo>
                  <a:pt x="1356" y="196"/>
                </a:lnTo>
                <a:lnTo>
                  <a:pt x="1366" y="182"/>
                </a:lnTo>
                <a:lnTo>
                  <a:pt x="1366" y="182"/>
                </a:lnTo>
                <a:lnTo>
                  <a:pt x="1376" y="166"/>
                </a:lnTo>
                <a:lnTo>
                  <a:pt x="1390" y="148"/>
                </a:lnTo>
                <a:lnTo>
                  <a:pt x="1408" y="126"/>
                </a:lnTo>
                <a:lnTo>
                  <a:pt x="1408" y="126"/>
                </a:lnTo>
                <a:lnTo>
                  <a:pt x="1408" y="124"/>
                </a:lnTo>
                <a:lnTo>
                  <a:pt x="1408" y="122"/>
                </a:lnTo>
                <a:lnTo>
                  <a:pt x="1404" y="116"/>
                </a:lnTo>
                <a:lnTo>
                  <a:pt x="1404" y="116"/>
                </a:lnTo>
                <a:lnTo>
                  <a:pt x="1386" y="96"/>
                </a:lnTo>
                <a:lnTo>
                  <a:pt x="1386" y="96"/>
                </a:lnTo>
                <a:lnTo>
                  <a:pt x="1402" y="66"/>
                </a:lnTo>
                <a:lnTo>
                  <a:pt x="1402" y="66"/>
                </a:lnTo>
                <a:lnTo>
                  <a:pt x="1406" y="50"/>
                </a:lnTo>
                <a:lnTo>
                  <a:pt x="1408" y="40"/>
                </a:lnTo>
                <a:lnTo>
                  <a:pt x="1408" y="40"/>
                </a:lnTo>
                <a:lnTo>
                  <a:pt x="1412" y="36"/>
                </a:lnTo>
                <a:lnTo>
                  <a:pt x="1414" y="32"/>
                </a:lnTo>
                <a:lnTo>
                  <a:pt x="1416" y="26"/>
                </a:lnTo>
                <a:lnTo>
                  <a:pt x="1416" y="26"/>
                </a:lnTo>
                <a:lnTo>
                  <a:pt x="1416" y="20"/>
                </a:lnTo>
                <a:lnTo>
                  <a:pt x="1414" y="14"/>
                </a:lnTo>
                <a:lnTo>
                  <a:pt x="1410" y="12"/>
                </a:lnTo>
                <a:lnTo>
                  <a:pt x="1406" y="12"/>
                </a:lnTo>
                <a:lnTo>
                  <a:pt x="1406" y="12"/>
                </a:lnTo>
                <a:close/>
                <a:moveTo>
                  <a:pt x="362" y="392"/>
                </a:moveTo>
                <a:lnTo>
                  <a:pt x="302" y="346"/>
                </a:lnTo>
                <a:lnTo>
                  <a:pt x="302" y="346"/>
                </a:lnTo>
                <a:lnTo>
                  <a:pt x="316" y="332"/>
                </a:lnTo>
                <a:lnTo>
                  <a:pt x="328" y="322"/>
                </a:lnTo>
                <a:lnTo>
                  <a:pt x="328" y="322"/>
                </a:lnTo>
                <a:lnTo>
                  <a:pt x="332" y="328"/>
                </a:lnTo>
                <a:lnTo>
                  <a:pt x="338" y="334"/>
                </a:lnTo>
                <a:lnTo>
                  <a:pt x="338" y="334"/>
                </a:lnTo>
                <a:lnTo>
                  <a:pt x="342" y="338"/>
                </a:lnTo>
                <a:lnTo>
                  <a:pt x="344" y="344"/>
                </a:lnTo>
                <a:lnTo>
                  <a:pt x="348" y="350"/>
                </a:lnTo>
                <a:lnTo>
                  <a:pt x="354" y="354"/>
                </a:lnTo>
                <a:lnTo>
                  <a:pt x="354" y="354"/>
                </a:lnTo>
                <a:lnTo>
                  <a:pt x="356" y="360"/>
                </a:lnTo>
                <a:lnTo>
                  <a:pt x="360" y="364"/>
                </a:lnTo>
                <a:lnTo>
                  <a:pt x="364" y="366"/>
                </a:lnTo>
                <a:lnTo>
                  <a:pt x="368" y="364"/>
                </a:lnTo>
                <a:lnTo>
                  <a:pt x="372" y="362"/>
                </a:lnTo>
                <a:lnTo>
                  <a:pt x="376" y="356"/>
                </a:lnTo>
                <a:lnTo>
                  <a:pt x="376" y="356"/>
                </a:lnTo>
                <a:lnTo>
                  <a:pt x="378" y="360"/>
                </a:lnTo>
                <a:lnTo>
                  <a:pt x="378" y="360"/>
                </a:lnTo>
                <a:lnTo>
                  <a:pt x="374" y="372"/>
                </a:lnTo>
                <a:lnTo>
                  <a:pt x="370" y="382"/>
                </a:lnTo>
                <a:lnTo>
                  <a:pt x="362" y="392"/>
                </a:lnTo>
                <a:lnTo>
                  <a:pt x="362" y="392"/>
                </a:lnTo>
                <a:close/>
              </a:path>
            </a:pathLst>
          </a:custGeom>
          <a:solidFill>
            <a:srgbClr val="145667"/>
          </a:solidFill>
          <a:ln>
            <a:noFill/>
          </a:ln>
        </p:spPr>
        <p:txBody>
          <a:bodyPr vert="horz" wrap="square" lIns="121696" tIns="60848" rIns="121696" bIns="60848" numCol="1" anchor="t" anchorCtr="0" compatLnSpc="1"/>
          <a:lstStyle/>
          <a:p>
            <a:endParaRPr lang="zh-CN" altLang="en-US" sz="2440">
              <a:solidFill>
                <a:srgbClr val="00B0FF"/>
              </a:solidFill>
            </a:endParaRPr>
          </a:p>
        </p:txBody>
      </p:sp>
      <p:sp>
        <p:nvSpPr>
          <p:cNvPr id="74" name="矩形 73"/>
          <p:cNvSpPr/>
          <p:nvPr/>
        </p:nvSpPr>
        <p:spPr>
          <a:xfrm>
            <a:off x="4335733" y="4533364"/>
            <a:ext cx="2227879" cy="489460"/>
          </a:xfrm>
          <a:prstGeom prst="rect">
            <a:avLst/>
          </a:prstGeom>
        </p:spPr>
        <p:txBody>
          <a:bodyPr wrap="square" lIns="121696" tIns="60848" rIns="121696" bIns="60848">
            <a:spAutoFit/>
          </a:bodyPr>
          <a:lstStyle/>
          <a:p>
            <a:pPr algn="l">
              <a:lnSpc>
                <a:spcPct val="150000"/>
              </a:lnSpc>
            </a:pPr>
            <a:r>
              <a:rPr lang="zh-CN" altLang="en-US" b="1" dirty="0">
                <a:latin typeface="微软雅黑" panose="020B0503020204020204" charset="-122"/>
                <a:ea typeface="微软雅黑" panose="020B0503020204020204" charset="-122"/>
              </a:rPr>
              <a:t>正式基层人员</a:t>
            </a:r>
            <a:endParaRPr lang="en-US" altLang="zh-CN" sz="2400" b="1" dirty="0">
              <a:latin typeface="微软雅黑" panose="020B0503020204020204" charset="-122"/>
              <a:ea typeface="微软雅黑" panose="020B0503020204020204" charset="-122"/>
            </a:endParaRPr>
          </a:p>
        </p:txBody>
      </p:sp>
      <p:sp>
        <p:nvSpPr>
          <p:cNvPr id="75" name="矩形 74"/>
          <p:cNvSpPr/>
          <p:nvPr/>
        </p:nvSpPr>
        <p:spPr>
          <a:xfrm>
            <a:off x="6151700" y="3765839"/>
            <a:ext cx="2227879" cy="489460"/>
          </a:xfrm>
          <a:prstGeom prst="rect">
            <a:avLst/>
          </a:prstGeom>
        </p:spPr>
        <p:txBody>
          <a:bodyPr wrap="square" lIns="121696" tIns="60848" rIns="121696" bIns="60848">
            <a:spAutoFit/>
          </a:bodyPr>
          <a:lstStyle/>
          <a:p>
            <a:pPr algn="ctr">
              <a:lnSpc>
                <a:spcPct val="150000"/>
              </a:lnSpc>
            </a:pPr>
            <a:r>
              <a:rPr lang="zh-CN" altLang="en-US" b="1" dirty="0">
                <a:latin typeface="微软雅黑" panose="020B0503020204020204" charset="-122"/>
                <a:ea typeface="微软雅黑" panose="020B0503020204020204" charset="-122"/>
              </a:rPr>
              <a:t>基层管理人员</a:t>
            </a:r>
            <a:endParaRPr lang="en-US" altLang="zh-CN" sz="2400" b="1" dirty="0">
              <a:latin typeface="微软雅黑" panose="020B0503020204020204" charset="-122"/>
              <a:ea typeface="微软雅黑" panose="020B0503020204020204" charset="-122"/>
            </a:endParaRPr>
          </a:p>
        </p:txBody>
      </p:sp>
      <p:sp>
        <p:nvSpPr>
          <p:cNvPr id="76" name="矩形 75"/>
          <p:cNvSpPr/>
          <p:nvPr/>
        </p:nvSpPr>
        <p:spPr>
          <a:xfrm>
            <a:off x="8468710" y="2999411"/>
            <a:ext cx="2227879" cy="489460"/>
          </a:xfrm>
          <a:prstGeom prst="rect">
            <a:avLst/>
          </a:prstGeom>
        </p:spPr>
        <p:txBody>
          <a:bodyPr wrap="square" lIns="121696" tIns="60848" rIns="121696" bIns="60848">
            <a:spAutoFit/>
          </a:bodyPr>
          <a:lstStyle/>
          <a:p>
            <a:pPr algn="l">
              <a:lnSpc>
                <a:spcPct val="150000"/>
              </a:lnSpc>
            </a:pPr>
            <a:r>
              <a:rPr lang="zh-CN" altLang="en-US" b="1" dirty="0">
                <a:latin typeface="微软雅黑" panose="020B0503020204020204" charset="-122"/>
                <a:ea typeface="微软雅黑" panose="020B0503020204020204" charset="-122"/>
              </a:rPr>
              <a:t>中层管理人员</a:t>
            </a:r>
            <a:endParaRPr lang="en-US" altLang="zh-CN" sz="2400" b="1" dirty="0">
              <a:latin typeface="微软雅黑" panose="020B0503020204020204" charset="-122"/>
              <a:ea typeface="微软雅黑" panose="020B0503020204020204" charset="-122"/>
            </a:endParaRPr>
          </a:p>
        </p:txBody>
      </p:sp>
      <p:sp>
        <p:nvSpPr>
          <p:cNvPr id="77" name="矩形 76"/>
          <p:cNvSpPr/>
          <p:nvPr/>
        </p:nvSpPr>
        <p:spPr>
          <a:xfrm>
            <a:off x="10546715" y="2265045"/>
            <a:ext cx="1645285" cy="535940"/>
          </a:xfrm>
          <a:prstGeom prst="rect">
            <a:avLst/>
          </a:prstGeom>
        </p:spPr>
        <p:txBody>
          <a:bodyPr wrap="square" lIns="121696" tIns="60848" rIns="121696" bIns="60848">
            <a:spAutoFit/>
          </a:bodyPr>
          <a:lstStyle/>
          <a:p>
            <a:pPr algn="l">
              <a:lnSpc>
                <a:spcPct val="150000"/>
              </a:lnSpc>
            </a:pPr>
            <a:r>
              <a:rPr lang="zh-CN" altLang="en-US" b="1" dirty="0">
                <a:latin typeface="微软雅黑" panose="020B0503020204020204" charset="-122"/>
                <a:ea typeface="微软雅黑" panose="020B0503020204020204" charset="-122"/>
              </a:rPr>
              <a:t>高层管理人员</a:t>
            </a:r>
            <a:endParaRPr lang="en-US" altLang="zh-CN" sz="2400" b="1" dirty="0">
              <a:latin typeface="微软雅黑" panose="020B0503020204020204" charset="-122"/>
              <a:ea typeface="微软雅黑" panose="020B0503020204020204" charset="-122"/>
            </a:endParaRPr>
          </a:p>
        </p:txBody>
      </p:sp>
      <p:sp>
        <p:nvSpPr>
          <p:cNvPr id="79" name="矩形 78"/>
          <p:cNvSpPr/>
          <p:nvPr/>
        </p:nvSpPr>
        <p:spPr>
          <a:xfrm>
            <a:off x="2440305" y="5316855"/>
            <a:ext cx="1532255" cy="535940"/>
          </a:xfrm>
          <a:prstGeom prst="rect">
            <a:avLst/>
          </a:prstGeom>
        </p:spPr>
        <p:txBody>
          <a:bodyPr wrap="square" lIns="121696" tIns="60848" rIns="121696" bIns="60848">
            <a:spAutoFit/>
          </a:bodyPr>
          <a:lstStyle/>
          <a:p>
            <a:pPr algn="l">
              <a:lnSpc>
                <a:spcPct val="150000"/>
              </a:lnSpc>
            </a:pPr>
            <a:r>
              <a:rPr lang="zh-CN" altLang="en-US" b="1" dirty="0">
                <a:latin typeface="微软雅黑" panose="020B0503020204020204" charset="-122"/>
                <a:ea typeface="微软雅黑" panose="020B0503020204020204" charset="-122"/>
              </a:rPr>
              <a:t>试用期人员</a:t>
            </a:r>
            <a:endParaRPr lang="en-US" altLang="zh-CN" sz="2400" b="1" dirty="0">
              <a:latin typeface="微软雅黑" panose="020B0503020204020204" charset="-122"/>
              <a:ea typeface="微软雅黑" panose="020B0503020204020204" charset="-122"/>
            </a:endParaRPr>
          </a:p>
        </p:txBody>
      </p:sp>
      <p:sp>
        <p:nvSpPr>
          <p:cNvPr id="81" name="矩形 80"/>
          <p:cNvSpPr/>
          <p:nvPr/>
        </p:nvSpPr>
        <p:spPr>
          <a:xfrm>
            <a:off x="4303982" y="4949215"/>
            <a:ext cx="2227879" cy="489460"/>
          </a:xfrm>
          <a:prstGeom prst="rect">
            <a:avLst/>
          </a:prstGeom>
        </p:spPr>
        <p:txBody>
          <a:bodyPr wrap="square" lIns="121696" tIns="60848" rIns="121696" bIns="60848">
            <a:spAutoFit/>
          </a:bodyPr>
          <a:lstStyle/>
          <a:p>
            <a:pPr algn="l">
              <a:lnSpc>
                <a:spcPct val="150000"/>
              </a:lnSpc>
            </a:pPr>
            <a:r>
              <a:rPr lang="zh-CN" altLang="en-US" b="1" dirty="0">
                <a:latin typeface="微软雅黑" panose="020B0503020204020204" charset="-122"/>
                <a:ea typeface="微软雅黑" panose="020B0503020204020204" charset="-122"/>
              </a:rPr>
              <a:t>初级技术人员</a:t>
            </a:r>
            <a:endParaRPr lang="en-US" altLang="zh-CN" sz="2400" b="1" dirty="0">
              <a:latin typeface="微软雅黑" panose="020B0503020204020204" charset="-122"/>
              <a:ea typeface="微软雅黑" panose="020B0503020204020204" charset="-122"/>
            </a:endParaRPr>
          </a:p>
        </p:txBody>
      </p:sp>
      <p:sp>
        <p:nvSpPr>
          <p:cNvPr id="82" name="矩形 81"/>
          <p:cNvSpPr/>
          <p:nvPr/>
        </p:nvSpPr>
        <p:spPr>
          <a:xfrm>
            <a:off x="6160727" y="4176869"/>
            <a:ext cx="2227879" cy="489460"/>
          </a:xfrm>
          <a:prstGeom prst="rect">
            <a:avLst/>
          </a:prstGeom>
        </p:spPr>
        <p:txBody>
          <a:bodyPr wrap="square" lIns="121696" tIns="60848" rIns="121696" bIns="60848">
            <a:spAutoFit/>
          </a:bodyPr>
          <a:lstStyle/>
          <a:p>
            <a:pPr algn="ctr">
              <a:lnSpc>
                <a:spcPct val="150000"/>
              </a:lnSpc>
            </a:pPr>
            <a:r>
              <a:rPr lang="zh-CN" altLang="en-US" b="1" dirty="0">
                <a:latin typeface="微软雅黑" panose="020B0503020204020204" charset="-122"/>
                <a:ea typeface="微软雅黑" panose="020B0503020204020204" charset="-122"/>
              </a:rPr>
              <a:t>中级技术人员</a:t>
            </a:r>
            <a:endParaRPr lang="en-US" altLang="zh-CN" sz="2400" b="1" dirty="0">
              <a:latin typeface="微软雅黑" panose="020B0503020204020204" charset="-122"/>
              <a:ea typeface="微软雅黑" panose="020B0503020204020204" charset="-122"/>
            </a:endParaRPr>
          </a:p>
        </p:txBody>
      </p:sp>
      <p:sp>
        <p:nvSpPr>
          <p:cNvPr id="83" name="矩形 82"/>
          <p:cNvSpPr/>
          <p:nvPr/>
        </p:nvSpPr>
        <p:spPr>
          <a:xfrm>
            <a:off x="8469023" y="3456926"/>
            <a:ext cx="2227879" cy="489460"/>
          </a:xfrm>
          <a:prstGeom prst="rect">
            <a:avLst/>
          </a:prstGeom>
        </p:spPr>
        <p:txBody>
          <a:bodyPr wrap="square" lIns="121696" tIns="60848" rIns="121696" bIns="60848">
            <a:spAutoFit/>
          </a:bodyPr>
          <a:lstStyle/>
          <a:p>
            <a:pPr algn="l">
              <a:lnSpc>
                <a:spcPct val="150000"/>
              </a:lnSpc>
            </a:pPr>
            <a:r>
              <a:rPr lang="zh-CN" altLang="en-US" b="1" dirty="0">
                <a:latin typeface="微软雅黑" panose="020B0503020204020204" charset="-122"/>
                <a:ea typeface="微软雅黑" panose="020B0503020204020204" charset="-122"/>
              </a:rPr>
              <a:t>高级技术人员</a:t>
            </a:r>
            <a:endParaRPr lang="en-US" altLang="zh-CN" sz="2400" b="1" dirty="0">
              <a:latin typeface="微软雅黑" panose="020B0503020204020204" charset="-122"/>
              <a:ea typeface="微软雅黑" panose="020B0503020204020204" charset="-122"/>
            </a:endParaRPr>
          </a:p>
        </p:txBody>
      </p:sp>
      <p:sp>
        <p:nvSpPr>
          <p:cNvPr id="84" name="矩形 83"/>
          <p:cNvSpPr/>
          <p:nvPr/>
        </p:nvSpPr>
        <p:spPr>
          <a:xfrm>
            <a:off x="10546715" y="2647950"/>
            <a:ext cx="1817370" cy="535940"/>
          </a:xfrm>
          <a:prstGeom prst="rect">
            <a:avLst/>
          </a:prstGeom>
        </p:spPr>
        <p:txBody>
          <a:bodyPr wrap="square" lIns="121696" tIns="60848" rIns="121696" bIns="60848">
            <a:spAutoFit/>
          </a:bodyPr>
          <a:lstStyle/>
          <a:p>
            <a:pPr algn="l">
              <a:lnSpc>
                <a:spcPct val="150000"/>
              </a:lnSpc>
            </a:pPr>
            <a:r>
              <a:rPr lang="zh-CN" altLang="en-US" b="1" dirty="0">
                <a:latin typeface="微软雅黑" panose="020B0503020204020204" charset="-122"/>
                <a:ea typeface="微软雅黑" panose="020B0503020204020204" charset="-122"/>
              </a:rPr>
              <a:t>技术管理人员</a:t>
            </a:r>
            <a:endParaRPr lang="en-US" altLang="zh-CN" sz="2400" b="1" dirty="0">
              <a:latin typeface="微软雅黑" panose="020B0503020204020204" charset="-122"/>
              <a:ea typeface="微软雅黑" panose="020B0503020204020204" charset="-122"/>
            </a:endParaRPr>
          </a:p>
        </p:txBody>
      </p:sp>
      <p:sp>
        <p:nvSpPr>
          <p:cNvPr id="3" name="TextBox 8"/>
          <p:cNvSpPr txBox="1"/>
          <p:nvPr/>
        </p:nvSpPr>
        <p:spPr>
          <a:xfrm>
            <a:off x="711200" y="307340"/>
            <a:ext cx="2335530" cy="584200"/>
          </a:xfrm>
          <a:prstGeom prst="rect">
            <a:avLst/>
          </a:prstGeom>
          <a:noFill/>
        </p:spPr>
        <p:txBody>
          <a:bodyPr wrap="square" lIns="0" tIns="0" rIns="0" bIns="0" rtlCol="0" anchor="ctr">
            <a:spAutoFit/>
          </a:bodyPr>
          <a:lstStyle/>
          <a:p>
            <a:pPr lvl="0" algn="l">
              <a:buClrTx/>
              <a:buSzTx/>
              <a:buFontTx/>
            </a:pPr>
            <a:r>
              <a:rPr lang="zh-CN" altLang="en-US" sz="3795" b="1" spc="100" dirty="0">
                <a:solidFill>
                  <a:srgbClr val="C00000"/>
                </a:solidFill>
                <a:uFillTx/>
                <a:latin typeface="Arial" panose="020B0604020202020204" pitchFamily="34" charset="0"/>
                <a:ea typeface="微软雅黑" panose="020B0503020204020204" charset="-122"/>
                <a:sym typeface="Arial" panose="020B0604020202020204" pitchFamily="34" charset="0"/>
              </a:rPr>
              <a:t>晋升机制</a:t>
            </a:r>
          </a:p>
        </p:txBody>
      </p:sp>
      <p:sp>
        <p:nvSpPr>
          <p:cNvPr id="4" name="TextBox 8"/>
          <p:cNvSpPr txBox="1"/>
          <p:nvPr/>
        </p:nvSpPr>
        <p:spPr>
          <a:xfrm>
            <a:off x="733425" y="890588"/>
            <a:ext cx="3796030" cy="200025"/>
          </a:xfrm>
          <a:prstGeom prst="rect">
            <a:avLst/>
          </a:prstGeom>
          <a:noFill/>
        </p:spPr>
        <p:txBody>
          <a:bodyPr wrap="square" lIns="0" tIns="0" rIns="0" bIns="0" rtlCol="0" anchor="ctr">
            <a:spAutoFit/>
          </a:bodyPr>
          <a:lstStyle/>
          <a:p>
            <a:r>
              <a:rPr lang="en-US" sz="1300" b="1" spc="120" dirty="0">
                <a:solidFill>
                  <a:srgbClr val="C00000"/>
                </a:solidFill>
                <a:uFillTx/>
                <a:latin typeface="Arial" panose="020B0604020202020204" pitchFamily="34" charset="0"/>
                <a:ea typeface="微软雅黑" panose="020B0503020204020204" charset="-122"/>
                <a:sym typeface="Arial" panose="020B0604020202020204" pitchFamily="34" charset="0"/>
              </a:rPr>
              <a:t>PROMOTION MECHANISM</a:t>
            </a:r>
          </a:p>
        </p:txBody>
      </p:sp>
      <p:sp>
        <p:nvSpPr>
          <p:cNvPr id="7" name="文本框 6"/>
          <p:cNvSpPr txBox="1"/>
          <p:nvPr/>
        </p:nvSpPr>
        <p:spPr>
          <a:xfrm>
            <a:off x="797560" y="1456690"/>
            <a:ext cx="1627505" cy="368300"/>
          </a:xfrm>
          <a:prstGeom prst="rect">
            <a:avLst/>
          </a:prstGeom>
          <a:solidFill>
            <a:srgbClr val="C00000"/>
          </a:solidFill>
        </p:spPr>
        <p:txBody>
          <a:bodyPr wrap="square" rtlCol="0">
            <a:spAutoFit/>
          </a:bodyPr>
          <a:lstStyle/>
          <a:p>
            <a:pPr algn="ctr"/>
            <a:r>
              <a:rPr lang="zh-CN" altLang="en-US">
                <a:solidFill>
                  <a:schemeClr val="bg1"/>
                </a:solidFill>
                <a:latin typeface="微软雅黑" panose="020B0503020204020204" charset="-122"/>
                <a:ea typeface="微软雅黑" panose="020B0503020204020204" charset="-122"/>
              </a:rPr>
              <a:t>业务条线</a:t>
            </a:r>
          </a:p>
        </p:txBody>
      </p:sp>
      <p:sp>
        <p:nvSpPr>
          <p:cNvPr id="8" name="文本框 7"/>
          <p:cNvSpPr txBox="1"/>
          <p:nvPr/>
        </p:nvSpPr>
        <p:spPr>
          <a:xfrm>
            <a:off x="2752725" y="1456690"/>
            <a:ext cx="1627505" cy="368300"/>
          </a:xfrm>
          <a:prstGeom prst="rect">
            <a:avLst/>
          </a:prstGeom>
          <a:solidFill>
            <a:srgbClr val="C00000"/>
          </a:solidFill>
        </p:spPr>
        <p:txBody>
          <a:bodyPr wrap="square" rtlCol="0">
            <a:spAutoFit/>
          </a:bodyPr>
          <a:lstStyle/>
          <a:p>
            <a:pPr algn="ctr"/>
            <a:r>
              <a:rPr lang="zh-CN" altLang="en-US">
                <a:solidFill>
                  <a:schemeClr val="bg1"/>
                </a:solidFill>
                <a:latin typeface="微软雅黑" panose="020B0503020204020204" charset="-122"/>
                <a:ea typeface="微软雅黑" panose="020B0503020204020204" charset="-122"/>
              </a:rPr>
              <a:t>技术条线</a:t>
            </a:r>
          </a:p>
        </p:txBody>
      </p:sp>
      <p:sp>
        <p:nvSpPr>
          <p:cNvPr id="9" name="文本框 8"/>
          <p:cNvSpPr txBox="1"/>
          <p:nvPr/>
        </p:nvSpPr>
        <p:spPr>
          <a:xfrm>
            <a:off x="797560" y="2065020"/>
            <a:ext cx="1627505" cy="368300"/>
          </a:xfrm>
          <a:prstGeom prst="rect">
            <a:avLst/>
          </a:prstGeom>
          <a:solidFill>
            <a:srgbClr val="C00000"/>
          </a:solidFill>
        </p:spPr>
        <p:txBody>
          <a:bodyPr wrap="square" rtlCol="0">
            <a:spAutoFit/>
          </a:bodyPr>
          <a:lstStyle/>
          <a:p>
            <a:pPr algn="ctr"/>
            <a:r>
              <a:rPr lang="zh-CN" altLang="en-US">
                <a:solidFill>
                  <a:schemeClr val="bg1"/>
                </a:solidFill>
                <a:latin typeface="微软雅黑" panose="020B0503020204020204" charset="-122"/>
                <a:ea typeface="微软雅黑" panose="020B0503020204020204" charset="-122"/>
              </a:rPr>
              <a:t>部门间调岗</a:t>
            </a:r>
          </a:p>
        </p:txBody>
      </p:sp>
      <p:sp>
        <p:nvSpPr>
          <p:cNvPr id="10" name="文本框 9"/>
          <p:cNvSpPr txBox="1"/>
          <p:nvPr/>
        </p:nvSpPr>
        <p:spPr>
          <a:xfrm>
            <a:off x="2752725" y="2065020"/>
            <a:ext cx="1627505" cy="368300"/>
          </a:xfrm>
          <a:prstGeom prst="rect">
            <a:avLst/>
          </a:prstGeom>
          <a:solidFill>
            <a:srgbClr val="C00000"/>
          </a:solidFill>
        </p:spPr>
        <p:txBody>
          <a:bodyPr wrap="square" rtlCol="0">
            <a:spAutoFit/>
          </a:bodyPr>
          <a:lstStyle/>
          <a:p>
            <a:pPr algn="ctr"/>
            <a:r>
              <a:rPr lang="zh-CN" altLang="en-US">
                <a:solidFill>
                  <a:schemeClr val="bg1"/>
                </a:solidFill>
                <a:latin typeface="微软雅黑" panose="020B0503020204020204" charset="-122"/>
                <a:ea typeface="微软雅黑" panose="020B0503020204020204" charset="-122"/>
              </a:rPr>
              <a:t>部门内调岗</a:t>
            </a:r>
          </a:p>
        </p:txBody>
      </p:sp>
    </p:spTree>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8280961" y="1434338"/>
            <a:ext cx="2715065" cy="2715065"/>
          </a:xfrm>
          <a:prstGeom prst="ellipse">
            <a:avLst/>
          </a:prstGeom>
          <a:solidFill>
            <a:schemeClr val="bg1">
              <a:lumMod val="85000"/>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8" name="文本框 7"/>
          <p:cNvSpPr txBox="1"/>
          <p:nvPr/>
        </p:nvSpPr>
        <p:spPr>
          <a:xfrm>
            <a:off x="8406849" y="2227873"/>
            <a:ext cx="2392680" cy="706755"/>
          </a:xfrm>
          <a:prstGeom prst="rect">
            <a:avLst/>
          </a:prstGeom>
          <a:noFill/>
        </p:spPr>
        <p:txBody>
          <a:bodyPr wrap="none" rtlCol="0">
            <a:spAutoFit/>
          </a:bodyPr>
          <a:lstStyle/>
          <a:p>
            <a:r>
              <a:rPr lang="en-US" altLang="zh-CN" sz="2800" dirty="0">
                <a:latin typeface="冬青黑体简体中文 W3" panose="020B0300000000000000" pitchFamily="34" charset="-122"/>
                <a:ea typeface="冬青黑体简体中文 W3" panose="020B0300000000000000" pitchFamily="34" charset="-122"/>
              </a:rPr>
              <a:t> </a:t>
            </a:r>
            <a:r>
              <a:rPr lang="zh-CN" altLang="en-US" sz="4000" dirty="0">
                <a:latin typeface="冬青黑体简体中文 W3" panose="020B0300000000000000" pitchFamily="34" charset="-122"/>
                <a:ea typeface="冬青黑体简体中文 W3" panose="020B0300000000000000" pitchFamily="34" charset="-122"/>
              </a:rPr>
              <a:t>公司架构</a:t>
            </a:r>
          </a:p>
        </p:txBody>
      </p:sp>
      <p:sp>
        <p:nvSpPr>
          <p:cNvPr id="9" name="矩形 8"/>
          <p:cNvSpPr/>
          <p:nvPr/>
        </p:nvSpPr>
        <p:spPr>
          <a:xfrm>
            <a:off x="8432997" y="2833322"/>
            <a:ext cx="2437765" cy="368300"/>
          </a:xfrm>
          <a:prstGeom prst="rect">
            <a:avLst/>
          </a:prstGeom>
        </p:spPr>
        <p:txBody>
          <a:bodyPr wrap="none">
            <a:spAutoFit/>
          </a:bodyPr>
          <a:lstStyle/>
          <a:p>
            <a:pPr algn="l"/>
            <a:r>
              <a:rPr lang="en-US" altLang="zh-CN" dirty="0"/>
              <a:t>Organizational Structure</a:t>
            </a:r>
          </a:p>
        </p:txBody>
      </p:sp>
      <p:sp>
        <p:nvSpPr>
          <p:cNvPr id="10" name="椭圆 9"/>
          <p:cNvSpPr/>
          <p:nvPr/>
        </p:nvSpPr>
        <p:spPr>
          <a:xfrm>
            <a:off x="7845475" y="798190"/>
            <a:ext cx="1429368" cy="1429368"/>
          </a:xfrm>
          <a:prstGeom prst="ellipse">
            <a:avLst/>
          </a:prstGeom>
          <a:solidFill>
            <a:schemeClr val="bg1">
              <a:lumMod val="65000"/>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p:cNvSpPr/>
          <p:nvPr/>
        </p:nvSpPr>
        <p:spPr>
          <a:xfrm>
            <a:off x="10874890" y="3262366"/>
            <a:ext cx="511269" cy="511269"/>
          </a:xfrm>
          <a:prstGeom prst="ellipse">
            <a:avLst/>
          </a:prstGeom>
          <a:solidFill>
            <a:schemeClr val="accent2">
              <a:lumMod val="20000"/>
              <a:lumOff val="80000"/>
              <a:alpha val="6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a:off x="10169748" y="3285230"/>
            <a:ext cx="826278" cy="826278"/>
          </a:xfrm>
          <a:prstGeom prst="ellipse">
            <a:avLst/>
          </a:prstGeom>
          <a:solidFill>
            <a:schemeClr val="accent2">
              <a:lumMod val="20000"/>
              <a:lumOff val="80000"/>
              <a:alpha val="71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8146462" y="692681"/>
            <a:ext cx="914033" cy="1569660"/>
          </a:xfrm>
          <a:prstGeom prst="rect">
            <a:avLst/>
          </a:prstGeom>
          <a:noFill/>
        </p:spPr>
        <p:txBody>
          <a:bodyPr wrap="none" rtlCol="0">
            <a:spAutoFit/>
          </a:bodyPr>
          <a:lstStyle/>
          <a:p>
            <a:r>
              <a:rPr lang="en-US" altLang="zh-CN" sz="9600" dirty="0">
                <a:solidFill>
                  <a:srgbClr val="FFD900"/>
                </a:solidFill>
                <a:latin typeface="Frutiger LT 95 UltraBlack" panose="02000B05060000020004" pitchFamily="2" charset="0"/>
              </a:rPr>
              <a:t>3</a:t>
            </a:r>
            <a:endParaRPr lang="zh-CN" altLang="en-US" sz="9600" dirty="0">
              <a:solidFill>
                <a:srgbClr val="FFD900"/>
              </a:solidFill>
              <a:latin typeface="Frutiger LT 95 UltraBlack" panose="02000B05060000020004" pitchFamily="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1A0AE00-B94E-3E7C-1532-D1BD53D8E8AC}"/>
              </a:ext>
            </a:extLst>
          </p:cNvPr>
          <p:cNvGrpSpPr/>
          <p:nvPr/>
        </p:nvGrpSpPr>
        <p:grpSpPr>
          <a:xfrm>
            <a:off x="130175" y="96176"/>
            <a:ext cx="11985625" cy="6643714"/>
            <a:chOff x="130175" y="96176"/>
            <a:chExt cx="11985625" cy="6643714"/>
          </a:xfrm>
        </p:grpSpPr>
        <p:sp>
          <p:nvSpPr>
            <p:cNvPr id="3" name="矩形 2">
              <a:extLst>
                <a:ext uri="{FF2B5EF4-FFF2-40B4-BE49-F238E27FC236}">
                  <a16:creationId xmlns:a16="http://schemas.microsoft.com/office/drawing/2014/main" id="{D15396F0-B8BF-42F8-5AF7-E88730415127}"/>
                </a:ext>
              </a:extLst>
            </p:cNvPr>
            <p:cNvSpPr/>
            <p:nvPr/>
          </p:nvSpPr>
          <p:spPr>
            <a:xfrm>
              <a:off x="8948271" y="3555207"/>
              <a:ext cx="582930" cy="1870903"/>
            </a:xfrm>
            <a:prstGeom prst="rect">
              <a:avLst/>
            </a:prstGeom>
            <a:noFill/>
            <a:ln w="9525">
              <a:solidFill>
                <a:srgbClr val="ED7D3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 name="文本框 3">
              <a:extLst>
                <a:ext uri="{FF2B5EF4-FFF2-40B4-BE49-F238E27FC236}">
                  <a16:creationId xmlns:a16="http://schemas.microsoft.com/office/drawing/2014/main" id="{B7EDC1E2-66AC-8305-80AE-89B0978EC8DD}"/>
                </a:ext>
              </a:extLst>
            </p:cNvPr>
            <p:cNvSpPr txBox="1"/>
            <p:nvPr/>
          </p:nvSpPr>
          <p:spPr>
            <a:xfrm>
              <a:off x="4824095" y="96176"/>
              <a:ext cx="3154680" cy="368300"/>
            </a:xfrm>
            <a:prstGeom prst="rect">
              <a:avLst/>
            </a:prstGeom>
            <a:noFill/>
            <a:ln>
              <a:noFill/>
            </a:ln>
          </p:spPr>
          <p:txBody>
            <a:bodyPr wrap="none" rtlCol="0">
              <a:spAutoFit/>
            </a:bodyPr>
            <a:lstStyle/>
            <a:p>
              <a:r>
                <a:rPr lang="zh-CN" altLang="en-US" dirty="0"/>
                <a:t>广州鼎甲计算机科技有限公司</a:t>
              </a:r>
            </a:p>
          </p:txBody>
        </p:sp>
        <p:sp>
          <p:nvSpPr>
            <p:cNvPr id="5" name="圆角矩形 6">
              <a:extLst>
                <a:ext uri="{FF2B5EF4-FFF2-40B4-BE49-F238E27FC236}">
                  <a16:creationId xmlns:a16="http://schemas.microsoft.com/office/drawing/2014/main" id="{C911C4F1-08A2-FADA-C660-2E2DE0EF0853}"/>
                </a:ext>
              </a:extLst>
            </p:cNvPr>
            <p:cNvSpPr/>
            <p:nvPr/>
          </p:nvSpPr>
          <p:spPr>
            <a:xfrm>
              <a:off x="5061585" y="555625"/>
              <a:ext cx="2335530" cy="41719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lnSpc>
                  <a:spcPct val="150000"/>
                </a:lnSpc>
              </a:pPr>
              <a:r>
                <a:rPr lang="zh-CN" altLang="en-US" sz="1400" b="1" dirty="0">
                  <a:solidFill>
                    <a:srgbClr val="C00000"/>
                  </a:solidFill>
                  <a:sym typeface="+mn-ea"/>
                </a:rPr>
                <a:t>总裁</a:t>
              </a:r>
            </a:p>
          </p:txBody>
        </p:sp>
        <p:sp>
          <p:nvSpPr>
            <p:cNvPr id="6" name="圆角矩形 7">
              <a:extLst>
                <a:ext uri="{FF2B5EF4-FFF2-40B4-BE49-F238E27FC236}">
                  <a16:creationId xmlns:a16="http://schemas.microsoft.com/office/drawing/2014/main" id="{4FF42249-1138-B664-49EC-196CC5FAC33B}"/>
                </a:ext>
              </a:extLst>
            </p:cNvPr>
            <p:cNvSpPr/>
            <p:nvPr/>
          </p:nvSpPr>
          <p:spPr>
            <a:xfrm>
              <a:off x="2241550" y="1574800"/>
              <a:ext cx="951230" cy="37211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功能支撑体系</a:t>
              </a:r>
            </a:p>
          </p:txBody>
        </p:sp>
        <p:sp>
          <p:nvSpPr>
            <p:cNvPr id="7" name="圆角矩形 11">
              <a:extLst>
                <a:ext uri="{FF2B5EF4-FFF2-40B4-BE49-F238E27FC236}">
                  <a16:creationId xmlns:a16="http://schemas.microsoft.com/office/drawing/2014/main" id="{235A0602-4014-04FF-BF45-55D8D34EED9A}"/>
                </a:ext>
              </a:extLst>
            </p:cNvPr>
            <p:cNvSpPr/>
            <p:nvPr/>
          </p:nvSpPr>
          <p:spPr>
            <a:xfrm>
              <a:off x="781685" y="1574800"/>
              <a:ext cx="615950" cy="37274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财务部</a:t>
              </a:r>
            </a:p>
            <a:p>
              <a:pPr lvl="0" algn="ctr"/>
              <a:r>
                <a:rPr lang="zh-CN" altLang="en-US" sz="1000" dirty="0">
                  <a:sym typeface="+mn-ea"/>
                </a:rPr>
                <a:t>刘卫群</a:t>
              </a:r>
            </a:p>
          </p:txBody>
        </p:sp>
        <p:sp>
          <p:nvSpPr>
            <p:cNvPr id="8" name="圆角矩形 12">
              <a:extLst>
                <a:ext uri="{FF2B5EF4-FFF2-40B4-BE49-F238E27FC236}">
                  <a16:creationId xmlns:a16="http://schemas.microsoft.com/office/drawing/2014/main" id="{118645B7-CD43-416E-5702-CEA04D3416F1}"/>
                </a:ext>
              </a:extLst>
            </p:cNvPr>
            <p:cNvSpPr/>
            <p:nvPr/>
          </p:nvSpPr>
          <p:spPr>
            <a:xfrm>
              <a:off x="1461135" y="1574800"/>
              <a:ext cx="711200" cy="37274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人力资源部</a:t>
              </a:r>
            </a:p>
            <a:p>
              <a:pPr lvl="0" algn="ctr"/>
              <a:r>
                <a:rPr lang="zh-CN" altLang="en-US" sz="1000" dirty="0">
                  <a:sym typeface="+mn-ea"/>
                </a:rPr>
                <a:t>刘玉玉</a:t>
              </a:r>
            </a:p>
          </p:txBody>
        </p:sp>
        <p:sp>
          <p:nvSpPr>
            <p:cNvPr id="9" name="圆角矩形 13">
              <a:extLst>
                <a:ext uri="{FF2B5EF4-FFF2-40B4-BE49-F238E27FC236}">
                  <a16:creationId xmlns:a16="http://schemas.microsoft.com/office/drawing/2014/main" id="{561A37FD-FA62-8BE1-68A4-D37A5942C97F}"/>
                </a:ext>
              </a:extLst>
            </p:cNvPr>
            <p:cNvSpPr/>
            <p:nvPr/>
          </p:nvSpPr>
          <p:spPr>
            <a:xfrm>
              <a:off x="7355976" y="1573186"/>
              <a:ext cx="1094105" cy="37211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销售与服务体系</a:t>
              </a:r>
            </a:p>
          </p:txBody>
        </p:sp>
        <p:sp>
          <p:nvSpPr>
            <p:cNvPr id="10" name="圆角矩形 16">
              <a:extLst>
                <a:ext uri="{FF2B5EF4-FFF2-40B4-BE49-F238E27FC236}">
                  <a16:creationId xmlns:a16="http://schemas.microsoft.com/office/drawing/2014/main" id="{2D2560A9-3EF5-DCF4-87E9-BC080B872964}"/>
                </a:ext>
              </a:extLst>
            </p:cNvPr>
            <p:cNvSpPr/>
            <p:nvPr/>
          </p:nvSpPr>
          <p:spPr>
            <a:xfrm>
              <a:off x="8991336" y="4230375"/>
              <a:ext cx="496800" cy="540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渠道</a:t>
              </a:r>
            </a:p>
            <a:p>
              <a:pPr lvl="0" algn="ctr"/>
              <a:r>
                <a:rPr lang="zh-CN" altLang="en-US" sz="1000">
                  <a:sym typeface="+mn-ea"/>
                </a:rPr>
                <a:t>管理</a:t>
              </a:r>
            </a:p>
          </p:txBody>
        </p:sp>
        <p:sp>
          <p:nvSpPr>
            <p:cNvPr id="11" name="圆角矩形 17">
              <a:extLst>
                <a:ext uri="{FF2B5EF4-FFF2-40B4-BE49-F238E27FC236}">
                  <a16:creationId xmlns:a16="http://schemas.microsoft.com/office/drawing/2014/main" id="{FEA41538-3BBC-AD27-6866-5C71F0E86F8F}"/>
                </a:ext>
              </a:extLst>
            </p:cNvPr>
            <p:cNvSpPr/>
            <p:nvPr/>
          </p:nvSpPr>
          <p:spPr>
            <a:xfrm>
              <a:off x="7832686" y="3591216"/>
              <a:ext cx="447675" cy="67627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销售</a:t>
              </a:r>
            </a:p>
            <a:p>
              <a:pPr lvl="0" algn="ctr"/>
              <a:r>
                <a:rPr lang="zh-CN" altLang="en-US" sz="1000" dirty="0">
                  <a:sym typeface="+mn-ea"/>
                </a:rPr>
                <a:t>华南区</a:t>
              </a:r>
            </a:p>
            <a:p>
              <a:pPr lvl="0" algn="ctr"/>
              <a:r>
                <a:rPr lang="zh-CN" altLang="en-US" sz="1000" dirty="0">
                  <a:sym typeface="+mn-ea"/>
                </a:rPr>
                <a:t>陈飞</a:t>
              </a:r>
            </a:p>
          </p:txBody>
        </p:sp>
        <p:sp>
          <p:nvSpPr>
            <p:cNvPr id="12" name="圆角矩形 19">
              <a:extLst>
                <a:ext uri="{FF2B5EF4-FFF2-40B4-BE49-F238E27FC236}">
                  <a16:creationId xmlns:a16="http://schemas.microsoft.com/office/drawing/2014/main" id="{53D5F102-D118-4059-A902-00ED190B9AA9}"/>
                </a:ext>
              </a:extLst>
            </p:cNvPr>
            <p:cNvSpPr/>
            <p:nvPr/>
          </p:nvSpPr>
          <p:spPr>
            <a:xfrm>
              <a:off x="7349229" y="5025046"/>
              <a:ext cx="447675" cy="67627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销售</a:t>
              </a:r>
            </a:p>
            <a:p>
              <a:pPr lvl="0" algn="ctr"/>
              <a:r>
                <a:rPr lang="zh-CN" altLang="en-US" sz="1000" dirty="0">
                  <a:sym typeface="+mn-ea"/>
                </a:rPr>
                <a:t>东北区</a:t>
              </a:r>
            </a:p>
            <a:p>
              <a:pPr lvl="0" algn="ctr"/>
              <a:r>
                <a:rPr lang="zh-CN" altLang="en-US" sz="1000" dirty="0">
                  <a:sym typeface="+mn-ea"/>
                </a:rPr>
                <a:t>刘晶</a:t>
              </a:r>
            </a:p>
          </p:txBody>
        </p:sp>
        <p:sp>
          <p:nvSpPr>
            <p:cNvPr id="13" name="圆角矩形 20">
              <a:extLst>
                <a:ext uri="{FF2B5EF4-FFF2-40B4-BE49-F238E27FC236}">
                  <a16:creationId xmlns:a16="http://schemas.microsoft.com/office/drawing/2014/main" id="{CD2EF250-F598-22BE-8CFD-E34EE389FB48}"/>
                </a:ext>
              </a:extLst>
            </p:cNvPr>
            <p:cNvSpPr/>
            <p:nvPr/>
          </p:nvSpPr>
          <p:spPr>
            <a:xfrm>
              <a:off x="7329957" y="4313211"/>
              <a:ext cx="447675" cy="67627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销售</a:t>
              </a:r>
            </a:p>
            <a:p>
              <a:pPr lvl="0" algn="ctr"/>
              <a:r>
                <a:rPr lang="zh-CN" altLang="en-US" sz="1000" dirty="0">
                  <a:sym typeface="+mn-ea"/>
                </a:rPr>
                <a:t>华东区</a:t>
              </a:r>
            </a:p>
            <a:p>
              <a:pPr lvl="0" algn="ctr"/>
              <a:r>
                <a:rPr lang="zh-CN" altLang="en-US" sz="1000" dirty="0">
                  <a:sym typeface="+mn-ea"/>
                </a:rPr>
                <a:t>滕少武</a:t>
              </a:r>
            </a:p>
          </p:txBody>
        </p:sp>
        <p:sp>
          <p:nvSpPr>
            <p:cNvPr id="14" name="圆角矩形 23">
              <a:extLst>
                <a:ext uri="{FF2B5EF4-FFF2-40B4-BE49-F238E27FC236}">
                  <a16:creationId xmlns:a16="http://schemas.microsoft.com/office/drawing/2014/main" id="{67B2059D-F740-4B6A-0C66-87AD2394F6E0}"/>
                </a:ext>
              </a:extLst>
            </p:cNvPr>
            <p:cNvSpPr/>
            <p:nvPr/>
          </p:nvSpPr>
          <p:spPr>
            <a:xfrm>
              <a:off x="8335988" y="4313211"/>
              <a:ext cx="447675" cy="67627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销售</a:t>
              </a:r>
            </a:p>
            <a:p>
              <a:pPr lvl="0" algn="ctr"/>
              <a:r>
                <a:rPr lang="zh-CN" altLang="en-US" sz="1000">
                  <a:sym typeface="+mn-ea"/>
                </a:rPr>
                <a:t>西北区</a:t>
              </a:r>
            </a:p>
            <a:p>
              <a:pPr lvl="0" algn="ctr"/>
              <a:r>
                <a:rPr lang="zh-CN" altLang="en-US" sz="1000">
                  <a:sym typeface="+mn-ea"/>
                </a:rPr>
                <a:t>袁曌</a:t>
              </a:r>
            </a:p>
          </p:txBody>
        </p:sp>
        <p:sp>
          <p:nvSpPr>
            <p:cNvPr id="15" name="圆角矩形 27">
              <a:extLst>
                <a:ext uri="{FF2B5EF4-FFF2-40B4-BE49-F238E27FC236}">
                  <a16:creationId xmlns:a16="http://schemas.microsoft.com/office/drawing/2014/main" id="{EBB8F79E-E7C6-9B1A-FF7D-E8DF1FB55571}"/>
                </a:ext>
              </a:extLst>
            </p:cNvPr>
            <p:cNvSpPr/>
            <p:nvPr/>
          </p:nvSpPr>
          <p:spPr>
            <a:xfrm>
              <a:off x="8997910" y="3624772"/>
              <a:ext cx="496800" cy="540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市场推广部</a:t>
              </a:r>
            </a:p>
            <a:p>
              <a:pPr lvl="0" algn="ctr"/>
              <a:r>
                <a:rPr lang="zh-CN" altLang="en-US" sz="1000">
                  <a:sym typeface="+mn-ea"/>
                </a:rPr>
                <a:t>徐仲钧</a:t>
              </a:r>
            </a:p>
          </p:txBody>
        </p:sp>
        <p:sp>
          <p:nvSpPr>
            <p:cNvPr id="16" name="圆角矩形 31">
              <a:extLst>
                <a:ext uri="{FF2B5EF4-FFF2-40B4-BE49-F238E27FC236}">
                  <a16:creationId xmlns:a16="http://schemas.microsoft.com/office/drawing/2014/main" id="{4D5A82C5-6287-BF70-A5EA-7D5327593A2C}"/>
                </a:ext>
              </a:extLst>
            </p:cNvPr>
            <p:cNvSpPr/>
            <p:nvPr/>
          </p:nvSpPr>
          <p:spPr>
            <a:xfrm>
              <a:off x="10168216" y="2766986"/>
              <a:ext cx="468000"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技术</a:t>
              </a:r>
            </a:p>
            <a:p>
              <a:pPr lvl="0" algn="ctr"/>
              <a:r>
                <a:rPr lang="zh-CN" altLang="en-US" sz="1000" dirty="0">
                  <a:sym typeface="+mn-ea"/>
                </a:rPr>
                <a:t>支持部</a:t>
              </a:r>
            </a:p>
            <a:p>
              <a:pPr lvl="0" algn="ctr"/>
              <a:r>
                <a:rPr lang="zh-CN" altLang="en-US" sz="1000" dirty="0">
                  <a:sym typeface="+mn-ea"/>
                </a:rPr>
                <a:t>汤毅</a:t>
              </a:r>
            </a:p>
          </p:txBody>
        </p:sp>
        <p:sp>
          <p:nvSpPr>
            <p:cNvPr id="17" name="圆角矩形 38">
              <a:extLst>
                <a:ext uri="{FF2B5EF4-FFF2-40B4-BE49-F238E27FC236}">
                  <a16:creationId xmlns:a16="http://schemas.microsoft.com/office/drawing/2014/main" id="{0462F99B-F6EF-BE64-B1AB-BF61EFA0FF94}"/>
                </a:ext>
              </a:extLst>
            </p:cNvPr>
            <p:cNvSpPr/>
            <p:nvPr/>
          </p:nvSpPr>
          <p:spPr>
            <a:xfrm>
              <a:off x="10791203" y="4347762"/>
              <a:ext cx="447675"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技术</a:t>
              </a:r>
            </a:p>
            <a:p>
              <a:pPr lvl="0" algn="ctr"/>
              <a:r>
                <a:rPr lang="zh-CN" altLang="en-US" sz="1000">
                  <a:sym typeface="+mn-ea"/>
                </a:rPr>
                <a:t>华中区</a:t>
              </a:r>
            </a:p>
            <a:p>
              <a:pPr lvl="0" algn="ctr"/>
              <a:r>
                <a:rPr lang="zh-CN" altLang="en-US" sz="1000">
                  <a:sym typeface="+mn-ea"/>
                </a:rPr>
                <a:t>李浩</a:t>
              </a:r>
            </a:p>
          </p:txBody>
        </p:sp>
        <p:sp>
          <p:nvSpPr>
            <p:cNvPr id="18" name="圆角矩形 39">
              <a:extLst>
                <a:ext uri="{FF2B5EF4-FFF2-40B4-BE49-F238E27FC236}">
                  <a16:creationId xmlns:a16="http://schemas.microsoft.com/office/drawing/2014/main" id="{5E5410E0-ACA5-6D1A-3333-5228C0E71927}"/>
                </a:ext>
              </a:extLst>
            </p:cNvPr>
            <p:cNvSpPr/>
            <p:nvPr/>
          </p:nvSpPr>
          <p:spPr>
            <a:xfrm>
              <a:off x="10261829" y="5084963"/>
              <a:ext cx="447675"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技术</a:t>
              </a:r>
            </a:p>
            <a:p>
              <a:pPr lvl="0" algn="ctr"/>
              <a:r>
                <a:rPr lang="zh-CN" altLang="en-US" sz="1000">
                  <a:sym typeface="+mn-ea"/>
                </a:rPr>
                <a:t>西北区</a:t>
              </a:r>
            </a:p>
            <a:p>
              <a:pPr lvl="0" algn="ctr"/>
              <a:r>
                <a:rPr lang="zh-CN" altLang="en-US" sz="1000">
                  <a:sym typeface="+mn-ea"/>
                </a:rPr>
                <a:t>徐炜</a:t>
              </a:r>
            </a:p>
          </p:txBody>
        </p:sp>
        <p:sp>
          <p:nvSpPr>
            <p:cNvPr id="19" name="圆角矩形 40">
              <a:extLst>
                <a:ext uri="{FF2B5EF4-FFF2-40B4-BE49-F238E27FC236}">
                  <a16:creationId xmlns:a16="http://schemas.microsoft.com/office/drawing/2014/main" id="{7A18527F-655B-A9E3-8A6B-19717717DCFB}"/>
                </a:ext>
              </a:extLst>
            </p:cNvPr>
            <p:cNvSpPr/>
            <p:nvPr/>
          </p:nvSpPr>
          <p:spPr>
            <a:xfrm>
              <a:off x="10791325" y="5084963"/>
              <a:ext cx="447675"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技术</a:t>
              </a:r>
            </a:p>
            <a:p>
              <a:pPr lvl="0" algn="ctr"/>
              <a:r>
                <a:rPr lang="zh-CN" altLang="en-US" sz="1000" dirty="0">
                  <a:sym typeface="+mn-ea"/>
                </a:rPr>
                <a:t>运营商事业部</a:t>
              </a:r>
            </a:p>
            <a:p>
              <a:pPr lvl="0" algn="ctr"/>
              <a:r>
                <a:rPr lang="zh-CN" altLang="en-US" sz="1000" dirty="0">
                  <a:sym typeface="+mn-ea"/>
                </a:rPr>
                <a:t>付冰</a:t>
              </a:r>
            </a:p>
          </p:txBody>
        </p:sp>
        <p:sp>
          <p:nvSpPr>
            <p:cNvPr id="20" name="圆角矩形 42">
              <a:extLst>
                <a:ext uri="{FF2B5EF4-FFF2-40B4-BE49-F238E27FC236}">
                  <a16:creationId xmlns:a16="http://schemas.microsoft.com/office/drawing/2014/main" id="{7F76DE2A-52ED-7F2C-D8D8-5E2D6BB96904}"/>
                </a:ext>
              </a:extLst>
            </p:cNvPr>
            <p:cNvSpPr/>
            <p:nvPr/>
          </p:nvSpPr>
          <p:spPr>
            <a:xfrm>
              <a:off x="4159598" y="2778416"/>
              <a:ext cx="468000"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研发部</a:t>
              </a:r>
            </a:p>
            <a:p>
              <a:pPr lvl="0" algn="ctr"/>
              <a:r>
                <a:rPr lang="zh-CN" altLang="en-US" sz="1000" dirty="0">
                  <a:sym typeface="+mn-ea"/>
                </a:rPr>
                <a:t>马立珂</a:t>
              </a:r>
            </a:p>
          </p:txBody>
        </p:sp>
        <p:sp>
          <p:nvSpPr>
            <p:cNvPr id="21" name="圆角矩形 43">
              <a:extLst>
                <a:ext uri="{FF2B5EF4-FFF2-40B4-BE49-F238E27FC236}">
                  <a16:creationId xmlns:a16="http://schemas.microsoft.com/office/drawing/2014/main" id="{9514AF3A-77B2-35D8-26DB-F2E8D5C66D49}"/>
                </a:ext>
              </a:extLst>
            </p:cNvPr>
            <p:cNvSpPr/>
            <p:nvPr/>
          </p:nvSpPr>
          <p:spPr>
            <a:xfrm>
              <a:off x="11445552" y="2766986"/>
              <a:ext cx="468000"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800" dirty="0">
                  <a:sym typeface="+mn-ea"/>
                </a:rPr>
                <a:t>战略生态部</a:t>
              </a:r>
            </a:p>
            <a:p>
              <a:pPr lvl="0" algn="ctr"/>
              <a:r>
                <a:rPr lang="zh-CN" altLang="en-US" sz="1000" dirty="0">
                  <a:sym typeface="+mn-ea"/>
                </a:rPr>
                <a:t>汪潼</a:t>
              </a:r>
            </a:p>
          </p:txBody>
        </p:sp>
        <p:sp>
          <p:nvSpPr>
            <p:cNvPr id="22" name="圆角矩形 44">
              <a:extLst>
                <a:ext uri="{FF2B5EF4-FFF2-40B4-BE49-F238E27FC236}">
                  <a16:creationId xmlns:a16="http://schemas.microsoft.com/office/drawing/2014/main" id="{4E2F84B3-B50F-7185-5023-9642AD52A499}"/>
                </a:ext>
              </a:extLst>
            </p:cNvPr>
            <p:cNvSpPr/>
            <p:nvPr/>
          </p:nvSpPr>
          <p:spPr>
            <a:xfrm>
              <a:off x="5032288" y="2778416"/>
              <a:ext cx="468000"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质量部</a:t>
              </a:r>
            </a:p>
            <a:p>
              <a:pPr lvl="0" algn="ctr"/>
              <a:r>
                <a:rPr lang="zh-CN" altLang="en-US" sz="1000" dirty="0">
                  <a:sym typeface="+mn-ea"/>
                </a:rPr>
                <a:t>樊立明</a:t>
              </a:r>
            </a:p>
          </p:txBody>
        </p:sp>
        <p:sp>
          <p:nvSpPr>
            <p:cNvPr id="23" name="圆角矩形 45">
              <a:extLst>
                <a:ext uri="{FF2B5EF4-FFF2-40B4-BE49-F238E27FC236}">
                  <a16:creationId xmlns:a16="http://schemas.microsoft.com/office/drawing/2014/main" id="{30BC377E-9DB0-C845-AF64-43B63D31E76E}"/>
                </a:ext>
              </a:extLst>
            </p:cNvPr>
            <p:cNvSpPr/>
            <p:nvPr/>
          </p:nvSpPr>
          <p:spPr>
            <a:xfrm>
              <a:off x="4102561" y="3674588"/>
              <a:ext cx="496570" cy="53975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endParaRPr lang="zh-CN" altLang="en-US" sz="1000" dirty="0">
                <a:sym typeface="+mn-ea"/>
              </a:endParaRPr>
            </a:p>
            <a:p>
              <a:pPr lvl="0" algn="ctr"/>
              <a:r>
                <a:rPr lang="zh-CN" altLang="en-US" sz="1000" dirty="0">
                  <a:sym typeface="+mn-ea"/>
                </a:rPr>
                <a:t>广州</a:t>
              </a:r>
            </a:p>
            <a:p>
              <a:pPr lvl="0" algn="ctr"/>
              <a:r>
                <a:rPr lang="zh-CN" altLang="en-US" sz="1000" dirty="0">
                  <a:sym typeface="+mn-ea"/>
                </a:rPr>
                <a:t>研发</a:t>
              </a:r>
            </a:p>
            <a:p>
              <a:pPr lvl="0" algn="ctr"/>
              <a:r>
                <a:rPr lang="zh-CN" altLang="en-US" sz="1000" dirty="0">
                  <a:sym typeface="+mn-ea"/>
                </a:rPr>
                <a:t>杨海锋</a:t>
              </a:r>
            </a:p>
            <a:p>
              <a:pPr lvl="0" algn="ctr"/>
              <a:endParaRPr lang="zh-CN" altLang="en-US" sz="1000" dirty="0">
                <a:sym typeface="+mn-ea"/>
              </a:endParaRPr>
            </a:p>
          </p:txBody>
        </p:sp>
        <p:sp>
          <p:nvSpPr>
            <p:cNvPr id="24" name="圆角矩形 46">
              <a:extLst>
                <a:ext uri="{FF2B5EF4-FFF2-40B4-BE49-F238E27FC236}">
                  <a16:creationId xmlns:a16="http://schemas.microsoft.com/office/drawing/2014/main" id="{B1D50CC6-3D02-FB8A-D5E8-57F3B61C0E79}"/>
                </a:ext>
              </a:extLst>
            </p:cNvPr>
            <p:cNvSpPr/>
            <p:nvPr/>
          </p:nvSpPr>
          <p:spPr>
            <a:xfrm>
              <a:off x="4102561" y="4285154"/>
              <a:ext cx="496570" cy="53975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endParaRPr lang="zh-CN" altLang="en-US" sz="1000" dirty="0">
                <a:sym typeface="+mn-ea"/>
              </a:endParaRPr>
            </a:p>
            <a:p>
              <a:pPr lvl="0" algn="ctr"/>
              <a:endParaRPr lang="zh-CN" altLang="en-US" sz="1000" dirty="0">
                <a:sym typeface="+mn-ea"/>
              </a:endParaRPr>
            </a:p>
            <a:p>
              <a:pPr lvl="0" algn="ctr"/>
              <a:r>
                <a:rPr lang="zh-CN" altLang="en-US" sz="1000" dirty="0">
                  <a:sym typeface="+mn-ea"/>
                </a:rPr>
                <a:t>成都</a:t>
              </a:r>
            </a:p>
            <a:p>
              <a:pPr lvl="0" algn="ctr"/>
              <a:r>
                <a:rPr lang="zh-CN" altLang="en-US" sz="1000" dirty="0">
                  <a:sym typeface="+mn-ea"/>
                </a:rPr>
                <a:t>研发</a:t>
              </a:r>
            </a:p>
            <a:p>
              <a:pPr lvl="0" algn="ctr"/>
              <a:r>
                <a:rPr lang="zh-CN" altLang="en-US" sz="1000" dirty="0">
                  <a:sym typeface="+mn-ea"/>
                </a:rPr>
                <a:t>杨亮</a:t>
              </a:r>
            </a:p>
            <a:p>
              <a:pPr lvl="0" algn="ctr"/>
              <a:endParaRPr lang="zh-CN" altLang="en-US" sz="1000" dirty="0">
                <a:sym typeface="+mn-ea"/>
              </a:endParaRPr>
            </a:p>
            <a:p>
              <a:pPr lvl="0" algn="ctr"/>
              <a:endParaRPr lang="zh-CN" altLang="en-US" sz="1000" dirty="0">
                <a:sym typeface="+mn-ea"/>
              </a:endParaRPr>
            </a:p>
          </p:txBody>
        </p:sp>
        <p:sp>
          <p:nvSpPr>
            <p:cNvPr id="25" name="圆角矩形 47">
              <a:extLst>
                <a:ext uri="{FF2B5EF4-FFF2-40B4-BE49-F238E27FC236}">
                  <a16:creationId xmlns:a16="http://schemas.microsoft.com/office/drawing/2014/main" id="{AE130012-A061-224D-E1FB-D198D85DAA2F}"/>
                </a:ext>
              </a:extLst>
            </p:cNvPr>
            <p:cNvSpPr/>
            <p:nvPr/>
          </p:nvSpPr>
          <p:spPr>
            <a:xfrm>
              <a:off x="4102561" y="4895720"/>
              <a:ext cx="496570" cy="53975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endParaRPr lang="zh-CN" altLang="en-US" sz="1000" dirty="0">
                <a:sym typeface="+mn-ea"/>
              </a:endParaRPr>
            </a:p>
            <a:p>
              <a:pPr lvl="0" algn="ctr"/>
              <a:r>
                <a:rPr lang="zh-CN" altLang="en-US" sz="1000" dirty="0">
                  <a:sym typeface="+mn-ea"/>
                </a:rPr>
                <a:t>武汉</a:t>
              </a:r>
            </a:p>
            <a:p>
              <a:pPr lvl="0" algn="ctr"/>
              <a:r>
                <a:rPr lang="zh-CN" altLang="en-US" sz="1000" dirty="0">
                  <a:sym typeface="+mn-ea"/>
                </a:rPr>
                <a:t>研发</a:t>
              </a:r>
            </a:p>
            <a:p>
              <a:pPr lvl="0" algn="ctr"/>
              <a:r>
                <a:rPr lang="zh-CN" altLang="en-US" sz="1000" dirty="0">
                  <a:sym typeface="+mn-ea"/>
                </a:rPr>
                <a:t>范佳</a:t>
              </a:r>
            </a:p>
            <a:p>
              <a:pPr lvl="0" algn="ctr"/>
              <a:endParaRPr lang="zh-CN" altLang="en-US" sz="1000" dirty="0">
                <a:sym typeface="+mn-ea"/>
              </a:endParaRPr>
            </a:p>
          </p:txBody>
        </p:sp>
        <p:sp>
          <p:nvSpPr>
            <p:cNvPr id="26" name="圆角矩形 52">
              <a:extLst>
                <a:ext uri="{FF2B5EF4-FFF2-40B4-BE49-F238E27FC236}">
                  <a16:creationId xmlns:a16="http://schemas.microsoft.com/office/drawing/2014/main" id="{8A74F81F-CC3A-4C32-6C34-8D47C5425480}"/>
                </a:ext>
              </a:extLst>
            </p:cNvPr>
            <p:cNvSpPr/>
            <p:nvPr/>
          </p:nvSpPr>
          <p:spPr>
            <a:xfrm>
              <a:off x="2934148" y="2768891"/>
              <a:ext cx="468000"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供应链管理部</a:t>
              </a:r>
              <a:endParaRPr lang="en-US" altLang="zh-CN" sz="1000" dirty="0">
                <a:sym typeface="+mn-ea"/>
              </a:endParaRPr>
            </a:p>
            <a:p>
              <a:pPr lvl="0" algn="ctr"/>
              <a:r>
                <a:rPr lang="zh-CN" altLang="en-US" sz="1000" dirty="0">
                  <a:sym typeface="+mn-ea"/>
                </a:rPr>
                <a:t>顾伯就</a:t>
              </a:r>
            </a:p>
          </p:txBody>
        </p:sp>
        <p:sp>
          <p:nvSpPr>
            <p:cNvPr id="27" name="矩形 26">
              <a:extLst>
                <a:ext uri="{FF2B5EF4-FFF2-40B4-BE49-F238E27FC236}">
                  <a16:creationId xmlns:a16="http://schemas.microsoft.com/office/drawing/2014/main" id="{EA0B3890-EFC2-0B5A-468F-7D75208DD5F8}"/>
                </a:ext>
              </a:extLst>
            </p:cNvPr>
            <p:cNvSpPr/>
            <p:nvPr/>
          </p:nvSpPr>
          <p:spPr>
            <a:xfrm>
              <a:off x="7245350" y="3545840"/>
              <a:ext cx="1619250" cy="2216150"/>
            </a:xfrm>
            <a:prstGeom prst="rect">
              <a:avLst/>
            </a:prstGeom>
            <a:noFill/>
            <a:ln w="9525">
              <a:solidFill>
                <a:srgbClr val="ED7D3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8" name="矩形 27">
              <a:extLst>
                <a:ext uri="{FF2B5EF4-FFF2-40B4-BE49-F238E27FC236}">
                  <a16:creationId xmlns:a16="http://schemas.microsoft.com/office/drawing/2014/main" id="{7583E309-BF6F-8FC0-FA80-B164EFA5040B}"/>
                </a:ext>
              </a:extLst>
            </p:cNvPr>
            <p:cNvSpPr/>
            <p:nvPr/>
          </p:nvSpPr>
          <p:spPr>
            <a:xfrm>
              <a:off x="9624060" y="3555365"/>
              <a:ext cx="1700530" cy="3030855"/>
            </a:xfrm>
            <a:prstGeom prst="rect">
              <a:avLst/>
            </a:prstGeom>
            <a:noFill/>
            <a:ln w="9525">
              <a:solidFill>
                <a:srgbClr val="ED7D3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29" name="肘形连接符 72">
              <a:extLst>
                <a:ext uri="{FF2B5EF4-FFF2-40B4-BE49-F238E27FC236}">
                  <a16:creationId xmlns:a16="http://schemas.microsoft.com/office/drawing/2014/main" id="{328D8F61-A3D6-8E56-D0BA-73BEEEC7181D}"/>
                </a:ext>
              </a:extLst>
            </p:cNvPr>
            <p:cNvCxnSpPr/>
            <p:nvPr/>
          </p:nvCxnSpPr>
          <p:spPr>
            <a:xfrm rot="16200000" flipH="1">
              <a:off x="10306011" y="3548671"/>
              <a:ext cx="172720" cy="6985"/>
            </a:xfrm>
            <a:prstGeom prst="bentConnector3">
              <a:avLst>
                <a:gd name="adj1" fmla="val 92409"/>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0B54DCF6-3DFD-FE97-ECB6-B0F992E9EC4C}"/>
                </a:ext>
              </a:extLst>
            </p:cNvPr>
            <p:cNvSpPr/>
            <p:nvPr/>
          </p:nvSpPr>
          <p:spPr>
            <a:xfrm>
              <a:off x="4064635" y="3555365"/>
              <a:ext cx="581025" cy="3121660"/>
            </a:xfrm>
            <a:prstGeom prst="rect">
              <a:avLst/>
            </a:prstGeom>
            <a:noFill/>
            <a:ln w="9525">
              <a:solidFill>
                <a:srgbClr val="ED7D3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1">
              <a:extLst>
                <a:ext uri="{FF2B5EF4-FFF2-40B4-BE49-F238E27FC236}">
                  <a16:creationId xmlns:a16="http://schemas.microsoft.com/office/drawing/2014/main" id="{D1C176D3-AB06-72CC-180F-B574B051AEF5}"/>
                </a:ext>
              </a:extLst>
            </p:cNvPr>
            <p:cNvSpPr/>
            <p:nvPr/>
          </p:nvSpPr>
          <p:spPr>
            <a:xfrm>
              <a:off x="4009365" y="1573186"/>
              <a:ext cx="1094105" cy="37211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endParaRPr lang="zh-CN" altLang="en-US" sz="1000" dirty="0">
                <a:sym typeface="+mn-ea"/>
              </a:endParaRPr>
            </a:p>
            <a:p>
              <a:pPr lvl="0" algn="ctr"/>
              <a:r>
                <a:rPr lang="zh-CN" altLang="en-US" sz="1000" dirty="0">
                  <a:sym typeface="+mn-ea"/>
                </a:rPr>
                <a:t>产品研发体系</a:t>
              </a:r>
            </a:p>
            <a:p>
              <a:pPr lvl="0" algn="ctr"/>
              <a:endParaRPr lang="zh-CN" altLang="en-US" sz="1000" dirty="0">
                <a:sym typeface="+mn-ea"/>
              </a:endParaRPr>
            </a:p>
          </p:txBody>
        </p:sp>
        <p:sp>
          <p:nvSpPr>
            <p:cNvPr id="32" name="圆角矩形 4">
              <a:extLst>
                <a:ext uri="{FF2B5EF4-FFF2-40B4-BE49-F238E27FC236}">
                  <a16:creationId xmlns:a16="http://schemas.microsoft.com/office/drawing/2014/main" id="{85A64154-9188-B2B8-7355-9CB2FD53E20F}"/>
                </a:ext>
              </a:extLst>
            </p:cNvPr>
            <p:cNvSpPr/>
            <p:nvPr/>
          </p:nvSpPr>
          <p:spPr>
            <a:xfrm>
              <a:off x="2313455" y="2190406"/>
              <a:ext cx="799465" cy="27749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吕晓峰</a:t>
              </a:r>
            </a:p>
          </p:txBody>
        </p:sp>
        <p:sp>
          <p:nvSpPr>
            <p:cNvPr id="33" name="圆角矩形 88">
              <a:extLst>
                <a:ext uri="{FF2B5EF4-FFF2-40B4-BE49-F238E27FC236}">
                  <a16:creationId xmlns:a16="http://schemas.microsoft.com/office/drawing/2014/main" id="{33C437F1-5A67-61A5-C292-865C61969E7F}"/>
                </a:ext>
              </a:extLst>
            </p:cNvPr>
            <p:cNvSpPr/>
            <p:nvPr/>
          </p:nvSpPr>
          <p:spPr>
            <a:xfrm>
              <a:off x="8997910" y="4816935"/>
              <a:ext cx="496800" cy="540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总部</a:t>
              </a:r>
            </a:p>
            <a:p>
              <a:pPr lvl="0" algn="ctr"/>
              <a:r>
                <a:rPr lang="zh-CN" altLang="en-US" sz="1000" dirty="0">
                  <a:sym typeface="+mn-ea"/>
                </a:rPr>
                <a:t>商务</a:t>
              </a:r>
            </a:p>
            <a:p>
              <a:pPr lvl="0" algn="ctr"/>
              <a:r>
                <a:rPr lang="zh-CN" altLang="en-US" sz="1000" dirty="0">
                  <a:sym typeface="+mn-ea"/>
                </a:rPr>
                <a:t>王霞</a:t>
              </a:r>
            </a:p>
          </p:txBody>
        </p:sp>
        <p:sp>
          <p:nvSpPr>
            <p:cNvPr id="34" name="圆角矩形 89">
              <a:extLst>
                <a:ext uri="{FF2B5EF4-FFF2-40B4-BE49-F238E27FC236}">
                  <a16:creationId xmlns:a16="http://schemas.microsoft.com/office/drawing/2014/main" id="{4CDCE5D3-C727-22A2-6621-C1533E0007E2}"/>
                </a:ext>
              </a:extLst>
            </p:cNvPr>
            <p:cNvSpPr/>
            <p:nvPr/>
          </p:nvSpPr>
          <p:spPr>
            <a:xfrm>
              <a:off x="9753526" y="5849702"/>
              <a:ext cx="447675"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技术</a:t>
              </a:r>
            </a:p>
            <a:p>
              <a:pPr lvl="0" algn="ctr"/>
              <a:r>
                <a:rPr lang="en-US" altLang="zh-CN" sz="1000" dirty="0">
                  <a:sym typeface="+mn-ea"/>
                </a:rPr>
                <a:t>ICT</a:t>
              </a:r>
              <a:r>
                <a:rPr lang="zh-CN" altLang="en-US" sz="1000" dirty="0">
                  <a:sym typeface="+mn-ea"/>
                </a:rPr>
                <a:t>事业部</a:t>
              </a:r>
            </a:p>
            <a:p>
              <a:pPr lvl="0" algn="ctr"/>
              <a:r>
                <a:rPr lang="zh-CN" altLang="en-US" sz="1000" dirty="0">
                  <a:sym typeface="+mn-ea"/>
                </a:rPr>
                <a:t>程志强</a:t>
              </a:r>
            </a:p>
          </p:txBody>
        </p:sp>
        <p:sp>
          <p:nvSpPr>
            <p:cNvPr id="35" name="圆角矩形 93">
              <a:extLst>
                <a:ext uri="{FF2B5EF4-FFF2-40B4-BE49-F238E27FC236}">
                  <a16:creationId xmlns:a16="http://schemas.microsoft.com/office/drawing/2014/main" id="{328AC024-D10B-3B02-6F4B-5365AE70874F}"/>
                </a:ext>
              </a:extLst>
            </p:cNvPr>
            <p:cNvSpPr/>
            <p:nvPr/>
          </p:nvSpPr>
          <p:spPr>
            <a:xfrm>
              <a:off x="3254698" y="3673448"/>
              <a:ext cx="468000"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en-US" altLang="zh-CN" sz="1000" dirty="0">
                  <a:sym typeface="+mn-ea"/>
                </a:rPr>
                <a:t>IT</a:t>
              </a:r>
              <a:r>
                <a:rPr lang="zh-CN" altLang="zh-CN" sz="1000" dirty="0">
                  <a:sym typeface="+mn-ea"/>
                </a:rPr>
                <a:t>运维</a:t>
              </a:r>
              <a:endParaRPr lang="en-US" altLang="zh-CN" sz="1000" dirty="0">
                <a:sym typeface="+mn-ea"/>
              </a:endParaRPr>
            </a:p>
            <a:p>
              <a:pPr lvl="0" algn="ctr"/>
              <a:r>
                <a:rPr lang="zh-CN" altLang="en-US" sz="1000" dirty="0">
                  <a:sym typeface="+mn-ea"/>
                </a:rPr>
                <a:t>顾伯就</a:t>
              </a:r>
              <a:endParaRPr lang="zh-CN" altLang="zh-CN" sz="1000" dirty="0">
                <a:sym typeface="+mn-ea"/>
              </a:endParaRPr>
            </a:p>
          </p:txBody>
        </p:sp>
        <p:sp>
          <p:nvSpPr>
            <p:cNvPr id="36" name="圆角矩形 74">
              <a:extLst>
                <a:ext uri="{FF2B5EF4-FFF2-40B4-BE49-F238E27FC236}">
                  <a16:creationId xmlns:a16="http://schemas.microsoft.com/office/drawing/2014/main" id="{6DA5FDA3-0E93-7B25-A0DF-024F435C9750}"/>
                </a:ext>
              </a:extLst>
            </p:cNvPr>
            <p:cNvSpPr/>
            <p:nvPr/>
          </p:nvSpPr>
          <p:spPr>
            <a:xfrm>
              <a:off x="1887793" y="2768891"/>
              <a:ext cx="468000"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行政部</a:t>
              </a:r>
            </a:p>
            <a:p>
              <a:pPr lvl="0" algn="ctr"/>
              <a:r>
                <a:rPr lang="zh-CN" altLang="en-US" sz="1000" dirty="0">
                  <a:sym typeface="+mn-ea"/>
                </a:rPr>
                <a:t>余菲</a:t>
              </a:r>
            </a:p>
          </p:txBody>
        </p:sp>
        <p:sp>
          <p:nvSpPr>
            <p:cNvPr id="37" name="圆角矩形 76">
              <a:extLst>
                <a:ext uri="{FF2B5EF4-FFF2-40B4-BE49-F238E27FC236}">
                  <a16:creationId xmlns:a16="http://schemas.microsoft.com/office/drawing/2014/main" id="{F2DE6389-33C4-A282-7D8A-B92C4CE42866}"/>
                </a:ext>
              </a:extLst>
            </p:cNvPr>
            <p:cNvSpPr/>
            <p:nvPr/>
          </p:nvSpPr>
          <p:spPr>
            <a:xfrm>
              <a:off x="2410971" y="2768891"/>
              <a:ext cx="468000"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科技</a:t>
              </a:r>
            </a:p>
            <a:p>
              <a:pPr lvl="0" algn="ctr"/>
              <a:r>
                <a:rPr lang="zh-CN" altLang="en-US" sz="1000">
                  <a:sym typeface="+mn-ea"/>
                </a:rPr>
                <a:t>项目部</a:t>
              </a:r>
            </a:p>
            <a:p>
              <a:pPr lvl="0" algn="ctr"/>
              <a:r>
                <a:rPr lang="zh-CN" altLang="en-US" sz="1000">
                  <a:sym typeface="+mn-ea"/>
                </a:rPr>
                <a:t>刘云</a:t>
              </a:r>
            </a:p>
          </p:txBody>
        </p:sp>
        <p:sp>
          <p:nvSpPr>
            <p:cNvPr id="38" name="圆角矩形 125">
              <a:extLst>
                <a:ext uri="{FF2B5EF4-FFF2-40B4-BE49-F238E27FC236}">
                  <a16:creationId xmlns:a16="http://schemas.microsoft.com/office/drawing/2014/main" id="{62885F6A-EACF-807B-7F4D-EBB1812FAC18}"/>
                </a:ext>
              </a:extLst>
            </p:cNvPr>
            <p:cNvSpPr/>
            <p:nvPr/>
          </p:nvSpPr>
          <p:spPr>
            <a:xfrm>
              <a:off x="6029012" y="2767682"/>
              <a:ext cx="496800" cy="486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en-US" altLang="zh-CN" sz="800" dirty="0">
                  <a:sym typeface="+mn-ea"/>
                </a:rPr>
                <a:t>400</a:t>
              </a:r>
              <a:r>
                <a:rPr lang="zh-CN" altLang="en-US" sz="800" dirty="0">
                  <a:sym typeface="+mn-ea"/>
                </a:rPr>
                <a:t>技术服务中心</a:t>
              </a:r>
              <a:r>
                <a:rPr lang="en-US" altLang="zh-CN" sz="800" dirty="0">
                  <a:sym typeface="+mn-ea"/>
                </a:rPr>
                <a:t>-</a:t>
              </a:r>
              <a:r>
                <a:rPr lang="zh-CN" altLang="en-US" sz="900" dirty="0">
                  <a:sym typeface="+mn-ea"/>
                </a:rPr>
                <a:t>宁建群</a:t>
              </a:r>
            </a:p>
          </p:txBody>
        </p:sp>
        <p:sp>
          <p:nvSpPr>
            <p:cNvPr id="39" name="圆角矩形 126">
              <a:extLst>
                <a:ext uri="{FF2B5EF4-FFF2-40B4-BE49-F238E27FC236}">
                  <a16:creationId xmlns:a16="http://schemas.microsoft.com/office/drawing/2014/main" id="{90B56A25-0A67-CE67-1223-8B46A58BB65A}"/>
                </a:ext>
              </a:extLst>
            </p:cNvPr>
            <p:cNvSpPr/>
            <p:nvPr/>
          </p:nvSpPr>
          <p:spPr>
            <a:xfrm>
              <a:off x="4725817" y="4297543"/>
              <a:ext cx="496570" cy="540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1000" dirty="0">
                  <a:sym typeface="+mn-ea"/>
                </a:rPr>
                <a:t>广州</a:t>
              </a:r>
            </a:p>
            <a:p>
              <a:pPr lvl="0" algn="ctr"/>
              <a:r>
                <a:rPr lang="zh-CN" altLang="en-US" sz="1000" dirty="0">
                  <a:sym typeface="+mn-ea"/>
                </a:rPr>
                <a:t>测试</a:t>
              </a:r>
            </a:p>
            <a:p>
              <a:pPr lvl="0" algn="ctr"/>
              <a:r>
                <a:rPr lang="zh-CN" altLang="en-US" sz="1000" dirty="0">
                  <a:sym typeface="+mn-ea"/>
                </a:rPr>
                <a:t>马仕云</a:t>
              </a:r>
            </a:p>
          </p:txBody>
        </p:sp>
        <p:sp>
          <p:nvSpPr>
            <p:cNvPr id="40" name="矩形 39">
              <a:extLst>
                <a:ext uri="{FF2B5EF4-FFF2-40B4-BE49-F238E27FC236}">
                  <a16:creationId xmlns:a16="http://schemas.microsoft.com/office/drawing/2014/main" id="{F630F03C-287B-3C21-F8EB-CB50A091D24C}"/>
                </a:ext>
              </a:extLst>
            </p:cNvPr>
            <p:cNvSpPr/>
            <p:nvPr/>
          </p:nvSpPr>
          <p:spPr>
            <a:xfrm>
              <a:off x="4685030" y="4213860"/>
              <a:ext cx="579755" cy="2526030"/>
            </a:xfrm>
            <a:prstGeom prst="rect">
              <a:avLst/>
            </a:prstGeom>
            <a:noFill/>
            <a:ln w="9525">
              <a:solidFill>
                <a:srgbClr val="ED7D3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1" name="圆角矩形 129">
              <a:extLst>
                <a:ext uri="{FF2B5EF4-FFF2-40B4-BE49-F238E27FC236}">
                  <a16:creationId xmlns:a16="http://schemas.microsoft.com/office/drawing/2014/main" id="{DB4239BA-1E97-8893-717C-20147F1E80AB}"/>
                </a:ext>
              </a:extLst>
            </p:cNvPr>
            <p:cNvSpPr/>
            <p:nvPr/>
          </p:nvSpPr>
          <p:spPr>
            <a:xfrm>
              <a:off x="5349040" y="4523603"/>
              <a:ext cx="496800" cy="540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1000" dirty="0">
                  <a:sym typeface="+mn-ea"/>
                </a:rPr>
                <a:t>质量</a:t>
              </a:r>
            </a:p>
            <a:p>
              <a:pPr lvl="0" algn="ctr"/>
              <a:r>
                <a:rPr lang="zh-CN" altLang="en-US" sz="1000" dirty="0">
                  <a:sym typeface="+mn-ea"/>
                </a:rPr>
                <a:t>保证部</a:t>
              </a:r>
            </a:p>
            <a:p>
              <a:pPr lvl="0" algn="ctr"/>
              <a:r>
                <a:rPr lang="zh-CN" altLang="en-US" sz="1000" dirty="0">
                  <a:sym typeface="+mn-ea"/>
                </a:rPr>
                <a:t>谢常馨</a:t>
              </a:r>
            </a:p>
          </p:txBody>
        </p:sp>
        <p:sp>
          <p:nvSpPr>
            <p:cNvPr id="42" name="圆角矩形 130">
              <a:extLst>
                <a:ext uri="{FF2B5EF4-FFF2-40B4-BE49-F238E27FC236}">
                  <a16:creationId xmlns:a16="http://schemas.microsoft.com/office/drawing/2014/main" id="{24F00991-0F48-89FD-19D4-84E4863A5260}"/>
                </a:ext>
              </a:extLst>
            </p:cNvPr>
            <p:cNvSpPr/>
            <p:nvPr/>
          </p:nvSpPr>
          <p:spPr>
            <a:xfrm>
              <a:off x="5349040" y="3854928"/>
              <a:ext cx="496800" cy="540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1000" dirty="0">
                  <a:sym typeface="+mn-ea"/>
                </a:rPr>
                <a:t>质量</a:t>
              </a:r>
            </a:p>
            <a:p>
              <a:pPr lvl="0" algn="ctr"/>
              <a:r>
                <a:rPr lang="zh-CN" altLang="en-US" sz="1000" dirty="0">
                  <a:sym typeface="+mn-ea"/>
                </a:rPr>
                <a:t>检查部</a:t>
              </a:r>
            </a:p>
          </p:txBody>
        </p:sp>
        <p:sp>
          <p:nvSpPr>
            <p:cNvPr id="43" name="圆角矩形 133">
              <a:extLst>
                <a:ext uri="{FF2B5EF4-FFF2-40B4-BE49-F238E27FC236}">
                  <a16:creationId xmlns:a16="http://schemas.microsoft.com/office/drawing/2014/main" id="{CF56756C-2350-1255-C6BA-260735A021C5}"/>
                </a:ext>
              </a:extLst>
            </p:cNvPr>
            <p:cNvSpPr/>
            <p:nvPr/>
          </p:nvSpPr>
          <p:spPr>
            <a:xfrm>
              <a:off x="4725177" y="4907067"/>
              <a:ext cx="496570" cy="540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1000" dirty="0">
                  <a:sym typeface="+mn-ea"/>
                </a:rPr>
                <a:t>成都</a:t>
              </a:r>
            </a:p>
            <a:p>
              <a:pPr lvl="0" algn="ctr"/>
              <a:r>
                <a:rPr lang="zh-CN" altLang="en-US" sz="1000" dirty="0">
                  <a:sym typeface="+mn-ea"/>
                </a:rPr>
                <a:t>测试</a:t>
              </a:r>
            </a:p>
            <a:p>
              <a:pPr lvl="0" algn="ctr"/>
              <a:r>
                <a:rPr lang="zh-CN" altLang="en-US" sz="1000" dirty="0">
                  <a:sym typeface="+mn-ea"/>
                </a:rPr>
                <a:t>易波</a:t>
              </a:r>
            </a:p>
          </p:txBody>
        </p:sp>
        <p:sp>
          <p:nvSpPr>
            <p:cNvPr id="44" name="圆角矩形 2">
              <a:extLst>
                <a:ext uri="{FF2B5EF4-FFF2-40B4-BE49-F238E27FC236}">
                  <a16:creationId xmlns:a16="http://schemas.microsoft.com/office/drawing/2014/main" id="{587E5B28-97DF-5D86-7506-C855EAF09B16}"/>
                </a:ext>
              </a:extLst>
            </p:cNvPr>
            <p:cNvSpPr/>
            <p:nvPr/>
          </p:nvSpPr>
          <p:spPr>
            <a:xfrm>
              <a:off x="9745234" y="5084963"/>
              <a:ext cx="447675"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技术</a:t>
              </a:r>
            </a:p>
            <a:p>
              <a:pPr lvl="0" algn="ctr"/>
              <a:r>
                <a:rPr lang="zh-CN" altLang="en-US" sz="1000">
                  <a:sym typeface="+mn-ea"/>
                </a:rPr>
                <a:t>华北区</a:t>
              </a:r>
            </a:p>
            <a:p>
              <a:pPr lvl="0" algn="ctr"/>
              <a:r>
                <a:rPr lang="zh-CN" altLang="en-US" sz="1000">
                  <a:sym typeface="+mn-ea"/>
                </a:rPr>
                <a:t>张旭</a:t>
              </a:r>
            </a:p>
          </p:txBody>
        </p:sp>
        <p:sp>
          <p:nvSpPr>
            <p:cNvPr id="45" name="圆角矩形 41">
              <a:extLst>
                <a:ext uri="{FF2B5EF4-FFF2-40B4-BE49-F238E27FC236}">
                  <a16:creationId xmlns:a16="http://schemas.microsoft.com/office/drawing/2014/main" id="{4496C9D8-BFEE-376E-3D9C-700E3A9AD337}"/>
                </a:ext>
              </a:extLst>
            </p:cNvPr>
            <p:cNvSpPr/>
            <p:nvPr/>
          </p:nvSpPr>
          <p:spPr>
            <a:xfrm>
              <a:off x="8347196" y="3595026"/>
              <a:ext cx="447675" cy="67627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销售</a:t>
              </a:r>
            </a:p>
            <a:p>
              <a:pPr lvl="0" algn="ctr"/>
              <a:r>
                <a:rPr lang="zh-CN" altLang="en-US" sz="1000" dirty="0">
                  <a:sym typeface="+mn-ea"/>
                </a:rPr>
                <a:t>华北区</a:t>
              </a:r>
            </a:p>
            <a:p>
              <a:pPr lvl="0" algn="ctr"/>
              <a:r>
                <a:rPr lang="zh-CN" altLang="en-US" sz="1000" dirty="0">
                  <a:sym typeface="+mn-ea"/>
                </a:rPr>
                <a:t>张原</a:t>
              </a:r>
            </a:p>
          </p:txBody>
        </p:sp>
        <p:sp>
          <p:nvSpPr>
            <p:cNvPr id="46" name="圆角矩形 48">
              <a:extLst>
                <a:ext uri="{FF2B5EF4-FFF2-40B4-BE49-F238E27FC236}">
                  <a16:creationId xmlns:a16="http://schemas.microsoft.com/office/drawing/2014/main" id="{F79B3365-5B96-2A29-93D0-277D836F0A2E}"/>
                </a:ext>
              </a:extLst>
            </p:cNvPr>
            <p:cNvSpPr/>
            <p:nvPr/>
          </p:nvSpPr>
          <p:spPr>
            <a:xfrm>
              <a:off x="7843911" y="4301458"/>
              <a:ext cx="447675" cy="67627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销售</a:t>
              </a:r>
            </a:p>
            <a:p>
              <a:pPr lvl="0" algn="ctr"/>
              <a:r>
                <a:rPr lang="zh-CN" altLang="en-US" sz="1000">
                  <a:sym typeface="+mn-ea"/>
                </a:rPr>
                <a:t>西南区</a:t>
              </a:r>
            </a:p>
            <a:p>
              <a:pPr lvl="0" algn="ctr"/>
              <a:r>
                <a:rPr lang="zh-CN" altLang="en-US" sz="1000">
                  <a:sym typeface="+mn-ea"/>
                </a:rPr>
                <a:t>蒋争艳</a:t>
              </a:r>
            </a:p>
          </p:txBody>
        </p:sp>
        <p:sp>
          <p:nvSpPr>
            <p:cNvPr id="47" name="圆角矩形 50">
              <a:extLst>
                <a:ext uri="{FF2B5EF4-FFF2-40B4-BE49-F238E27FC236}">
                  <a16:creationId xmlns:a16="http://schemas.microsoft.com/office/drawing/2014/main" id="{5996FF7E-2EF6-9888-3AAA-4285B3087AFC}"/>
                </a:ext>
              </a:extLst>
            </p:cNvPr>
            <p:cNvSpPr/>
            <p:nvPr/>
          </p:nvSpPr>
          <p:spPr>
            <a:xfrm>
              <a:off x="4745230" y="3719270"/>
              <a:ext cx="447675" cy="37401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1000" dirty="0">
                  <a:sym typeface="+mn-ea"/>
                </a:rPr>
                <a:t>测试部</a:t>
              </a:r>
            </a:p>
            <a:p>
              <a:pPr lvl="0" algn="ctr"/>
              <a:r>
                <a:rPr lang="zh-CN" altLang="en-US" sz="1000" dirty="0">
                  <a:sym typeface="+mn-ea"/>
                </a:rPr>
                <a:t>何一柳</a:t>
              </a:r>
            </a:p>
          </p:txBody>
        </p:sp>
        <p:cxnSp>
          <p:nvCxnSpPr>
            <p:cNvPr id="48" name="肘形连接符 60">
              <a:extLst>
                <a:ext uri="{FF2B5EF4-FFF2-40B4-BE49-F238E27FC236}">
                  <a16:creationId xmlns:a16="http://schemas.microsoft.com/office/drawing/2014/main" id="{941244D6-B2D9-70A8-FAE4-73B604A547BC}"/>
                </a:ext>
              </a:extLst>
            </p:cNvPr>
            <p:cNvCxnSpPr>
              <a:stCxn id="32" idx="2"/>
              <a:endCxn id="37" idx="0"/>
            </p:cNvCxnSpPr>
            <p:nvPr/>
          </p:nvCxnSpPr>
          <p:spPr>
            <a:xfrm rot="5400000">
              <a:off x="2528888" y="2584133"/>
              <a:ext cx="300990" cy="67945"/>
            </a:xfrm>
            <a:prstGeom prst="bentConnector3">
              <a:avLst>
                <a:gd name="adj1" fmla="val 49895"/>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肘形连接符 64">
              <a:extLst>
                <a:ext uri="{FF2B5EF4-FFF2-40B4-BE49-F238E27FC236}">
                  <a16:creationId xmlns:a16="http://schemas.microsoft.com/office/drawing/2014/main" id="{1FFBCABE-FDF7-3776-B6A5-2CE561BA387D}"/>
                </a:ext>
              </a:extLst>
            </p:cNvPr>
            <p:cNvCxnSpPr>
              <a:stCxn id="32" idx="2"/>
              <a:endCxn id="36" idx="0"/>
            </p:cNvCxnSpPr>
            <p:nvPr/>
          </p:nvCxnSpPr>
          <p:spPr>
            <a:xfrm rot="5400000">
              <a:off x="2267268" y="2322513"/>
              <a:ext cx="300990" cy="591185"/>
            </a:xfrm>
            <a:prstGeom prst="bentConnector3">
              <a:avLst>
                <a:gd name="adj1" fmla="val 49895"/>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圆角矩形 83">
              <a:extLst>
                <a:ext uri="{FF2B5EF4-FFF2-40B4-BE49-F238E27FC236}">
                  <a16:creationId xmlns:a16="http://schemas.microsoft.com/office/drawing/2014/main" id="{F7CD185A-E051-CA2A-D3DD-028BABDBE25E}"/>
                </a:ext>
              </a:extLst>
            </p:cNvPr>
            <p:cNvSpPr/>
            <p:nvPr/>
          </p:nvSpPr>
          <p:spPr>
            <a:xfrm>
              <a:off x="7715211" y="2778416"/>
              <a:ext cx="468000"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销售部</a:t>
              </a:r>
            </a:p>
          </p:txBody>
        </p:sp>
        <p:sp>
          <p:nvSpPr>
            <p:cNvPr id="51" name="圆角矩形 84">
              <a:extLst>
                <a:ext uri="{FF2B5EF4-FFF2-40B4-BE49-F238E27FC236}">
                  <a16:creationId xmlns:a16="http://schemas.microsoft.com/office/drawing/2014/main" id="{E5DBC550-1132-044D-DE18-D83E0B5580B9}"/>
                </a:ext>
              </a:extLst>
            </p:cNvPr>
            <p:cNvSpPr/>
            <p:nvPr/>
          </p:nvSpPr>
          <p:spPr>
            <a:xfrm>
              <a:off x="8307031" y="2766986"/>
              <a:ext cx="468000"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战略</a:t>
              </a:r>
            </a:p>
            <a:p>
              <a:pPr lvl="0" algn="ctr"/>
              <a:r>
                <a:rPr lang="zh-CN" altLang="en-US" sz="1000" dirty="0">
                  <a:sym typeface="+mn-ea"/>
                </a:rPr>
                <a:t>合作部</a:t>
              </a:r>
              <a:endParaRPr lang="en-US" altLang="zh-CN" sz="1000" dirty="0">
                <a:sym typeface="+mn-ea"/>
              </a:endParaRPr>
            </a:p>
            <a:p>
              <a:pPr lvl="0" algn="ctr"/>
              <a:r>
                <a:rPr lang="zh-CN" altLang="en-US" sz="1000" dirty="0">
                  <a:sym typeface="+mn-ea"/>
                </a:rPr>
                <a:t>李坚</a:t>
              </a:r>
            </a:p>
          </p:txBody>
        </p:sp>
        <p:sp>
          <p:nvSpPr>
            <p:cNvPr id="52" name="圆角矩形 96">
              <a:extLst>
                <a:ext uri="{FF2B5EF4-FFF2-40B4-BE49-F238E27FC236}">
                  <a16:creationId xmlns:a16="http://schemas.microsoft.com/office/drawing/2014/main" id="{FBBC90EE-A48E-A798-FEDF-97A64EBE3071}"/>
                </a:ext>
              </a:extLst>
            </p:cNvPr>
            <p:cNvSpPr/>
            <p:nvPr/>
          </p:nvSpPr>
          <p:spPr>
            <a:xfrm>
              <a:off x="11138535" y="1572895"/>
              <a:ext cx="977265" cy="37211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战略</a:t>
              </a:r>
              <a:r>
                <a:rPr lang="en-US" altLang="zh-CN" sz="1000" dirty="0">
                  <a:sym typeface="+mn-ea"/>
                </a:rPr>
                <a:t>MKT</a:t>
              </a:r>
              <a:r>
                <a:rPr lang="zh-CN" altLang="en-US" sz="1000" dirty="0">
                  <a:sym typeface="+mn-ea"/>
                </a:rPr>
                <a:t>体系</a:t>
              </a:r>
            </a:p>
          </p:txBody>
        </p:sp>
        <p:sp>
          <p:nvSpPr>
            <p:cNvPr id="53" name="圆角矩形 146">
              <a:extLst>
                <a:ext uri="{FF2B5EF4-FFF2-40B4-BE49-F238E27FC236}">
                  <a16:creationId xmlns:a16="http://schemas.microsoft.com/office/drawing/2014/main" id="{1A3CAD5E-092C-A3EC-5F74-5FCE23D08175}"/>
                </a:ext>
              </a:extLst>
            </p:cNvPr>
            <p:cNvSpPr/>
            <p:nvPr/>
          </p:nvSpPr>
          <p:spPr>
            <a:xfrm>
              <a:off x="8143836" y="2187866"/>
              <a:ext cx="799465" cy="27749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潘立江</a:t>
              </a:r>
            </a:p>
          </p:txBody>
        </p:sp>
        <p:sp>
          <p:nvSpPr>
            <p:cNvPr id="54" name="圆角矩形 14">
              <a:extLst>
                <a:ext uri="{FF2B5EF4-FFF2-40B4-BE49-F238E27FC236}">
                  <a16:creationId xmlns:a16="http://schemas.microsoft.com/office/drawing/2014/main" id="{A0CB3B0F-29F3-D85A-57E4-8290D64C8C48}"/>
                </a:ext>
              </a:extLst>
            </p:cNvPr>
            <p:cNvSpPr/>
            <p:nvPr/>
          </p:nvSpPr>
          <p:spPr>
            <a:xfrm>
              <a:off x="9020136" y="2766986"/>
              <a:ext cx="468000"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销售</a:t>
              </a:r>
            </a:p>
            <a:p>
              <a:pPr lvl="0" algn="ctr"/>
              <a:r>
                <a:rPr lang="zh-CN" altLang="en-US" sz="1000" dirty="0">
                  <a:sym typeface="+mn-ea"/>
                </a:rPr>
                <a:t>管理</a:t>
              </a:r>
            </a:p>
            <a:p>
              <a:pPr lvl="0" algn="ctr"/>
              <a:r>
                <a:rPr lang="zh-CN" altLang="en-US" sz="1000" dirty="0">
                  <a:sym typeface="+mn-ea"/>
                </a:rPr>
                <a:t>张原</a:t>
              </a:r>
            </a:p>
          </p:txBody>
        </p:sp>
        <p:cxnSp>
          <p:nvCxnSpPr>
            <p:cNvPr id="55" name="肘形连接符 59">
              <a:extLst>
                <a:ext uri="{FF2B5EF4-FFF2-40B4-BE49-F238E27FC236}">
                  <a16:creationId xmlns:a16="http://schemas.microsoft.com/office/drawing/2014/main" id="{42CB4E4E-012A-FE34-E1E9-82279C99545C}"/>
                </a:ext>
              </a:extLst>
            </p:cNvPr>
            <p:cNvCxnSpPr>
              <a:stCxn id="54" idx="1"/>
              <a:endCxn id="45" idx="3"/>
            </p:cNvCxnSpPr>
            <p:nvPr/>
          </p:nvCxnSpPr>
          <p:spPr>
            <a:xfrm rot="10800000" flipV="1">
              <a:off x="8794750" y="3105150"/>
              <a:ext cx="225425" cy="828040"/>
            </a:xfrm>
            <a:prstGeom prst="bentConnector3">
              <a:avLst>
                <a:gd name="adj1" fmla="val 49859"/>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963238EE-066B-88FB-B79B-CBE83D0B1297}"/>
                </a:ext>
              </a:extLst>
            </p:cNvPr>
            <p:cNvSpPr/>
            <p:nvPr/>
          </p:nvSpPr>
          <p:spPr>
            <a:xfrm>
              <a:off x="5316220" y="3790950"/>
              <a:ext cx="579755" cy="1312545"/>
            </a:xfrm>
            <a:prstGeom prst="rect">
              <a:avLst/>
            </a:prstGeom>
            <a:noFill/>
            <a:ln w="9525">
              <a:solidFill>
                <a:srgbClr val="ED7D3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57" name="肘形连接符 108">
              <a:extLst>
                <a:ext uri="{FF2B5EF4-FFF2-40B4-BE49-F238E27FC236}">
                  <a16:creationId xmlns:a16="http://schemas.microsoft.com/office/drawing/2014/main" id="{1556E6C5-2656-03B7-2669-715078BFEA3F}"/>
                </a:ext>
              </a:extLst>
            </p:cNvPr>
            <p:cNvCxnSpPr>
              <a:stCxn id="5" idx="2"/>
              <a:endCxn id="6" idx="0"/>
            </p:cNvCxnSpPr>
            <p:nvPr/>
          </p:nvCxnSpPr>
          <p:spPr>
            <a:xfrm rot="5400000">
              <a:off x="4172268" y="-482282"/>
              <a:ext cx="601980" cy="3512185"/>
            </a:xfrm>
            <a:prstGeom prst="bentConnector3">
              <a:avLst>
                <a:gd name="adj1" fmla="val 49947"/>
              </a:avLst>
            </a:prstGeom>
          </p:spPr>
          <p:style>
            <a:lnRef idx="1">
              <a:schemeClr val="accent1"/>
            </a:lnRef>
            <a:fillRef idx="0">
              <a:schemeClr val="accent1"/>
            </a:fillRef>
            <a:effectRef idx="0">
              <a:schemeClr val="accent1"/>
            </a:effectRef>
            <a:fontRef idx="minor">
              <a:schemeClr val="tx1"/>
            </a:fontRef>
          </p:style>
        </p:cxnSp>
        <p:cxnSp>
          <p:nvCxnSpPr>
            <p:cNvPr id="58" name="肘形连接符 110">
              <a:extLst>
                <a:ext uri="{FF2B5EF4-FFF2-40B4-BE49-F238E27FC236}">
                  <a16:creationId xmlns:a16="http://schemas.microsoft.com/office/drawing/2014/main" id="{0B7394D3-CAC8-87EF-43A1-3EBDF222E3FD}"/>
                </a:ext>
              </a:extLst>
            </p:cNvPr>
            <p:cNvCxnSpPr>
              <a:stCxn id="5" idx="2"/>
              <a:endCxn id="31" idx="0"/>
            </p:cNvCxnSpPr>
            <p:nvPr/>
          </p:nvCxnSpPr>
          <p:spPr>
            <a:xfrm rot="5400000">
              <a:off x="5093018" y="436563"/>
              <a:ext cx="600075" cy="167259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9" name="肘形连接符 113">
              <a:extLst>
                <a:ext uri="{FF2B5EF4-FFF2-40B4-BE49-F238E27FC236}">
                  <a16:creationId xmlns:a16="http://schemas.microsoft.com/office/drawing/2014/main" id="{02730556-36FC-FE96-7C9E-3AF486894B9D}"/>
                </a:ext>
              </a:extLst>
            </p:cNvPr>
            <p:cNvCxnSpPr>
              <a:stCxn id="5" idx="2"/>
              <a:endCxn id="52" idx="0"/>
            </p:cNvCxnSpPr>
            <p:nvPr/>
          </p:nvCxnSpPr>
          <p:spPr>
            <a:xfrm rot="5400000" flipV="1">
              <a:off x="8628380" y="-1426210"/>
              <a:ext cx="600075" cy="5398135"/>
            </a:xfrm>
            <a:prstGeom prst="bentConnector3">
              <a:avLst>
                <a:gd name="adj1" fmla="val 50053"/>
              </a:avLst>
            </a:prstGeom>
          </p:spPr>
          <p:style>
            <a:lnRef idx="1">
              <a:schemeClr val="accent1"/>
            </a:lnRef>
            <a:fillRef idx="0">
              <a:schemeClr val="accent1"/>
            </a:fillRef>
            <a:effectRef idx="0">
              <a:schemeClr val="accent1"/>
            </a:effectRef>
            <a:fontRef idx="minor">
              <a:schemeClr val="tx1"/>
            </a:fontRef>
          </p:style>
        </p:cxnSp>
        <p:cxnSp>
          <p:nvCxnSpPr>
            <p:cNvPr id="60" name="肘形连接符 117">
              <a:extLst>
                <a:ext uri="{FF2B5EF4-FFF2-40B4-BE49-F238E27FC236}">
                  <a16:creationId xmlns:a16="http://schemas.microsoft.com/office/drawing/2014/main" id="{42461AE1-5147-2E68-870A-9FAC57E21872}"/>
                </a:ext>
              </a:extLst>
            </p:cNvPr>
            <p:cNvCxnSpPr>
              <a:endCxn id="20" idx="0"/>
            </p:cNvCxnSpPr>
            <p:nvPr/>
          </p:nvCxnSpPr>
          <p:spPr>
            <a:xfrm rot="5400000">
              <a:off x="4320540" y="2539365"/>
              <a:ext cx="312420" cy="165100"/>
            </a:xfrm>
            <a:prstGeom prst="bentConnector3">
              <a:avLst>
                <a:gd name="adj1" fmla="val 50203"/>
              </a:avLst>
            </a:prstGeom>
          </p:spPr>
          <p:style>
            <a:lnRef idx="1">
              <a:schemeClr val="accent1"/>
            </a:lnRef>
            <a:fillRef idx="0">
              <a:schemeClr val="accent1"/>
            </a:fillRef>
            <a:effectRef idx="0">
              <a:schemeClr val="accent1"/>
            </a:effectRef>
            <a:fontRef idx="minor">
              <a:schemeClr val="tx1"/>
            </a:fontRef>
          </p:style>
        </p:cxnSp>
        <p:cxnSp>
          <p:nvCxnSpPr>
            <p:cNvPr id="61" name="肘形连接符 132">
              <a:extLst>
                <a:ext uri="{FF2B5EF4-FFF2-40B4-BE49-F238E27FC236}">
                  <a16:creationId xmlns:a16="http://schemas.microsoft.com/office/drawing/2014/main" id="{752C9223-3A22-8B6B-C8E2-EA53834A92BA}"/>
                </a:ext>
              </a:extLst>
            </p:cNvPr>
            <p:cNvCxnSpPr>
              <a:stCxn id="22" idx="2"/>
              <a:endCxn id="47" idx="0"/>
            </p:cNvCxnSpPr>
            <p:nvPr/>
          </p:nvCxnSpPr>
          <p:spPr>
            <a:xfrm rot="5400000">
              <a:off x="4986020" y="3438525"/>
              <a:ext cx="264160" cy="29718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2" name="肘形连接符 58">
              <a:extLst>
                <a:ext uri="{FF2B5EF4-FFF2-40B4-BE49-F238E27FC236}">
                  <a16:creationId xmlns:a16="http://schemas.microsoft.com/office/drawing/2014/main" id="{96807CE9-EAFC-D998-4DCD-AFF41116C06A}"/>
                </a:ext>
              </a:extLst>
            </p:cNvPr>
            <p:cNvCxnSpPr>
              <a:stCxn id="5" idx="2"/>
              <a:endCxn id="9" idx="0"/>
            </p:cNvCxnSpPr>
            <p:nvPr/>
          </p:nvCxnSpPr>
          <p:spPr>
            <a:xfrm rot="5400000" flipV="1">
              <a:off x="6766243" y="435928"/>
              <a:ext cx="600075" cy="16738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3" name="圆角矩形 36">
              <a:extLst>
                <a:ext uri="{FF2B5EF4-FFF2-40B4-BE49-F238E27FC236}">
                  <a16:creationId xmlns:a16="http://schemas.microsoft.com/office/drawing/2014/main" id="{E0DDE33F-B00A-CC49-D50E-4A460C881EDE}"/>
                </a:ext>
              </a:extLst>
            </p:cNvPr>
            <p:cNvSpPr/>
            <p:nvPr/>
          </p:nvSpPr>
          <p:spPr>
            <a:xfrm>
              <a:off x="11441417" y="4236067"/>
              <a:ext cx="496570" cy="540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endParaRPr lang="zh-CN" altLang="en-US" sz="1000" dirty="0">
                <a:sym typeface="+mn-ea"/>
              </a:endParaRPr>
            </a:p>
            <a:p>
              <a:pPr lvl="0" algn="ctr"/>
              <a:r>
                <a:rPr lang="zh-CN" altLang="en-US" sz="1000" dirty="0">
                  <a:sym typeface="+mn-ea"/>
                </a:rPr>
                <a:t>解决方案部</a:t>
              </a:r>
            </a:p>
            <a:p>
              <a:pPr lvl="0" algn="ctr"/>
              <a:endParaRPr lang="zh-CN" altLang="en-US" sz="1000" dirty="0">
                <a:sym typeface="+mn-ea"/>
              </a:endParaRPr>
            </a:p>
          </p:txBody>
        </p:sp>
        <p:sp>
          <p:nvSpPr>
            <p:cNvPr id="64" name="圆角矩形 51">
              <a:extLst>
                <a:ext uri="{FF2B5EF4-FFF2-40B4-BE49-F238E27FC236}">
                  <a16:creationId xmlns:a16="http://schemas.microsoft.com/office/drawing/2014/main" id="{62B9D7CB-287D-B0DF-8DED-49F6C159AF2C}"/>
                </a:ext>
              </a:extLst>
            </p:cNvPr>
            <p:cNvSpPr/>
            <p:nvPr/>
          </p:nvSpPr>
          <p:spPr>
            <a:xfrm>
              <a:off x="11449037" y="4858625"/>
              <a:ext cx="496570" cy="540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endParaRPr lang="zh-CN" altLang="en-US" sz="1000" dirty="0">
                <a:sym typeface="+mn-ea"/>
              </a:endParaRPr>
            </a:p>
            <a:p>
              <a:pPr lvl="0" algn="ctr"/>
              <a:r>
                <a:rPr lang="zh-CN" altLang="en-US" sz="1000" dirty="0">
                  <a:sym typeface="+mn-ea"/>
                </a:rPr>
                <a:t>战略生态部</a:t>
              </a:r>
            </a:p>
            <a:p>
              <a:pPr lvl="0" algn="ctr"/>
              <a:endParaRPr lang="zh-CN" altLang="en-US" sz="1000" dirty="0">
                <a:sym typeface="+mn-ea"/>
              </a:endParaRPr>
            </a:p>
          </p:txBody>
        </p:sp>
        <p:sp>
          <p:nvSpPr>
            <p:cNvPr id="65" name="矩形 64">
              <a:extLst>
                <a:ext uri="{FF2B5EF4-FFF2-40B4-BE49-F238E27FC236}">
                  <a16:creationId xmlns:a16="http://schemas.microsoft.com/office/drawing/2014/main" id="{16002AB2-F3A5-F1BF-4362-A9A46DBC8B60}"/>
                </a:ext>
              </a:extLst>
            </p:cNvPr>
            <p:cNvSpPr/>
            <p:nvPr/>
          </p:nvSpPr>
          <p:spPr>
            <a:xfrm>
              <a:off x="11406505" y="3555365"/>
              <a:ext cx="581025" cy="1938020"/>
            </a:xfrm>
            <a:prstGeom prst="rect">
              <a:avLst/>
            </a:prstGeom>
            <a:noFill/>
            <a:ln w="9525">
              <a:solidFill>
                <a:srgbClr val="ED7D3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66" name="圆角矩形 24">
              <a:extLst>
                <a:ext uri="{FF2B5EF4-FFF2-40B4-BE49-F238E27FC236}">
                  <a16:creationId xmlns:a16="http://schemas.microsoft.com/office/drawing/2014/main" id="{650A3B47-C621-457B-F5F4-358EA9098FF7}"/>
                </a:ext>
              </a:extLst>
            </p:cNvPr>
            <p:cNvSpPr/>
            <p:nvPr/>
          </p:nvSpPr>
          <p:spPr>
            <a:xfrm>
              <a:off x="6028690" y="1565275"/>
              <a:ext cx="1004570" cy="38290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endParaRPr lang="zh-CN" altLang="en-US" sz="1000" dirty="0">
                <a:sym typeface="+mn-ea"/>
              </a:endParaRPr>
            </a:p>
            <a:p>
              <a:pPr lvl="0" algn="ctr"/>
              <a:endParaRPr lang="zh-CN" altLang="en-US" sz="1000" dirty="0">
                <a:sym typeface="+mn-ea"/>
              </a:endParaRPr>
            </a:p>
            <a:p>
              <a:pPr lvl="0" algn="ctr"/>
              <a:r>
                <a:rPr lang="zh-CN" altLang="en-US" sz="1000" dirty="0">
                  <a:sym typeface="+mn-ea"/>
                </a:rPr>
                <a:t>售后服务部</a:t>
              </a:r>
            </a:p>
            <a:p>
              <a:pPr lvl="0" algn="ctr"/>
              <a:r>
                <a:rPr lang="zh-CN" altLang="en-US" sz="1000" dirty="0">
                  <a:sym typeface="+mn-ea"/>
                </a:rPr>
                <a:t>郭成军</a:t>
              </a:r>
            </a:p>
            <a:p>
              <a:pPr lvl="0" algn="ctr"/>
              <a:endParaRPr lang="zh-CN" altLang="en-US" sz="1000" dirty="0">
                <a:sym typeface="+mn-ea"/>
              </a:endParaRPr>
            </a:p>
            <a:p>
              <a:pPr lvl="0" algn="ctr"/>
              <a:endParaRPr lang="zh-CN" altLang="en-US" sz="1000" dirty="0">
                <a:sym typeface="+mn-ea"/>
              </a:endParaRPr>
            </a:p>
          </p:txBody>
        </p:sp>
        <p:sp>
          <p:nvSpPr>
            <p:cNvPr id="67" name="圆角矩形 66">
              <a:extLst>
                <a:ext uri="{FF2B5EF4-FFF2-40B4-BE49-F238E27FC236}">
                  <a16:creationId xmlns:a16="http://schemas.microsoft.com/office/drawing/2014/main" id="{3351496A-CF9A-DF31-9B23-5884092B941B}"/>
                </a:ext>
              </a:extLst>
            </p:cNvPr>
            <p:cNvSpPr/>
            <p:nvPr/>
          </p:nvSpPr>
          <p:spPr>
            <a:xfrm>
              <a:off x="4105101" y="5506286"/>
              <a:ext cx="496570" cy="53975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endParaRPr lang="zh-CN" altLang="en-US" sz="1000">
                <a:sym typeface="+mn-ea"/>
              </a:endParaRPr>
            </a:p>
            <a:p>
              <a:pPr lvl="0" algn="ctr"/>
              <a:r>
                <a:rPr lang="zh-CN" altLang="en-US" sz="1000">
                  <a:sym typeface="+mn-ea"/>
                </a:rPr>
                <a:t>合肥</a:t>
              </a:r>
            </a:p>
            <a:p>
              <a:pPr lvl="0" algn="ctr"/>
              <a:r>
                <a:rPr lang="zh-CN" altLang="en-US" sz="1000">
                  <a:sym typeface="+mn-ea"/>
                </a:rPr>
                <a:t>研发</a:t>
              </a:r>
            </a:p>
            <a:p>
              <a:pPr lvl="0" algn="ctr"/>
              <a:r>
                <a:rPr lang="zh-CN" altLang="en-US" sz="1000">
                  <a:sym typeface="+mn-ea"/>
                </a:rPr>
                <a:t>余剑</a:t>
              </a:r>
            </a:p>
            <a:p>
              <a:pPr lvl="0" algn="ctr"/>
              <a:endParaRPr lang="zh-CN" altLang="en-US" sz="1000">
                <a:sym typeface="+mn-ea"/>
              </a:endParaRPr>
            </a:p>
          </p:txBody>
        </p:sp>
        <p:sp>
          <p:nvSpPr>
            <p:cNvPr id="68" name="圆角矩形 18">
              <a:extLst>
                <a:ext uri="{FF2B5EF4-FFF2-40B4-BE49-F238E27FC236}">
                  <a16:creationId xmlns:a16="http://schemas.microsoft.com/office/drawing/2014/main" id="{7DA1A22A-B652-B3FF-F6CD-E5989F0A5265}"/>
                </a:ext>
              </a:extLst>
            </p:cNvPr>
            <p:cNvSpPr/>
            <p:nvPr/>
          </p:nvSpPr>
          <p:spPr>
            <a:xfrm>
              <a:off x="4159860" y="2187866"/>
              <a:ext cx="799465" cy="27749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马立珂</a:t>
              </a:r>
            </a:p>
          </p:txBody>
        </p:sp>
        <p:sp>
          <p:nvSpPr>
            <p:cNvPr id="69" name="圆角矩形 91">
              <a:extLst>
                <a:ext uri="{FF2B5EF4-FFF2-40B4-BE49-F238E27FC236}">
                  <a16:creationId xmlns:a16="http://schemas.microsoft.com/office/drawing/2014/main" id="{CE00818A-8CA6-6112-58EF-6F1D12C46817}"/>
                </a:ext>
              </a:extLst>
            </p:cNvPr>
            <p:cNvSpPr/>
            <p:nvPr/>
          </p:nvSpPr>
          <p:spPr>
            <a:xfrm>
              <a:off x="3587750" y="2778125"/>
              <a:ext cx="496570" cy="67691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产品部</a:t>
              </a:r>
            </a:p>
            <a:p>
              <a:pPr lvl="0" algn="ctr"/>
              <a:r>
                <a:rPr lang="zh-CN" altLang="en-US" sz="1000">
                  <a:sym typeface="+mn-ea"/>
                </a:rPr>
                <a:t>程银光</a:t>
              </a:r>
            </a:p>
          </p:txBody>
        </p:sp>
        <p:cxnSp>
          <p:nvCxnSpPr>
            <p:cNvPr id="70" name="肘形连接符 69">
              <a:extLst>
                <a:ext uri="{FF2B5EF4-FFF2-40B4-BE49-F238E27FC236}">
                  <a16:creationId xmlns:a16="http://schemas.microsoft.com/office/drawing/2014/main" id="{65C88C41-770D-AA27-23AE-830465CF0290}"/>
                </a:ext>
              </a:extLst>
            </p:cNvPr>
            <p:cNvCxnSpPr/>
            <p:nvPr/>
          </p:nvCxnSpPr>
          <p:spPr>
            <a:xfrm rot="16200000" flipH="1">
              <a:off x="4337975" y="3514364"/>
              <a:ext cx="111422" cy="328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1" name="肘形连接符 75">
              <a:extLst>
                <a:ext uri="{FF2B5EF4-FFF2-40B4-BE49-F238E27FC236}">
                  <a16:creationId xmlns:a16="http://schemas.microsoft.com/office/drawing/2014/main" id="{B2B07CAD-47C8-D609-6EC0-5E0914285C71}"/>
                </a:ext>
              </a:extLst>
            </p:cNvPr>
            <p:cNvCxnSpPr>
              <a:stCxn id="31" idx="2"/>
              <a:endCxn id="68" idx="0"/>
            </p:cNvCxnSpPr>
            <p:nvPr/>
          </p:nvCxnSpPr>
          <p:spPr>
            <a:xfrm rot="5400000" flipV="1">
              <a:off x="4437063" y="2064703"/>
              <a:ext cx="242570" cy="3175"/>
            </a:xfrm>
            <a:prstGeom prst="bentConnector3">
              <a:avLst>
                <a:gd name="adj1" fmla="val 49869"/>
              </a:avLst>
            </a:prstGeom>
          </p:spPr>
          <p:style>
            <a:lnRef idx="1">
              <a:schemeClr val="accent1"/>
            </a:lnRef>
            <a:fillRef idx="0">
              <a:schemeClr val="accent1"/>
            </a:fillRef>
            <a:effectRef idx="0">
              <a:schemeClr val="accent1"/>
            </a:effectRef>
            <a:fontRef idx="minor">
              <a:schemeClr val="tx1"/>
            </a:fontRef>
          </p:style>
        </p:cxnSp>
        <p:cxnSp>
          <p:nvCxnSpPr>
            <p:cNvPr id="72" name="肘形连接符 109">
              <a:extLst>
                <a:ext uri="{FF2B5EF4-FFF2-40B4-BE49-F238E27FC236}">
                  <a16:creationId xmlns:a16="http://schemas.microsoft.com/office/drawing/2014/main" id="{C4B8E214-C60F-9489-084A-F9A9F61152A2}"/>
                </a:ext>
              </a:extLst>
            </p:cNvPr>
            <p:cNvCxnSpPr/>
            <p:nvPr/>
          </p:nvCxnSpPr>
          <p:spPr>
            <a:xfrm rot="5400000" flipV="1">
              <a:off x="2529840" y="2704465"/>
              <a:ext cx="1152525" cy="784860"/>
            </a:xfrm>
            <a:prstGeom prst="bentConnector3">
              <a:avLst>
                <a:gd name="adj1" fmla="val 8504"/>
              </a:avLst>
            </a:prstGeom>
          </p:spPr>
          <p:style>
            <a:lnRef idx="1">
              <a:schemeClr val="accent1"/>
            </a:lnRef>
            <a:fillRef idx="0">
              <a:schemeClr val="accent1"/>
            </a:fillRef>
            <a:effectRef idx="0">
              <a:schemeClr val="accent1"/>
            </a:effectRef>
            <a:fontRef idx="minor">
              <a:schemeClr val="tx1"/>
            </a:fontRef>
          </p:style>
        </p:cxnSp>
        <p:cxnSp>
          <p:nvCxnSpPr>
            <p:cNvPr id="73" name="肘形连接符 112">
              <a:extLst>
                <a:ext uri="{FF2B5EF4-FFF2-40B4-BE49-F238E27FC236}">
                  <a16:creationId xmlns:a16="http://schemas.microsoft.com/office/drawing/2014/main" id="{B64F2DA2-6C97-F8BE-1DAF-F57E3C61BBBC}"/>
                </a:ext>
              </a:extLst>
            </p:cNvPr>
            <p:cNvCxnSpPr>
              <a:stCxn id="32" idx="2"/>
              <a:endCxn id="26" idx="0"/>
            </p:cNvCxnSpPr>
            <p:nvPr/>
          </p:nvCxnSpPr>
          <p:spPr>
            <a:xfrm rot="5400000" flipV="1">
              <a:off x="2790508" y="2390458"/>
              <a:ext cx="300990" cy="455295"/>
            </a:xfrm>
            <a:prstGeom prst="bentConnector3">
              <a:avLst>
                <a:gd name="adj1" fmla="val 49895"/>
              </a:avLst>
            </a:prstGeom>
          </p:spPr>
          <p:style>
            <a:lnRef idx="1">
              <a:schemeClr val="accent1"/>
            </a:lnRef>
            <a:fillRef idx="0">
              <a:schemeClr val="accent1"/>
            </a:fillRef>
            <a:effectRef idx="0">
              <a:schemeClr val="accent1"/>
            </a:effectRef>
            <a:fontRef idx="minor">
              <a:schemeClr val="tx1"/>
            </a:fontRef>
          </p:style>
        </p:cxnSp>
        <p:sp>
          <p:nvSpPr>
            <p:cNvPr id="74" name="圆角矩形 8">
              <a:extLst>
                <a:ext uri="{FF2B5EF4-FFF2-40B4-BE49-F238E27FC236}">
                  <a16:creationId xmlns:a16="http://schemas.microsoft.com/office/drawing/2014/main" id="{61BCCCCE-4352-068F-812F-E1C3CDE3D875}"/>
                </a:ext>
              </a:extLst>
            </p:cNvPr>
            <p:cNvSpPr/>
            <p:nvPr>
              <p:custDataLst>
                <p:tags r:id="rId1"/>
              </p:custDataLst>
            </p:nvPr>
          </p:nvSpPr>
          <p:spPr>
            <a:xfrm>
              <a:off x="4735195" y="6127750"/>
              <a:ext cx="496570" cy="53911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endParaRPr lang="zh-CN" altLang="en-US" sz="1000" dirty="0">
                <a:sym typeface="+mn-ea"/>
              </a:endParaRPr>
            </a:p>
            <a:p>
              <a:pPr lvl="0" algn="ctr"/>
              <a:endParaRPr lang="zh-CN" altLang="en-US" sz="1000" dirty="0">
                <a:sym typeface="+mn-ea"/>
              </a:endParaRPr>
            </a:p>
            <a:p>
              <a:pPr lvl="0" algn="ctr"/>
              <a:r>
                <a:rPr lang="zh-CN" altLang="en-US" sz="1000" dirty="0">
                  <a:sym typeface="+mn-ea"/>
                </a:rPr>
                <a:t>合肥</a:t>
              </a:r>
            </a:p>
            <a:p>
              <a:pPr lvl="0" algn="ctr"/>
              <a:r>
                <a:rPr lang="zh-CN" altLang="en-US" sz="1000" dirty="0">
                  <a:sym typeface="+mn-ea"/>
                </a:rPr>
                <a:t>测试</a:t>
              </a:r>
            </a:p>
            <a:p>
              <a:pPr lvl="0" algn="ctr"/>
              <a:endParaRPr lang="zh-CN" altLang="en-US" sz="1000" dirty="0">
                <a:sym typeface="+mn-ea"/>
              </a:endParaRPr>
            </a:p>
            <a:p>
              <a:pPr lvl="0" algn="ctr"/>
              <a:endParaRPr lang="zh-CN" altLang="en-US" sz="1000" dirty="0">
                <a:sym typeface="+mn-ea"/>
              </a:endParaRPr>
            </a:p>
          </p:txBody>
        </p:sp>
        <p:sp>
          <p:nvSpPr>
            <p:cNvPr id="75" name="圆角矩形 22">
              <a:extLst>
                <a:ext uri="{FF2B5EF4-FFF2-40B4-BE49-F238E27FC236}">
                  <a16:creationId xmlns:a16="http://schemas.microsoft.com/office/drawing/2014/main" id="{1E2CBAA4-7735-B227-5B9D-CAE54FEF4637}"/>
                </a:ext>
              </a:extLst>
            </p:cNvPr>
            <p:cNvSpPr/>
            <p:nvPr>
              <p:custDataLst>
                <p:tags r:id="rId2"/>
              </p:custDataLst>
            </p:nvPr>
          </p:nvSpPr>
          <p:spPr>
            <a:xfrm>
              <a:off x="7329170" y="3594100"/>
              <a:ext cx="439420" cy="6731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销售</a:t>
              </a:r>
            </a:p>
            <a:p>
              <a:pPr lvl="0" algn="ctr"/>
              <a:r>
                <a:rPr lang="zh-CN" altLang="en-US" sz="1000" dirty="0">
                  <a:sym typeface="+mn-ea"/>
                </a:rPr>
                <a:t>北区</a:t>
              </a:r>
            </a:p>
            <a:p>
              <a:pPr lvl="0" algn="ctr"/>
              <a:endParaRPr lang="zh-CN" altLang="en-US" sz="1000" dirty="0">
                <a:sym typeface="+mn-ea"/>
              </a:endParaRPr>
            </a:p>
          </p:txBody>
        </p:sp>
        <p:sp>
          <p:nvSpPr>
            <p:cNvPr id="76" name="圆角矩形 63">
              <a:extLst>
                <a:ext uri="{FF2B5EF4-FFF2-40B4-BE49-F238E27FC236}">
                  <a16:creationId xmlns:a16="http://schemas.microsoft.com/office/drawing/2014/main" id="{0349A657-3734-2D61-A57E-FAF2554A23BF}"/>
                </a:ext>
              </a:extLst>
            </p:cNvPr>
            <p:cNvSpPr/>
            <p:nvPr>
              <p:custDataLst>
                <p:tags r:id="rId3"/>
              </p:custDataLst>
            </p:nvPr>
          </p:nvSpPr>
          <p:spPr>
            <a:xfrm>
              <a:off x="8347354" y="5024723"/>
              <a:ext cx="447675" cy="67627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集团事业部</a:t>
              </a:r>
            </a:p>
            <a:p>
              <a:pPr lvl="0" algn="ctr"/>
              <a:r>
                <a:rPr lang="zh-CN" altLang="en-US" sz="1000" dirty="0">
                  <a:sym typeface="+mn-ea"/>
                </a:rPr>
                <a:t>辛涛</a:t>
              </a:r>
            </a:p>
          </p:txBody>
        </p:sp>
        <p:cxnSp>
          <p:nvCxnSpPr>
            <p:cNvPr id="77" name="直接连接符 76">
              <a:extLst>
                <a:ext uri="{FF2B5EF4-FFF2-40B4-BE49-F238E27FC236}">
                  <a16:creationId xmlns:a16="http://schemas.microsoft.com/office/drawing/2014/main" id="{A2252F9F-9CBB-F98F-EC3D-D7BF40795418}"/>
                </a:ext>
              </a:extLst>
            </p:cNvPr>
            <p:cNvCxnSpPr>
              <a:stCxn id="50" idx="2"/>
            </p:cNvCxnSpPr>
            <p:nvPr/>
          </p:nvCxnSpPr>
          <p:spPr>
            <a:xfrm flipH="1">
              <a:off x="7949211" y="3455216"/>
              <a:ext cx="635" cy="102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肘形连接符 123">
              <a:extLst>
                <a:ext uri="{FF2B5EF4-FFF2-40B4-BE49-F238E27FC236}">
                  <a16:creationId xmlns:a16="http://schemas.microsoft.com/office/drawing/2014/main" id="{2BCE6C9B-7DCF-331E-850D-9A9A592FE56B}"/>
                </a:ext>
              </a:extLst>
            </p:cNvPr>
            <p:cNvCxnSpPr>
              <a:stCxn id="47" idx="2"/>
            </p:cNvCxnSpPr>
            <p:nvPr/>
          </p:nvCxnSpPr>
          <p:spPr>
            <a:xfrm rot="5400000">
              <a:off x="4917441" y="4143790"/>
              <a:ext cx="102133" cy="112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9" name="肘形连接符 138">
              <a:extLst>
                <a:ext uri="{FF2B5EF4-FFF2-40B4-BE49-F238E27FC236}">
                  <a16:creationId xmlns:a16="http://schemas.microsoft.com/office/drawing/2014/main" id="{6D013643-F6CA-64C6-A4B9-97FA222301B8}"/>
                </a:ext>
              </a:extLst>
            </p:cNvPr>
            <p:cNvCxnSpPr>
              <a:stCxn id="22" idx="2"/>
              <a:endCxn id="56" idx="0"/>
            </p:cNvCxnSpPr>
            <p:nvPr/>
          </p:nvCxnSpPr>
          <p:spPr>
            <a:xfrm rot="5400000" flipV="1">
              <a:off x="5268595" y="3453130"/>
              <a:ext cx="335915" cy="339725"/>
            </a:xfrm>
            <a:prstGeom prst="bentConnector3">
              <a:avLst>
                <a:gd name="adj1" fmla="val 39319"/>
              </a:avLst>
            </a:prstGeom>
          </p:spPr>
          <p:style>
            <a:lnRef idx="1">
              <a:schemeClr val="accent1"/>
            </a:lnRef>
            <a:fillRef idx="0">
              <a:schemeClr val="accent1"/>
            </a:fillRef>
            <a:effectRef idx="0">
              <a:schemeClr val="accent1"/>
            </a:effectRef>
            <a:fontRef idx="minor">
              <a:schemeClr val="tx1"/>
            </a:fontRef>
          </p:style>
        </p:cxnSp>
        <p:sp>
          <p:nvSpPr>
            <p:cNvPr id="80" name="圆角矩形 149">
              <a:extLst>
                <a:ext uri="{FF2B5EF4-FFF2-40B4-BE49-F238E27FC236}">
                  <a16:creationId xmlns:a16="http://schemas.microsoft.com/office/drawing/2014/main" id="{B19E2290-43E2-DA9F-1F52-BFD9766256AD}"/>
                </a:ext>
              </a:extLst>
            </p:cNvPr>
            <p:cNvSpPr/>
            <p:nvPr/>
          </p:nvSpPr>
          <p:spPr>
            <a:xfrm>
              <a:off x="4725817" y="5517550"/>
              <a:ext cx="496570" cy="540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endParaRPr lang="zh-CN" altLang="en-US" sz="1000" dirty="0">
                <a:sym typeface="+mn-ea"/>
              </a:endParaRPr>
            </a:p>
            <a:p>
              <a:pPr lvl="0" algn="ctr"/>
              <a:r>
                <a:rPr lang="zh-CN" altLang="en-US" sz="1000" dirty="0">
                  <a:sym typeface="+mn-ea"/>
                </a:rPr>
                <a:t>武汉</a:t>
              </a:r>
            </a:p>
            <a:p>
              <a:pPr lvl="0" algn="ctr"/>
              <a:r>
                <a:rPr lang="zh-CN" altLang="en-US" sz="1000" dirty="0">
                  <a:sym typeface="+mn-ea"/>
                </a:rPr>
                <a:t>测试</a:t>
              </a:r>
            </a:p>
            <a:p>
              <a:pPr lvl="0" algn="ctr"/>
              <a:r>
                <a:rPr lang="zh-CN" altLang="en-US" sz="1000" dirty="0">
                  <a:sym typeface="+mn-ea"/>
                </a:rPr>
                <a:t>唐杰</a:t>
              </a:r>
            </a:p>
            <a:p>
              <a:pPr lvl="0" algn="ctr"/>
              <a:endParaRPr lang="zh-CN" altLang="en-US" sz="1000" dirty="0">
                <a:sym typeface="+mn-ea"/>
              </a:endParaRPr>
            </a:p>
          </p:txBody>
        </p:sp>
        <p:sp>
          <p:nvSpPr>
            <p:cNvPr id="81" name="圆角矩形 173">
              <a:extLst>
                <a:ext uri="{FF2B5EF4-FFF2-40B4-BE49-F238E27FC236}">
                  <a16:creationId xmlns:a16="http://schemas.microsoft.com/office/drawing/2014/main" id="{812C5318-047B-CA8E-0540-7F37C22276CC}"/>
                </a:ext>
              </a:extLst>
            </p:cNvPr>
            <p:cNvSpPr/>
            <p:nvPr/>
          </p:nvSpPr>
          <p:spPr>
            <a:xfrm>
              <a:off x="9744637" y="3624697"/>
              <a:ext cx="447675"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技术</a:t>
              </a:r>
            </a:p>
            <a:p>
              <a:pPr lvl="0" algn="ctr"/>
              <a:r>
                <a:rPr lang="zh-CN" altLang="en-US" sz="1000" dirty="0">
                  <a:sym typeface="+mn-ea"/>
                </a:rPr>
                <a:t>北区</a:t>
              </a:r>
            </a:p>
            <a:p>
              <a:pPr lvl="0" algn="ctr"/>
              <a:r>
                <a:rPr lang="zh-CN" altLang="en-US" sz="1000" dirty="0">
                  <a:sym typeface="+mn-ea"/>
                </a:rPr>
                <a:t>姜思亮</a:t>
              </a:r>
            </a:p>
          </p:txBody>
        </p:sp>
        <p:sp>
          <p:nvSpPr>
            <p:cNvPr id="82" name="圆角矩形 174">
              <a:extLst>
                <a:ext uri="{FF2B5EF4-FFF2-40B4-BE49-F238E27FC236}">
                  <a16:creationId xmlns:a16="http://schemas.microsoft.com/office/drawing/2014/main" id="{3E3547AE-BE76-87C9-6E97-6B00F7131217}"/>
                </a:ext>
              </a:extLst>
            </p:cNvPr>
            <p:cNvSpPr/>
            <p:nvPr/>
          </p:nvSpPr>
          <p:spPr>
            <a:xfrm>
              <a:off x="10248510" y="3624697"/>
              <a:ext cx="447675"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技术</a:t>
              </a:r>
            </a:p>
            <a:p>
              <a:pPr lvl="0" algn="ctr"/>
              <a:r>
                <a:rPr lang="zh-CN" altLang="en-US" sz="1000">
                  <a:sym typeface="+mn-ea"/>
                </a:rPr>
                <a:t>华南区</a:t>
              </a:r>
            </a:p>
            <a:p>
              <a:pPr lvl="0" algn="ctr"/>
              <a:r>
                <a:rPr lang="zh-CN" altLang="en-US" sz="1000">
                  <a:sym typeface="+mn-ea"/>
                </a:rPr>
                <a:t>段小清</a:t>
              </a:r>
            </a:p>
          </p:txBody>
        </p:sp>
        <p:sp>
          <p:nvSpPr>
            <p:cNvPr id="83" name="圆角矩形 175">
              <a:extLst>
                <a:ext uri="{FF2B5EF4-FFF2-40B4-BE49-F238E27FC236}">
                  <a16:creationId xmlns:a16="http://schemas.microsoft.com/office/drawing/2014/main" id="{1C1187EE-0A2B-CB94-6FEF-11F1F94C097E}"/>
                </a:ext>
              </a:extLst>
            </p:cNvPr>
            <p:cNvSpPr/>
            <p:nvPr/>
          </p:nvSpPr>
          <p:spPr>
            <a:xfrm>
              <a:off x="10794914" y="3624697"/>
              <a:ext cx="447675"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endParaRPr lang="zh-CN" altLang="en-US" sz="1000">
                <a:sym typeface="+mn-ea"/>
              </a:endParaRPr>
            </a:p>
            <a:p>
              <a:pPr lvl="0" algn="ctr"/>
              <a:r>
                <a:rPr lang="zh-CN" altLang="en-US" sz="1000">
                  <a:sym typeface="+mn-ea"/>
                </a:rPr>
                <a:t>技术</a:t>
              </a:r>
            </a:p>
            <a:p>
              <a:pPr lvl="0" algn="ctr"/>
              <a:r>
                <a:rPr lang="zh-CN" altLang="en-US" sz="1000">
                  <a:sym typeface="+mn-ea"/>
                </a:rPr>
                <a:t>华东区</a:t>
              </a:r>
            </a:p>
            <a:p>
              <a:pPr lvl="0" algn="ctr"/>
              <a:endParaRPr lang="zh-CN" altLang="en-US" sz="1000">
                <a:sym typeface="+mn-ea"/>
              </a:endParaRPr>
            </a:p>
          </p:txBody>
        </p:sp>
        <p:sp>
          <p:nvSpPr>
            <p:cNvPr id="84" name="圆角矩形 176">
              <a:extLst>
                <a:ext uri="{FF2B5EF4-FFF2-40B4-BE49-F238E27FC236}">
                  <a16:creationId xmlns:a16="http://schemas.microsoft.com/office/drawing/2014/main" id="{AEDBC2C1-1AC2-C529-2C8D-6F8EBD819BF1}"/>
                </a:ext>
              </a:extLst>
            </p:cNvPr>
            <p:cNvSpPr/>
            <p:nvPr/>
          </p:nvSpPr>
          <p:spPr>
            <a:xfrm>
              <a:off x="9735747" y="4347762"/>
              <a:ext cx="447675"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技术</a:t>
              </a:r>
            </a:p>
            <a:p>
              <a:pPr lvl="0" algn="ctr"/>
              <a:r>
                <a:rPr lang="zh-CN" altLang="en-US" sz="1000" dirty="0">
                  <a:sym typeface="+mn-ea"/>
                </a:rPr>
                <a:t>西南区</a:t>
              </a:r>
            </a:p>
            <a:p>
              <a:pPr lvl="0" algn="ctr"/>
              <a:r>
                <a:rPr lang="zh-CN" altLang="en-US" sz="1000" dirty="0">
                  <a:sym typeface="+mn-ea"/>
                </a:rPr>
                <a:t>李江山</a:t>
              </a:r>
            </a:p>
          </p:txBody>
        </p:sp>
        <p:sp>
          <p:nvSpPr>
            <p:cNvPr id="85" name="圆角矩形 177">
              <a:extLst>
                <a:ext uri="{FF2B5EF4-FFF2-40B4-BE49-F238E27FC236}">
                  <a16:creationId xmlns:a16="http://schemas.microsoft.com/office/drawing/2014/main" id="{7F62FEFE-D8EF-5CB7-A1FE-EDF796882E66}"/>
                </a:ext>
              </a:extLst>
            </p:cNvPr>
            <p:cNvSpPr/>
            <p:nvPr/>
          </p:nvSpPr>
          <p:spPr>
            <a:xfrm>
              <a:off x="10244925" y="4347762"/>
              <a:ext cx="447675" cy="6768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技术</a:t>
              </a:r>
            </a:p>
            <a:p>
              <a:pPr lvl="0" algn="ctr"/>
              <a:r>
                <a:rPr lang="zh-CN" altLang="en-US" sz="1000">
                  <a:sym typeface="+mn-ea"/>
                </a:rPr>
                <a:t>东北区</a:t>
              </a:r>
            </a:p>
            <a:p>
              <a:pPr lvl="0" algn="ctr"/>
              <a:r>
                <a:rPr lang="zh-CN" altLang="en-US" sz="1000">
                  <a:sym typeface="+mn-ea"/>
                </a:rPr>
                <a:t>万兴</a:t>
              </a:r>
            </a:p>
          </p:txBody>
        </p:sp>
        <p:sp>
          <p:nvSpPr>
            <p:cNvPr id="86" name="圆角矩形 183">
              <a:extLst>
                <a:ext uri="{FF2B5EF4-FFF2-40B4-BE49-F238E27FC236}">
                  <a16:creationId xmlns:a16="http://schemas.microsoft.com/office/drawing/2014/main" id="{7064FABE-F906-F1C3-2EC4-8FC2F14F4CB6}"/>
                </a:ext>
              </a:extLst>
            </p:cNvPr>
            <p:cNvSpPr/>
            <p:nvPr/>
          </p:nvSpPr>
          <p:spPr>
            <a:xfrm>
              <a:off x="11441417" y="3613509"/>
              <a:ext cx="496570" cy="540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产品运营部</a:t>
              </a:r>
            </a:p>
            <a:p>
              <a:pPr lvl="0" algn="ctr"/>
              <a:r>
                <a:rPr lang="zh-CN" altLang="en-US" sz="1000">
                  <a:sym typeface="+mn-ea"/>
                </a:rPr>
                <a:t>朱厚洪</a:t>
              </a:r>
            </a:p>
          </p:txBody>
        </p:sp>
        <p:sp>
          <p:nvSpPr>
            <p:cNvPr id="87" name="矩形 86">
              <a:extLst>
                <a:ext uri="{FF2B5EF4-FFF2-40B4-BE49-F238E27FC236}">
                  <a16:creationId xmlns:a16="http://schemas.microsoft.com/office/drawing/2014/main" id="{C6804B83-B123-8E86-3268-BC1B3236C30E}"/>
                </a:ext>
              </a:extLst>
            </p:cNvPr>
            <p:cNvSpPr/>
            <p:nvPr/>
          </p:nvSpPr>
          <p:spPr>
            <a:xfrm>
              <a:off x="6607994" y="3231019"/>
              <a:ext cx="581025" cy="2547554"/>
            </a:xfrm>
            <a:prstGeom prst="rect">
              <a:avLst/>
            </a:prstGeom>
            <a:noFill/>
            <a:ln w="9525">
              <a:solidFill>
                <a:srgbClr val="ED7D3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95">
              <a:extLst>
                <a:ext uri="{FF2B5EF4-FFF2-40B4-BE49-F238E27FC236}">
                  <a16:creationId xmlns:a16="http://schemas.microsoft.com/office/drawing/2014/main" id="{69D67FBE-9957-E61E-B61F-80F7390B485E}"/>
                </a:ext>
              </a:extLst>
            </p:cNvPr>
            <p:cNvSpPr/>
            <p:nvPr/>
          </p:nvSpPr>
          <p:spPr>
            <a:xfrm>
              <a:off x="6638360" y="3282160"/>
              <a:ext cx="496800" cy="486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1000" dirty="0">
                  <a:sym typeface="+mn-ea"/>
                </a:rPr>
                <a:t>西区</a:t>
              </a:r>
            </a:p>
            <a:p>
              <a:pPr lvl="0" algn="ctr"/>
              <a:r>
                <a:rPr lang="zh-CN" altLang="en-US" sz="1000" dirty="0">
                  <a:sym typeface="+mn-ea"/>
                </a:rPr>
                <a:t>售后</a:t>
              </a:r>
            </a:p>
            <a:p>
              <a:pPr lvl="0" algn="ctr"/>
              <a:r>
                <a:rPr lang="zh-CN" altLang="en-US" sz="900" dirty="0">
                  <a:sym typeface="+mn-ea"/>
                </a:rPr>
                <a:t>艾玉亭</a:t>
              </a:r>
            </a:p>
          </p:txBody>
        </p:sp>
        <p:sp>
          <p:nvSpPr>
            <p:cNvPr id="89" name="圆角矩形 97">
              <a:extLst>
                <a:ext uri="{FF2B5EF4-FFF2-40B4-BE49-F238E27FC236}">
                  <a16:creationId xmlns:a16="http://schemas.microsoft.com/office/drawing/2014/main" id="{0C98FD80-9343-B232-739C-98E44EB4550B}"/>
                </a:ext>
              </a:extLst>
            </p:cNvPr>
            <p:cNvSpPr/>
            <p:nvPr/>
          </p:nvSpPr>
          <p:spPr>
            <a:xfrm>
              <a:off x="6638360" y="3781269"/>
              <a:ext cx="496800" cy="486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1000" dirty="0">
                  <a:sym typeface="+mn-ea"/>
                </a:rPr>
                <a:t>中区</a:t>
              </a:r>
            </a:p>
            <a:p>
              <a:pPr lvl="0" algn="ctr"/>
              <a:r>
                <a:rPr lang="zh-CN" altLang="en-US" sz="1000" dirty="0">
                  <a:sym typeface="+mn-ea"/>
                </a:rPr>
                <a:t>售后</a:t>
              </a:r>
            </a:p>
            <a:p>
              <a:pPr lvl="0" algn="ctr"/>
              <a:r>
                <a:rPr lang="zh-CN" altLang="en-US" sz="900" dirty="0">
                  <a:sym typeface="+mn-ea"/>
                </a:rPr>
                <a:t>刘彬斌</a:t>
              </a:r>
            </a:p>
          </p:txBody>
        </p:sp>
        <p:sp>
          <p:nvSpPr>
            <p:cNvPr id="90" name="圆角矩形 99">
              <a:extLst>
                <a:ext uri="{FF2B5EF4-FFF2-40B4-BE49-F238E27FC236}">
                  <a16:creationId xmlns:a16="http://schemas.microsoft.com/office/drawing/2014/main" id="{DCBB99B7-94F5-CA4D-18F9-BB3FB9E54D5F}"/>
                </a:ext>
              </a:extLst>
            </p:cNvPr>
            <p:cNvSpPr/>
            <p:nvPr/>
          </p:nvSpPr>
          <p:spPr>
            <a:xfrm>
              <a:off x="6638360" y="4280378"/>
              <a:ext cx="496800" cy="486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1000" dirty="0">
                  <a:sym typeface="+mn-ea"/>
                </a:rPr>
                <a:t>北区</a:t>
              </a:r>
            </a:p>
            <a:p>
              <a:pPr lvl="0" algn="ctr"/>
              <a:r>
                <a:rPr lang="zh-CN" altLang="en-US" sz="1000" dirty="0">
                  <a:sym typeface="+mn-ea"/>
                </a:rPr>
                <a:t>售后</a:t>
              </a:r>
            </a:p>
            <a:p>
              <a:pPr lvl="0" algn="ctr"/>
              <a:r>
                <a:rPr lang="zh-CN" altLang="en-US" sz="1000" dirty="0">
                  <a:sym typeface="+mn-ea"/>
                </a:rPr>
                <a:t>刘建华</a:t>
              </a:r>
            </a:p>
          </p:txBody>
        </p:sp>
        <p:sp>
          <p:nvSpPr>
            <p:cNvPr id="91" name="圆角矩形 100">
              <a:extLst>
                <a:ext uri="{FF2B5EF4-FFF2-40B4-BE49-F238E27FC236}">
                  <a16:creationId xmlns:a16="http://schemas.microsoft.com/office/drawing/2014/main" id="{A62A4875-1B0A-B49B-6697-09BE17455AFA}"/>
                </a:ext>
              </a:extLst>
            </p:cNvPr>
            <p:cNvSpPr/>
            <p:nvPr/>
          </p:nvSpPr>
          <p:spPr>
            <a:xfrm>
              <a:off x="6638360" y="4779487"/>
              <a:ext cx="496800" cy="486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1000" dirty="0">
                  <a:sym typeface="+mn-ea"/>
                </a:rPr>
                <a:t>东区</a:t>
              </a:r>
            </a:p>
            <a:p>
              <a:pPr lvl="0" algn="ctr"/>
              <a:r>
                <a:rPr lang="zh-CN" altLang="en-US" sz="1000" dirty="0">
                  <a:sym typeface="+mn-ea"/>
                </a:rPr>
                <a:t>售后</a:t>
              </a:r>
            </a:p>
            <a:p>
              <a:pPr lvl="0" algn="ctr"/>
              <a:r>
                <a:rPr lang="zh-CN" altLang="en-US" sz="900" dirty="0">
                  <a:sym typeface="+mn-ea"/>
                </a:rPr>
                <a:t>钱斌彬</a:t>
              </a:r>
            </a:p>
          </p:txBody>
        </p:sp>
        <p:sp>
          <p:nvSpPr>
            <p:cNvPr id="92" name="圆角矩形 101">
              <a:extLst>
                <a:ext uri="{FF2B5EF4-FFF2-40B4-BE49-F238E27FC236}">
                  <a16:creationId xmlns:a16="http://schemas.microsoft.com/office/drawing/2014/main" id="{5DACA680-6B30-BE02-407B-43A6EFDBF5B1}"/>
                </a:ext>
              </a:extLst>
            </p:cNvPr>
            <p:cNvSpPr/>
            <p:nvPr/>
          </p:nvSpPr>
          <p:spPr>
            <a:xfrm>
              <a:off x="6645980" y="5282407"/>
              <a:ext cx="496800" cy="486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1000" dirty="0">
                  <a:sym typeface="+mn-ea"/>
                </a:rPr>
                <a:t>南区</a:t>
              </a:r>
            </a:p>
            <a:p>
              <a:pPr lvl="0" algn="ctr"/>
              <a:r>
                <a:rPr lang="zh-CN" altLang="en-US" sz="1000" dirty="0">
                  <a:sym typeface="+mn-ea"/>
                </a:rPr>
                <a:t>售后</a:t>
              </a:r>
            </a:p>
            <a:p>
              <a:pPr lvl="0" algn="ctr"/>
              <a:r>
                <a:rPr lang="zh-CN" altLang="en-US" sz="1000" dirty="0">
                  <a:sym typeface="+mn-ea"/>
                </a:rPr>
                <a:t>罗锋光</a:t>
              </a:r>
            </a:p>
          </p:txBody>
        </p:sp>
        <p:sp>
          <p:nvSpPr>
            <p:cNvPr id="93" name="圆角矩形 50">
              <a:extLst>
                <a:ext uri="{FF2B5EF4-FFF2-40B4-BE49-F238E27FC236}">
                  <a16:creationId xmlns:a16="http://schemas.microsoft.com/office/drawing/2014/main" id="{9AF0A6D1-F738-35F0-11AD-FD3EF64E2581}"/>
                </a:ext>
              </a:extLst>
            </p:cNvPr>
            <p:cNvSpPr/>
            <p:nvPr/>
          </p:nvSpPr>
          <p:spPr>
            <a:xfrm>
              <a:off x="6667500" y="2767965"/>
              <a:ext cx="447675" cy="42227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900" dirty="0">
                  <a:sym typeface="+mn-ea"/>
                </a:rPr>
                <a:t>售后</a:t>
              </a:r>
            </a:p>
            <a:p>
              <a:pPr lvl="0" algn="ctr"/>
              <a:r>
                <a:rPr lang="zh-CN" altLang="en-US" sz="900" dirty="0">
                  <a:sym typeface="+mn-ea"/>
                </a:rPr>
                <a:t>交付部</a:t>
              </a:r>
            </a:p>
            <a:p>
              <a:pPr lvl="0" algn="ctr"/>
              <a:r>
                <a:rPr lang="zh-CN" altLang="en-US" sz="900" dirty="0">
                  <a:sym typeface="+mn-ea"/>
                </a:rPr>
                <a:t>郭成军</a:t>
              </a:r>
            </a:p>
          </p:txBody>
        </p:sp>
        <p:cxnSp>
          <p:nvCxnSpPr>
            <p:cNvPr id="94" name="连接符: 肘形 93">
              <a:extLst>
                <a:ext uri="{FF2B5EF4-FFF2-40B4-BE49-F238E27FC236}">
                  <a16:creationId xmlns:a16="http://schemas.microsoft.com/office/drawing/2014/main" id="{2247C21F-4E10-0586-E38F-E945D4CF559E}"/>
                </a:ext>
              </a:extLst>
            </p:cNvPr>
            <p:cNvCxnSpPr>
              <a:endCxn id="93" idx="0"/>
            </p:cNvCxnSpPr>
            <p:nvPr/>
          </p:nvCxnSpPr>
          <p:spPr>
            <a:xfrm rot="5400000" flipV="1">
              <a:off x="6296025" y="2172335"/>
              <a:ext cx="830580" cy="360045"/>
            </a:xfrm>
            <a:prstGeom prst="bentConnector3">
              <a:avLst>
                <a:gd name="adj1" fmla="val 43769"/>
              </a:avLst>
            </a:prstGeom>
          </p:spPr>
          <p:style>
            <a:lnRef idx="1">
              <a:schemeClr val="accent1"/>
            </a:lnRef>
            <a:fillRef idx="0">
              <a:schemeClr val="accent1"/>
            </a:fillRef>
            <a:effectRef idx="0">
              <a:schemeClr val="accent1"/>
            </a:effectRef>
            <a:fontRef idx="minor">
              <a:schemeClr val="tx1"/>
            </a:fontRef>
          </p:style>
        </p:cxnSp>
        <p:cxnSp>
          <p:nvCxnSpPr>
            <p:cNvPr id="95" name="连接符: 肘形 94">
              <a:extLst>
                <a:ext uri="{FF2B5EF4-FFF2-40B4-BE49-F238E27FC236}">
                  <a16:creationId xmlns:a16="http://schemas.microsoft.com/office/drawing/2014/main" id="{D29DA14D-6195-1AC1-D07F-55EDDE1552C3}"/>
                </a:ext>
              </a:extLst>
            </p:cNvPr>
            <p:cNvCxnSpPr>
              <a:stCxn id="93" idx="2"/>
            </p:cNvCxnSpPr>
            <p:nvPr/>
          </p:nvCxnSpPr>
          <p:spPr>
            <a:xfrm rot="5400000" flipV="1">
              <a:off x="6865620" y="3216275"/>
              <a:ext cx="52070" cy="317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F939A177-A158-2565-7D73-EB5AD792CADC}"/>
                </a:ext>
              </a:extLst>
            </p:cNvPr>
            <p:cNvSpPr/>
            <p:nvPr/>
          </p:nvSpPr>
          <p:spPr>
            <a:xfrm>
              <a:off x="5998210" y="2661285"/>
              <a:ext cx="579755" cy="1670685"/>
            </a:xfrm>
            <a:prstGeom prst="rect">
              <a:avLst/>
            </a:prstGeom>
            <a:noFill/>
            <a:ln w="9525">
              <a:solidFill>
                <a:srgbClr val="ED7D3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7" name="圆角矩形 125">
              <a:extLst>
                <a:ext uri="{FF2B5EF4-FFF2-40B4-BE49-F238E27FC236}">
                  <a16:creationId xmlns:a16="http://schemas.microsoft.com/office/drawing/2014/main" id="{5B8D1D54-4FB4-22AA-476F-6B9B5F406905}"/>
                </a:ext>
              </a:extLst>
            </p:cNvPr>
            <p:cNvSpPr/>
            <p:nvPr/>
          </p:nvSpPr>
          <p:spPr>
            <a:xfrm>
              <a:off x="6036183" y="3295269"/>
              <a:ext cx="496800" cy="4860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1000" dirty="0">
                  <a:latin typeface="+mn-ea"/>
                  <a:sym typeface="+mn-ea"/>
                </a:rPr>
                <a:t>售后</a:t>
              </a:r>
              <a:endParaRPr lang="en-US" altLang="zh-CN" sz="1000" dirty="0">
                <a:latin typeface="+mn-ea"/>
                <a:sym typeface="+mn-ea"/>
              </a:endParaRPr>
            </a:p>
            <a:p>
              <a:pPr lvl="0" algn="ctr"/>
              <a:r>
                <a:rPr lang="zh-CN" altLang="en-US" sz="1000" dirty="0">
                  <a:latin typeface="+mn-ea"/>
                  <a:sym typeface="+mn-ea"/>
                </a:rPr>
                <a:t>运维</a:t>
              </a:r>
              <a:endParaRPr lang="en-US" altLang="zh-CN" sz="1000" dirty="0">
                <a:latin typeface="+mn-ea"/>
                <a:sym typeface="+mn-ea"/>
              </a:endParaRPr>
            </a:p>
            <a:p>
              <a:pPr lvl="0" algn="ctr"/>
              <a:r>
                <a:rPr lang="zh-CN" altLang="en-US" sz="1000" dirty="0">
                  <a:latin typeface="+mn-ea"/>
                  <a:sym typeface="+mn-ea"/>
                </a:rPr>
                <a:t>卢稳</a:t>
              </a:r>
            </a:p>
          </p:txBody>
        </p:sp>
        <p:cxnSp>
          <p:nvCxnSpPr>
            <p:cNvPr id="98" name="连接符: 肘形 97">
              <a:extLst>
                <a:ext uri="{FF2B5EF4-FFF2-40B4-BE49-F238E27FC236}">
                  <a16:creationId xmlns:a16="http://schemas.microsoft.com/office/drawing/2014/main" id="{44257D47-3FBB-C172-A825-4C97E670DF39}"/>
                </a:ext>
              </a:extLst>
            </p:cNvPr>
            <p:cNvCxnSpPr>
              <a:stCxn id="66" idx="2"/>
              <a:endCxn id="96" idx="0"/>
            </p:cNvCxnSpPr>
            <p:nvPr/>
          </p:nvCxnSpPr>
          <p:spPr>
            <a:xfrm rot="5400000">
              <a:off x="6053138" y="2183448"/>
              <a:ext cx="713105" cy="24257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99" name="圆角矩形 54">
              <a:extLst>
                <a:ext uri="{FF2B5EF4-FFF2-40B4-BE49-F238E27FC236}">
                  <a16:creationId xmlns:a16="http://schemas.microsoft.com/office/drawing/2014/main" id="{32B16803-68CF-55EB-2998-D11B3DFE350A}"/>
                </a:ext>
              </a:extLst>
            </p:cNvPr>
            <p:cNvSpPr/>
            <p:nvPr>
              <p:custDataLst>
                <p:tags r:id="rId4"/>
              </p:custDataLst>
            </p:nvPr>
          </p:nvSpPr>
          <p:spPr>
            <a:xfrm>
              <a:off x="7853469" y="5024722"/>
              <a:ext cx="447675" cy="67627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运营商事业部</a:t>
              </a:r>
            </a:p>
          </p:txBody>
        </p:sp>
        <p:sp>
          <p:nvSpPr>
            <p:cNvPr id="100" name="圆角矩形 121">
              <a:extLst>
                <a:ext uri="{FF2B5EF4-FFF2-40B4-BE49-F238E27FC236}">
                  <a16:creationId xmlns:a16="http://schemas.microsoft.com/office/drawing/2014/main" id="{4E7FF70C-C3F4-E1DE-9FEB-E356BE2DEDDC}"/>
                </a:ext>
              </a:extLst>
            </p:cNvPr>
            <p:cNvSpPr/>
            <p:nvPr>
              <p:custDataLst>
                <p:tags r:id="rId5"/>
              </p:custDataLst>
            </p:nvPr>
          </p:nvSpPr>
          <p:spPr>
            <a:xfrm>
              <a:off x="7110095" y="2188210"/>
              <a:ext cx="626745" cy="27749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胡晓霞</a:t>
              </a:r>
            </a:p>
          </p:txBody>
        </p:sp>
        <p:cxnSp>
          <p:nvCxnSpPr>
            <p:cNvPr id="101" name="肘形连接符 131">
              <a:extLst>
                <a:ext uri="{FF2B5EF4-FFF2-40B4-BE49-F238E27FC236}">
                  <a16:creationId xmlns:a16="http://schemas.microsoft.com/office/drawing/2014/main" id="{430212F4-8BBE-0C0E-3F96-C955BD56B7F7}"/>
                </a:ext>
              </a:extLst>
            </p:cNvPr>
            <p:cNvCxnSpPr>
              <a:stCxn id="9" idx="2"/>
              <a:endCxn id="53" idx="0"/>
            </p:cNvCxnSpPr>
            <p:nvPr/>
          </p:nvCxnSpPr>
          <p:spPr>
            <a:xfrm rot="5400000" flipV="1">
              <a:off x="8102283" y="1745933"/>
              <a:ext cx="242570" cy="640715"/>
            </a:xfrm>
            <a:prstGeom prst="bentConnector3">
              <a:avLst>
                <a:gd name="adj1" fmla="val 49869"/>
              </a:avLst>
            </a:prstGeom>
          </p:spPr>
          <p:style>
            <a:lnRef idx="2">
              <a:schemeClr val="accent1"/>
            </a:lnRef>
            <a:fillRef idx="0">
              <a:srgbClr val="FFFFFF"/>
            </a:fillRef>
            <a:effectRef idx="0">
              <a:srgbClr val="FFFFFF"/>
            </a:effectRef>
            <a:fontRef idx="minor">
              <a:schemeClr val="tx1"/>
            </a:fontRef>
          </p:style>
        </p:cxnSp>
        <p:cxnSp>
          <p:nvCxnSpPr>
            <p:cNvPr id="102" name="直接连接符 101">
              <a:extLst>
                <a:ext uri="{FF2B5EF4-FFF2-40B4-BE49-F238E27FC236}">
                  <a16:creationId xmlns:a16="http://schemas.microsoft.com/office/drawing/2014/main" id="{8AA3EC09-8569-547D-04FB-5EF97E2DB4CF}"/>
                </a:ext>
              </a:extLst>
            </p:cNvPr>
            <p:cNvCxnSpPr/>
            <p:nvPr/>
          </p:nvCxnSpPr>
          <p:spPr>
            <a:xfrm>
              <a:off x="11675745" y="1946910"/>
              <a:ext cx="12700" cy="819785"/>
            </a:xfrm>
            <a:prstGeom prst="line">
              <a:avLst/>
            </a:prstGeom>
          </p:spPr>
          <p:style>
            <a:lnRef idx="2">
              <a:schemeClr val="accent1"/>
            </a:lnRef>
            <a:fillRef idx="0">
              <a:srgbClr val="FFFFFF"/>
            </a:fillRef>
            <a:effectRef idx="0">
              <a:srgbClr val="FFFFFF"/>
            </a:effectRef>
            <a:fontRef idx="minor">
              <a:schemeClr val="tx1"/>
            </a:fontRef>
          </p:style>
        </p:cxnSp>
        <p:cxnSp>
          <p:nvCxnSpPr>
            <p:cNvPr id="103" name="直接连接符 102">
              <a:extLst>
                <a:ext uri="{FF2B5EF4-FFF2-40B4-BE49-F238E27FC236}">
                  <a16:creationId xmlns:a16="http://schemas.microsoft.com/office/drawing/2014/main" id="{00CA7C08-0369-3CBC-27EA-DD9DE3A9AA6F}"/>
                </a:ext>
              </a:extLst>
            </p:cNvPr>
            <p:cNvCxnSpPr>
              <a:stCxn id="21" idx="2"/>
              <a:endCxn id="86" idx="0"/>
            </p:cNvCxnSpPr>
            <p:nvPr/>
          </p:nvCxnSpPr>
          <p:spPr>
            <a:xfrm>
              <a:off x="11679555" y="3443605"/>
              <a:ext cx="10160" cy="170180"/>
            </a:xfrm>
            <a:prstGeom prst="line">
              <a:avLst/>
            </a:prstGeom>
          </p:spPr>
          <p:style>
            <a:lnRef idx="2">
              <a:schemeClr val="accent1"/>
            </a:lnRef>
            <a:fillRef idx="0">
              <a:srgbClr val="FFFFFF"/>
            </a:fillRef>
            <a:effectRef idx="0">
              <a:srgbClr val="FFFFFF"/>
            </a:effectRef>
            <a:fontRef idx="minor">
              <a:schemeClr val="tx1"/>
            </a:fontRef>
          </p:style>
        </p:cxnSp>
        <p:cxnSp>
          <p:nvCxnSpPr>
            <p:cNvPr id="104" name="肘形连接符 143">
              <a:extLst>
                <a:ext uri="{FF2B5EF4-FFF2-40B4-BE49-F238E27FC236}">
                  <a16:creationId xmlns:a16="http://schemas.microsoft.com/office/drawing/2014/main" id="{8B427596-6980-414F-7723-D632702702A2}"/>
                </a:ext>
              </a:extLst>
            </p:cNvPr>
            <p:cNvCxnSpPr>
              <a:stCxn id="9" idx="2"/>
              <a:endCxn id="100" idx="0"/>
            </p:cNvCxnSpPr>
            <p:nvPr/>
          </p:nvCxnSpPr>
          <p:spPr>
            <a:xfrm rot="5400000">
              <a:off x="7541895" y="1826895"/>
              <a:ext cx="243205" cy="479425"/>
            </a:xfrm>
            <a:prstGeom prst="bentConnector3">
              <a:avLst>
                <a:gd name="adj1" fmla="val 50131"/>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05" name="直接连接符 104">
              <a:extLst>
                <a:ext uri="{FF2B5EF4-FFF2-40B4-BE49-F238E27FC236}">
                  <a16:creationId xmlns:a16="http://schemas.microsoft.com/office/drawing/2014/main" id="{4FA057AE-997F-E685-8B1C-775F10243A9E}"/>
                </a:ext>
              </a:extLst>
            </p:cNvPr>
            <p:cNvCxnSpPr>
              <a:stCxn id="6" idx="2"/>
              <a:endCxn id="32" idx="0"/>
            </p:cNvCxnSpPr>
            <p:nvPr/>
          </p:nvCxnSpPr>
          <p:spPr>
            <a:xfrm flipH="1">
              <a:off x="2713355" y="1946910"/>
              <a:ext cx="3810" cy="243205"/>
            </a:xfrm>
            <a:prstGeom prst="line">
              <a:avLst/>
            </a:prstGeom>
          </p:spPr>
          <p:style>
            <a:lnRef idx="2">
              <a:schemeClr val="accent1"/>
            </a:lnRef>
            <a:fillRef idx="0">
              <a:srgbClr val="FFFFFF"/>
            </a:fillRef>
            <a:effectRef idx="0">
              <a:srgbClr val="FFFFFF"/>
            </a:effectRef>
            <a:fontRef idx="minor">
              <a:schemeClr val="tx1"/>
            </a:fontRef>
          </p:style>
        </p:cxnSp>
        <p:cxnSp>
          <p:nvCxnSpPr>
            <p:cNvPr id="106" name="肘形连接符 34">
              <a:extLst>
                <a:ext uri="{FF2B5EF4-FFF2-40B4-BE49-F238E27FC236}">
                  <a16:creationId xmlns:a16="http://schemas.microsoft.com/office/drawing/2014/main" id="{4D329DAB-2CDF-5229-D3C3-D6892AE9F068}"/>
                </a:ext>
              </a:extLst>
            </p:cNvPr>
            <p:cNvCxnSpPr>
              <a:stCxn id="100" idx="2"/>
              <a:endCxn id="75" idx="0"/>
            </p:cNvCxnSpPr>
            <p:nvPr/>
          </p:nvCxnSpPr>
          <p:spPr>
            <a:xfrm rot="5400000" flipV="1">
              <a:off x="6922135" y="2967355"/>
              <a:ext cx="1128395" cy="125095"/>
            </a:xfrm>
            <a:prstGeom prst="bentConnector3">
              <a:avLst>
                <a:gd name="adj1" fmla="val 50028"/>
              </a:avLst>
            </a:prstGeom>
          </p:spPr>
          <p:style>
            <a:lnRef idx="2">
              <a:schemeClr val="accent1"/>
            </a:lnRef>
            <a:fillRef idx="0">
              <a:srgbClr val="FFFFFF"/>
            </a:fillRef>
            <a:effectRef idx="0">
              <a:srgbClr val="FFFFFF"/>
            </a:effectRef>
            <a:fontRef idx="minor">
              <a:schemeClr val="tx1"/>
            </a:fontRef>
          </p:style>
        </p:cxnSp>
        <p:sp>
          <p:nvSpPr>
            <p:cNvPr id="107" name="圆角矩形 50">
              <a:extLst>
                <a:ext uri="{FF2B5EF4-FFF2-40B4-BE49-F238E27FC236}">
                  <a16:creationId xmlns:a16="http://schemas.microsoft.com/office/drawing/2014/main" id="{74CD62F9-3018-8761-ACBE-8CC039BF3908}"/>
                </a:ext>
              </a:extLst>
            </p:cNvPr>
            <p:cNvSpPr/>
            <p:nvPr/>
          </p:nvSpPr>
          <p:spPr>
            <a:xfrm>
              <a:off x="6078220" y="3858260"/>
              <a:ext cx="447675" cy="46990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horz" wrap="square" lIns="0" rIns="0" numCol="1" spcCol="0" rtlCol="0" fromWordArt="0" anchor="ctr" anchorCtr="0" forceAA="0" compatLnSpc="1">
              <a:noAutofit/>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0" algn="ctr"/>
              <a:r>
                <a:rPr lang="zh-CN" altLang="en-US" sz="900" dirty="0">
                  <a:sym typeface="+mn-ea"/>
                </a:rPr>
                <a:t>技术培训部</a:t>
              </a:r>
            </a:p>
            <a:p>
              <a:pPr lvl="0" algn="ctr"/>
              <a:r>
                <a:rPr lang="zh-CN" altLang="en-US" sz="900" dirty="0">
                  <a:sym typeface="+mn-ea"/>
                </a:rPr>
                <a:t>武广</a:t>
              </a:r>
            </a:p>
          </p:txBody>
        </p:sp>
        <p:sp>
          <p:nvSpPr>
            <p:cNvPr id="108" name="圆角矩形 57">
              <a:extLst>
                <a:ext uri="{FF2B5EF4-FFF2-40B4-BE49-F238E27FC236}">
                  <a16:creationId xmlns:a16="http://schemas.microsoft.com/office/drawing/2014/main" id="{92401D36-4C3E-8B44-8F59-5F421905F333}"/>
                </a:ext>
              </a:extLst>
            </p:cNvPr>
            <p:cNvSpPr/>
            <p:nvPr/>
          </p:nvSpPr>
          <p:spPr>
            <a:xfrm>
              <a:off x="4096211" y="6078421"/>
              <a:ext cx="496570" cy="539750"/>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a:sym typeface="+mn-ea"/>
                </a:rPr>
                <a:t>前端</a:t>
              </a:r>
            </a:p>
            <a:p>
              <a:pPr lvl="0" algn="ctr"/>
              <a:r>
                <a:rPr lang="zh-CN" altLang="en-US" sz="1000">
                  <a:sym typeface="+mn-ea"/>
                </a:rPr>
                <a:t>开发</a:t>
              </a:r>
            </a:p>
            <a:p>
              <a:pPr lvl="0" algn="ctr"/>
              <a:r>
                <a:rPr lang="zh-CN" altLang="en-US" sz="1000">
                  <a:sym typeface="+mn-ea"/>
                </a:rPr>
                <a:t>文志新</a:t>
              </a:r>
            </a:p>
          </p:txBody>
        </p:sp>
        <p:cxnSp>
          <p:nvCxnSpPr>
            <p:cNvPr id="109" name="肘形连接符 67">
              <a:extLst>
                <a:ext uri="{FF2B5EF4-FFF2-40B4-BE49-F238E27FC236}">
                  <a16:creationId xmlns:a16="http://schemas.microsoft.com/office/drawing/2014/main" id="{55168F3F-4842-0886-5784-AFCC90B67DCA}"/>
                </a:ext>
              </a:extLst>
            </p:cNvPr>
            <p:cNvCxnSpPr>
              <a:cxnSpLocks/>
            </p:cNvCxnSpPr>
            <p:nvPr/>
          </p:nvCxnSpPr>
          <p:spPr>
            <a:xfrm rot="10800000" flipV="1">
              <a:off x="3850640" y="2621915"/>
              <a:ext cx="668020" cy="144145"/>
            </a:xfrm>
            <a:prstGeom prst="bentConnector2">
              <a:avLst/>
            </a:prstGeom>
          </p:spPr>
          <p:style>
            <a:lnRef idx="2">
              <a:schemeClr val="accent1"/>
            </a:lnRef>
            <a:fillRef idx="0">
              <a:srgbClr val="FFFFFF"/>
            </a:fillRef>
            <a:effectRef idx="0">
              <a:srgbClr val="FFFFFF"/>
            </a:effectRef>
            <a:fontRef idx="minor">
              <a:schemeClr val="tx1"/>
            </a:fontRef>
          </p:style>
        </p:cxnSp>
        <p:sp>
          <p:nvSpPr>
            <p:cNvPr id="110" name="圆角矩形 68">
              <a:extLst>
                <a:ext uri="{FF2B5EF4-FFF2-40B4-BE49-F238E27FC236}">
                  <a16:creationId xmlns:a16="http://schemas.microsoft.com/office/drawing/2014/main" id="{CBB40F9F-3CCA-161D-7B7C-CD5926FD7CA5}"/>
                </a:ext>
              </a:extLst>
            </p:cNvPr>
            <p:cNvSpPr/>
            <p:nvPr/>
          </p:nvSpPr>
          <p:spPr>
            <a:xfrm>
              <a:off x="130175" y="1574800"/>
              <a:ext cx="571500" cy="372745"/>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vertOverflow="overflow" horzOverflow="overflow" vert="horz" wrap="square" lIns="0" rIns="0" numCol="1" spcCol="0" rtlCol="0" fromWordArt="0" anchor="ctr" anchorCtr="0" forceAA="0" compatLnSpc="1">
              <a:noAutofit/>
            </a:bodyPr>
            <a:lstStyle/>
            <a:p>
              <a:pPr lvl="0" algn="ctr"/>
              <a:r>
                <a:rPr lang="zh-CN" altLang="en-US" sz="1000" dirty="0">
                  <a:sym typeface="+mn-ea"/>
                </a:rPr>
                <a:t>总经办</a:t>
              </a:r>
            </a:p>
          </p:txBody>
        </p:sp>
        <p:cxnSp>
          <p:nvCxnSpPr>
            <p:cNvPr id="111" name="肘形连接符 78">
              <a:extLst>
                <a:ext uri="{FF2B5EF4-FFF2-40B4-BE49-F238E27FC236}">
                  <a16:creationId xmlns:a16="http://schemas.microsoft.com/office/drawing/2014/main" id="{DABBBACB-60D1-9AAE-7D03-562BF30D6EC2}"/>
                </a:ext>
              </a:extLst>
            </p:cNvPr>
            <p:cNvCxnSpPr/>
            <p:nvPr/>
          </p:nvCxnSpPr>
          <p:spPr>
            <a:xfrm rot="10800000" flipV="1">
              <a:off x="1816735" y="1267460"/>
              <a:ext cx="923290" cy="298450"/>
            </a:xfrm>
            <a:prstGeom prst="bentConnector2">
              <a:avLst/>
            </a:prstGeom>
          </p:spPr>
          <p:style>
            <a:lnRef idx="2">
              <a:schemeClr val="accent1"/>
            </a:lnRef>
            <a:fillRef idx="0">
              <a:srgbClr val="FFFFFF"/>
            </a:fillRef>
            <a:effectRef idx="0">
              <a:srgbClr val="FFFFFF"/>
            </a:effectRef>
            <a:fontRef idx="minor">
              <a:schemeClr val="tx1"/>
            </a:fontRef>
          </p:style>
        </p:cxnSp>
        <p:cxnSp>
          <p:nvCxnSpPr>
            <p:cNvPr id="112" name="肘形连接符 79">
              <a:extLst>
                <a:ext uri="{FF2B5EF4-FFF2-40B4-BE49-F238E27FC236}">
                  <a16:creationId xmlns:a16="http://schemas.microsoft.com/office/drawing/2014/main" id="{1973433D-8666-0BD6-476E-F6BADE7092E7}"/>
                </a:ext>
              </a:extLst>
            </p:cNvPr>
            <p:cNvCxnSpPr/>
            <p:nvPr/>
          </p:nvCxnSpPr>
          <p:spPr>
            <a:xfrm rot="10800000" flipV="1">
              <a:off x="1089660" y="1267460"/>
              <a:ext cx="751840" cy="298450"/>
            </a:xfrm>
            <a:prstGeom prst="bentConnector2">
              <a:avLst/>
            </a:prstGeom>
          </p:spPr>
          <p:style>
            <a:lnRef idx="2">
              <a:schemeClr val="accent1"/>
            </a:lnRef>
            <a:fillRef idx="0">
              <a:srgbClr val="FFFFFF"/>
            </a:fillRef>
            <a:effectRef idx="0">
              <a:srgbClr val="FFFFFF"/>
            </a:effectRef>
            <a:fontRef idx="minor">
              <a:schemeClr val="tx1"/>
            </a:fontRef>
          </p:style>
        </p:cxnSp>
        <p:cxnSp>
          <p:nvCxnSpPr>
            <p:cNvPr id="113" name="肘形连接符 80">
              <a:extLst>
                <a:ext uri="{FF2B5EF4-FFF2-40B4-BE49-F238E27FC236}">
                  <a16:creationId xmlns:a16="http://schemas.microsoft.com/office/drawing/2014/main" id="{EAE7FF69-8AA0-782F-F308-EAC000A86259}"/>
                </a:ext>
              </a:extLst>
            </p:cNvPr>
            <p:cNvCxnSpPr/>
            <p:nvPr/>
          </p:nvCxnSpPr>
          <p:spPr>
            <a:xfrm rot="10800000" flipV="1">
              <a:off x="415925" y="1267460"/>
              <a:ext cx="686435" cy="298450"/>
            </a:xfrm>
            <a:prstGeom prst="bentConnector2">
              <a:avLst/>
            </a:prstGeom>
          </p:spPr>
          <p:style>
            <a:lnRef idx="2">
              <a:schemeClr val="accent1"/>
            </a:lnRef>
            <a:fillRef idx="0">
              <a:srgbClr val="FFFFFF"/>
            </a:fillRef>
            <a:effectRef idx="0">
              <a:srgbClr val="FFFFFF"/>
            </a:effectRef>
            <a:fontRef idx="minor">
              <a:schemeClr val="tx1"/>
            </a:fontRef>
          </p:style>
        </p:cxnSp>
        <p:cxnSp>
          <p:nvCxnSpPr>
            <p:cNvPr id="114" name="肘形连接符 86">
              <a:extLst>
                <a:ext uri="{FF2B5EF4-FFF2-40B4-BE49-F238E27FC236}">
                  <a16:creationId xmlns:a16="http://schemas.microsoft.com/office/drawing/2014/main" id="{0D6DC00C-7F67-DB60-2F83-52E7206014F7}"/>
                </a:ext>
              </a:extLst>
            </p:cNvPr>
            <p:cNvCxnSpPr>
              <a:stCxn id="68" idx="2"/>
              <a:endCxn id="22" idx="0"/>
            </p:cNvCxnSpPr>
            <p:nvPr/>
          </p:nvCxnSpPr>
          <p:spPr>
            <a:xfrm rot="5400000" flipV="1">
              <a:off x="4756785" y="2268220"/>
              <a:ext cx="313055" cy="706755"/>
            </a:xfrm>
            <a:prstGeom prst="bentConnector3">
              <a:avLst>
                <a:gd name="adj1" fmla="val 50101"/>
              </a:avLst>
            </a:prstGeom>
          </p:spPr>
          <p:style>
            <a:lnRef idx="2">
              <a:schemeClr val="accent1"/>
            </a:lnRef>
            <a:fillRef idx="0">
              <a:srgbClr val="FFFFFF"/>
            </a:fillRef>
            <a:effectRef idx="0">
              <a:srgbClr val="FFFFFF"/>
            </a:effectRef>
            <a:fontRef idx="minor">
              <a:schemeClr val="tx1"/>
            </a:fontRef>
          </p:style>
        </p:cxnSp>
        <p:cxnSp>
          <p:nvCxnSpPr>
            <p:cNvPr id="115" name="肘形连接符 87">
              <a:extLst>
                <a:ext uri="{FF2B5EF4-FFF2-40B4-BE49-F238E27FC236}">
                  <a16:creationId xmlns:a16="http://schemas.microsoft.com/office/drawing/2014/main" id="{C89C6D93-AA66-9563-EAB2-53B8BDAB5D75}"/>
                </a:ext>
              </a:extLst>
            </p:cNvPr>
            <p:cNvCxnSpPr/>
            <p:nvPr/>
          </p:nvCxnSpPr>
          <p:spPr>
            <a:xfrm>
              <a:off x="9256395" y="2616200"/>
              <a:ext cx="1145540" cy="159385"/>
            </a:xfrm>
            <a:prstGeom prst="bentConnector3">
              <a:avLst>
                <a:gd name="adj1" fmla="val 99944"/>
              </a:avLst>
            </a:prstGeom>
          </p:spPr>
          <p:style>
            <a:lnRef idx="2">
              <a:schemeClr val="accent1"/>
            </a:lnRef>
            <a:fillRef idx="0">
              <a:srgbClr val="FFFFFF"/>
            </a:fillRef>
            <a:effectRef idx="0">
              <a:srgbClr val="FFFFFF"/>
            </a:effectRef>
            <a:fontRef idx="minor">
              <a:schemeClr val="tx1"/>
            </a:fontRef>
          </p:style>
        </p:cxnSp>
        <p:cxnSp>
          <p:nvCxnSpPr>
            <p:cNvPr id="116" name="肘形连接符 92">
              <a:extLst>
                <a:ext uri="{FF2B5EF4-FFF2-40B4-BE49-F238E27FC236}">
                  <a16:creationId xmlns:a16="http://schemas.microsoft.com/office/drawing/2014/main" id="{0AE3DDEE-7D70-1259-C471-A3C16E0C543B}"/>
                </a:ext>
              </a:extLst>
            </p:cNvPr>
            <p:cNvCxnSpPr>
              <a:endCxn id="50" idx="0"/>
            </p:cNvCxnSpPr>
            <p:nvPr/>
          </p:nvCxnSpPr>
          <p:spPr>
            <a:xfrm rot="10800000" flipV="1">
              <a:off x="7948295" y="2620645"/>
              <a:ext cx="608965" cy="157480"/>
            </a:xfrm>
            <a:prstGeom prst="bentConnector2">
              <a:avLst/>
            </a:prstGeom>
          </p:spPr>
          <p:style>
            <a:lnRef idx="2">
              <a:schemeClr val="accent1"/>
            </a:lnRef>
            <a:fillRef idx="0">
              <a:srgbClr val="FFFFFF"/>
            </a:fillRef>
            <a:effectRef idx="0">
              <a:srgbClr val="FFFFFF"/>
            </a:effectRef>
            <a:fontRef idx="minor">
              <a:schemeClr val="tx1"/>
            </a:fontRef>
          </p:style>
        </p:cxnSp>
        <p:cxnSp>
          <p:nvCxnSpPr>
            <p:cNvPr id="117" name="肘形连接符 95">
              <a:extLst>
                <a:ext uri="{FF2B5EF4-FFF2-40B4-BE49-F238E27FC236}">
                  <a16:creationId xmlns:a16="http://schemas.microsoft.com/office/drawing/2014/main" id="{0DC040EC-F789-BAFE-2F54-108B80D353BB}"/>
                </a:ext>
              </a:extLst>
            </p:cNvPr>
            <p:cNvCxnSpPr>
              <a:stCxn id="53" idx="2"/>
              <a:endCxn id="54" idx="0"/>
            </p:cNvCxnSpPr>
            <p:nvPr/>
          </p:nvCxnSpPr>
          <p:spPr>
            <a:xfrm rot="5400000" flipV="1">
              <a:off x="8748395" y="2260600"/>
              <a:ext cx="301625" cy="710565"/>
            </a:xfrm>
            <a:prstGeom prst="bentConnector3">
              <a:avLst>
                <a:gd name="adj1" fmla="val 50105"/>
              </a:avLst>
            </a:prstGeom>
          </p:spPr>
          <p:style>
            <a:lnRef idx="2">
              <a:schemeClr val="accent1"/>
            </a:lnRef>
            <a:fillRef idx="0">
              <a:srgbClr val="FFFFFF"/>
            </a:fillRef>
            <a:effectRef idx="0">
              <a:srgbClr val="FFFFFF"/>
            </a:effectRef>
            <a:fontRef idx="minor">
              <a:schemeClr val="tx1"/>
            </a:fontRef>
          </p:style>
        </p:cxnSp>
        <p:cxnSp>
          <p:nvCxnSpPr>
            <p:cNvPr id="118" name="直接连接符 117">
              <a:extLst>
                <a:ext uri="{FF2B5EF4-FFF2-40B4-BE49-F238E27FC236}">
                  <a16:creationId xmlns:a16="http://schemas.microsoft.com/office/drawing/2014/main" id="{67E49D69-6649-A603-EA1B-D0B9C8385D4D}"/>
                </a:ext>
              </a:extLst>
            </p:cNvPr>
            <p:cNvCxnSpPr>
              <a:stCxn id="51" idx="0"/>
            </p:cNvCxnSpPr>
            <p:nvPr/>
          </p:nvCxnSpPr>
          <p:spPr>
            <a:xfrm flipV="1">
              <a:off x="8540750" y="2611755"/>
              <a:ext cx="3810" cy="154940"/>
            </a:xfrm>
            <a:prstGeom prst="line">
              <a:avLst/>
            </a:prstGeom>
          </p:spPr>
          <p:style>
            <a:lnRef idx="2">
              <a:schemeClr val="accent1"/>
            </a:lnRef>
            <a:fillRef idx="0">
              <a:srgbClr val="FFFFFF"/>
            </a:fillRef>
            <a:effectRef idx="0">
              <a:srgbClr val="FFFFFF"/>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a:spLocks noChangeArrowheads="1"/>
          </p:cNvSpPr>
          <p:nvPr/>
        </p:nvSpPr>
        <p:spPr bwMode="auto">
          <a:xfrm>
            <a:off x="12644211" y="379498"/>
            <a:ext cx="6775512" cy="144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8795" b="1" dirty="0">
                <a:solidFill>
                  <a:srgbClr val="EBD5D5"/>
                </a:solidFill>
                <a:latin typeface="Arial Black" panose="020B0A04020102020204" pitchFamily="34" charset="0"/>
                <a:ea typeface="微软雅黑" panose="020B0503020204020204" charset="-122"/>
                <a:sym typeface="Arial" panose="020B0604020202020204" pitchFamily="34" charset="0"/>
              </a:rPr>
              <a:t>CONTENT</a:t>
            </a:r>
            <a:endParaRPr lang="zh-CN" altLang="en-US" sz="8795" b="1" dirty="0">
              <a:solidFill>
                <a:srgbClr val="EBD5D5"/>
              </a:solidFill>
              <a:latin typeface="Arial Black" panose="020B0A04020102020204" pitchFamily="34" charset="0"/>
              <a:ea typeface="微软雅黑" panose="020B0503020204020204" charset="-122"/>
              <a:sym typeface="Arial" panose="020B0604020202020204" pitchFamily="34" charset="0"/>
            </a:endParaRPr>
          </a:p>
        </p:txBody>
      </p:sp>
      <p:sp>
        <p:nvSpPr>
          <p:cNvPr id="5" name="矩形 4"/>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11569" y="382581"/>
            <a:ext cx="248094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effectLst>
                  <a:outerShdw blurRad="38100" dist="38100" dir="2700000" algn="tl">
                    <a:srgbClr val="000000">
                      <a:alpha val="43137"/>
                    </a:srgbClr>
                  </a:outerShdw>
                </a:effectLst>
                <a:latin typeface="微软雅黑" panose="020B0503020204020204" charset="-122"/>
                <a:ea typeface="微软雅黑" panose="020B0503020204020204" charset="-122"/>
              </a:rPr>
              <a:t>Part </a:t>
            </a:r>
            <a:r>
              <a:rPr lang="en-US" altLang="zh-CN" sz="2800" b="1" i="1" dirty="0">
                <a:effectLst>
                  <a:outerShdw blurRad="38100" dist="38100" dir="2700000" algn="tl">
                    <a:srgbClr val="000000">
                      <a:alpha val="43137"/>
                    </a:srgbClr>
                  </a:outerShdw>
                </a:effectLst>
                <a:latin typeface="微软雅黑" panose="020B0503020204020204" charset="-122"/>
                <a:ea typeface="微软雅黑" panose="020B0503020204020204" charset="-122"/>
              </a:rPr>
              <a:t>2</a:t>
            </a:r>
            <a:endParaRPr lang="zh-CN" altLang="en-US" sz="2800" b="1" i="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416" name="组合 24"/>
          <p:cNvGrpSpPr/>
          <p:nvPr/>
        </p:nvGrpSpPr>
        <p:grpSpPr bwMode="auto">
          <a:xfrm>
            <a:off x="1684696" y="1518701"/>
            <a:ext cx="2597150" cy="2138362"/>
            <a:chOff x="4661650" y="1692004"/>
            <a:chExt cx="2597420" cy="2138037"/>
          </a:xfrm>
        </p:grpSpPr>
        <p:sp>
          <p:nvSpPr>
            <p:cNvPr id="26" name="等腰三角形 4"/>
            <p:cNvSpPr/>
            <p:nvPr/>
          </p:nvSpPr>
          <p:spPr>
            <a:xfrm>
              <a:off x="4661650" y="169200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8F8F8"/>
                </a:solidFill>
                <a:latin typeface="Arial" panose="020B0604020202020204" pitchFamily="34" charset="0"/>
                <a:ea typeface="微软雅黑" panose="020B0503020204020204" charset="-122"/>
                <a:sym typeface="Arial" panose="020B0604020202020204" pitchFamily="34" charset="0"/>
              </a:endParaRPr>
            </a:p>
          </p:txBody>
        </p:sp>
        <p:sp>
          <p:nvSpPr>
            <p:cNvPr id="27" name="Freeform 11"/>
            <p:cNvSpPr>
              <a:spLocks noEditPoints="1"/>
            </p:cNvSpPr>
            <p:nvPr/>
          </p:nvSpPr>
          <p:spPr bwMode="auto">
            <a:xfrm>
              <a:off x="6060382" y="1945965"/>
              <a:ext cx="393741" cy="396815"/>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grpSp>
        <p:nvGrpSpPr>
          <p:cNvPr id="3" name="组合 28"/>
          <p:cNvGrpSpPr/>
          <p:nvPr/>
        </p:nvGrpSpPr>
        <p:grpSpPr>
          <a:xfrm>
            <a:off x="1111448" y="3382590"/>
            <a:ext cx="2304287" cy="2597420"/>
            <a:chOff x="4294492" y="3516642"/>
            <a:chExt cx="2138037" cy="2597420"/>
          </a:xfrm>
          <a:solidFill>
            <a:srgbClr val="4793BD"/>
          </a:solidFill>
        </p:grpSpPr>
        <p:sp>
          <p:nvSpPr>
            <p:cNvPr id="30" name="等腰三角形 4"/>
            <p:cNvSpPr/>
            <p:nvPr/>
          </p:nvSpPr>
          <p:spPr>
            <a:xfrm rot="14484188">
              <a:off x="4064801" y="3746333"/>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2" name="Freeform 6"/>
            <p:cNvSpPr/>
            <p:nvPr/>
          </p:nvSpPr>
          <p:spPr bwMode="auto">
            <a:xfrm>
              <a:off x="4755177" y="4222488"/>
              <a:ext cx="380290" cy="364017"/>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grpSp>
        <p:nvGrpSpPr>
          <p:cNvPr id="7" name="组合 33"/>
          <p:cNvGrpSpPr/>
          <p:nvPr/>
        </p:nvGrpSpPr>
        <p:grpSpPr>
          <a:xfrm>
            <a:off x="3330220" y="2950491"/>
            <a:ext cx="2286387" cy="2597420"/>
            <a:chOff x="6376042" y="3084543"/>
            <a:chExt cx="2138037" cy="2597420"/>
          </a:xfrm>
          <a:solidFill>
            <a:srgbClr val="4793BD"/>
          </a:solidFill>
        </p:grpSpPr>
        <p:sp>
          <p:nvSpPr>
            <p:cNvPr id="35" name="等腰三角形 4"/>
            <p:cNvSpPr/>
            <p:nvPr/>
          </p:nvSpPr>
          <p:spPr>
            <a:xfrm rot="7339029">
              <a:off x="6146351" y="331423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6" name="Freeform 21"/>
            <p:cNvSpPr>
              <a:spLocks noEditPoints="1"/>
            </p:cNvSpPr>
            <p:nvPr/>
          </p:nvSpPr>
          <p:spPr bwMode="auto">
            <a:xfrm>
              <a:off x="7432626" y="4223495"/>
              <a:ext cx="394115" cy="409544"/>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sp>
        <p:nvSpPr>
          <p:cNvPr id="39" name="椭圆 38"/>
          <p:cNvSpPr/>
          <p:nvPr/>
        </p:nvSpPr>
        <p:spPr>
          <a:xfrm>
            <a:off x="6857040" y="1881569"/>
            <a:ext cx="375920" cy="376555"/>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43" name="椭圆 42"/>
          <p:cNvSpPr/>
          <p:nvPr/>
        </p:nvSpPr>
        <p:spPr>
          <a:xfrm>
            <a:off x="6857040" y="3265869"/>
            <a:ext cx="375920" cy="37465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1" name="椭圆 10"/>
          <p:cNvSpPr/>
          <p:nvPr/>
        </p:nvSpPr>
        <p:spPr>
          <a:xfrm>
            <a:off x="6857040" y="4632389"/>
            <a:ext cx="375920" cy="37465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6" name="文本框 15"/>
          <p:cNvSpPr txBox="1"/>
          <p:nvPr/>
        </p:nvSpPr>
        <p:spPr>
          <a:xfrm>
            <a:off x="7418690" y="2191216"/>
            <a:ext cx="3162224" cy="369332"/>
          </a:xfrm>
          <a:prstGeom prst="rect">
            <a:avLst/>
          </a:prstGeom>
          <a:noFill/>
        </p:spPr>
        <p:txBody>
          <a:bodyPr wrap="square" rtlCol="0">
            <a:spAutoFit/>
          </a:bodyPr>
          <a:lstStyle/>
          <a:p>
            <a:pPr>
              <a:lnSpc>
                <a:spcPct val="150000"/>
              </a:lnSpc>
            </a:pPr>
            <a:r>
              <a:rPr lang="en-US" altLang="zh-CN" sz="1200" dirty="0"/>
              <a:t>Human resource management system</a:t>
            </a:r>
            <a:endParaRPr lang="en-US" altLang="zh-CN" sz="1200" b="1" dirty="0">
              <a:solidFill>
                <a:srgbClr val="040404"/>
              </a:solidFill>
              <a:latin typeface="微软雅黑" panose="020B0503020204020204" charset="-122"/>
              <a:ea typeface="微软雅黑" panose="020B0503020204020204" charset="-122"/>
              <a:sym typeface="+mn-ea"/>
            </a:endParaRPr>
          </a:p>
        </p:txBody>
      </p:sp>
      <p:sp>
        <p:nvSpPr>
          <p:cNvPr id="18" name="文本框 17"/>
          <p:cNvSpPr txBox="1"/>
          <p:nvPr/>
        </p:nvSpPr>
        <p:spPr>
          <a:xfrm>
            <a:off x="7413973" y="3589003"/>
            <a:ext cx="2891170" cy="369332"/>
          </a:xfrm>
          <a:prstGeom prst="rect">
            <a:avLst/>
          </a:prstGeom>
          <a:noFill/>
        </p:spPr>
        <p:txBody>
          <a:bodyPr wrap="square" rtlCol="0">
            <a:spAutoFit/>
          </a:bodyPr>
          <a:lstStyle/>
          <a:p>
            <a:pPr>
              <a:lnSpc>
                <a:spcPct val="150000"/>
              </a:lnSpc>
            </a:pPr>
            <a:r>
              <a:rPr lang="en-US" altLang="zh-CN" sz="1200" dirty="0"/>
              <a:t>Enterprise administration system</a:t>
            </a:r>
            <a:endParaRPr lang="en-US" altLang="zh-CN" sz="1200" b="1" dirty="0">
              <a:solidFill>
                <a:srgbClr val="040404"/>
              </a:solidFill>
              <a:latin typeface="微软雅黑" panose="020B0503020204020204" charset="-122"/>
              <a:ea typeface="微软雅黑" panose="020B0503020204020204" charset="-122"/>
              <a:sym typeface="+mn-ea"/>
            </a:endParaRPr>
          </a:p>
        </p:txBody>
      </p:sp>
      <p:sp>
        <p:nvSpPr>
          <p:cNvPr id="21" name="文本框 20"/>
          <p:cNvSpPr txBox="1"/>
          <p:nvPr/>
        </p:nvSpPr>
        <p:spPr>
          <a:xfrm>
            <a:off x="7413973" y="4960470"/>
            <a:ext cx="2426713" cy="369332"/>
          </a:xfrm>
          <a:prstGeom prst="rect">
            <a:avLst/>
          </a:prstGeom>
          <a:noFill/>
        </p:spPr>
        <p:txBody>
          <a:bodyPr wrap="square" rtlCol="0">
            <a:spAutoFit/>
          </a:bodyPr>
          <a:lstStyle/>
          <a:p>
            <a:pPr>
              <a:lnSpc>
                <a:spcPct val="150000"/>
              </a:lnSpc>
            </a:pPr>
            <a:r>
              <a:rPr lang="en-US" altLang="zh-CN" sz="1200" dirty="0"/>
              <a:t>Financial management system</a:t>
            </a:r>
            <a:endParaRPr lang="en-US" altLang="zh-CN" sz="1200" b="1" dirty="0">
              <a:solidFill>
                <a:srgbClr val="040404"/>
              </a:solidFill>
              <a:latin typeface="微软雅黑" panose="020B0503020204020204" charset="-122"/>
              <a:ea typeface="微软雅黑" panose="020B0503020204020204" charset="-122"/>
              <a:sym typeface="+mn-ea"/>
            </a:endParaRPr>
          </a:p>
        </p:txBody>
      </p:sp>
      <p:sp>
        <p:nvSpPr>
          <p:cNvPr id="34" name="矩形 33"/>
          <p:cNvSpPr/>
          <p:nvPr/>
        </p:nvSpPr>
        <p:spPr>
          <a:xfrm>
            <a:off x="1893766" y="2226970"/>
            <a:ext cx="2480945" cy="443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Part </a:t>
            </a:r>
            <a:r>
              <a:rPr lang="en-US" altLang="zh-CN" sz="2000" b="1" i="1" dirty="0">
                <a:latin typeface="微软雅黑" panose="020B0503020204020204" charset="-122"/>
                <a:ea typeface="微软雅黑" panose="020B0503020204020204" charset="-122"/>
              </a:rPr>
              <a:t>1</a:t>
            </a:r>
            <a:endParaRPr lang="zh-CN" altLang="en-US" sz="2000" b="1" i="1" dirty="0">
              <a:latin typeface="微软雅黑" panose="020B0503020204020204" charset="-122"/>
              <a:ea typeface="微软雅黑" panose="020B0503020204020204" charset="-122"/>
            </a:endParaRPr>
          </a:p>
        </p:txBody>
      </p:sp>
      <p:sp>
        <p:nvSpPr>
          <p:cNvPr id="38" name="矩形 37"/>
          <p:cNvSpPr/>
          <p:nvPr/>
        </p:nvSpPr>
        <p:spPr>
          <a:xfrm>
            <a:off x="3291711" y="4537957"/>
            <a:ext cx="2480945" cy="443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Part </a:t>
            </a:r>
            <a:r>
              <a:rPr lang="en-US" altLang="zh-CN" sz="2000" b="1" i="1" dirty="0">
                <a:latin typeface="微软雅黑" panose="020B0503020204020204" charset="-122"/>
                <a:ea typeface="微软雅黑" panose="020B0503020204020204" charset="-122"/>
              </a:rPr>
              <a:t>3</a:t>
            </a:r>
            <a:endParaRPr lang="zh-CN" altLang="en-US" sz="2000" b="1" i="1" dirty="0">
              <a:latin typeface="微软雅黑" panose="020B0503020204020204" charset="-122"/>
              <a:ea typeface="微软雅黑" panose="020B0503020204020204" charset="-122"/>
            </a:endParaRPr>
          </a:p>
        </p:txBody>
      </p:sp>
      <p:sp>
        <p:nvSpPr>
          <p:cNvPr id="41" name="TextBox 13"/>
          <p:cNvSpPr txBox="1">
            <a:spLocks noChangeArrowheads="1"/>
          </p:cNvSpPr>
          <p:nvPr/>
        </p:nvSpPr>
        <p:spPr bwMode="auto">
          <a:xfrm>
            <a:off x="7432482" y="1905093"/>
            <a:ext cx="2120900" cy="307777"/>
          </a:xfrm>
          <a:prstGeom prst="rect">
            <a:avLst/>
          </a:prstGeom>
          <a:noFill/>
          <a:ln>
            <a:noFill/>
          </a:ln>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defRPr/>
            </a:pPr>
            <a:r>
              <a:rPr lang="zh-CN" altLang="en-US" sz="2000" b="1" dirty="0">
                <a:solidFill>
                  <a:schemeClr val="tx1">
                    <a:lumMod val="65000"/>
                    <a:lumOff val="35000"/>
                  </a:schemeClr>
                </a:solidFill>
                <a:latin typeface="微软雅黑" panose="020B0503020204020204" charset="-122"/>
                <a:ea typeface="微软雅黑" panose="020B0503020204020204" charset="-122"/>
                <a:sym typeface="Arial" panose="020B0604020202020204" pitchFamily="34" charset="0"/>
              </a:rPr>
              <a:t>人力资源管理制度</a:t>
            </a:r>
          </a:p>
        </p:txBody>
      </p:sp>
      <p:sp>
        <p:nvSpPr>
          <p:cNvPr id="42" name="TextBox 13"/>
          <p:cNvSpPr txBox="1">
            <a:spLocks noChangeArrowheads="1"/>
          </p:cNvSpPr>
          <p:nvPr/>
        </p:nvSpPr>
        <p:spPr bwMode="auto">
          <a:xfrm>
            <a:off x="7428519" y="3296731"/>
            <a:ext cx="2136398" cy="307777"/>
          </a:xfrm>
          <a:prstGeom prst="rect">
            <a:avLst/>
          </a:prstGeom>
          <a:noFill/>
          <a:ln>
            <a:noFill/>
          </a:ln>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defRPr/>
            </a:pPr>
            <a:r>
              <a:rPr lang="zh-CN" altLang="en-US" sz="20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企业行政管理制度</a:t>
            </a:r>
            <a:endParaRPr lang="en-US" altLang="zh-CN" sz="20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44" name="TextBox 13"/>
          <p:cNvSpPr txBox="1">
            <a:spLocks noChangeArrowheads="1"/>
          </p:cNvSpPr>
          <p:nvPr/>
        </p:nvSpPr>
        <p:spPr bwMode="auto">
          <a:xfrm>
            <a:off x="7297888" y="4655139"/>
            <a:ext cx="1925637" cy="307777"/>
          </a:xfrm>
          <a:prstGeom prst="rect">
            <a:avLst/>
          </a:prstGeom>
          <a:noFill/>
          <a:ln>
            <a:noFill/>
          </a:ln>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defRPr/>
            </a:pPr>
            <a:r>
              <a:rPr lang="zh-CN" altLang="en-US" sz="20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财务管理制度</a:t>
            </a:r>
            <a:endParaRPr lang="en-US" altLang="zh-CN" sz="20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29" name="矩形 27"/>
          <p:cNvSpPr>
            <a:spLocks noChangeArrowheads="1"/>
          </p:cNvSpPr>
          <p:nvPr/>
        </p:nvSpPr>
        <p:spPr bwMode="auto">
          <a:xfrm>
            <a:off x="980822" y="4509847"/>
            <a:ext cx="1719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2800" b="1" dirty="0">
                <a:solidFill>
                  <a:schemeClr val="bg1"/>
                </a:solidFill>
                <a:latin typeface="Arial" panose="020B0604020202020204" pitchFamily="34" charset="0"/>
                <a:ea typeface="微软雅黑" panose="020B0503020204020204" charset="-122"/>
                <a:sym typeface="Arial" panose="020B0604020202020204" pitchFamily="34" charset="0"/>
              </a:rPr>
              <a:t>企业制度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35" presetClass="entr" presetSubtype="0" fill="hold" nodeType="afterEffect">
                                  <p:stCondLst>
                                    <p:cond delay="0"/>
                                  </p:stCondLst>
                                  <p:childTnLst>
                                    <p:set>
                                      <p:cBhvr>
                                        <p:cTn id="22" dur="1" fill="hold">
                                          <p:stCondLst>
                                            <p:cond delay="0"/>
                                          </p:stCondLst>
                                        </p:cTn>
                                        <p:tgtEl>
                                          <p:spTgt spid="17416"/>
                                        </p:tgtEl>
                                        <p:attrNameLst>
                                          <p:attrName>style.visibility</p:attrName>
                                        </p:attrNameLst>
                                      </p:cBhvr>
                                      <p:to>
                                        <p:strVal val="visible"/>
                                      </p:to>
                                    </p:set>
                                    <p:animEffect transition="in" filter="fade">
                                      <p:cBhvr>
                                        <p:cTn id="23" dur="500"/>
                                        <p:tgtEl>
                                          <p:spTgt spid="17416"/>
                                        </p:tgtEl>
                                      </p:cBhvr>
                                    </p:animEffect>
                                    <p:anim calcmode="lin" valueType="num">
                                      <p:cBhvr>
                                        <p:cTn id="24" dur="500" fill="hold"/>
                                        <p:tgtEl>
                                          <p:spTgt spid="17416"/>
                                        </p:tgtEl>
                                        <p:attrNameLst>
                                          <p:attrName>style.rotation</p:attrName>
                                        </p:attrNameLst>
                                      </p:cBhvr>
                                      <p:tavLst>
                                        <p:tav tm="0">
                                          <p:val>
                                            <p:fltVal val="720"/>
                                          </p:val>
                                        </p:tav>
                                        <p:tav tm="100000">
                                          <p:val>
                                            <p:fltVal val="0"/>
                                          </p:val>
                                        </p:tav>
                                      </p:tavLst>
                                    </p:anim>
                                    <p:anim calcmode="lin" valueType="num">
                                      <p:cBhvr>
                                        <p:cTn id="25" dur="500" fill="hold"/>
                                        <p:tgtEl>
                                          <p:spTgt spid="17416"/>
                                        </p:tgtEl>
                                        <p:attrNameLst>
                                          <p:attrName>ppt_h</p:attrName>
                                        </p:attrNameLst>
                                      </p:cBhvr>
                                      <p:tavLst>
                                        <p:tav tm="0">
                                          <p:val>
                                            <p:fltVal val="0"/>
                                          </p:val>
                                        </p:tav>
                                        <p:tav tm="100000">
                                          <p:val>
                                            <p:strVal val="#ppt_h"/>
                                          </p:val>
                                        </p:tav>
                                      </p:tavLst>
                                    </p:anim>
                                    <p:anim calcmode="lin" valueType="num">
                                      <p:cBhvr>
                                        <p:cTn id="26" dur="500" fill="hold"/>
                                        <p:tgtEl>
                                          <p:spTgt spid="17416"/>
                                        </p:tgtEl>
                                        <p:attrNameLst>
                                          <p:attrName>ppt_w</p:attrName>
                                        </p:attrNameLst>
                                      </p:cBhvr>
                                      <p:tavLst>
                                        <p:tav tm="0">
                                          <p:val>
                                            <p:fltVal val="0"/>
                                          </p:val>
                                        </p:tav>
                                        <p:tav tm="100000">
                                          <p:val>
                                            <p:strVal val="#ppt_w"/>
                                          </p:val>
                                        </p:tav>
                                      </p:tavLst>
                                    </p:anim>
                                  </p:childTnLst>
                                </p:cTn>
                              </p:par>
                              <p:par>
                                <p:cTn id="27" presetID="35"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style.rotation</p:attrName>
                                        </p:attrNameLst>
                                      </p:cBhvr>
                                      <p:tavLst>
                                        <p:tav tm="0">
                                          <p:val>
                                            <p:fltVal val="720"/>
                                          </p:val>
                                        </p:tav>
                                        <p:tav tm="100000">
                                          <p:val>
                                            <p:fltVal val="0"/>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 calcmode="lin" valueType="num">
                                      <p:cBhvr>
                                        <p:cTn id="32" dur="500" fill="hold"/>
                                        <p:tgtEl>
                                          <p:spTgt spid="7"/>
                                        </p:tgtEl>
                                        <p:attrNameLst>
                                          <p:attrName>ppt_w</p:attrName>
                                        </p:attrNameLst>
                                      </p:cBhvr>
                                      <p:tavLst>
                                        <p:tav tm="0">
                                          <p:val>
                                            <p:fltVal val="0"/>
                                          </p:val>
                                        </p:tav>
                                        <p:tav tm="100000">
                                          <p:val>
                                            <p:strVal val="#ppt_w"/>
                                          </p:val>
                                        </p:tav>
                                      </p:tavLst>
                                    </p:anim>
                                  </p:childTnLst>
                                </p:cTn>
                              </p:par>
                              <p:par>
                                <p:cTn id="33" presetID="35"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anim calcmode="lin" valueType="num">
                                      <p:cBhvr>
                                        <p:cTn id="36" dur="500" fill="hold"/>
                                        <p:tgtEl>
                                          <p:spTgt spid="3"/>
                                        </p:tgtEl>
                                        <p:attrNameLst>
                                          <p:attrName>style.rotation</p:attrName>
                                        </p:attrNameLst>
                                      </p:cBhvr>
                                      <p:tavLst>
                                        <p:tav tm="0">
                                          <p:val>
                                            <p:fltVal val="720"/>
                                          </p:val>
                                        </p:tav>
                                        <p:tav tm="100000">
                                          <p:val>
                                            <p:fltVal val="0"/>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 calcmode="lin" valueType="num">
                                      <p:cBhvr>
                                        <p:cTn id="38" dur="500" fill="hold"/>
                                        <p:tgtEl>
                                          <p:spTgt spid="3"/>
                                        </p:tgtEl>
                                        <p:attrNameLst>
                                          <p:attrName>ppt_w</p:attrName>
                                        </p:attrNameLst>
                                      </p:cBhvr>
                                      <p:tavLst>
                                        <p:tav tm="0">
                                          <p:val>
                                            <p:fltVal val="0"/>
                                          </p:val>
                                        </p:tav>
                                        <p:tav tm="100000">
                                          <p:val>
                                            <p:strVal val="#ppt_w"/>
                                          </p:val>
                                        </p:tav>
                                      </p:tavLst>
                                    </p:anim>
                                  </p:childTnLst>
                                </p:cTn>
                              </p:par>
                            </p:childTnLst>
                          </p:cTn>
                        </p:par>
                        <p:par>
                          <p:cTn id="39" fill="hold">
                            <p:stCondLst>
                              <p:cond delay="15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inVertical)">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up)">
                                      <p:cBhvr>
                                        <p:cTn id="60" dur="500"/>
                                        <p:tgtEl>
                                          <p:spTgt spid="39"/>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up)">
                                      <p:cBhvr>
                                        <p:cTn id="63" dur="500"/>
                                        <p:tgtEl>
                                          <p:spTgt spid="43"/>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wipe(up)">
                                      <p:cBhvr>
                                        <p:cTn id="66" dur="500"/>
                                        <p:tgtEl>
                                          <p:spTgt spid="11"/>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up)">
                                      <p:cBhvr>
                                        <p:cTn id="69" dur="500"/>
                                        <p:tgtEl>
                                          <p:spTgt spid="16"/>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up)">
                                      <p:cBhvr>
                                        <p:cTn id="72" dur="500"/>
                                        <p:tgtEl>
                                          <p:spTgt spid="1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up)">
                                      <p:cBhvr>
                                        <p:cTn id="75" dur="500"/>
                                        <p:tgtEl>
                                          <p:spTgt spid="21"/>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wipe(up)">
                                      <p:cBhvr>
                                        <p:cTn id="78" dur="500"/>
                                        <p:tgtEl>
                                          <p:spTgt spid="41"/>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wipe(up)">
                                      <p:cBhvr>
                                        <p:cTn id="81" dur="500"/>
                                        <p:tgtEl>
                                          <p:spTgt spid="42"/>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wipe(up)">
                                      <p:cBhvr>
                                        <p:cTn id="8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P spid="10" grpId="0" bldLvl="0" animBg="1"/>
      <p:bldP spid="39" grpId="0" bldLvl="0" animBg="1"/>
      <p:bldP spid="43" grpId="0" bldLvl="0" animBg="1"/>
      <p:bldP spid="11" grpId="0" bldLvl="0" animBg="1"/>
      <p:bldP spid="16" grpId="0"/>
      <p:bldP spid="18" grpId="0"/>
      <p:bldP spid="21" grpId="0"/>
      <p:bldP spid="34" grpId="0" bldLvl="0" animBg="1"/>
      <p:bldP spid="38" grpId="0" bldLvl="0" animBg="1"/>
      <p:bldP spid="41" grpId="0"/>
      <p:bldP spid="42" grpId="0"/>
      <p:bldP spid="44"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a:spLocks noChangeArrowheads="1"/>
          </p:cNvSpPr>
          <p:nvPr/>
        </p:nvSpPr>
        <p:spPr bwMode="auto">
          <a:xfrm>
            <a:off x="12644211" y="379498"/>
            <a:ext cx="6775512" cy="144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8795" b="1" dirty="0">
                <a:solidFill>
                  <a:srgbClr val="EBD5D5"/>
                </a:solidFill>
                <a:latin typeface="Arial Black" panose="020B0A04020102020204" pitchFamily="34" charset="0"/>
                <a:ea typeface="微软雅黑" panose="020B0503020204020204" charset="-122"/>
                <a:sym typeface="Arial" panose="020B0604020202020204" pitchFamily="34" charset="0"/>
              </a:rPr>
              <a:t>CONTENT</a:t>
            </a:r>
            <a:endParaRPr lang="zh-CN" altLang="en-US" sz="8795" b="1" dirty="0">
              <a:solidFill>
                <a:srgbClr val="EBD5D5"/>
              </a:solidFill>
              <a:latin typeface="Arial Black" panose="020B0A04020102020204" pitchFamily="34" charset="0"/>
              <a:ea typeface="微软雅黑" panose="020B0503020204020204" charset="-122"/>
              <a:sym typeface="Arial" panose="020B0604020202020204" pitchFamily="34" charset="0"/>
            </a:endParaRPr>
          </a:p>
        </p:txBody>
      </p:sp>
      <p:sp>
        <p:nvSpPr>
          <p:cNvPr id="5" name="矩形 4"/>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11569" y="382581"/>
            <a:ext cx="248094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effectLst>
                  <a:outerShdw blurRad="38100" dist="38100" dir="2700000" algn="tl">
                    <a:srgbClr val="000000">
                      <a:alpha val="43137"/>
                    </a:srgbClr>
                  </a:outerShdw>
                </a:effectLst>
                <a:latin typeface="微软雅黑" panose="020B0503020204020204" charset="-122"/>
                <a:ea typeface="微软雅黑" panose="020B0503020204020204" charset="-122"/>
              </a:rPr>
              <a:t>Part </a:t>
            </a:r>
            <a:r>
              <a:rPr lang="en-US" altLang="zh-CN" sz="2800" b="1" i="1" dirty="0">
                <a:effectLst>
                  <a:outerShdw blurRad="38100" dist="38100" dir="2700000" algn="tl">
                    <a:srgbClr val="000000">
                      <a:alpha val="43137"/>
                    </a:srgbClr>
                  </a:outerShdw>
                </a:effectLst>
                <a:latin typeface="微软雅黑" panose="020B0503020204020204" charset="-122"/>
                <a:ea typeface="微软雅黑" panose="020B0503020204020204" charset="-122"/>
              </a:rPr>
              <a:t>2</a:t>
            </a:r>
            <a:endParaRPr lang="zh-CN" altLang="en-US" sz="2800" b="1" i="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416" name="组合 24"/>
          <p:cNvGrpSpPr/>
          <p:nvPr/>
        </p:nvGrpSpPr>
        <p:grpSpPr bwMode="auto">
          <a:xfrm>
            <a:off x="1684696" y="1518701"/>
            <a:ext cx="2597150" cy="2138362"/>
            <a:chOff x="4661650" y="1692004"/>
            <a:chExt cx="2597420" cy="2138037"/>
          </a:xfrm>
        </p:grpSpPr>
        <p:sp>
          <p:nvSpPr>
            <p:cNvPr id="26" name="等腰三角形 4"/>
            <p:cNvSpPr/>
            <p:nvPr/>
          </p:nvSpPr>
          <p:spPr>
            <a:xfrm>
              <a:off x="4661650" y="169200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8F8F8"/>
                </a:solidFill>
                <a:latin typeface="Arial" panose="020B0604020202020204" pitchFamily="34" charset="0"/>
                <a:ea typeface="微软雅黑" panose="020B0503020204020204" charset="-122"/>
                <a:sym typeface="Arial" panose="020B0604020202020204" pitchFamily="34" charset="0"/>
              </a:endParaRPr>
            </a:p>
          </p:txBody>
        </p:sp>
        <p:sp>
          <p:nvSpPr>
            <p:cNvPr id="27" name="Freeform 11"/>
            <p:cNvSpPr>
              <a:spLocks noEditPoints="1"/>
            </p:cNvSpPr>
            <p:nvPr/>
          </p:nvSpPr>
          <p:spPr bwMode="auto">
            <a:xfrm>
              <a:off x="6060382" y="1945965"/>
              <a:ext cx="393741" cy="396815"/>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grpSp>
        <p:nvGrpSpPr>
          <p:cNvPr id="3" name="组合 28"/>
          <p:cNvGrpSpPr/>
          <p:nvPr/>
        </p:nvGrpSpPr>
        <p:grpSpPr>
          <a:xfrm>
            <a:off x="1111448" y="3382590"/>
            <a:ext cx="2304287" cy="2597420"/>
            <a:chOff x="4294492" y="3516642"/>
            <a:chExt cx="2138037" cy="2597420"/>
          </a:xfrm>
          <a:solidFill>
            <a:srgbClr val="4793BD"/>
          </a:solidFill>
        </p:grpSpPr>
        <p:sp>
          <p:nvSpPr>
            <p:cNvPr id="30" name="等腰三角形 4"/>
            <p:cNvSpPr/>
            <p:nvPr/>
          </p:nvSpPr>
          <p:spPr>
            <a:xfrm rot="14484188">
              <a:off x="4064801" y="3746333"/>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2" name="Freeform 6"/>
            <p:cNvSpPr/>
            <p:nvPr/>
          </p:nvSpPr>
          <p:spPr bwMode="auto">
            <a:xfrm>
              <a:off x="4755177" y="4222488"/>
              <a:ext cx="380290" cy="364017"/>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grpSp>
        <p:nvGrpSpPr>
          <p:cNvPr id="7" name="组合 33"/>
          <p:cNvGrpSpPr/>
          <p:nvPr/>
        </p:nvGrpSpPr>
        <p:grpSpPr>
          <a:xfrm>
            <a:off x="3330220" y="2950491"/>
            <a:ext cx="2286387" cy="2597420"/>
            <a:chOff x="6376042" y="3084543"/>
            <a:chExt cx="2138037" cy="2597420"/>
          </a:xfrm>
          <a:solidFill>
            <a:srgbClr val="4793BD"/>
          </a:solidFill>
        </p:grpSpPr>
        <p:sp>
          <p:nvSpPr>
            <p:cNvPr id="35" name="等腰三角形 4"/>
            <p:cNvSpPr/>
            <p:nvPr/>
          </p:nvSpPr>
          <p:spPr>
            <a:xfrm rot="7339029">
              <a:off x="6146351" y="331423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6" name="Freeform 21"/>
            <p:cNvSpPr>
              <a:spLocks noEditPoints="1"/>
            </p:cNvSpPr>
            <p:nvPr/>
          </p:nvSpPr>
          <p:spPr bwMode="auto">
            <a:xfrm>
              <a:off x="7432626" y="4223495"/>
              <a:ext cx="394115" cy="409544"/>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sp>
        <p:nvSpPr>
          <p:cNvPr id="39" name="椭圆 38"/>
          <p:cNvSpPr/>
          <p:nvPr/>
        </p:nvSpPr>
        <p:spPr>
          <a:xfrm>
            <a:off x="5550754" y="2897569"/>
            <a:ext cx="375920" cy="376555"/>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6" name="文本框 15"/>
          <p:cNvSpPr txBox="1"/>
          <p:nvPr/>
        </p:nvSpPr>
        <p:spPr>
          <a:xfrm>
            <a:off x="6141431" y="3033044"/>
            <a:ext cx="5266797" cy="587340"/>
          </a:xfrm>
          <a:prstGeom prst="rect">
            <a:avLst/>
          </a:prstGeom>
          <a:noFill/>
        </p:spPr>
        <p:txBody>
          <a:bodyPr wrap="square" rtlCol="0">
            <a:spAutoFit/>
          </a:bodyPr>
          <a:lstStyle/>
          <a:p>
            <a:pPr>
              <a:lnSpc>
                <a:spcPct val="150000"/>
              </a:lnSpc>
            </a:pPr>
            <a:r>
              <a:rPr lang="en-US" altLang="zh-CN" sz="2400" dirty="0"/>
              <a:t>Human resource management system</a:t>
            </a:r>
            <a:endParaRPr lang="en-US" altLang="zh-CN" sz="2400" b="1" dirty="0">
              <a:solidFill>
                <a:srgbClr val="040404"/>
              </a:solidFill>
              <a:latin typeface="微软雅黑" panose="020B0503020204020204" charset="-122"/>
              <a:ea typeface="微软雅黑" panose="020B0503020204020204" charset="-122"/>
              <a:sym typeface="+mn-ea"/>
            </a:endParaRPr>
          </a:p>
        </p:txBody>
      </p:sp>
      <p:sp>
        <p:nvSpPr>
          <p:cNvPr id="34" name="矩形 33"/>
          <p:cNvSpPr/>
          <p:nvPr/>
        </p:nvSpPr>
        <p:spPr>
          <a:xfrm>
            <a:off x="1893766" y="2226970"/>
            <a:ext cx="2480945" cy="443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Part </a:t>
            </a:r>
            <a:r>
              <a:rPr lang="en-US" altLang="zh-CN" sz="2000" b="1" i="1" dirty="0">
                <a:latin typeface="微软雅黑" panose="020B0503020204020204" charset="-122"/>
                <a:ea typeface="微软雅黑" panose="020B0503020204020204" charset="-122"/>
              </a:rPr>
              <a:t>1</a:t>
            </a:r>
            <a:endParaRPr lang="zh-CN" altLang="en-US" sz="2000" b="1" i="1" dirty="0">
              <a:latin typeface="微软雅黑" panose="020B0503020204020204" charset="-122"/>
              <a:ea typeface="微软雅黑" panose="020B0503020204020204" charset="-122"/>
            </a:endParaRPr>
          </a:p>
        </p:txBody>
      </p:sp>
      <p:sp>
        <p:nvSpPr>
          <p:cNvPr id="38" name="矩形 37"/>
          <p:cNvSpPr/>
          <p:nvPr/>
        </p:nvSpPr>
        <p:spPr>
          <a:xfrm>
            <a:off x="3291711" y="4537957"/>
            <a:ext cx="2480945" cy="443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Part </a:t>
            </a:r>
            <a:r>
              <a:rPr lang="en-US" altLang="zh-CN" sz="2000" b="1" i="1" dirty="0">
                <a:latin typeface="微软雅黑" panose="020B0503020204020204" charset="-122"/>
                <a:ea typeface="微软雅黑" panose="020B0503020204020204" charset="-122"/>
              </a:rPr>
              <a:t>3</a:t>
            </a:r>
            <a:endParaRPr lang="zh-CN" altLang="en-US" sz="2000" b="1" i="1" dirty="0">
              <a:latin typeface="微软雅黑" panose="020B0503020204020204" charset="-122"/>
              <a:ea typeface="微软雅黑" panose="020B0503020204020204" charset="-122"/>
            </a:endParaRPr>
          </a:p>
        </p:txBody>
      </p:sp>
      <p:sp>
        <p:nvSpPr>
          <p:cNvPr id="41" name="TextBox 13"/>
          <p:cNvSpPr txBox="1">
            <a:spLocks noChangeArrowheads="1"/>
          </p:cNvSpPr>
          <p:nvPr/>
        </p:nvSpPr>
        <p:spPr bwMode="auto">
          <a:xfrm>
            <a:off x="5734310" y="2601778"/>
            <a:ext cx="4367632" cy="492443"/>
          </a:xfrm>
          <a:prstGeom prst="rect">
            <a:avLst/>
          </a:prstGeom>
          <a:noFill/>
          <a:ln>
            <a:noFill/>
          </a:ln>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defRPr/>
            </a:pPr>
            <a:r>
              <a:rPr lang="zh-CN" altLang="en-US" sz="3200" b="1" dirty="0">
                <a:solidFill>
                  <a:schemeClr val="tx1">
                    <a:lumMod val="65000"/>
                    <a:lumOff val="35000"/>
                  </a:schemeClr>
                </a:solidFill>
                <a:latin typeface="微软雅黑" panose="020B0503020204020204" charset="-122"/>
                <a:ea typeface="微软雅黑" panose="020B0503020204020204" charset="-122"/>
                <a:sym typeface="Arial" panose="020B0604020202020204" pitchFamily="34" charset="0"/>
              </a:rPr>
              <a:t>人力资源管理制度</a:t>
            </a:r>
          </a:p>
        </p:txBody>
      </p:sp>
      <p:sp>
        <p:nvSpPr>
          <p:cNvPr id="29" name="矩形 27"/>
          <p:cNvSpPr>
            <a:spLocks noChangeArrowheads="1"/>
          </p:cNvSpPr>
          <p:nvPr/>
        </p:nvSpPr>
        <p:spPr bwMode="auto">
          <a:xfrm>
            <a:off x="980822" y="4509847"/>
            <a:ext cx="1719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2800" b="1" dirty="0">
                <a:solidFill>
                  <a:schemeClr val="bg1"/>
                </a:solidFill>
                <a:latin typeface="Arial" panose="020B0604020202020204" pitchFamily="34" charset="0"/>
                <a:ea typeface="微软雅黑" panose="020B0503020204020204" charset="-122"/>
                <a:sym typeface="Arial" panose="020B0604020202020204" pitchFamily="34" charset="0"/>
              </a:rPr>
              <a:t>企业制度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35" presetClass="entr" presetSubtype="0" fill="hold" nodeType="afterEffect">
                                  <p:stCondLst>
                                    <p:cond delay="0"/>
                                  </p:stCondLst>
                                  <p:childTnLst>
                                    <p:set>
                                      <p:cBhvr>
                                        <p:cTn id="22" dur="1" fill="hold">
                                          <p:stCondLst>
                                            <p:cond delay="0"/>
                                          </p:stCondLst>
                                        </p:cTn>
                                        <p:tgtEl>
                                          <p:spTgt spid="17416"/>
                                        </p:tgtEl>
                                        <p:attrNameLst>
                                          <p:attrName>style.visibility</p:attrName>
                                        </p:attrNameLst>
                                      </p:cBhvr>
                                      <p:to>
                                        <p:strVal val="visible"/>
                                      </p:to>
                                    </p:set>
                                    <p:animEffect transition="in" filter="fade">
                                      <p:cBhvr>
                                        <p:cTn id="23" dur="500"/>
                                        <p:tgtEl>
                                          <p:spTgt spid="17416"/>
                                        </p:tgtEl>
                                      </p:cBhvr>
                                    </p:animEffect>
                                    <p:anim calcmode="lin" valueType="num">
                                      <p:cBhvr>
                                        <p:cTn id="24" dur="500" fill="hold"/>
                                        <p:tgtEl>
                                          <p:spTgt spid="17416"/>
                                        </p:tgtEl>
                                        <p:attrNameLst>
                                          <p:attrName>style.rotation</p:attrName>
                                        </p:attrNameLst>
                                      </p:cBhvr>
                                      <p:tavLst>
                                        <p:tav tm="0">
                                          <p:val>
                                            <p:fltVal val="720"/>
                                          </p:val>
                                        </p:tav>
                                        <p:tav tm="100000">
                                          <p:val>
                                            <p:fltVal val="0"/>
                                          </p:val>
                                        </p:tav>
                                      </p:tavLst>
                                    </p:anim>
                                    <p:anim calcmode="lin" valueType="num">
                                      <p:cBhvr>
                                        <p:cTn id="25" dur="500" fill="hold"/>
                                        <p:tgtEl>
                                          <p:spTgt spid="17416"/>
                                        </p:tgtEl>
                                        <p:attrNameLst>
                                          <p:attrName>ppt_h</p:attrName>
                                        </p:attrNameLst>
                                      </p:cBhvr>
                                      <p:tavLst>
                                        <p:tav tm="0">
                                          <p:val>
                                            <p:fltVal val="0"/>
                                          </p:val>
                                        </p:tav>
                                        <p:tav tm="100000">
                                          <p:val>
                                            <p:strVal val="#ppt_h"/>
                                          </p:val>
                                        </p:tav>
                                      </p:tavLst>
                                    </p:anim>
                                    <p:anim calcmode="lin" valueType="num">
                                      <p:cBhvr>
                                        <p:cTn id="26" dur="500" fill="hold"/>
                                        <p:tgtEl>
                                          <p:spTgt spid="17416"/>
                                        </p:tgtEl>
                                        <p:attrNameLst>
                                          <p:attrName>ppt_w</p:attrName>
                                        </p:attrNameLst>
                                      </p:cBhvr>
                                      <p:tavLst>
                                        <p:tav tm="0">
                                          <p:val>
                                            <p:fltVal val="0"/>
                                          </p:val>
                                        </p:tav>
                                        <p:tav tm="100000">
                                          <p:val>
                                            <p:strVal val="#ppt_w"/>
                                          </p:val>
                                        </p:tav>
                                      </p:tavLst>
                                    </p:anim>
                                  </p:childTnLst>
                                </p:cTn>
                              </p:par>
                              <p:par>
                                <p:cTn id="27" presetID="35"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style.rotation</p:attrName>
                                        </p:attrNameLst>
                                      </p:cBhvr>
                                      <p:tavLst>
                                        <p:tav tm="0">
                                          <p:val>
                                            <p:fltVal val="720"/>
                                          </p:val>
                                        </p:tav>
                                        <p:tav tm="100000">
                                          <p:val>
                                            <p:fltVal val="0"/>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 calcmode="lin" valueType="num">
                                      <p:cBhvr>
                                        <p:cTn id="32" dur="500" fill="hold"/>
                                        <p:tgtEl>
                                          <p:spTgt spid="7"/>
                                        </p:tgtEl>
                                        <p:attrNameLst>
                                          <p:attrName>ppt_w</p:attrName>
                                        </p:attrNameLst>
                                      </p:cBhvr>
                                      <p:tavLst>
                                        <p:tav tm="0">
                                          <p:val>
                                            <p:fltVal val="0"/>
                                          </p:val>
                                        </p:tav>
                                        <p:tav tm="100000">
                                          <p:val>
                                            <p:strVal val="#ppt_w"/>
                                          </p:val>
                                        </p:tav>
                                      </p:tavLst>
                                    </p:anim>
                                  </p:childTnLst>
                                </p:cTn>
                              </p:par>
                              <p:par>
                                <p:cTn id="33" presetID="35"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anim calcmode="lin" valueType="num">
                                      <p:cBhvr>
                                        <p:cTn id="36" dur="500" fill="hold"/>
                                        <p:tgtEl>
                                          <p:spTgt spid="3"/>
                                        </p:tgtEl>
                                        <p:attrNameLst>
                                          <p:attrName>style.rotation</p:attrName>
                                        </p:attrNameLst>
                                      </p:cBhvr>
                                      <p:tavLst>
                                        <p:tav tm="0">
                                          <p:val>
                                            <p:fltVal val="720"/>
                                          </p:val>
                                        </p:tav>
                                        <p:tav tm="100000">
                                          <p:val>
                                            <p:fltVal val="0"/>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 calcmode="lin" valueType="num">
                                      <p:cBhvr>
                                        <p:cTn id="38" dur="500" fill="hold"/>
                                        <p:tgtEl>
                                          <p:spTgt spid="3"/>
                                        </p:tgtEl>
                                        <p:attrNameLst>
                                          <p:attrName>ppt_w</p:attrName>
                                        </p:attrNameLst>
                                      </p:cBhvr>
                                      <p:tavLst>
                                        <p:tav tm="0">
                                          <p:val>
                                            <p:fltVal val="0"/>
                                          </p:val>
                                        </p:tav>
                                        <p:tav tm="100000">
                                          <p:val>
                                            <p:strVal val="#ppt_w"/>
                                          </p:val>
                                        </p:tav>
                                      </p:tavLst>
                                    </p:anim>
                                  </p:childTnLst>
                                </p:cTn>
                              </p:par>
                            </p:childTnLst>
                          </p:cTn>
                        </p:par>
                        <p:par>
                          <p:cTn id="39" fill="hold">
                            <p:stCondLst>
                              <p:cond delay="15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inVertical)">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up)">
                                      <p:cBhvr>
                                        <p:cTn id="60" dur="500"/>
                                        <p:tgtEl>
                                          <p:spTgt spid="39"/>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up)">
                                      <p:cBhvr>
                                        <p:cTn id="63" dur="500"/>
                                        <p:tgtEl>
                                          <p:spTgt spid="16"/>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P spid="10" grpId="0" bldLvl="0" animBg="1"/>
      <p:bldP spid="39" grpId="0" bldLvl="0" animBg="1"/>
      <p:bldP spid="16" grpId="0"/>
      <p:bldP spid="34" grpId="0" bldLvl="0" animBg="1"/>
      <p:bldP spid="38" grpId="0" bldLvl="0" animBg="1"/>
      <p:bldP spid="41"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282940" y="348795"/>
            <a:ext cx="328757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en-US" altLang="zh-CN"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Post division </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rPr>
              <a:t>部门岗位分工</a:t>
            </a:r>
          </a:p>
        </p:txBody>
      </p:sp>
      <p:grpSp>
        <p:nvGrpSpPr>
          <p:cNvPr id="35" name="组合 34">
            <a:extLst>
              <a:ext uri="{FF2B5EF4-FFF2-40B4-BE49-F238E27FC236}">
                <a16:creationId xmlns:a16="http://schemas.microsoft.com/office/drawing/2014/main" id="{6B539462-3B44-6717-F701-3D33C0FA14CE}"/>
              </a:ext>
            </a:extLst>
          </p:cNvPr>
          <p:cNvGrpSpPr/>
          <p:nvPr/>
        </p:nvGrpSpPr>
        <p:grpSpPr>
          <a:xfrm>
            <a:off x="718566" y="1183731"/>
            <a:ext cx="10513063" cy="3854752"/>
            <a:chOff x="718566" y="1183731"/>
            <a:chExt cx="10513063" cy="3854752"/>
          </a:xfrm>
        </p:grpSpPr>
        <p:sp>
          <p:nvSpPr>
            <p:cNvPr id="36" name="任意多边形: 形状 35">
              <a:extLst>
                <a:ext uri="{FF2B5EF4-FFF2-40B4-BE49-F238E27FC236}">
                  <a16:creationId xmlns:a16="http://schemas.microsoft.com/office/drawing/2014/main" id="{62ADACE8-FFDF-8D2B-15D7-C9B24CAFB5DC}"/>
                </a:ext>
              </a:extLst>
            </p:cNvPr>
            <p:cNvSpPr/>
            <p:nvPr/>
          </p:nvSpPr>
          <p:spPr>
            <a:xfrm>
              <a:off x="6114758" y="1183731"/>
              <a:ext cx="1122854" cy="578554"/>
            </a:xfrm>
            <a:custGeom>
              <a:avLst/>
              <a:gdLst>
                <a:gd name="connsiteX0" fmla="*/ 0 w 1122854"/>
                <a:gd name="connsiteY0" fmla="*/ 57855 h 578554"/>
                <a:gd name="connsiteX1" fmla="*/ 57855 w 1122854"/>
                <a:gd name="connsiteY1" fmla="*/ 0 h 578554"/>
                <a:gd name="connsiteX2" fmla="*/ 1064999 w 1122854"/>
                <a:gd name="connsiteY2" fmla="*/ 0 h 578554"/>
                <a:gd name="connsiteX3" fmla="*/ 1122854 w 1122854"/>
                <a:gd name="connsiteY3" fmla="*/ 57855 h 578554"/>
                <a:gd name="connsiteX4" fmla="*/ 1122854 w 1122854"/>
                <a:gd name="connsiteY4" fmla="*/ 520699 h 578554"/>
                <a:gd name="connsiteX5" fmla="*/ 1064999 w 1122854"/>
                <a:gd name="connsiteY5" fmla="*/ 578554 h 578554"/>
                <a:gd name="connsiteX6" fmla="*/ 57855 w 1122854"/>
                <a:gd name="connsiteY6" fmla="*/ 578554 h 578554"/>
                <a:gd name="connsiteX7" fmla="*/ 0 w 1122854"/>
                <a:gd name="connsiteY7" fmla="*/ 520699 h 578554"/>
                <a:gd name="connsiteX8" fmla="*/ 0 w 1122854"/>
                <a:gd name="connsiteY8" fmla="*/ 57855 h 57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854" h="578554">
                  <a:moveTo>
                    <a:pt x="0" y="57855"/>
                  </a:moveTo>
                  <a:cubicBezTo>
                    <a:pt x="0" y="25903"/>
                    <a:pt x="25903" y="0"/>
                    <a:pt x="57855" y="0"/>
                  </a:cubicBezTo>
                  <a:lnTo>
                    <a:pt x="1064999" y="0"/>
                  </a:lnTo>
                  <a:cubicBezTo>
                    <a:pt x="1096951" y="0"/>
                    <a:pt x="1122854" y="25903"/>
                    <a:pt x="1122854" y="57855"/>
                  </a:cubicBezTo>
                  <a:lnTo>
                    <a:pt x="1122854" y="520699"/>
                  </a:lnTo>
                  <a:cubicBezTo>
                    <a:pt x="1122854" y="552651"/>
                    <a:pt x="1096951" y="578554"/>
                    <a:pt x="1064999" y="578554"/>
                  </a:cubicBezTo>
                  <a:lnTo>
                    <a:pt x="57855" y="578554"/>
                  </a:lnTo>
                  <a:cubicBezTo>
                    <a:pt x="25903" y="578554"/>
                    <a:pt x="0" y="552651"/>
                    <a:pt x="0" y="520699"/>
                  </a:cubicBezTo>
                  <a:lnTo>
                    <a:pt x="0" y="5785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145" tIns="93145" rIns="93145" bIns="93145"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刘玉玉</a:t>
              </a:r>
            </a:p>
          </p:txBody>
        </p:sp>
        <p:sp>
          <p:nvSpPr>
            <p:cNvPr id="37" name="任意多边形: 形状 36">
              <a:extLst>
                <a:ext uri="{FF2B5EF4-FFF2-40B4-BE49-F238E27FC236}">
                  <a16:creationId xmlns:a16="http://schemas.microsoft.com/office/drawing/2014/main" id="{C33F9DD2-B687-7E7C-F5B0-FF90B06073DB}"/>
                </a:ext>
              </a:extLst>
            </p:cNvPr>
            <p:cNvSpPr/>
            <p:nvPr/>
          </p:nvSpPr>
          <p:spPr>
            <a:xfrm>
              <a:off x="4890106" y="1762286"/>
              <a:ext cx="1786079" cy="369606"/>
            </a:xfrm>
            <a:custGeom>
              <a:avLst/>
              <a:gdLst/>
              <a:ahLst/>
              <a:cxnLst/>
              <a:rect l="0" t="0" r="0" b="0"/>
              <a:pathLst>
                <a:path>
                  <a:moveTo>
                    <a:pt x="1786079" y="0"/>
                  </a:moveTo>
                  <a:lnTo>
                    <a:pt x="1786079" y="184803"/>
                  </a:lnTo>
                  <a:lnTo>
                    <a:pt x="0" y="184803"/>
                  </a:lnTo>
                  <a:lnTo>
                    <a:pt x="0" y="36960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任意多边形: 形状 37">
              <a:extLst>
                <a:ext uri="{FF2B5EF4-FFF2-40B4-BE49-F238E27FC236}">
                  <a16:creationId xmlns:a16="http://schemas.microsoft.com/office/drawing/2014/main" id="{4AA7A29B-135A-C846-B679-E5840B3058A7}"/>
                </a:ext>
              </a:extLst>
            </p:cNvPr>
            <p:cNvSpPr/>
            <p:nvPr/>
          </p:nvSpPr>
          <p:spPr>
            <a:xfrm>
              <a:off x="4328678" y="2131892"/>
              <a:ext cx="1122854" cy="578554"/>
            </a:xfrm>
            <a:custGeom>
              <a:avLst/>
              <a:gdLst>
                <a:gd name="connsiteX0" fmla="*/ 0 w 1122854"/>
                <a:gd name="connsiteY0" fmla="*/ 57855 h 578554"/>
                <a:gd name="connsiteX1" fmla="*/ 57855 w 1122854"/>
                <a:gd name="connsiteY1" fmla="*/ 0 h 578554"/>
                <a:gd name="connsiteX2" fmla="*/ 1064999 w 1122854"/>
                <a:gd name="connsiteY2" fmla="*/ 0 h 578554"/>
                <a:gd name="connsiteX3" fmla="*/ 1122854 w 1122854"/>
                <a:gd name="connsiteY3" fmla="*/ 57855 h 578554"/>
                <a:gd name="connsiteX4" fmla="*/ 1122854 w 1122854"/>
                <a:gd name="connsiteY4" fmla="*/ 520699 h 578554"/>
                <a:gd name="connsiteX5" fmla="*/ 1064999 w 1122854"/>
                <a:gd name="connsiteY5" fmla="*/ 578554 h 578554"/>
                <a:gd name="connsiteX6" fmla="*/ 57855 w 1122854"/>
                <a:gd name="connsiteY6" fmla="*/ 578554 h 578554"/>
                <a:gd name="connsiteX7" fmla="*/ 0 w 1122854"/>
                <a:gd name="connsiteY7" fmla="*/ 520699 h 578554"/>
                <a:gd name="connsiteX8" fmla="*/ 0 w 1122854"/>
                <a:gd name="connsiteY8" fmla="*/ 57855 h 57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854" h="578554">
                  <a:moveTo>
                    <a:pt x="0" y="57855"/>
                  </a:moveTo>
                  <a:cubicBezTo>
                    <a:pt x="0" y="25903"/>
                    <a:pt x="25903" y="0"/>
                    <a:pt x="57855" y="0"/>
                  </a:cubicBezTo>
                  <a:lnTo>
                    <a:pt x="1064999" y="0"/>
                  </a:lnTo>
                  <a:cubicBezTo>
                    <a:pt x="1096951" y="0"/>
                    <a:pt x="1122854" y="25903"/>
                    <a:pt x="1122854" y="57855"/>
                  </a:cubicBezTo>
                  <a:lnTo>
                    <a:pt x="1122854" y="520699"/>
                  </a:lnTo>
                  <a:cubicBezTo>
                    <a:pt x="1122854" y="552651"/>
                    <a:pt x="1096951" y="578554"/>
                    <a:pt x="1064999" y="578554"/>
                  </a:cubicBezTo>
                  <a:lnTo>
                    <a:pt x="57855" y="578554"/>
                  </a:lnTo>
                  <a:cubicBezTo>
                    <a:pt x="25903" y="578554"/>
                    <a:pt x="0" y="552651"/>
                    <a:pt x="0" y="520699"/>
                  </a:cubicBezTo>
                  <a:lnTo>
                    <a:pt x="0" y="57855"/>
                  </a:lnTo>
                  <a:close/>
                </a:path>
              </a:pathLst>
            </a:custGeom>
            <a:solidFill>
              <a:schemeClr val="tx1">
                <a:lumMod val="65000"/>
                <a:lumOff val="3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3145" tIns="93145" rIns="93145" bIns="93145"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吴杰鹏</a:t>
              </a:r>
            </a:p>
          </p:txBody>
        </p:sp>
        <p:sp>
          <p:nvSpPr>
            <p:cNvPr id="39" name="任意多边形: 形状 38">
              <a:extLst>
                <a:ext uri="{FF2B5EF4-FFF2-40B4-BE49-F238E27FC236}">
                  <a16:creationId xmlns:a16="http://schemas.microsoft.com/office/drawing/2014/main" id="{00CE56E5-7360-5F6E-9BA3-D38478BCF68E}"/>
                </a:ext>
              </a:extLst>
            </p:cNvPr>
            <p:cNvSpPr/>
            <p:nvPr/>
          </p:nvSpPr>
          <p:spPr>
            <a:xfrm>
              <a:off x="1635130" y="2710447"/>
              <a:ext cx="3254975" cy="299427"/>
            </a:xfrm>
            <a:custGeom>
              <a:avLst/>
              <a:gdLst/>
              <a:ahLst/>
              <a:cxnLst/>
              <a:rect l="0" t="0" r="0" b="0"/>
              <a:pathLst>
                <a:path>
                  <a:moveTo>
                    <a:pt x="3254975" y="0"/>
                  </a:moveTo>
                  <a:lnTo>
                    <a:pt x="3254975" y="149713"/>
                  </a:lnTo>
                  <a:lnTo>
                    <a:pt x="0" y="149713"/>
                  </a:lnTo>
                  <a:lnTo>
                    <a:pt x="0" y="29942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 name="任意多边形: 形状 39">
              <a:extLst>
                <a:ext uri="{FF2B5EF4-FFF2-40B4-BE49-F238E27FC236}">
                  <a16:creationId xmlns:a16="http://schemas.microsoft.com/office/drawing/2014/main" id="{13A46DEA-EB11-B6F4-E03A-726F275BCEFE}"/>
                </a:ext>
              </a:extLst>
            </p:cNvPr>
            <p:cNvSpPr/>
            <p:nvPr/>
          </p:nvSpPr>
          <p:spPr>
            <a:xfrm>
              <a:off x="718566" y="3009874"/>
              <a:ext cx="1833127" cy="52661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1">
                <a:lumMod val="20000"/>
                <a:lumOff val="8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2595" tIns="153314" rIns="162595" bIns="153314" numCol="1" spcCol="1270" anchor="ctr" anchorCtr="0">
              <a:noAutofit/>
            </a:bodyPr>
            <a:lstStyle/>
            <a:p>
              <a:pPr marL="0" lvl="0" indent="0" algn="ctr" defTabSz="889000">
                <a:lnSpc>
                  <a:spcPct val="90000"/>
                </a:lnSpc>
                <a:spcBef>
                  <a:spcPct val="0"/>
                </a:spcBef>
                <a:spcAft>
                  <a:spcPct val="35000"/>
                </a:spcAft>
                <a:buNone/>
              </a:pPr>
              <a:r>
                <a:rPr kumimoji="1" lang="zh-CN" altLang="en-US" sz="2000" b="1" kern="1200" dirty="0">
                  <a:solidFill>
                    <a:srgbClr val="6FAEC9"/>
                  </a:solidFill>
                  <a:latin typeface="微软雅黑" panose="020B0503020204020204" pitchFamily="34" charset="-122"/>
                  <a:ea typeface="微软雅黑" panose="020B0503020204020204" pitchFamily="34" charset="-122"/>
                  <a:sym typeface="Arial" panose="020B0604020202020204" pitchFamily="34" charset="0"/>
                </a:rPr>
                <a:t>招聘工作</a:t>
              </a:r>
              <a:endParaRPr lang="zh-CN" altLang="en-US" sz="2000" b="1" kern="1200" dirty="0">
                <a:latin typeface="微软雅黑" panose="020B0503020204020204" pitchFamily="34" charset="-122"/>
                <a:ea typeface="微软雅黑" panose="020B0503020204020204" pitchFamily="34" charset="-122"/>
              </a:endParaRPr>
            </a:p>
          </p:txBody>
        </p:sp>
        <p:sp>
          <p:nvSpPr>
            <p:cNvPr id="42" name="任意多边形: 形状 41">
              <a:extLst>
                <a:ext uri="{FF2B5EF4-FFF2-40B4-BE49-F238E27FC236}">
                  <a16:creationId xmlns:a16="http://schemas.microsoft.com/office/drawing/2014/main" id="{6866B65B-5AB0-ADBB-488E-FF25153B0ECD}"/>
                </a:ext>
              </a:extLst>
            </p:cNvPr>
            <p:cNvSpPr/>
            <p:nvPr/>
          </p:nvSpPr>
          <p:spPr>
            <a:xfrm>
              <a:off x="1413537" y="3835914"/>
              <a:ext cx="435948" cy="1202569"/>
            </a:xfrm>
            <a:custGeom>
              <a:avLst/>
              <a:gdLst>
                <a:gd name="connsiteX0" fmla="*/ 0 w 435948"/>
                <a:gd name="connsiteY0" fmla="*/ 72658 h 1202569"/>
                <a:gd name="connsiteX1" fmla="*/ 72658 w 435948"/>
                <a:gd name="connsiteY1" fmla="*/ 0 h 1202569"/>
                <a:gd name="connsiteX2" fmla="*/ 363290 w 435948"/>
                <a:gd name="connsiteY2" fmla="*/ 0 h 1202569"/>
                <a:gd name="connsiteX3" fmla="*/ 435948 w 435948"/>
                <a:gd name="connsiteY3" fmla="*/ 72658 h 1202569"/>
                <a:gd name="connsiteX4" fmla="*/ 435948 w 435948"/>
                <a:gd name="connsiteY4" fmla="*/ 1129911 h 1202569"/>
                <a:gd name="connsiteX5" fmla="*/ 363290 w 435948"/>
                <a:gd name="connsiteY5" fmla="*/ 1202569 h 1202569"/>
                <a:gd name="connsiteX6" fmla="*/ 72658 w 435948"/>
                <a:gd name="connsiteY6" fmla="*/ 1202569 h 1202569"/>
                <a:gd name="connsiteX7" fmla="*/ 0 w 435948"/>
                <a:gd name="connsiteY7" fmla="*/ 1129911 h 1202569"/>
                <a:gd name="connsiteX8" fmla="*/ 0 w 435948"/>
                <a:gd name="connsiteY8" fmla="*/ 72658 h 12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948" h="1202569">
                  <a:moveTo>
                    <a:pt x="0" y="72658"/>
                  </a:moveTo>
                  <a:cubicBezTo>
                    <a:pt x="0" y="32530"/>
                    <a:pt x="32530" y="0"/>
                    <a:pt x="72658" y="0"/>
                  </a:cubicBezTo>
                  <a:lnTo>
                    <a:pt x="363290" y="0"/>
                  </a:lnTo>
                  <a:cubicBezTo>
                    <a:pt x="403418" y="0"/>
                    <a:pt x="435948" y="32530"/>
                    <a:pt x="435948" y="72658"/>
                  </a:cubicBezTo>
                  <a:lnTo>
                    <a:pt x="435948" y="1129911"/>
                  </a:lnTo>
                  <a:cubicBezTo>
                    <a:pt x="435948" y="1170039"/>
                    <a:pt x="403418" y="1202569"/>
                    <a:pt x="363290" y="1202569"/>
                  </a:cubicBezTo>
                  <a:lnTo>
                    <a:pt x="72658" y="1202569"/>
                  </a:lnTo>
                  <a:cubicBezTo>
                    <a:pt x="32530" y="1202569"/>
                    <a:pt x="0" y="1170039"/>
                    <a:pt x="0" y="1129911"/>
                  </a:cubicBezTo>
                  <a:lnTo>
                    <a:pt x="0" y="72658"/>
                  </a:lnTo>
                  <a:close/>
                </a:path>
              </a:pathLst>
            </a:custGeom>
            <a:noFill/>
            <a:ln>
              <a:solidFill>
                <a:schemeClr val="accent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89861" tIns="89861" rIns="89861" bIns="89861"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lumMod val="75000"/>
                      <a:lumOff val="25000"/>
                    </a:schemeClr>
                  </a:solidFill>
                  <a:latin typeface="微软雅黑" panose="020B0503020204020204" pitchFamily="34" charset="-122"/>
                  <a:ea typeface="微软雅黑" panose="020B0503020204020204" pitchFamily="34" charset="-122"/>
                </a:rPr>
                <a:t>黄秋彤</a:t>
              </a:r>
            </a:p>
          </p:txBody>
        </p:sp>
        <p:sp>
          <p:nvSpPr>
            <p:cNvPr id="45" name="任意多边形: 形状 44">
              <a:extLst>
                <a:ext uri="{FF2B5EF4-FFF2-40B4-BE49-F238E27FC236}">
                  <a16:creationId xmlns:a16="http://schemas.microsoft.com/office/drawing/2014/main" id="{0B5A0494-4209-E6AD-B9D1-DD2B2F95C0B0}"/>
                </a:ext>
              </a:extLst>
            </p:cNvPr>
            <p:cNvSpPr/>
            <p:nvPr/>
          </p:nvSpPr>
          <p:spPr>
            <a:xfrm>
              <a:off x="3805114" y="2710447"/>
              <a:ext cx="1084991" cy="299427"/>
            </a:xfrm>
            <a:custGeom>
              <a:avLst/>
              <a:gdLst/>
              <a:ahLst/>
              <a:cxnLst/>
              <a:rect l="0" t="0" r="0" b="0"/>
              <a:pathLst>
                <a:path>
                  <a:moveTo>
                    <a:pt x="1084991" y="0"/>
                  </a:moveTo>
                  <a:lnTo>
                    <a:pt x="1084991" y="149713"/>
                  </a:lnTo>
                  <a:lnTo>
                    <a:pt x="0" y="149713"/>
                  </a:lnTo>
                  <a:lnTo>
                    <a:pt x="0" y="29942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任意多边形: 形状 45">
              <a:extLst>
                <a:ext uri="{FF2B5EF4-FFF2-40B4-BE49-F238E27FC236}">
                  <a16:creationId xmlns:a16="http://schemas.microsoft.com/office/drawing/2014/main" id="{5C4E3056-7288-035C-1AAB-361B5FA7BB06}"/>
                </a:ext>
              </a:extLst>
            </p:cNvPr>
            <p:cNvSpPr/>
            <p:nvPr/>
          </p:nvSpPr>
          <p:spPr>
            <a:xfrm>
              <a:off x="2888550" y="3009874"/>
              <a:ext cx="1833127" cy="52661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1">
                <a:lumMod val="20000"/>
                <a:lumOff val="8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2595" tIns="153314" rIns="162595" bIns="153314" numCol="1" spcCol="1270" anchor="ctr" anchorCtr="0">
              <a:noAutofit/>
            </a:bodyPr>
            <a:lstStyle/>
            <a:p>
              <a:pPr marL="0" lvl="0" indent="0" algn="ctr" defTabSz="889000">
                <a:lnSpc>
                  <a:spcPct val="90000"/>
                </a:lnSpc>
                <a:spcBef>
                  <a:spcPct val="0"/>
                </a:spcBef>
                <a:spcAft>
                  <a:spcPct val="35000"/>
                </a:spcAft>
                <a:buNone/>
              </a:pPr>
              <a:r>
                <a:rPr kumimoji="1" lang="zh-CN" altLang="en-US" sz="2000" b="1" kern="1200" dirty="0">
                  <a:solidFill>
                    <a:srgbClr val="6FAEC9"/>
                  </a:solidFill>
                  <a:latin typeface="微软雅黑" panose="020B0503020204020204" pitchFamily="34" charset="-122"/>
                  <a:ea typeface="微软雅黑" panose="020B0503020204020204" pitchFamily="34" charset="-122"/>
                  <a:sym typeface="Arial" panose="020B0604020202020204" pitchFamily="34" charset="0"/>
                </a:rPr>
                <a:t>薪酬考勤</a:t>
              </a:r>
              <a:endParaRPr lang="zh-CN" altLang="en-US" sz="2000" b="1" kern="1200" dirty="0">
                <a:latin typeface="微软雅黑" panose="020B0503020204020204" pitchFamily="34" charset="-122"/>
                <a:ea typeface="微软雅黑" panose="020B0503020204020204" pitchFamily="34" charset="-122"/>
              </a:endParaRPr>
            </a:p>
          </p:txBody>
        </p:sp>
        <p:sp>
          <p:nvSpPr>
            <p:cNvPr id="47" name="任意多边形: 形状 46">
              <a:extLst>
                <a:ext uri="{FF2B5EF4-FFF2-40B4-BE49-F238E27FC236}">
                  <a16:creationId xmlns:a16="http://schemas.microsoft.com/office/drawing/2014/main" id="{84A53BBB-2E9D-A9FB-6310-C3095711FB17}"/>
                </a:ext>
              </a:extLst>
            </p:cNvPr>
            <p:cNvSpPr/>
            <p:nvPr/>
          </p:nvSpPr>
          <p:spPr>
            <a:xfrm>
              <a:off x="3759394" y="3536486"/>
              <a:ext cx="91440" cy="299427"/>
            </a:xfrm>
            <a:custGeom>
              <a:avLst/>
              <a:gdLst/>
              <a:ahLst/>
              <a:cxnLst/>
              <a:rect l="0" t="0" r="0" b="0"/>
              <a:pathLst>
                <a:path>
                  <a:moveTo>
                    <a:pt x="45720" y="0"/>
                  </a:moveTo>
                  <a:lnTo>
                    <a:pt x="45720" y="29942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任意多边形: 形状 47">
              <a:extLst>
                <a:ext uri="{FF2B5EF4-FFF2-40B4-BE49-F238E27FC236}">
                  <a16:creationId xmlns:a16="http://schemas.microsoft.com/office/drawing/2014/main" id="{7D754C54-3590-D317-22AB-383986A65A2B}"/>
                </a:ext>
              </a:extLst>
            </p:cNvPr>
            <p:cNvSpPr/>
            <p:nvPr/>
          </p:nvSpPr>
          <p:spPr>
            <a:xfrm>
              <a:off x="3587139" y="3835914"/>
              <a:ext cx="435948" cy="1202569"/>
            </a:xfrm>
            <a:custGeom>
              <a:avLst/>
              <a:gdLst>
                <a:gd name="connsiteX0" fmla="*/ 0 w 435948"/>
                <a:gd name="connsiteY0" fmla="*/ 43595 h 1202569"/>
                <a:gd name="connsiteX1" fmla="*/ 43595 w 435948"/>
                <a:gd name="connsiteY1" fmla="*/ 0 h 1202569"/>
                <a:gd name="connsiteX2" fmla="*/ 392353 w 435948"/>
                <a:gd name="connsiteY2" fmla="*/ 0 h 1202569"/>
                <a:gd name="connsiteX3" fmla="*/ 435948 w 435948"/>
                <a:gd name="connsiteY3" fmla="*/ 43595 h 1202569"/>
                <a:gd name="connsiteX4" fmla="*/ 435948 w 435948"/>
                <a:gd name="connsiteY4" fmla="*/ 1158974 h 1202569"/>
                <a:gd name="connsiteX5" fmla="*/ 392353 w 435948"/>
                <a:gd name="connsiteY5" fmla="*/ 1202569 h 1202569"/>
                <a:gd name="connsiteX6" fmla="*/ 43595 w 435948"/>
                <a:gd name="connsiteY6" fmla="*/ 1202569 h 1202569"/>
                <a:gd name="connsiteX7" fmla="*/ 0 w 435948"/>
                <a:gd name="connsiteY7" fmla="*/ 1158974 h 1202569"/>
                <a:gd name="connsiteX8" fmla="*/ 0 w 435948"/>
                <a:gd name="connsiteY8" fmla="*/ 43595 h 12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948" h="1202569">
                  <a:moveTo>
                    <a:pt x="0" y="43595"/>
                  </a:moveTo>
                  <a:cubicBezTo>
                    <a:pt x="0" y="19518"/>
                    <a:pt x="19518" y="0"/>
                    <a:pt x="43595" y="0"/>
                  </a:cubicBezTo>
                  <a:lnTo>
                    <a:pt x="392353" y="0"/>
                  </a:lnTo>
                  <a:cubicBezTo>
                    <a:pt x="416430" y="0"/>
                    <a:pt x="435948" y="19518"/>
                    <a:pt x="435948" y="43595"/>
                  </a:cubicBezTo>
                  <a:lnTo>
                    <a:pt x="435948" y="1158974"/>
                  </a:lnTo>
                  <a:cubicBezTo>
                    <a:pt x="435948" y="1183051"/>
                    <a:pt x="416430" y="1202569"/>
                    <a:pt x="392353" y="1202569"/>
                  </a:cubicBezTo>
                  <a:lnTo>
                    <a:pt x="43595" y="1202569"/>
                  </a:lnTo>
                  <a:cubicBezTo>
                    <a:pt x="19518" y="1202569"/>
                    <a:pt x="0" y="1183051"/>
                    <a:pt x="0" y="1158974"/>
                  </a:cubicBezTo>
                  <a:lnTo>
                    <a:pt x="0" y="43595"/>
                  </a:lnTo>
                  <a:close/>
                </a:path>
              </a:pathLst>
            </a:custGeom>
            <a:noFill/>
            <a:ln>
              <a:solidFill>
                <a:schemeClr val="accent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81348" tIns="81348" rIns="81348" bIns="81348"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lumMod val="75000"/>
                      <a:lumOff val="25000"/>
                    </a:schemeClr>
                  </a:solidFill>
                  <a:latin typeface="微软雅黑" panose="020B0503020204020204" pitchFamily="34" charset="-122"/>
                  <a:ea typeface="微软雅黑" panose="020B0503020204020204" pitchFamily="34" charset="-122"/>
                </a:rPr>
                <a:t>林佳如</a:t>
              </a:r>
            </a:p>
          </p:txBody>
        </p:sp>
        <p:sp>
          <p:nvSpPr>
            <p:cNvPr id="49" name="任意多边形: 形状 48">
              <a:extLst>
                <a:ext uri="{FF2B5EF4-FFF2-40B4-BE49-F238E27FC236}">
                  <a16:creationId xmlns:a16="http://schemas.microsoft.com/office/drawing/2014/main" id="{EDAF00EB-F2FF-94E4-C154-A933BF32FC51}"/>
                </a:ext>
              </a:extLst>
            </p:cNvPr>
            <p:cNvSpPr/>
            <p:nvPr/>
          </p:nvSpPr>
          <p:spPr>
            <a:xfrm>
              <a:off x="4890106" y="2710447"/>
              <a:ext cx="1084991" cy="299427"/>
            </a:xfrm>
            <a:custGeom>
              <a:avLst/>
              <a:gdLst/>
              <a:ahLst/>
              <a:cxnLst/>
              <a:rect l="0" t="0" r="0" b="0"/>
              <a:pathLst>
                <a:path>
                  <a:moveTo>
                    <a:pt x="0" y="0"/>
                  </a:moveTo>
                  <a:lnTo>
                    <a:pt x="0" y="149713"/>
                  </a:lnTo>
                  <a:lnTo>
                    <a:pt x="1084991" y="149713"/>
                  </a:lnTo>
                  <a:lnTo>
                    <a:pt x="1084991" y="29942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0" name="任意多边形: 形状 49">
              <a:extLst>
                <a:ext uri="{FF2B5EF4-FFF2-40B4-BE49-F238E27FC236}">
                  <a16:creationId xmlns:a16="http://schemas.microsoft.com/office/drawing/2014/main" id="{9D2F2F40-4842-12A1-D1AC-94B050DF2B08}"/>
                </a:ext>
              </a:extLst>
            </p:cNvPr>
            <p:cNvSpPr/>
            <p:nvPr/>
          </p:nvSpPr>
          <p:spPr>
            <a:xfrm>
              <a:off x="5058534" y="3009874"/>
              <a:ext cx="1833127" cy="52661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1">
                <a:lumMod val="20000"/>
                <a:lumOff val="8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2595" tIns="153314" rIns="162595" bIns="153314" numCol="1" spcCol="1270" anchor="ctr" anchorCtr="0">
              <a:noAutofit/>
            </a:bodyPr>
            <a:lstStyle/>
            <a:p>
              <a:pPr marL="0" lvl="0" indent="0" algn="ctr" defTabSz="889000">
                <a:lnSpc>
                  <a:spcPct val="90000"/>
                </a:lnSpc>
                <a:spcBef>
                  <a:spcPct val="0"/>
                </a:spcBef>
                <a:spcAft>
                  <a:spcPct val="35000"/>
                </a:spcAft>
                <a:buNone/>
              </a:pPr>
              <a:r>
                <a:rPr kumimoji="1" lang="zh-CN" altLang="en-US" sz="2000" b="1" kern="1200" dirty="0">
                  <a:solidFill>
                    <a:srgbClr val="6FAEC9"/>
                  </a:solidFill>
                  <a:latin typeface="微软雅黑" panose="020B0503020204020204" pitchFamily="34" charset="-122"/>
                  <a:ea typeface="微软雅黑" panose="020B0503020204020204" pitchFamily="34" charset="-122"/>
                  <a:sym typeface="Arial" panose="020B0604020202020204" pitchFamily="34" charset="0"/>
                </a:rPr>
                <a:t>员工关系</a:t>
              </a:r>
              <a:endParaRPr lang="zh-CN" altLang="en-US" sz="2000" b="1" kern="1200" dirty="0">
                <a:latin typeface="微软雅黑" panose="020B0503020204020204" pitchFamily="34" charset="-122"/>
                <a:ea typeface="微软雅黑" panose="020B0503020204020204" pitchFamily="34" charset="-122"/>
              </a:endParaRPr>
            </a:p>
          </p:txBody>
        </p:sp>
        <p:sp>
          <p:nvSpPr>
            <p:cNvPr id="51" name="任意多边形: 形状 50">
              <a:extLst>
                <a:ext uri="{FF2B5EF4-FFF2-40B4-BE49-F238E27FC236}">
                  <a16:creationId xmlns:a16="http://schemas.microsoft.com/office/drawing/2014/main" id="{A91047D8-B021-FBAC-14EF-8DC279C08BD4}"/>
                </a:ext>
              </a:extLst>
            </p:cNvPr>
            <p:cNvSpPr/>
            <p:nvPr/>
          </p:nvSpPr>
          <p:spPr>
            <a:xfrm>
              <a:off x="5929377" y="3536486"/>
              <a:ext cx="91440" cy="299427"/>
            </a:xfrm>
            <a:custGeom>
              <a:avLst/>
              <a:gdLst/>
              <a:ahLst/>
              <a:cxnLst/>
              <a:rect l="0" t="0" r="0" b="0"/>
              <a:pathLst>
                <a:path>
                  <a:moveTo>
                    <a:pt x="45720" y="0"/>
                  </a:moveTo>
                  <a:lnTo>
                    <a:pt x="45720" y="29942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任意多边形: 形状 51">
              <a:extLst>
                <a:ext uri="{FF2B5EF4-FFF2-40B4-BE49-F238E27FC236}">
                  <a16:creationId xmlns:a16="http://schemas.microsoft.com/office/drawing/2014/main" id="{6ED01727-4689-0BB4-7179-53DA6BDF3A5B}"/>
                </a:ext>
              </a:extLst>
            </p:cNvPr>
            <p:cNvSpPr/>
            <p:nvPr/>
          </p:nvSpPr>
          <p:spPr>
            <a:xfrm>
              <a:off x="5757123" y="3835914"/>
              <a:ext cx="435948" cy="1202569"/>
            </a:xfrm>
            <a:custGeom>
              <a:avLst/>
              <a:gdLst>
                <a:gd name="connsiteX0" fmla="*/ 0 w 435948"/>
                <a:gd name="connsiteY0" fmla="*/ 43595 h 1202569"/>
                <a:gd name="connsiteX1" fmla="*/ 43595 w 435948"/>
                <a:gd name="connsiteY1" fmla="*/ 0 h 1202569"/>
                <a:gd name="connsiteX2" fmla="*/ 392353 w 435948"/>
                <a:gd name="connsiteY2" fmla="*/ 0 h 1202569"/>
                <a:gd name="connsiteX3" fmla="*/ 435948 w 435948"/>
                <a:gd name="connsiteY3" fmla="*/ 43595 h 1202569"/>
                <a:gd name="connsiteX4" fmla="*/ 435948 w 435948"/>
                <a:gd name="connsiteY4" fmla="*/ 1158974 h 1202569"/>
                <a:gd name="connsiteX5" fmla="*/ 392353 w 435948"/>
                <a:gd name="connsiteY5" fmla="*/ 1202569 h 1202569"/>
                <a:gd name="connsiteX6" fmla="*/ 43595 w 435948"/>
                <a:gd name="connsiteY6" fmla="*/ 1202569 h 1202569"/>
                <a:gd name="connsiteX7" fmla="*/ 0 w 435948"/>
                <a:gd name="connsiteY7" fmla="*/ 1158974 h 1202569"/>
                <a:gd name="connsiteX8" fmla="*/ 0 w 435948"/>
                <a:gd name="connsiteY8" fmla="*/ 43595 h 12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948" h="1202569">
                  <a:moveTo>
                    <a:pt x="0" y="43595"/>
                  </a:moveTo>
                  <a:cubicBezTo>
                    <a:pt x="0" y="19518"/>
                    <a:pt x="19518" y="0"/>
                    <a:pt x="43595" y="0"/>
                  </a:cubicBezTo>
                  <a:lnTo>
                    <a:pt x="392353" y="0"/>
                  </a:lnTo>
                  <a:cubicBezTo>
                    <a:pt x="416430" y="0"/>
                    <a:pt x="435948" y="19518"/>
                    <a:pt x="435948" y="43595"/>
                  </a:cubicBezTo>
                  <a:lnTo>
                    <a:pt x="435948" y="1158974"/>
                  </a:lnTo>
                  <a:cubicBezTo>
                    <a:pt x="435948" y="1183051"/>
                    <a:pt x="416430" y="1202569"/>
                    <a:pt x="392353" y="1202569"/>
                  </a:cubicBezTo>
                  <a:lnTo>
                    <a:pt x="43595" y="1202569"/>
                  </a:lnTo>
                  <a:cubicBezTo>
                    <a:pt x="19518" y="1202569"/>
                    <a:pt x="0" y="1183051"/>
                    <a:pt x="0" y="1158974"/>
                  </a:cubicBezTo>
                  <a:lnTo>
                    <a:pt x="0" y="43595"/>
                  </a:lnTo>
                  <a:close/>
                </a:path>
              </a:pathLst>
            </a:custGeom>
            <a:noFill/>
            <a:ln>
              <a:solidFill>
                <a:schemeClr val="accent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81348" tIns="81348" rIns="81348" bIns="81348"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lumMod val="75000"/>
                      <a:lumOff val="25000"/>
                    </a:schemeClr>
                  </a:solidFill>
                  <a:latin typeface="微软雅黑" panose="020B0503020204020204" pitchFamily="34" charset="-122"/>
                  <a:ea typeface="微软雅黑" panose="020B0503020204020204" pitchFamily="34" charset="-122"/>
                </a:rPr>
                <a:t>廖艳芳</a:t>
              </a:r>
            </a:p>
          </p:txBody>
        </p:sp>
        <p:sp>
          <p:nvSpPr>
            <p:cNvPr id="53" name="任意多边形: 形状 52">
              <a:extLst>
                <a:ext uri="{FF2B5EF4-FFF2-40B4-BE49-F238E27FC236}">
                  <a16:creationId xmlns:a16="http://schemas.microsoft.com/office/drawing/2014/main" id="{0F132C6A-5661-2AD8-8EB2-2CFD7C26BA15}"/>
                </a:ext>
              </a:extLst>
            </p:cNvPr>
            <p:cNvSpPr/>
            <p:nvPr/>
          </p:nvSpPr>
          <p:spPr>
            <a:xfrm>
              <a:off x="4890106" y="2710447"/>
              <a:ext cx="3254975" cy="299427"/>
            </a:xfrm>
            <a:custGeom>
              <a:avLst/>
              <a:gdLst/>
              <a:ahLst/>
              <a:cxnLst/>
              <a:rect l="0" t="0" r="0" b="0"/>
              <a:pathLst>
                <a:path>
                  <a:moveTo>
                    <a:pt x="0" y="0"/>
                  </a:moveTo>
                  <a:lnTo>
                    <a:pt x="0" y="149713"/>
                  </a:lnTo>
                  <a:lnTo>
                    <a:pt x="3254975" y="149713"/>
                  </a:lnTo>
                  <a:lnTo>
                    <a:pt x="3254975" y="29942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任意多边形: 形状 53">
              <a:extLst>
                <a:ext uri="{FF2B5EF4-FFF2-40B4-BE49-F238E27FC236}">
                  <a16:creationId xmlns:a16="http://schemas.microsoft.com/office/drawing/2014/main" id="{1DAECBC3-97B2-1C13-60F8-761A6BB57774}"/>
                </a:ext>
              </a:extLst>
            </p:cNvPr>
            <p:cNvSpPr/>
            <p:nvPr/>
          </p:nvSpPr>
          <p:spPr>
            <a:xfrm>
              <a:off x="7228518" y="3009874"/>
              <a:ext cx="1833127" cy="52661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1">
                <a:lumMod val="20000"/>
                <a:lumOff val="8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2595" tIns="153314" rIns="162595" bIns="153314" numCol="1" spcCol="1270" anchor="ctr" anchorCtr="0">
              <a:noAutofit/>
            </a:bodyPr>
            <a:lstStyle/>
            <a:p>
              <a:pPr marL="0" lvl="0" indent="0" algn="ctr" defTabSz="889000">
                <a:lnSpc>
                  <a:spcPct val="90000"/>
                </a:lnSpc>
                <a:spcBef>
                  <a:spcPct val="0"/>
                </a:spcBef>
                <a:spcAft>
                  <a:spcPct val="35000"/>
                </a:spcAft>
                <a:buNone/>
              </a:pPr>
              <a:r>
                <a:rPr kumimoji="1" lang="zh-CN" altLang="en-US" sz="2000" b="1" kern="1200" dirty="0">
                  <a:solidFill>
                    <a:srgbClr val="6FAEC9"/>
                  </a:solidFill>
                  <a:latin typeface="微软雅黑" panose="020B0503020204020204" pitchFamily="34" charset="-122"/>
                  <a:ea typeface="微软雅黑" panose="020B0503020204020204" pitchFamily="34" charset="-122"/>
                </a:rPr>
                <a:t>培训</a:t>
              </a:r>
              <a:r>
                <a:rPr kumimoji="1" lang="en-US" altLang="zh-CN" sz="2000" b="1" kern="1200" dirty="0">
                  <a:solidFill>
                    <a:srgbClr val="6FAEC9"/>
                  </a:solidFill>
                  <a:latin typeface="微软雅黑" panose="020B0503020204020204" pitchFamily="34" charset="-122"/>
                  <a:ea typeface="微软雅黑" panose="020B0503020204020204" pitchFamily="34" charset="-122"/>
                </a:rPr>
                <a:t>/</a:t>
              </a:r>
              <a:r>
                <a:rPr kumimoji="1" lang="zh-CN" altLang="en-US" sz="2000" b="1" kern="1200" dirty="0">
                  <a:solidFill>
                    <a:srgbClr val="6FAEC9"/>
                  </a:solidFill>
                  <a:latin typeface="微软雅黑" panose="020B0503020204020204" pitchFamily="34" charset="-122"/>
                  <a:ea typeface="微软雅黑" panose="020B0503020204020204" pitchFamily="34" charset="-122"/>
                </a:rPr>
                <a:t>绩效</a:t>
              </a:r>
            </a:p>
          </p:txBody>
        </p:sp>
        <p:sp>
          <p:nvSpPr>
            <p:cNvPr id="55" name="任意多边形: 形状 54">
              <a:extLst>
                <a:ext uri="{FF2B5EF4-FFF2-40B4-BE49-F238E27FC236}">
                  <a16:creationId xmlns:a16="http://schemas.microsoft.com/office/drawing/2014/main" id="{5A03956C-6596-3402-6C86-73F9855910B3}"/>
                </a:ext>
              </a:extLst>
            </p:cNvPr>
            <p:cNvSpPr/>
            <p:nvPr/>
          </p:nvSpPr>
          <p:spPr>
            <a:xfrm>
              <a:off x="8099361" y="3536486"/>
              <a:ext cx="91440" cy="299427"/>
            </a:xfrm>
            <a:custGeom>
              <a:avLst/>
              <a:gdLst/>
              <a:ahLst/>
              <a:cxnLst/>
              <a:rect l="0" t="0" r="0" b="0"/>
              <a:pathLst>
                <a:path>
                  <a:moveTo>
                    <a:pt x="45720" y="0"/>
                  </a:moveTo>
                  <a:lnTo>
                    <a:pt x="45720" y="29942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任意多边形: 形状 55">
              <a:extLst>
                <a:ext uri="{FF2B5EF4-FFF2-40B4-BE49-F238E27FC236}">
                  <a16:creationId xmlns:a16="http://schemas.microsoft.com/office/drawing/2014/main" id="{8519B609-1299-8CE6-70E8-8FC8C5835AA6}"/>
                </a:ext>
              </a:extLst>
            </p:cNvPr>
            <p:cNvSpPr/>
            <p:nvPr/>
          </p:nvSpPr>
          <p:spPr>
            <a:xfrm>
              <a:off x="7927107" y="3835914"/>
              <a:ext cx="435948" cy="1202569"/>
            </a:xfrm>
            <a:custGeom>
              <a:avLst/>
              <a:gdLst>
                <a:gd name="connsiteX0" fmla="*/ 0 w 435948"/>
                <a:gd name="connsiteY0" fmla="*/ 43595 h 1202569"/>
                <a:gd name="connsiteX1" fmla="*/ 43595 w 435948"/>
                <a:gd name="connsiteY1" fmla="*/ 0 h 1202569"/>
                <a:gd name="connsiteX2" fmla="*/ 392353 w 435948"/>
                <a:gd name="connsiteY2" fmla="*/ 0 h 1202569"/>
                <a:gd name="connsiteX3" fmla="*/ 435948 w 435948"/>
                <a:gd name="connsiteY3" fmla="*/ 43595 h 1202569"/>
                <a:gd name="connsiteX4" fmla="*/ 435948 w 435948"/>
                <a:gd name="connsiteY4" fmla="*/ 1158974 h 1202569"/>
                <a:gd name="connsiteX5" fmla="*/ 392353 w 435948"/>
                <a:gd name="connsiteY5" fmla="*/ 1202569 h 1202569"/>
                <a:gd name="connsiteX6" fmla="*/ 43595 w 435948"/>
                <a:gd name="connsiteY6" fmla="*/ 1202569 h 1202569"/>
                <a:gd name="connsiteX7" fmla="*/ 0 w 435948"/>
                <a:gd name="connsiteY7" fmla="*/ 1158974 h 1202569"/>
                <a:gd name="connsiteX8" fmla="*/ 0 w 435948"/>
                <a:gd name="connsiteY8" fmla="*/ 43595 h 12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948" h="1202569">
                  <a:moveTo>
                    <a:pt x="0" y="43595"/>
                  </a:moveTo>
                  <a:cubicBezTo>
                    <a:pt x="0" y="19518"/>
                    <a:pt x="19518" y="0"/>
                    <a:pt x="43595" y="0"/>
                  </a:cubicBezTo>
                  <a:lnTo>
                    <a:pt x="392353" y="0"/>
                  </a:lnTo>
                  <a:cubicBezTo>
                    <a:pt x="416430" y="0"/>
                    <a:pt x="435948" y="19518"/>
                    <a:pt x="435948" y="43595"/>
                  </a:cubicBezTo>
                  <a:lnTo>
                    <a:pt x="435948" y="1158974"/>
                  </a:lnTo>
                  <a:cubicBezTo>
                    <a:pt x="435948" y="1183051"/>
                    <a:pt x="416430" y="1202569"/>
                    <a:pt x="392353" y="1202569"/>
                  </a:cubicBezTo>
                  <a:lnTo>
                    <a:pt x="43595" y="1202569"/>
                  </a:lnTo>
                  <a:cubicBezTo>
                    <a:pt x="19518" y="1202569"/>
                    <a:pt x="0" y="1183051"/>
                    <a:pt x="0" y="1158974"/>
                  </a:cubicBezTo>
                  <a:lnTo>
                    <a:pt x="0" y="43595"/>
                  </a:lnTo>
                  <a:close/>
                </a:path>
              </a:pathLst>
            </a:custGeom>
            <a:noFill/>
            <a:ln>
              <a:solidFill>
                <a:schemeClr val="accent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81348" tIns="81348" rIns="81348" bIns="81348"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lumMod val="75000"/>
                      <a:lumOff val="25000"/>
                    </a:schemeClr>
                  </a:solidFill>
                  <a:latin typeface="微软雅黑" panose="020B0503020204020204" pitchFamily="34" charset="-122"/>
                  <a:ea typeface="微软雅黑" panose="020B0503020204020204" pitchFamily="34" charset="-122"/>
                </a:rPr>
                <a:t>李思敏</a:t>
              </a:r>
            </a:p>
          </p:txBody>
        </p:sp>
        <p:sp>
          <p:nvSpPr>
            <p:cNvPr id="57" name="任意多边形: 形状 56">
              <a:extLst>
                <a:ext uri="{FF2B5EF4-FFF2-40B4-BE49-F238E27FC236}">
                  <a16:creationId xmlns:a16="http://schemas.microsoft.com/office/drawing/2014/main" id="{C27E08D9-7235-0E10-02BD-EB81F4B4DF4A}"/>
                </a:ext>
              </a:extLst>
            </p:cNvPr>
            <p:cNvSpPr/>
            <p:nvPr/>
          </p:nvSpPr>
          <p:spPr>
            <a:xfrm>
              <a:off x="6676185" y="1762286"/>
              <a:ext cx="3638879" cy="369606"/>
            </a:xfrm>
            <a:custGeom>
              <a:avLst/>
              <a:gdLst/>
              <a:ahLst/>
              <a:cxnLst/>
              <a:rect l="0" t="0" r="0" b="0"/>
              <a:pathLst>
                <a:path>
                  <a:moveTo>
                    <a:pt x="0" y="0"/>
                  </a:moveTo>
                  <a:lnTo>
                    <a:pt x="0" y="184803"/>
                  </a:lnTo>
                  <a:lnTo>
                    <a:pt x="3638879" y="184803"/>
                  </a:lnTo>
                  <a:lnTo>
                    <a:pt x="3638879" y="369606"/>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任意多边形: 形状 57">
              <a:extLst>
                <a:ext uri="{FF2B5EF4-FFF2-40B4-BE49-F238E27FC236}">
                  <a16:creationId xmlns:a16="http://schemas.microsoft.com/office/drawing/2014/main" id="{4FB9A066-43E1-6292-A935-A82332C65936}"/>
                </a:ext>
              </a:extLst>
            </p:cNvPr>
            <p:cNvSpPr/>
            <p:nvPr/>
          </p:nvSpPr>
          <p:spPr>
            <a:xfrm>
              <a:off x="9753638" y="2131892"/>
              <a:ext cx="1122854" cy="578554"/>
            </a:xfrm>
            <a:custGeom>
              <a:avLst/>
              <a:gdLst>
                <a:gd name="connsiteX0" fmla="*/ 0 w 1122854"/>
                <a:gd name="connsiteY0" fmla="*/ 57855 h 578554"/>
                <a:gd name="connsiteX1" fmla="*/ 57855 w 1122854"/>
                <a:gd name="connsiteY1" fmla="*/ 0 h 578554"/>
                <a:gd name="connsiteX2" fmla="*/ 1064999 w 1122854"/>
                <a:gd name="connsiteY2" fmla="*/ 0 h 578554"/>
                <a:gd name="connsiteX3" fmla="*/ 1122854 w 1122854"/>
                <a:gd name="connsiteY3" fmla="*/ 57855 h 578554"/>
                <a:gd name="connsiteX4" fmla="*/ 1122854 w 1122854"/>
                <a:gd name="connsiteY4" fmla="*/ 520699 h 578554"/>
                <a:gd name="connsiteX5" fmla="*/ 1064999 w 1122854"/>
                <a:gd name="connsiteY5" fmla="*/ 578554 h 578554"/>
                <a:gd name="connsiteX6" fmla="*/ 57855 w 1122854"/>
                <a:gd name="connsiteY6" fmla="*/ 578554 h 578554"/>
                <a:gd name="connsiteX7" fmla="*/ 0 w 1122854"/>
                <a:gd name="connsiteY7" fmla="*/ 520699 h 578554"/>
                <a:gd name="connsiteX8" fmla="*/ 0 w 1122854"/>
                <a:gd name="connsiteY8" fmla="*/ 57855 h 57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2854" h="578554">
                  <a:moveTo>
                    <a:pt x="0" y="57855"/>
                  </a:moveTo>
                  <a:cubicBezTo>
                    <a:pt x="0" y="25903"/>
                    <a:pt x="25903" y="0"/>
                    <a:pt x="57855" y="0"/>
                  </a:cubicBezTo>
                  <a:lnTo>
                    <a:pt x="1064999" y="0"/>
                  </a:lnTo>
                  <a:cubicBezTo>
                    <a:pt x="1096951" y="0"/>
                    <a:pt x="1122854" y="25903"/>
                    <a:pt x="1122854" y="57855"/>
                  </a:cubicBezTo>
                  <a:lnTo>
                    <a:pt x="1122854" y="520699"/>
                  </a:lnTo>
                  <a:cubicBezTo>
                    <a:pt x="1122854" y="552651"/>
                    <a:pt x="1096951" y="578554"/>
                    <a:pt x="1064999" y="578554"/>
                  </a:cubicBezTo>
                  <a:lnTo>
                    <a:pt x="57855" y="578554"/>
                  </a:lnTo>
                  <a:cubicBezTo>
                    <a:pt x="25903" y="578554"/>
                    <a:pt x="0" y="552651"/>
                    <a:pt x="0" y="520699"/>
                  </a:cubicBezTo>
                  <a:lnTo>
                    <a:pt x="0" y="57855"/>
                  </a:lnTo>
                  <a:close/>
                </a:path>
              </a:pathLst>
            </a:custGeom>
            <a:solidFill>
              <a:schemeClr val="tx1">
                <a:lumMod val="65000"/>
                <a:lumOff val="35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3145" tIns="93145" rIns="93145" bIns="93145" numCol="1" spcCol="1270" anchor="ctr" anchorCtr="0">
              <a:noAutofit/>
            </a:bodyPr>
            <a:lstStyle/>
            <a:p>
              <a:pPr marL="0" lvl="0" indent="0" algn="ctr" defTabSz="889000">
                <a:lnSpc>
                  <a:spcPct val="90000"/>
                </a:lnSpc>
                <a:spcBef>
                  <a:spcPct val="0"/>
                </a:spcBef>
                <a:spcAft>
                  <a:spcPct val="35000"/>
                </a:spcAft>
                <a:buNone/>
              </a:pPr>
              <a:r>
                <a:rPr lang="en-US" altLang="zh-CN" sz="2000" b="1" kern="1200" dirty="0">
                  <a:latin typeface="微软雅黑" panose="020B0503020204020204" pitchFamily="34" charset="-122"/>
                  <a:ea typeface="微软雅黑" panose="020B0503020204020204" pitchFamily="34" charset="-122"/>
                </a:rPr>
                <a:t>HRBP</a:t>
              </a:r>
              <a:endParaRPr lang="zh-CN" altLang="en-US" sz="2000" b="1" kern="1200" dirty="0">
                <a:latin typeface="微软雅黑" panose="020B0503020204020204" pitchFamily="34" charset="-122"/>
                <a:ea typeface="微软雅黑" panose="020B0503020204020204" pitchFamily="34" charset="-122"/>
              </a:endParaRPr>
            </a:p>
          </p:txBody>
        </p:sp>
        <p:sp>
          <p:nvSpPr>
            <p:cNvPr id="59" name="任意多边形: 形状 58">
              <a:extLst>
                <a:ext uri="{FF2B5EF4-FFF2-40B4-BE49-F238E27FC236}">
                  <a16:creationId xmlns:a16="http://schemas.microsoft.com/office/drawing/2014/main" id="{FDE6AB93-CD47-739B-9234-B46C62F6C726}"/>
                </a:ext>
              </a:extLst>
            </p:cNvPr>
            <p:cNvSpPr/>
            <p:nvPr/>
          </p:nvSpPr>
          <p:spPr>
            <a:xfrm>
              <a:off x="10269345" y="2710447"/>
              <a:ext cx="91440" cy="299427"/>
            </a:xfrm>
            <a:custGeom>
              <a:avLst/>
              <a:gdLst/>
              <a:ahLst/>
              <a:cxnLst/>
              <a:rect l="0" t="0" r="0" b="0"/>
              <a:pathLst>
                <a:path>
                  <a:moveTo>
                    <a:pt x="45720" y="0"/>
                  </a:moveTo>
                  <a:lnTo>
                    <a:pt x="45720" y="29942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任意多边形: 形状 59">
              <a:extLst>
                <a:ext uri="{FF2B5EF4-FFF2-40B4-BE49-F238E27FC236}">
                  <a16:creationId xmlns:a16="http://schemas.microsoft.com/office/drawing/2014/main" id="{A55112FE-DA09-9E26-24E3-77894C8C6447}"/>
                </a:ext>
              </a:extLst>
            </p:cNvPr>
            <p:cNvSpPr/>
            <p:nvPr/>
          </p:nvSpPr>
          <p:spPr>
            <a:xfrm>
              <a:off x="9398502" y="3009874"/>
              <a:ext cx="1833127" cy="52661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0" h="21600">
                  <a:moveTo>
                    <a:pt x="3475" y="0"/>
                  </a:moveTo>
                  <a:lnTo>
                    <a:pt x="18125" y="0"/>
                  </a:lnTo>
                  <a:cubicBezTo>
                    <a:pt x="20044" y="0"/>
                    <a:pt x="21600" y="4835"/>
                    <a:pt x="21600" y="10800"/>
                  </a:cubicBezTo>
                  <a:cubicBezTo>
                    <a:pt x="21600" y="16765"/>
                    <a:pt x="20044" y="21600"/>
                    <a:pt x="18125" y="21600"/>
                  </a:cubicBezTo>
                  <a:lnTo>
                    <a:pt x="3475" y="21600"/>
                  </a:lnTo>
                  <a:cubicBezTo>
                    <a:pt x="1556" y="21600"/>
                    <a:pt x="0" y="16765"/>
                    <a:pt x="0" y="10800"/>
                  </a:cubicBezTo>
                  <a:cubicBezTo>
                    <a:pt x="0" y="4835"/>
                    <a:pt x="1556" y="0"/>
                    <a:pt x="3475" y="0"/>
                  </a:cubicBezTo>
                  <a:close/>
                </a:path>
              </a:pathLst>
            </a:custGeom>
            <a:solidFill>
              <a:schemeClr val="accent1">
                <a:lumMod val="20000"/>
                <a:lumOff val="80000"/>
              </a:schemeClr>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2595" tIns="153314" rIns="162595" bIns="153314" numCol="1" spcCol="1270" anchor="ctr" anchorCtr="0">
              <a:noAutofit/>
            </a:bodyPr>
            <a:lstStyle/>
            <a:p>
              <a:pPr marL="0" lvl="0" indent="0" algn="ctr" defTabSz="889000">
                <a:lnSpc>
                  <a:spcPct val="90000"/>
                </a:lnSpc>
                <a:spcBef>
                  <a:spcPct val="0"/>
                </a:spcBef>
                <a:spcAft>
                  <a:spcPct val="35000"/>
                </a:spcAft>
                <a:buNone/>
              </a:pPr>
              <a:r>
                <a:rPr kumimoji="1" lang="zh-CN" altLang="en-US" sz="2000" b="1" kern="1200" dirty="0">
                  <a:solidFill>
                    <a:srgbClr val="6FAEC9"/>
                  </a:solidFill>
                  <a:latin typeface="微软雅黑" panose="020B0503020204020204" pitchFamily="34" charset="-122"/>
                  <a:ea typeface="微软雅黑" panose="020B0503020204020204" pitchFamily="34" charset="-122"/>
                </a:rPr>
                <a:t>研发</a:t>
              </a:r>
              <a:r>
                <a:rPr kumimoji="1" lang="en-US" altLang="zh-CN" sz="2000" b="1" kern="1200" dirty="0">
                  <a:solidFill>
                    <a:srgbClr val="6FAEC9"/>
                  </a:solidFill>
                  <a:latin typeface="微软雅黑" panose="020B0503020204020204" pitchFamily="34" charset="-122"/>
                  <a:ea typeface="微软雅黑" panose="020B0503020204020204" pitchFamily="34" charset="-122"/>
                </a:rPr>
                <a:t>HRBP</a:t>
              </a:r>
              <a:endParaRPr kumimoji="1" lang="zh-CN" altLang="en-US" sz="2000" b="1" kern="1200" dirty="0">
                <a:solidFill>
                  <a:srgbClr val="6FAEC9"/>
                </a:solidFill>
                <a:latin typeface="微软雅黑" panose="020B0503020204020204" pitchFamily="34" charset="-122"/>
                <a:ea typeface="微软雅黑" panose="020B0503020204020204" pitchFamily="34" charset="-122"/>
              </a:endParaRPr>
            </a:p>
          </p:txBody>
        </p:sp>
        <p:sp>
          <p:nvSpPr>
            <p:cNvPr id="61" name="任意多边形: 形状 60">
              <a:extLst>
                <a:ext uri="{FF2B5EF4-FFF2-40B4-BE49-F238E27FC236}">
                  <a16:creationId xmlns:a16="http://schemas.microsoft.com/office/drawing/2014/main" id="{488B34B6-DA6F-CDC6-2C88-FD3EE85DF1ED}"/>
                </a:ext>
              </a:extLst>
            </p:cNvPr>
            <p:cNvSpPr/>
            <p:nvPr/>
          </p:nvSpPr>
          <p:spPr>
            <a:xfrm>
              <a:off x="9928663" y="3536486"/>
              <a:ext cx="386402" cy="299427"/>
            </a:xfrm>
            <a:custGeom>
              <a:avLst/>
              <a:gdLst/>
              <a:ahLst/>
              <a:cxnLst/>
              <a:rect l="0" t="0" r="0" b="0"/>
              <a:pathLst>
                <a:path>
                  <a:moveTo>
                    <a:pt x="386402" y="0"/>
                  </a:moveTo>
                  <a:lnTo>
                    <a:pt x="386402" y="149713"/>
                  </a:lnTo>
                  <a:lnTo>
                    <a:pt x="0" y="149713"/>
                  </a:lnTo>
                  <a:lnTo>
                    <a:pt x="0" y="29942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任意多边形: 形状 61">
              <a:extLst>
                <a:ext uri="{FF2B5EF4-FFF2-40B4-BE49-F238E27FC236}">
                  <a16:creationId xmlns:a16="http://schemas.microsoft.com/office/drawing/2014/main" id="{29D84EE1-E535-AA99-91A2-92C479B977C9}"/>
                </a:ext>
              </a:extLst>
            </p:cNvPr>
            <p:cNvSpPr/>
            <p:nvPr/>
          </p:nvSpPr>
          <p:spPr>
            <a:xfrm>
              <a:off x="9710689" y="3835914"/>
              <a:ext cx="435948" cy="1202569"/>
            </a:xfrm>
            <a:custGeom>
              <a:avLst/>
              <a:gdLst>
                <a:gd name="connsiteX0" fmla="*/ 0 w 435948"/>
                <a:gd name="connsiteY0" fmla="*/ 43595 h 1202569"/>
                <a:gd name="connsiteX1" fmla="*/ 43595 w 435948"/>
                <a:gd name="connsiteY1" fmla="*/ 0 h 1202569"/>
                <a:gd name="connsiteX2" fmla="*/ 392353 w 435948"/>
                <a:gd name="connsiteY2" fmla="*/ 0 h 1202569"/>
                <a:gd name="connsiteX3" fmla="*/ 435948 w 435948"/>
                <a:gd name="connsiteY3" fmla="*/ 43595 h 1202569"/>
                <a:gd name="connsiteX4" fmla="*/ 435948 w 435948"/>
                <a:gd name="connsiteY4" fmla="*/ 1158974 h 1202569"/>
                <a:gd name="connsiteX5" fmla="*/ 392353 w 435948"/>
                <a:gd name="connsiteY5" fmla="*/ 1202569 h 1202569"/>
                <a:gd name="connsiteX6" fmla="*/ 43595 w 435948"/>
                <a:gd name="connsiteY6" fmla="*/ 1202569 h 1202569"/>
                <a:gd name="connsiteX7" fmla="*/ 0 w 435948"/>
                <a:gd name="connsiteY7" fmla="*/ 1158974 h 1202569"/>
                <a:gd name="connsiteX8" fmla="*/ 0 w 435948"/>
                <a:gd name="connsiteY8" fmla="*/ 43595 h 12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948" h="1202569">
                  <a:moveTo>
                    <a:pt x="0" y="43595"/>
                  </a:moveTo>
                  <a:cubicBezTo>
                    <a:pt x="0" y="19518"/>
                    <a:pt x="19518" y="0"/>
                    <a:pt x="43595" y="0"/>
                  </a:cubicBezTo>
                  <a:lnTo>
                    <a:pt x="392353" y="0"/>
                  </a:lnTo>
                  <a:cubicBezTo>
                    <a:pt x="416430" y="0"/>
                    <a:pt x="435948" y="19518"/>
                    <a:pt x="435948" y="43595"/>
                  </a:cubicBezTo>
                  <a:lnTo>
                    <a:pt x="435948" y="1158974"/>
                  </a:lnTo>
                  <a:cubicBezTo>
                    <a:pt x="435948" y="1183051"/>
                    <a:pt x="416430" y="1202569"/>
                    <a:pt x="392353" y="1202569"/>
                  </a:cubicBezTo>
                  <a:lnTo>
                    <a:pt x="43595" y="1202569"/>
                  </a:lnTo>
                  <a:cubicBezTo>
                    <a:pt x="19518" y="1202569"/>
                    <a:pt x="0" y="1183051"/>
                    <a:pt x="0" y="1158974"/>
                  </a:cubicBezTo>
                  <a:lnTo>
                    <a:pt x="0" y="43595"/>
                  </a:lnTo>
                  <a:close/>
                </a:path>
              </a:pathLst>
            </a:custGeom>
            <a:noFill/>
            <a:ln>
              <a:solidFill>
                <a:schemeClr val="accent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81348" tIns="81348" rIns="81348" bIns="81348"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lumMod val="75000"/>
                      <a:lumOff val="25000"/>
                    </a:schemeClr>
                  </a:solidFill>
                  <a:latin typeface="微软雅黑" panose="020B0503020204020204" pitchFamily="34" charset="-122"/>
                  <a:ea typeface="微软雅黑" panose="020B0503020204020204" pitchFamily="34" charset="-122"/>
                </a:rPr>
                <a:t>王海璐</a:t>
              </a:r>
            </a:p>
          </p:txBody>
        </p:sp>
        <p:sp>
          <p:nvSpPr>
            <p:cNvPr id="63" name="任意多边形: 形状 62">
              <a:extLst>
                <a:ext uri="{FF2B5EF4-FFF2-40B4-BE49-F238E27FC236}">
                  <a16:creationId xmlns:a16="http://schemas.microsoft.com/office/drawing/2014/main" id="{66001A33-E478-685E-A6E1-C75DE25A3970}"/>
                </a:ext>
              </a:extLst>
            </p:cNvPr>
            <p:cNvSpPr/>
            <p:nvPr/>
          </p:nvSpPr>
          <p:spPr>
            <a:xfrm>
              <a:off x="10315065" y="3536486"/>
              <a:ext cx="386402" cy="299427"/>
            </a:xfrm>
            <a:custGeom>
              <a:avLst/>
              <a:gdLst/>
              <a:ahLst/>
              <a:cxnLst/>
              <a:rect l="0" t="0" r="0" b="0"/>
              <a:pathLst>
                <a:path>
                  <a:moveTo>
                    <a:pt x="0" y="0"/>
                  </a:moveTo>
                  <a:lnTo>
                    <a:pt x="0" y="149713"/>
                  </a:lnTo>
                  <a:lnTo>
                    <a:pt x="386402" y="149713"/>
                  </a:lnTo>
                  <a:lnTo>
                    <a:pt x="386402" y="29942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4" name="任意多边形: 形状 63">
              <a:extLst>
                <a:ext uri="{FF2B5EF4-FFF2-40B4-BE49-F238E27FC236}">
                  <a16:creationId xmlns:a16="http://schemas.microsoft.com/office/drawing/2014/main" id="{E48AA975-6047-7E06-E8AB-BB5140BF7FD1}"/>
                </a:ext>
              </a:extLst>
            </p:cNvPr>
            <p:cNvSpPr/>
            <p:nvPr/>
          </p:nvSpPr>
          <p:spPr>
            <a:xfrm>
              <a:off x="10483494" y="3835914"/>
              <a:ext cx="435948" cy="1202569"/>
            </a:xfrm>
            <a:custGeom>
              <a:avLst/>
              <a:gdLst>
                <a:gd name="connsiteX0" fmla="*/ 0 w 435948"/>
                <a:gd name="connsiteY0" fmla="*/ 43595 h 1202569"/>
                <a:gd name="connsiteX1" fmla="*/ 43595 w 435948"/>
                <a:gd name="connsiteY1" fmla="*/ 0 h 1202569"/>
                <a:gd name="connsiteX2" fmla="*/ 392353 w 435948"/>
                <a:gd name="connsiteY2" fmla="*/ 0 h 1202569"/>
                <a:gd name="connsiteX3" fmla="*/ 435948 w 435948"/>
                <a:gd name="connsiteY3" fmla="*/ 43595 h 1202569"/>
                <a:gd name="connsiteX4" fmla="*/ 435948 w 435948"/>
                <a:gd name="connsiteY4" fmla="*/ 1158974 h 1202569"/>
                <a:gd name="connsiteX5" fmla="*/ 392353 w 435948"/>
                <a:gd name="connsiteY5" fmla="*/ 1202569 h 1202569"/>
                <a:gd name="connsiteX6" fmla="*/ 43595 w 435948"/>
                <a:gd name="connsiteY6" fmla="*/ 1202569 h 1202569"/>
                <a:gd name="connsiteX7" fmla="*/ 0 w 435948"/>
                <a:gd name="connsiteY7" fmla="*/ 1158974 h 1202569"/>
                <a:gd name="connsiteX8" fmla="*/ 0 w 435948"/>
                <a:gd name="connsiteY8" fmla="*/ 43595 h 12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5948" h="1202569">
                  <a:moveTo>
                    <a:pt x="0" y="43595"/>
                  </a:moveTo>
                  <a:cubicBezTo>
                    <a:pt x="0" y="19518"/>
                    <a:pt x="19518" y="0"/>
                    <a:pt x="43595" y="0"/>
                  </a:cubicBezTo>
                  <a:lnTo>
                    <a:pt x="392353" y="0"/>
                  </a:lnTo>
                  <a:cubicBezTo>
                    <a:pt x="416430" y="0"/>
                    <a:pt x="435948" y="19518"/>
                    <a:pt x="435948" y="43595"/>
                  </a:cubicBezTo>
                  <a:lnTo>
                    <a:pt x="435948" y="1158974"/>
                  </a:lnTo>
                  <a:cubicBezTo>
                    <a:pt x="435948" y="1183051"/>
                    <a:pt x="416430" y="1202569"/>
                    <a:pt x="392353" y="1202569"/>
                  </a:cubicBezTo>
                  <a:lnTo>
                    <a:pt x="43595" y="1202569"/>
                  </a:lnTo>
                  <a:cubicBezTo>
                    <a:pt x="19518" y="1202569"/>
                    <a:pt x="0" y="1183051"/>
                    <a:pt x="0" y="1158974"/>
                  </a:cubicBezTo>
                  <a:lnTo>
                    <a:pt x="0" y="43595"/>
                  </a:lnTo>
                  <a:close/>
                </a:path>
              </a:pathLst>
            </a:custGeom>
            <a:noFill/>
            <a:ln>
              <a:solidFill>
                <a:schemeClr val="accent1">
                  <a:lumMod val="7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81348" tIns="81348" rIns="81348" bIns="81348"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solidFill>
                    <a:schemeClr val="tx1">
                      <a:lumMod val="75000"/>
                      <a:lumOff val="25000"/>
                    </a:schemeClr>
                  </a:solidFill>
                  <a:latin typeface="微软雅黑" panose="020B0503020204020204" pitchFamily="34" charset="-122"/>
                  <a:ea typeface="微软雅黑" panose="020B0503020204020204" pitchFamily="34" charset="-122"/>
                </a:rPr>
                <a:t>钟小凤</a:t>
              </a:r>
            </a:p>
          </p:txBody>
        </p:sp>
      </p:grpSp>
      <p:cxnSp>
        <p:nvCxnSpPr>
          <p:cNvPr id="66" name="连接符: 肘形 65">
            <a:extLst>
              <a:ext uri="{FF2B5EF4-FFF2-40B4-BE49-F238E27FC236}">
                <a16:creationId xmlns:a16="http://schemas.microsoft.com/office/drawing/2014/main" id="{76F57819-E42C-07F0-8D67-DBAC459EE98F}"/>
              </a:ext>
            </a:extLst>
          </p:cNvPr>
          <p:cNvCxnSpPr/>
          <p:nvPr/>
        </p:nvCxnSpPr>
        <p:spPr>
          <a:xfrm rot="5400000">
            <a:off x="1485416" y="3686199"/>
            <a:ext cx="299428"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7" name="矩形: 圆角 66">
            <a:extLst>
              <a:ext uri="{FF2B5EF4-FFF2-40B4-BE49-F238E27FC236}">
                <a16:creationId xmlns:a16="http://schemas.microsoft.com/office/drawing/2014/main" id="{21EC43B5-6AEA-C074-2320-4EB7C1334C8A}"/>
              </a:ext>
            </a:extLst>
          </p:cNvPr>
          <p:cNvSpPr/>
          <p:nvPr/>
        </p:nvSpPr>
        <p:spPr>
          <a:xfrm>
            <a:off x="1267864" y="5277213"/>
            <a:ext cx="9505905" cy="818707"/>
          </a:xfrm>
          <a:prstGeom prst="roundRect">
            <a:avLst/>
          </a:prstGeom>
          <a:noFill/>
          <a:ln w="38100">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50000"/>
              </a:lnSpc>
            </a:pPr>
            <a:r>
              <a:rPr kumimoji="1" lang="zh-CN" altLang="en-US"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注：</a:t>
            </a:r>
            <a:r>
              <a:rPr kumimoji="1" lang="en-US" altLang="zh-CN"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2024</a:t>
            </a:r>
            <a:r>
              <a:rPr kumimoji="1" lang="zh-CN" altLang="en-US"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年</a:t>
            </a:r>
            <a:r>
              <a:rPr kumimoji="1" lang="en-US" altLang="zh-CN"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4</a:t>
            </a:r>
            <a:r>
              <a:rPr kumimoji="1" lang="zh-CN" altLang="en-US"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月</a:t>
            </a:r>
            <a:r>
              <a:rPr kumimoji="1" lang="en-US" altLang="zh-CN"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-10</a:t>
            </a:r>
            <a:r>
              <a:rPr kumimoji="1" lang="zh-CN" altLang="en-US" dirty="0">
                <a:solidFill>
                  <a:schemeClr val="tx1">
                    <a:lumMod val="75000"/>
                    <a:lumOff val="25000"/>
                  </a:schemeClr>
                </a:solidFill>
                <a:latin typeface="Arial" panose="020B0604020202020204" pitchFamily="34" charset="0"/>
                <a:ea typeface="微软雅黑" panose="020B0503020204020204" charset="-122"/>
                <a:sym typeface="Arial" panose="020B0604020202020204" pitchFamily="34" charset="0"/>
              </a:rPr>
              <a:t>月，林佳如休产假，考勤工作由廖艳芳暂代，薪酬工作由李思敏暂代。</a:t>
            </a:r>
          </a:p>
        </p:txBody>
      </p:sp>
    </p:spTree>
    <p:extLst>
      <p:ext uri="{BB962C8B-B14F-4D97-AF65-F5344CB8AC3E}">
        <p14:creationId xmlns:p14="http://schemas.microsoft.com/office/powerpoint/2010/main" val="3430916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a:spLocks noGrp="1"/>
          </p:cNvSpPr>
          <p:nvPr/>
        </p:nvSpPr>
        <p:spPr>
          <a:xfrm>
            <a:off x="6138863" y="2511425"/>
            <a:ext cx="5475288" cy="3051175"/>
          </a:xfrm>
          <a:prstGeom prst="rect">
            <a:avLst/>
          </a:prstGeom>
        </p:spPr>
        <p:txBody>
          <a:bodyPr>
            <a:norm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algn="just" fontAlgn="auto">
              <a:spcAft>
                <a:spcPts val="0"/>
              </a:spcAft>
              <a:defRPr/>
            </a:pPr>
            <a:r>
              <a:rPr lang="zh-CN" altLang="en-US" sz="1600" spc="50" noProof="1">
                <a:solidFill>
                  <a:sysClr val="windowText" lastClr="000000"/>
                </a:solidFill>
              </a:rPr>
              <a:t>钟鼎文和甲骨文是中国保存最久的汉字，“鼎甲”寓意数据保存，恒久流传。鼎甲作为信创产业数据管理的核心力量和组织平台，立志产品每行代码出自国人之手，创造值得信赖、技术领先的国产产品，立足中国，服务全球。</a:t>
            </a:r>
            <a:endParaRPr kumimoji="0" lang="zh-CN" altLang="en-US" sz="1600" b="0" i="0" u="none" strike="noStrike" kern="1200" cap="none" spc="50" normalizeH="0" baseline="0" noProof="1">
              <a:solidFill>
                <a:sysClr val="windowText" lastClr="000000"/>
              </a:solidFill>
              <a:latin typeface="微软雅黑" panose="020B0503020204020204" charset="-122"/>
              <a:ea typeface="微软雅黑" panose="020B0503020204020204" charset="-122"/>
              <a:cs typeface="+mn-cs"/>
            </a:endParaRPr>
          </a:p>
        </p:txBody>
      </p:sp>
      <p:pic>
        <p:nvPicPr>
          <p:cNvPr id="19459" name="图片 5" descr="王总签名黑色"/>
          <p:cNvPicPr>
            <a:picLocks noChangeAspect="1"/>
          </p:cNvPicPr>
          <p:nvPr/>
        </p:nvPicPr>
        <p:blipFill>
          <a:blip r:embed="rId3"/>
          <a:stretch>
            <a:fillRect/>
          </a:stretch>
        </p:blipFill>
        <p:spPr>
          <a:xfrm>
            <a:off x="9918383" y="4445000"/>
            <a:ext cx="1582737" cy="608013"/>
          </a:xfrm>
          <a:prstGeom prst="rect">
            <a:avLst/>
          </a:prstGeom>
          <a:noFill/>
          <a:ln w="9525">
            <a:noFill/>
          </a:ln>
        </p:spPr>
      </p:pic>
      <p:sp>
        <p:nvSpPr>
          <p:cNvPr id="19460" name="副标题 2"/>
          <p:cNvSpPr>
            <a:spLocks noGrp="1"/>
          </p:cNvSpPr>
          <p:nvPr/>
        </p:nvSpPr>
        <p:spPr>
          <a:xfrm>
            <a:off x="8107363" y="4618038"/>
            <a:ext cx="2025650" cy="381000"/>
          </a:xfrm>
          <a:prstGeom prst="rect">
            <a:avLst/>
          </a:prstGeom>
          <a:noFill/>
          <a:ln w="9525">
            <a:noFill/>
          </a:ln>
        </p:spPr>
        <p:txBody>
          <a:bodyPr anchor="t"/>
          <a:lstStyle/>
          <a:p>
            <a:pPr>
              <a:lnSpc>
                <a:spcPct val="120000"/>
              </a:lnSpc>
              <a:spcBef>
                <a:spcPts val="1000"/>
              </a:spcBef>
              <a:buSzPct val="75000"/>
            </a:pPr>
            <a:r>
              <a:rPr lang="zh-CN" altLang="en-US" sz="1400">
                <a:latin typeface="微软雅黑" panose="020B0503020204020204" charset="-122"/>
                <a:ea typeface="微软雅黑" panose="020B0503020204020204" charset="-122"/>
              </a:rPr>
              <a:t>—— 鼎甲首席科学家</a:t>
            </a:r>
          </a:p>
        </p:txBody>
      </p:sp>
      <p:sp>
        <p:nvSpPr>
          <p:cNvPr id="8" name="TextBox 8"/>
          <p:cNvSpPr txBox="1"/>
          <p:nvPr/>
        </p:nvSpPr>
        <p:spPr>
          <a:xfrm>
            <a:off x="711200" y="306388"/>
            <a:ext cx="2959100" cy="584200"/>
          </a:xfrm>
          <a:prstGeom prst="rect">
            <a:avLst/>
          </a:prstGeom>
          <a:noFill/>
        </p:spPr>
        <p:txBody>
          <a:bodyPr lIns="0" tIns="0" rIns="0" bIns="0" anchor="ctr">
            <a:spAutoFit/>
          </a:bodyPr>
          <a:lstStyle/>
          <a:p>
            <a:pPr marR="0" algn="dist" defTabSz="914400" fontAlgn="auto">
              <a:spcBef>
                <a:spcPts val="0"/>
              </a:spcBef>
              <a:spcAft>
                <a:spcPts val="0"/>
              </a:spcAft>
              <a:buClrTx/>
              <a:buSzTx/>
              <a:buFontTx/>
              <a:defRPr/>
            </a:pPr>
            <a:r>
              <a:rPr kumimoji="0" lang="zh-CN" altLang="en-US" sz="3795" b="1" i="0" kern="1200" cap="none" spc="100" normalizeH="0" baseline="0" noProof="1">
                <a:solidFill>
                  <a:srgbClr val="C00000"/>
                </a:solidFill>
                <a:latin typeface="Arial" panose="020B0604020202020204" pitchFamily="34" charset="0"/>
                <a:ea typeface="微软雅黑" panose="020B0503020204020204" charset="-122"/>
                <a:cs typeface="+mn-cs"/>
                <a:sym typeface="Arial" panose="020B0604020202020204" pitchFamily="34" charset="0"/>
              </a:rPr>
              <a:t>鼎甲中国名</a:t>
            </a:r>
          </a:p>
        </p:txBody>
      </p:sp>
      <p:sp>
        <p:nvSpPr>
          <p:cNvPr id="9" name="TextBox 8"/>
          <p:cNvSpPr txBox="1"/>
          <p:nvPr/>
        </p:nvSpPr>
        <p:spPr>
          <a:xfrm>
            <a:off x="711200" y="990600"/>
            <a:ext cx="2959100" cy="200025"/>
          </a:xfrm>
          <a:prstGeom prst="rect">
            <a:avLst/>
          </a:prstGeom>
          <a:noFill/>
        </p:spPr>
        <p:txBody>
          <a:bodyPr lIns="0" tIns="0" rIns="0" bIns="0" anchor="ctr">
            <a:spAutoFit/>
          </a:bodyPr>
          <a:lstStyle/>
          <a:p>
            <a:pPr marR="0" defTabSz="914400" fontAlgn="auto">
              <a:spcBef>
                <a:spcPts val="0"/>
              </a:spcBef>
              <a:spcAft>
                <a:spcPts val="0"/>
              </a:spcAft>
              <a:buClrTx/>
              <a:buSzTx/>
              <a:buFontTx/>
              <a:defRPr/>
            </a:pPr>
            <a:r>
              <a:rPr kumimoji="0" lang="en-US" sz="1300" b="1" i="0" kern="1200" cap="none" spc="330" normalizeH="0" baseline="0" noProof="1">
                <a:solidFill>
                  <a:srgbClr val="C00000"/>
                </a:solidFill>
                <a:latin typeface="Arial" panose="020B0604020202020204" pitchFamily="34" charset="0"/>
                <a:ea typeface="微软雅黑" panose="020B0503020204020204" charset="-122"/>
                <a:cs typeface="+mn-cs"/>
                <a:sym typeface="Arial" panose="020B0604020202020204" pitchFamily="34" charset="0"/>
              </a:rPr>
              <a:t>SCUTECH CHINESE NAME</a:t>
            </a:r>
          </a:p>
        </p:txBody>
      </p:sp>
      <p:pic>
        <p:nvPicPr>
          <p:cNvPr id="19463" name="图片 2" descr="图片1sgvadfg"/>
          <p:cNvPicPr>
            <a:picLocks noChangeAspect="1"/>
          </p:cNvPicPr>
          <p:nvPr/>
        </p:nvPicPr>
        <p:blipFill>
          <a:blip r:embed="rId4"/>
          <a:stretch>
            <a:fillRect/>
          </a:stretch>
        </p:blipFill>
        <p:spPr>
          <a:xfrm>
            <a:off x="236538" y="1616075"/>
            <a:ext cx="6056312" cy="3221038"/>
          </a:xfrm>
          <a:prstGeom prst="rect">
            <a:avLst/>
          </a:prstGeom>
          <a:noFill/>
          <a:ln w="9525">
            <a:noFill/>
          </a:ln>
        </p:spPr>
      </p:pic>
      <p:pic>
        <p:nvPicPr>
          <p:cNvPr id="19464" name="图片 11" descr="C:\Users\scutech\Desktop\PPT素材\矢量智能对象.png矢量智能对象"/>
          <p:cNvPicPr>
            <a:picLocks noChangeAspect="1"/>
          </p:cNvPicPr>
          <p:nvPr/>
        </p:nvPicPr>
        <p:blipFill>
          <a:blip r:embed="rId5"/>
          <a:stretch>
            <a:fillRect/>
          </a:stretch>
        </p:blipFill>
        <p:spPr>
          <a:xfrm>
            <a:off x="1092200" y="1994535"/>
            <a:ext cx="3919538" cy="4543425"/>
          </a:xfrm>
          <a:prstGeom prst="rect">
            <a:avLst/>
          </a:prstGeom>
          <a:noFill/>
          <a:ln w="9525">
            <a:noFill/>
          </a:ln>
        </p:spPr>
      </p:pic>
      <p:grpSp>
        <p:nvGrpSpPr>
          <p:cNvPr id="19465" name="组合 12"/>
          <p:cNvGrpSpPr/>
          <p:nvPr/>
        </p:nvGrpSpPr>
        <p:grpSpPr>
          <a:xfrm>
            <a:off x="9140825" y="404813"/>
            <a:ext cx="2755900" cy="831850"/>
            <a:chOff x="13504" y="561"/>
            <a:chExt cx="5290" cy="1598"/>
          </a:xfrm>
        </p:grpSpPr>
        <p:pic>
          <p:nvPicPr>
            <p:cNvPr id="19466" name="图片 13" descr="logo-02"/>
            <p:cNvPicPr>
              <a:picLocks noChangeAspect="1"/>
            </p:cNvPicPr>
            <p:nvPr/>
          </p:nvPicPr>
          <p:blipFill>
            <a:blip r:embed="rId6"/>
            <a:stretch>
              <a:fillRect/>
            </a:stretch>
          </p:blipFill>
          <p:spPr>
            <a:xfrm>
              <a:off x="13504" y="609"/>
              <a:ext cx="3538" cy="1255"/>
            </a:xfrm>
            <a:prstGeom prst="rect">
              <a:avLst/>
            </a:prstGeom>
            <a:noFill/>
            <a:ln w="9525">
              <a:noFill/>
            </a:ln>
          </p:spPr>
        </p:pic>
        <p:pic>
          <p:nvPicPr>
            <p:cNvPr id="19467" name="图片 17" descr="中国电子鼎甲logo"/>
            <p:cNvPicPr>
              <a:picLocks noChangeAspect="1"/>
            </p:cNvPicPr>
            <p:nvPr/>
          </p:nvPicPr>
          <p:blipFill>
            <a:blip r:embed="rId7"/>
            <a:stretch>
              <a:fillRect/>
            </a:stretch>
          </p:blipFill>
          <p:spPr>
            <a:xfrm>
              <a:off x="16806" y="561"/>
              <a:ext cx="1988" cy="1598"/>
            </a:xfrm>
            <a:prstGeom prst="rect">
              <a:avLst/>
            </a:prstGeom>
            <a:noFill/>
            <a:ln w="9525">
              <a:noFill/>
            </a:ln>
          </p:spPr>
        </p:pic>
        <p:cxnSp>
          <p:nvCxnSpPr>
            <p:cNvPr id="19" name="直接连接符 18"/>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4903045" y="1604991"/>
            <a:ext cx="1727200" cy="3879215"/>
            <a:chOff x="8240" y="2944"/>
            <a:chExt cx="2720" cy="6109"/>
          </a:xfrm>
          <a:solidFill>
            <a:srgbClr val="C90000"/>
          </a:solidFill>
        </p:grpSpPr>
        <p:grpSp>
          <p:nvGrpSpPr>
            <p:cNvPr id="67" name="组合 66"/>
            <p:cNvGrpSpPr/>
            <p:nvPr/>
          </p:nvGrpSpPr>
          <p:grpSpPr>
            <a:xfrm>
              <a:off x="8240" y="2944"/>
              <a:ext cx="1298" cy="2994"/>
              <a:chOff x="5232401" y="1488328"/>
              <a:chExt cx="823913" cy="1900985"/>
            </a:xfrm>
            <a:grpFill/>
          </p:grpSpPr>
          <p:sp>
            <p:nvSpPr>
              <p:cNvPr id="61" name="任意多边形 60"/>
              <p:cNvSpPr/>
              <p:nvPr/>
            </p:nvSpPr>
            <p:spPr>
              <a:xfrm>
                <a:off x="5703953" y="2044931"/>
                <a:ext cx="352360" cy="92568"/>
              </a:xfrm>
              <a:custGeom>
                <a:avLst/>
                <a:gdLst>
                  <a:gd name="connsiteX0" fmla="*/ 352360 w 352360"/>
                  <a:gd name="connsiteY0" fmla="*/ 0 h 92568"/>
                  <a:gd name="connsiteX1" fmla="*/ 352360 w 352360"/>
                  <a:gd name="connsiteY1" fmla="*/ 47795 h 92568"/>
                  <a:gd name="connsiteX2" fmla="*/ 320620 w 352360"/>
                  <a:gd name="connsiteY2" fmla="*/ 53016 h 92568"/>
                  <a:gd name="connsiteX3" fmla="*/ 257152 w 352360"/>
                  <a:gd name="connsiteY3" fmla="*/ 63453 h 92568"/>
                  <a:gd name="connsiteX4" fmla="*/ 193138 w 352360"/>
                  <a:gd name="connsiteY4" fmla="*/ 72243 h 92568"/>
                  <a:gd name="connsiteX5" fmla="*/ 128576 w 352360"/>
                  <a:gd name="connsiteY5" fmla="*/ 80483 h 92568"/>
                  <a:gd name="connsiteX6" fmla="*/ 96843 w 352360"/>
                  <a:gd name="connsiteY6" fmla="*/ 84328 h 92568"/>
                  <a:gd name="connsiteX7" fmla="*/ 64562 w 352360"/>
                  <a:gd name="connsiteY7" fmla="*/ 87625 h 92568"/>
                  <a:gd name="connsiteX8" fmla="*/ 32828 w 352360"/>
                  <a:gd name="connsiteY8" fmla="*/ 90372 h 92568"/>
                  <a:gd name="connsiteX9" fmla="*/ 0 w 352360"/>
                  <a:gd name="connsiteY9" fmla="*/ 92568 h 92568"/>
                  <a:gd name="connsiteX10" fmla="*/ 31186 w 352360"/>
                  <a:gd name="connsiteY10" fmla="*/ 83230 h 92568"/>
                  <a:gd name="connsiteX11" fmla="*/ 61826 w 352360"/>
                  <a:gd name="connsiteY11" fmla="*/ 73342 h 92568"/>
                  <a:gd name="connsiteX12" fmla="*/ 93012 w 352360"/>
                  <a:gd name="connsiteY12" fmla="*/ 64553 h 92568"/>
                  <a:gd name="connsiteX13" fmla="*/ 124200 w 352360"/>
                  <a:gd name="connsiteY13" fmla="*/ 55761 h 92568"/>
                  <a:gd name="connsiteX14" fmla="*/ 186572 w 352360"/>
                  <a:gd name="connsiteY14" fmla="*/ 39282 h 92568"/>
                  <a:gd name="connsiteX15" fmla="*/ 248945 w 352360"/>
                  <a:gd name="connsiteY15" fmla="*/ 23900 h 92568"/>
                  <a:gd name="connsiteX16" fmla="*/ 312412 w 352360"/>
                  <a:gd name="connsiteY16" fmla="*/ 9068 h 92568"/>
                  <a:gd name="connsiteX17" fmla="*/ 352360 w 352360"/>
                  <a:gd name="connsiteY17" fmla="*/ 0 h 9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2568">
                    <a:moveTo>
                      <a:pt x="352360" y="0"/>
                    </a:moveTo>
                    <a:lnTo>
                      <a:pt x="352360" y="47795"/>
                    </a:lnTo>
                    <a:lnTo>
                      <a:pt x="320620" y="53016"/>
                    </a:lnTo>
                    <a:lnTo>
                      <a:pt x="257152" y="63453"/>
                    </a:lnTo>
                    <a:lnTo>
                      <a:pt x="193138" y="72243"/>
                    </a:lnTo>
                    <a:lnTo>
                      <a:pt x="128576" y="80483"/>
                    </a:lnTo>
                    <a:lnTo>
                      <a:pt x="96843" y="84328"/>
                    </a:lnTo>
                    <a:lnTo>
                      <a:pt x="64562" y="87625"/>
                    </a:lnTo>
                    <a:lnTo>
                      <a:pt x="32828" y="90372"/>
                    </a:lnTo>
                    <a:lnTo>
                      <a:pt x="0" y="92568"/>
                    </a:lnTo>
                    <a:lnTo>
                      <a:pt x="31186" y="83230"/>
                    </a:lnTo>
                    <a:lnTo>
                      <a:pt x="61826" y="73342"/>
                    </a:lnTo>
                    <a:lnTo>
                      <a:pt x="93012" y="64553"/>
                    </a:lnTo>
                    <a:lnTo>
                      <a:pt x="124200" y="55761"/>
                    </a:lnTo>
                    <a:lnTo>
                      <a:pt x="186572" y="39282"/>
                    </a:lnTo>
                    <a:lnTo>
                      <a:pt x="248945" y="23900"/>
                    </a:lnTo>
                    <a:lnTo>
                      <a:pt x="312412" y="9068"/>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5703953" y="2567904"/>
                <a:ext cx="352360" cy="92770"/>
              </a:xfrm>
              <a:custGeom>
                <a:avLst/>
                <a:gdLst>
                  <a:gd name="connsiteX0" fmla="*/ 352360 w 352360"/>
                  <a:gd name="connsiteY0" fmla="*/ 0 h 92770"/>
                  <a:gd name="connsiteX1" fmla="*/ 352360 w 352360"/>
                  <a:gd name="connsiteY1" fmla="*/ 47722 h 92770"/>
                  <a:gd name="connsiteX2" fmla="*/ 320620 w 352360"/>
                  <a:gd name="connsiteY2" fmla="*/ 53217 h 92770"/>
                  <a:gd name="connsiteX3" fmla="*/ 257152 w 352360"/>
                  <a:gd name="connsiteY3" fmla="*/ 62556 h 92770"/>
                  <a:gd name="connsiteX4" fmla="*/ 193138 w 352360"/>
                  <a:gd name="connsiteY4" fmla="*/ 71895 h 92770"/>
                  <a:gd name="connsiteX5" fmla="*/ 128576 w 352360"/>
                  <a:gd name="connsiteY5" fmla="*/ 80134 h 92770"/>
                  <a:gd name="connsiteX6" fmla="*/ 96843 w 352360"/>
                  <a:gd name="connsiteY6" fmla="*/ 83432 h 92770"/>
                  <a:gd name="connsiteX7" fmla="*/ 64562 w 352360"/>
                  <a:gd name="connsiteY7" fmla="*/ 87276 h 92770"/>
                  <a:gd name="connsiteX8" fmla="*/ 32828 w 352360"/>
                  <a:gd name="connsiteY8" fmla="*/ 90023 h 92770"/>
                  <a:gd name="connsiteX9" fmla="*/ 0 w 352360"/>
                  <a:gd name="connsiteY9" fmla="*/ 92770 h 92770"/>
                  <a:gd name="connsiteX10" fmla="*/ 31186 w 352360"/>
                  <a:gd name="connsiteY10" fmla="*/ 82332 h 92770"/>
                  <a:gd name="connsiteX11" fmla="*/ 61826 w 352360"/>
                  <a:gd name="connsiteY11" fmla="*/ 72993 h 92770"/>
                  <a:gd name="connsiteX12" fmla="*/ 93012 w 352360"/>
                  <a:gd name="connsiteY12" fmla="*/ 64203 h 92770"/>
                  <a:gd name="connsiteX13" fmla="*/ 124200 w 352360"/>
                  <a:gd name="connsiteY13" fmla="*/ 55414 h 92770"/>
                  <a:gd name="connsiteX14" fmla="*/ 186572 w 352360"/>
                  <a:gd name="connsiteY14" fmla="*/ 38934 h 92770"/>
                  <a:gd name="connsiteX15" fmla="*/ 248945 w 352360"/>
                  <a:gd name="connsiteY15" fmla="*/ 24101 h 92770"/>
                  <a:gd name="connsiteX16" fmla="*/ 312412 w 352360"/>
                  <a:gd name="connsiteY16" fmla="*/ 8719 h 92770"/>
                  <a:gd name="connsiteX17" fmla="*/ 352360 w 352360"/>
                  <a:gd name="connsiteY17" fmla="*/ 0 h 9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2770">
                    <a:moveTo>
                      <a:pt x="352360" y="0"/>
                    </a:moveTo>
                    <a:lnTo>
                      <a:pt x="352360" y="47722"/>
                    </a:lnTo>
                    <a:lnTo>
                      <a:pt x="320620" y="53217"/>
                    </a:lnTo>
                    <a:lnTo>
                      <a:pt x="257152" y="62556"/>
                    </a:lnTo>
                    <a:lnTo>
                      <a:pt x="193138" y="71895"/>
                    </a:lnTo>
                    <a:lnTo>
                      <a:pt x="128576" y="80134"/>
                    </a:lnTo>
                    <a:lnTo>
                      <a:pt x="96843" y="83432"/>
                    </a:lnTo>
                    <a:lnTo>
                      <a:pt x="64562" y="87276"/>
                    </a:lnTo>
                    <a:lnTo>
                      <a:pt x="32828" y="90023"/>
                    </a:lnTo>
                    <a:lnTo>
                      <a:pt x="0" y="92770"/>
                    </a:lnTo>
                    <a:lnTo>
                      <a:pt x="31186" y="82332"/>
                    </a:lnTo>
                    <a:lnTo>
                      <a:pt x="61826" y="72993"/>
                    </a:lnTo>
                    <a:lnTo>
                      <a:pt x="93012" y="64203"/>
                    </a:lnTo>
                    <a:lnTo>
                      <a:pt x="124200" y="55414"/>
                    </a:lnTo>
                    <a:lnTo>
                      <a:pt x="186572" y="38934"/>
                    </a:lnTo>
                    <a:lnTo>
                      <a:pt x="248945" y="24101"/>
                    </a:lnTo>
                    <a:lnTo>
                      <a:pt x="312412" y="8719"/>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5703953" y="3089824"/>
                <a:ext cx="352360" cy="91284"/>
              </a:xfrm>
              <a:custGeom>
                <a:avLst/>
                <a:gdLst>
                  <a:gd name="connsiteX0" fmla="*/ 352360 w 352360"/>
                  <a:gd name="connsiteY0" fmla="*/ 0 h 91284"/>
                  <a:gd name="connsiteX1" fmla="*/ 352360 w 352360"/>
                  <a:gd name="connsiteY1" fmla="*/ 46862 h 91284"/>
                  <a:gd name="connsiteX2" fmla="*/ 320620 w 352360"/>
                  <a:gd name="connsiteY2" fmla="*/ 52280 h 91284"/>
                  <a:gd name="connsiteX3" fmla="*/ 257152 w 352360"/>
                  <a:gd name="connsiteY3" fmla="*/ 62031 h 91284"/>
                  <a:gd name="connsiteX4" fmla="*/ 193138 w 352360"/>
                  <a:gd name="connsiteY4" fmla="*/ 71241 h 91284"/>
                  <a:gd name="connsiteX5" fmla="*/ 128576 w 352360"/>
                  <a:gd name="connsiteY5" fmla="*/ 78824 h 91284"/>
                  <a:gd name="connsiteX6" fmla="*/ 96843 w 352360"/>
                  <a:gd name="connsiteY6" fmla="*/ 82617 h 91284"/>
                  <a:gd name="connsiteX7" fmla="*/ 64562 w 352360"/>
                  <a:gd name="connsiteY7" fmla="*/ 85868 h 91284"/>
                  <a:gd name="connsiteX8" fmla="*/ 32828 w 352360"/>
                  <a:gd name="connsiteY8" fmla="*/ 89117 h 91284"/>
                  <a:gd name="connsiteX9" fmla="*/ 0 w 352360"/>
                  <a:gd name="connsiteY9" fmla="*/ 91284 h 91284"/>
                  <a:gd name="connsiteX10" fmla="*/ 31186 w 352360"/>
                  <a:gd name="connsiteY10" fmla="*/ 81533 h 91284"/>
                  <a:gd name="connsiteX11" fmla="*/ 61826 w 352360"/>
                  <a:gd name="connsiteY11" fmla="*/ 72325 h 91284"/>
                  <a:gd name="connsiteX12" fmla="*/ 93012 w 352360"/>
                  <a:gd name="connsiteY12" fmla="*/ 63114 h 91284"/>
                  <a:gd name="connsiteX13" fmla="*/ 124200 w 352360"/>
                  <a:gd name="connsiteY13" fmla="*/ 54989 h 91284"/>
                  <a:gd name="connsiteX14" fmla="*/ 186572 w 352360"/>
                  <a:gd name="connsiteY14" fmla="*/ 38737 h 91284"/>
                  <a:gd name="connsiteX15" fmla="*/ 248945 w 352360"/>
                  <a:gd name="connsiteY15" fmla="*/ 23027 h 91284"/>
                  <a:gd name="connsiteX16" fmla="*/ 312412 w 352360"/>
                  <a:gd name="connsiteY16" fmla="*/ 8943 h 91284"/>
                  <a:gd name="connsiteX17" fmla="*/ 352360 w 352360"/>
                  <a:gd name="connsiteY17" fmla="*/ 0 h 9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1284">
                    <a:moveTo>
                      <a:pt x="352360" y="0"/>
                    </a:moveTo>
                    <a:lnTo>
                      <a:pt x="352360" y="46862"/>
                    </a:lnTo>
                    <a:lnTo>
                      <a:pt x="320620" y="52280"/>
                    </a:lnTo>
                    <a:lnTo>
                      <a:pt x="257152" y="62031"/>
                    </a:lnTo>
                    <a:lnTo>
                      <a:pt x="193138" y="71241"/>
                    </a:lnTo>
                    <a:lnTo>
                      <a:pt x="128576" y="78824"/>
                    </a:lnTo>
                    <a:lnTo>
                      <a:pt x="96843" y="82617"/>
                    </a:lnTo>
                    <a:lnTo>
                      <a:pt x="64562" y="85868"/>
                    </a:lnTo>
                    <a:lnTo>
                      <a:pt x="32828" y="89117"/>
                    </a:lnTo>
                    <a:lnTo>
                      <a:pt x="0" y="91284"/>
                    </a:lnTo>
                    <a:lnTo>
                      <a:pt x="31186" y="81533"/>
                    </a:lnTo>
                    <a:lnTo>
                      <a:pt x="61826" y="72325"/>
                    </a:lnTo>
                    <a:lnTo>
                      <a:pt x="93012" y="63114"/>
                    </a:lnTo>
                    <a:lnTo>
                      <a:pt x="124200" y="54989"/>
                    </a:lnTo>
                    <a:lnTo>
                      <a:pt x="186572" y="38737"/>
                    </a:lnTo>
                    <a:lnTo>
                      <a:pt x="248945" y="23027"/>
                    </a:lnTo>
                    <a:lnTo>
                      <a:pt x="312412" y="8943"/>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5232401" y="1488328"/>
                <a:ext cx="823913" cy="495783"/>
              </a:xfrm>
              <a:custGeom>
                <a:avLst/>
                <a:gdLst>
                  <a:gd name="connsiteX0" fmla="*/ 797908 w 823913"/>
                  <a:gd name="connsiteY0" fmla="*/ 0 h 495783"/>
                  <a:gd name="connsiteX1" fmla="*/ 807225 w 823913"/>
                  <a:gd name="connsiteY1" fmla="*/ 0 h 495783"/>
                  <a:gd name="connsiteX2" fmla="*/ 815993 w 823913"/>
                  <a:gd name="connsiteY2" fmla="*/ 0 h 495783"/>
                  <a:gd name="connsiteX3" fmla="*/ 823913 w 823913"/>
                  <a:gd name="connsiteY3" fmla="*/ 467 h 495783"/>
                  <a:gd name="connsiteX4" fmla="*/ 823913 w 823913"/>
                  <a:gd name="connsiteY4" fmla="*/ 363796 h 495783"/>
                  <a:gd name="connsiteX5" fmla="*/ 219206 w 823913"/>
                  <a:gd name="connsiteY5" fmla="*/ 491395 h 495783"/>
                  <a:gd name="connsiteX6" fmla="*/ 209342 w 823913"/>
                  <a:gd name="connsiteY6" fmla="*/ 493041 h 495783"/>
                  <a:gd name="connsiteX7" fmla="*/ 200025 w 823913"/>
                  <a:gd name="connsiteY7" fmla="*/ 494686 h 495783"/>
                  <a:gd name="connsiteX8" fmla="*/ 190709 w 823913"/>
                  <a:gd name="connsiteY8" fmla="*/ 495234 h 495783"/>
                  <a:gd name="connsiteX9" fmla="*/ 181392 w 823913"/>
                  <a:gd name="connsiteY9" fmla="*/ 495783 h 495783"/>
                  <a:gd name="connsiteX10" fmla="*/ 173174 w 823913"/>
                  <a:gd name="connsiteY10" fmla="*/ 495234 h 495783"/>
                  <a:gd name="connsiteX11" fmla="*/ 165501 w 823913"/>
                  <a:gd name="connsiteY11" fmla="*/ 494686 h 495783"/>
                  <a:gd name="connsiteX12" fmla="*/ 150156 w 823913"/>
                  <a:gd name="connsiteY12" fmla="*/ 492493 h 495783"/>
                  <a:gd name="connsiteX13" fmla="*/ 135360 w 823913"/>
                  <a:gd name="connsiteY13" fmla="*/ 489202 h 495783"/>
                  <a:gd name="connsiteX14" fmla="*/ 121112 w 823913"/>
                  <a:gd name="connsiteY14" fmla="*/ 484814 h 495783"/>
                  <a:gd name="connsiteX15" fmla="*/ 106315 w 823913"/>
                  <a:gd name="connsiteY15" fmla="*/ 479329 h 495783"/>
                  <a:gd name="connsiteX16" fmla="*/ 92615 w 823913"/>
                  <a:gd name="connsiteY16" fmla="*/ 472200 h 495783"/>
                  <a:gd name="connsiteX17" fmla="*/ 80010 w 823913"/>
                  <a:gd name="connsiteY17" fmla="*/ 463973 h 495783"/>
                  <a:gd name="connsiteX18" fmla="*/ 67954 w 823913"/>
                  <a:gd name="connsiteY18" fmla="*/ 455748 h 495783"/>
                  <a:gd name="connsiteX19" fmla="*/ 56445 w 823913"/>
                  <a:gd name="connsiteY19" fmla="*/ 445326 h 495783"/>
                  <a:gd name="connsiteX20" fmla="*/ 46033 w 823913"/>
                  <a:gd name="connsiteY20" fmla="*/ 434357 h 495783"/>
                  <a:gd name="connsiteX21" fmla="*/ 36168 w 823913"/>
                  <a:gd name="connsiteY21" fmla="*/ 422293 h 495783"/>
                  <a:gd name="connsiteX22" fmla="*/ 27401 w 823913"/>
                  <a:gd name="connsiteY22" fmla="*/ 409679 h 495783"/>
                  <a:gd name="connsiteX23" fmla="*/ 19729 w 823913"/>
                  <a:gd name="connsiteY23" fmla="*/ 396517 h 495783"/>
                  <a:gd name="connsiteX24" fmla="*/ 16441 w 823913"/>
                  <a:gd name="connsiteY24" fmla="*/ 388839 h 495783"/>
                  <a:gd name="connsiteX25" fmla="*/ 13700 w 823913"/>
                  <a:gd name="connsiteY25" fmla="*/ 381709 h 495783"/>
                  <a:gd name="connsiteX26" fmla="*/ 10412 w 823913"/>
                  <a:gd name="connsiteY26" fmla="*/ 374580 h 495783"/>
                  <a:gd name="connsiteX27" fmla="*/ 7673 w 823913"/>
                  <a:gd name="connsiteY27" fmla="*/ 366902 h 495783"/>
                  <a:gd name="connsiteX28" fmla="*/ 6029 w 823913"/>
                  <a:gd name="connsiteY28" fmla="*/ 359223 h 495783"/>
                  <a:gd name="connsiteX29" fmla="*/ 3836 w 823913"/>
                  <a:gd name="connsiteY29" fmla="*/ 350997 h 495783"/>
                  <a:gd name="connsiteX30" fmla="*/ 2192 w 823913"/>
                  <a:gd name="connsiteY30" fmla="*/ 341672 h 495783"/>
                  <a:gd name="connsiteX31" fmla="*/ 1097 w 823913"/>
                  <a:gd name="connsiteY31" fmla="*/ 332898 h 495783"/>
                  <a:gd name="connsiteX32" fmla="*/ 548 w 823913"/>
                  <a:gd name="connsiteY32" fmla="*/ 323574 h 495783"/>
                  <a:gd name="connsiteX33" fmla="*/ 0 w 823913"/>
                  <a:gd name="connsiteY33" fmla="*/ 314800 h 495783"/>
                  <a:gd name="connsiteX34" fmla="*/ 548 w 823913"/>
                  <a:gd name="connsiteY34" fmla="*/ 305476 h 495783"/>
                  <a:gd name="connsiteX35" fmla="*/ 1097 w 823913"/>
                  <a:gd name="connsiteY35" fmla="*/ 296702 h 495783"/>
                  <a:gd name="connsiteX36" fmla="*/ 2192 w 823913"/>
                  <a:gd name="connsiteY36" fmla="*/ 287378 h 495783"/>
                  <a:gd name="connsiteX37" fmla="*/ 3288 w 823913"/>
                  <a:gd name="connsiteY37" fmla="*/ 279151 h 495783"/>
                  <a:gd name="connsiteX38" fmla="*/ 5480 w 823913"/>
                  <a:gd name="connsiteY38" fmla="*/ 270926 h 495783"/>
                  <a:gd name="connsiteX39" fmla="*/ 7673 w 823913"/>
                  <a:gd name="connsiteY39" fmla="*/ 261602 h 495783"/>
                  <a:gd name="connsiteX40" fmla="*/ 9865 w 823913"/>
                  <a:gd name="connsiteY40" fmla="*/ 253924 h 495783"/>
                  <a:gd name="connsiteX41" fmla="*/ 13700 w 823913"/>
                  <a:gd name="connsiteY41" fmla="*/ 245148 h 495783"/>
                  <a:gd name="connsiteX42" fmla="*/ 16989 w 823913"/>
                  <a:gd name="connsiteY42" fmla="*/ 237472 h 495783"/>
                  <a:gd name="connsiteX43" fmla="*/ 20824 w 823913"/>
                  <a:gd name="connsiteY43" fmla="*/ 229245 h 495783"/>
                  <a:gd name="connsiteX44" fmla="*/ 24662 w 823913"/>
                  <a:gd name="connsiteY44" fmla="*/ 222115 h 495783"/>
                  <a:gd name="connsiteX45" fmla="*/ 29594 w 823913"/>
                  <a:gd name="connsiteY45" fmla="*/ 214437 h 495783"/>
                  <a:gd name="connsiteX46" fmla="*/ 34524 w 823913"/>
                  <a:gd name="connsiteY46" fmla="*/ 207308 h 495783"/>
                  <a:gd name="connsiteX47" fmla="*/ 40006 w 823913"/>
                  <a:gd name="connsiteY47" fmla="*/ 200178 h 495783"/>
                  <a:gd name="connsiteX48" fmla="*/ 45486 w 823913"/>
                  <a:gd name="connsiteY48" fmla="*/ 193596 h 495783"/>
                  <a:gd name="connsiteX49" fmla="*/ 50965 w 823913"/>
                  <a:gd name="connsiteY49" fmla="*/ 187015 h 495783"/>
                  <a:gd name="connsiteX50" fmla="*/ 57542 w 823913"/>
                  <a:gd name="connsiteY50" fmla="*/ 180983 h 495783"/>
                  <a:gd name="connsiteX51" fmla="*/ 64118 w 823913"/>
                  <a:gd name="connsiteY51" fmla="*/ 175497 h 495783"/>
                  <a:gd name="connsiteX52" fmla="*/ 70694 w 823913"/>
                  <a:gd name="connsiteY52" fmla="*/ 170014 h 495783"/>
                  <a:gd name="connsiteX53" fmla="*/ 78366 w 823913"/>
                  <a:gd name="connsiteY53" fmla="*/ 164529 h 495783"/>
                  <a:gd name="connsiteX54" fmla="*/ 85491 w 823913"/>
                  <a:gd name="connsiteY54" fmla="*/ 159594 h 495783"/>
                  <a:gd name="connsiteX55" fmla="*/ 92615 w 823913"/>
                  <a:gd name="connsiteY55" fmla="*/ 155206 h 495783"/>
                  <a:gd name="connsiteX56" fmla="*/ 100835 w 823913"/>
                  <a:gd name="connsiteY56" fmla="*/ 151367 h 495783"/>
                  <a:gd name="connsiteX57" fmla="*/ 109056 w 823913"/>
                  <a:gd name="connsiteY57" fmla="*/ 146979 h 495783"/>
                  <a:gd name="connsiteX58" fmla="*/ 117824 w 823913"/>
                  <a:gd name="connsiteY58" fmla="*/ 143689 h 495783"/>
                  <a:gd name="connsiteX59" fmla="*/ 126044 w 823913"/>
                  <a:gd name="connsiteY59" fmla="*/ 140399 h 495783"/>
                  <a:gd name="connsiteX60" fmla="*/ 135360 w 823913"/>
                  <a:gd name="connsiteY60" fmla="*/ 138204 h 495783"/>
                  <a:gd name="connsiteX61" fmla="*/ 144127 w 823913"/>
                  <a:gd name="connsiteY61" fmla="*/ 136011 h 495783"/>
                  <a:gd name="connsiteX62" fmla="*/ 770508 w 823913"/>
                  <a:gd name="connsiteY62" fmla="*/ 3839 h 495783"/>
                  <a:gd name="connsiteX63" fmla="*/ 779276 w 823913"/>
                  <a:gd name="connsiteY63" fmla="*/ 2193 h 495783"/>
                  <a:gd name="connsiteX64" fmla="*/ 788593 w 823913"/>
                  <a:gd name="connsiteY64" fmla="*/ 1097 h 495783"/>
                  <a:gd name="connsiteX65" fmla="*/ 797908 w 823913"/>
                  <a:gd name="connsiteY65" fmla="*/ 0 h 4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913" h="495783">
                    <a:moveTo>
                      <a:pt x="797908" y="0"/>
                    </a:moveTo>
                    <a:lnTo>
                      <a:pt x="807225" y="0"/>
                    </a:lnTo>
                    <a:lnTo>
                      <a:pt x="815993" y="0"/>
                    </a:lnTo>
                    <a:lnTo>
                      <a:pt x="823913" y="467"/>
                    </a:lnTo>
                    <a:lnTo>
                      <a:pt x="823913" y="363796"/>
                    </a:lnTo>
                    <a:lnTo>
                      <a:pt x="219206" y="491395"/>
                    </a:lnTo>
                    <a:lnTo>
                      <a:pt x="209342" y="493041"/>
                    </a:lnTo>
                    <a:lnTo>
                      <a:pt x="200025" y="494686"/>
                    </a:lnTo>
                    <a:lnTo>
                      <a:pt x="190709" y="495234"/>
                    </a:lnTo>
                    <a:lnTo>
                      <a:pt x="181392" y="495783"/>
                    </a:lnTo>
                    <a:lnTo>
                      <a:pt x="173174" y="495234"/>
                    </a:lnTo>
                    <a:lnTo>
                      <a:pt x="165501" y="494686"/>
                    </a:lnTo>
                    <a:lnTo>
                      <a:pt x="150156" y="492493"/>
                    </a:lnTo>
                    <a:lnTo>
                      <a:pt x="135360" y="489202"/>
                    </a:lnTo>
                    <a:lnTo>
                      <a:pt x="121112" y="484814"/>
                    </a:lnTo>
                    <a:lnTo>
                      <a:pt x="106315" y="479329"/>
                    </a:lnTo>
                    <a:lnTo>
                      <a:pt x="92615" y="472200"/>
                    </a:lnTo>
                    <a:lnTo>
                      <a:pt x="80010" y="463973"/>
                    </a:lnTo>
                    <a:lnTo>
                      <a:pt x="67954" y="455748"/>
                    </a:lnTo>
                    <a:lnTo>
                      <a:pt x="56445" y="445326"/>
                    </a:lnTo>
                    <a:lnTo>
                      <a:pt x="46033" y="434357"/>
                    </a:lnTo>
                    <a:lnTo>
                      <a:pt x="36168" y="422293"/>
                    </a:lnTo>
                    <a:lnTo>
                      <a:pt x="27401" y="409679"/>
                    </a:lnTo>
                    <a:lnTo>
                      <a:pt x="19729" y="396517"/>
                    </a:lnTo>
                    <a:lnTo>
                      <a:pt x="16441" y="388839"/>
                    </a:lnTo>
                    <a:lnTo>
                      <a:pt x="13700" y="381709"/>
                    </a:lnTo>
                    <a:lnTo>
                      <a:pt x="10412" y="374580"/>
                    </a:lnTo>
                    <a:lnTo>
                      <a:pt x="7673" y="366902"/>
                    </a:lnTo>
                    <a:lnTo>
                      <a:pt x="6029" y="359223"/>
                    </a:lnTo>
                    <a:lnTo>
                      <a:pt x="3836" y="350997"/>
                    </a:lnTo>
                    <a:lnTo>
                      <a:pt x="2192" y="341672"/>
                    </a:lnTo>
                    <a:lnTo>
                      <a:pt x="1097" y="332898"/>
                    </a:lnTo>
                    <a:lnTo>
                      <a:pt x="548" y="323574"/>
                    </a:lnTo>
                    <a:lnTo>
                      <a:pt x="0" y="314800"/>
                    </a:lnTo>
                    <a:lnTo>
                      <a:pt x="548" y="305476"/>
                    </a:lnTo>
                    <a:lnTo>
                      <a:pt x="1097" y="296702"/>
                    </a:lnTo>
                    <a:lnTo>
                      <a:pt x="2192" y="287378"/>
                    </a:lnTo>
                    <a:lnTo>
                      <a:pt x="3288" y="279151"/>
                    </a:lnTo>
                    <a:lnTo>
                      <a:pt x="5480" y="270926"/>
                    </a:lnTo>
                    <a:lnTo>
                      <a:pt x="7673" y="261602"/>
                    </a:lnTo>
                    <a:lnTo>
                      <a:pt x="9865" y="253924"/>
                    </a:lnTo>
                    <a:lnTo>
                      <a:pt x="13700" y="245148"/>
                    </a:lnTo>
                    <a:lnTo>
                      <a:pt x="16989" y="237472"/>
                    </a:lnTo>
                    <a:lnTo>
                      <a:pt x="20824" y="229245"/>
                    </a:lnTo>
                    <a:lnTo>
                      <a:pt x="24662" y="222115"/>
                    </a:lnTo>
                    <a:lnTo>
                      <a:pt x="29594" y="214437"/>
                    </a:lnTo>
                    <a:lnTo>
                      <a:pt x="34524" y="207308"/>
                    </a:lnTo>
                    <a:lnTo>
                      <a:pt x="40006" y="200178"/>
                    </a:lnTo>
                    <a:lnTo>
                      <a:pt x="45486" y="193596"/>
                    </a:lnTo>
                    <a:lnTo>
                      <a:pt x="50965" y="187015"/>
                    </a:lnTo>
                    <a:lnTo>
                      <a:pt x="57542" y="180983"/>
                    </a:lnTo>
                    <a:lnTo>
                      <a:pt x="64118" y="175497"/>
                    </a:lnTo>
                    <a:lnTo>
                      <a:pt x="70694" y="170014"/>
                    </a:lnTo>
                    <a:lnTo>
                      <a:pt x="78366" y="164529"/>
                    </a:lnTo>
                    <a:lnTo>
                      <a:pt x="85491" y="159594"/>
                    </a:lnTo>
                    <a:lnTo>
                      <a:pt x="92615" y="155206"/>
                    </a:lnTo>
                    <a:lnTo>
                      <a:pt x="100835" y="151367"/>
                    </a:lnTo>
                    <a:lnTo>
                      <a:pt x="109056" y="146979"/>
                    </a:lnTo>
                    <a:lnTo>
                      <a:pt x="117824" y="143689"/>
                    </a:lnTo>
                    <a:lnTo>
                      <a:pt x="126044" y="140399"/>
                    </a:lnTo>
                    <a:lnTo>
                      <a:pt x="135360" y="138204"/>
                    </a:lnTo>
                    <a:lnTo>
                      <a:pt x="144127" y="136011"/>
                    </a:lnTo>
                    <a:lnTo>
                      <a:pt x="770508" y="3839"/>
                    </a:lnTo>
                    <a:lnTo>
                      <a:pt x="779276" y="2193"/>
                    </a:lnTo>
                    <a:lnTo>
                      <a:pt x="788593" y="1097"/>
                    </a:lnTo>
                    <a:lnTo>
                      <a:pt x="7979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5232401" y="1984934"/>
                <a:ext cx="823913" cy="503174"/>
              </a:xfrm>
              <a:custGeom>
                <a:avLst/>
                <a:gdLst>
                  <a:gd name="connsiteX0" fmla="*/ 823913 w 823913"/>
                  <a:gd name="connsiteY0" fmla="*/ 0 h 503174"/>
                  <a:gd name="connsiteX1" fmla="*/ 823913 w 823913"/>
                  <a:gd name="connsiteY1" fmla="*/ 59997 h 503174"/>
                  <a:gd name="connsiteX2" fmla="*/ 783965 w 823913"/>
                  <a:gd name="connsiteY2" fmla="*/ 69065 h 503174"/>
                  <a:gd name="connsiteX3" fmla="*/ 720498 w 823913"/>
                  <a:gd name="connsiteY3" fmla="*/ 83897 h 503174"/>
                  <a:gd name="connsiteX4" fmla="*/ 658125 w 823913"/>
                  <a:gd name="connsiteY4" fmla="*/ 99279 h 503174"/>
                  <a:gd name="connsiteX5" fmla="*/ 595753 w 823913"/>
                  <a:gd name="connsiteY5" fmla="*/ 115758 h 503174"/>
                  <a:gd name="connsiteX6" fmla="*/ 564565 w 823913"/>
                  <a:gd name="connsiteY6" fmla="*/ 124550 h 503174"/>
                  <a:gd name="connsiteX7" fmla="*/ 533379 w 823913"/>
                  <a:gd name="connsiteY7" fmla="*/ 133339 h 503174"/>
                  <a:gd name="connsiteX8" fmla="*/ 502739 w 823913"/>
                  <a:gd name="connsiteY8" fmla="*/ 143227 h 503174"/>
                  <a:gd name="connsiteX9" fmla="*/ 471553 w 823913"/>
                  <a:gd name="connsiteY9" fmla="*/ 152565 h 503174"/>
                  <a:gd name="connsiteX10" fmla="*/ 504381 w 823913"/>
                  <a:gd name="connsiteY10" fmla="*/ 150369 h 503174"/>
                  <a:gd name="connsiteX11" fmla="*/ 536115 w 823913"/>
                  <a:gd name="connsiteY11" fmla="*/ 147622 h 503174"/>
                  <a:gd name="connsiteX12" fmla="*/ 568396 w 823913"/>
                  <a:gd name="connsiteY12" fmla="*/ 144325 h 503174"/>
                  <a:gd name="connsiteX13" fmla="*/ 600129 w 823913"/>
                  <a:gd name="connsiteY13" fmla="*/ 140480 h 503174"/>
                  <a:gd name="connsiteX14" fmla="*/ 664691 w 823913"/>
                  <a:gd name="connsiteY14" fmla="*/ 132240 h 503174"/>
                  <a:gd name="connsiteX15" fmla="*/ 728705 w 823913"/>
                  <a:gd name="connsiteY15" fmla="*/ 123450 h 503174"/>
                  <a:gd name="connsiteX16" fmla="*/ 792173 w 823913"/>
                  <a:gd name="connsiteY16" fmla="*/ 113013 h 503174"/>
                  <a:gd name="connsiteX17" fmla="*/ 823913 w 823913"/>
                  <a:gd name="connsiteY17" fmla="*/ 107792 h 503174"/>
                  <a:gd name="connsiteX18" fmla="*/ 823913 w 823913"/>
                  <a:gd name="connsiteY18" fmla="*/ 371735 h 503174"/>
                  <a:gd name="connsiteX19" fmla="*/ 219258 w 823913"/>
                  <a:gd name="connsiteY19" fmla="*/ 499329 h 503174"/>
                  <a:gd name="connsiteX20" fmla="*/ 209392 w 823913"/>
                  <a:gd name="connsiteY20" fmla="*/ 500977 h 503174"/>
                  <a:gd name="connsiteX21" fmla="*/ 200073 w 823913"/>
                  <a:gd name="connsiteY21" fmla="*/ 502076 h 503174"/>
                  <a:gd name="connsiteX22" fmla="*/ 190754 w 823913"/>
                  <a:gd name="connsiteY22" fmla="*/ 502625 h 503174"/>
                  <a:gd name="connsiteX23" fmla="*/ 181435 w 823913"/>
                  <a:gd name="connsiteY23" fmla="*/ 503174 h 503174"/>
                  <a:gd name="connsiteX24" fmla="*/ 173213 w 823913"/>
                  <a:gd name="connsiteY24" fmla="*/ 502625 h 503174"/>
                  <a:gd name="connsiteX25" fmla="*/ 165540 w 823913"/>
                  <a:gd name="connsiteY25" fmla="*/ 502076 h 503174"/>
                  <a:gd name="connsiteX26" fmla="*/ 150191 w 823913"/>
                  <a:gd name="connsiteY26" fmla="*/ 500429 h 503174"/>
                  <a:gd name="connsiteX27" fmla="*/ 135392 w 823913"/>
                  <a:gd name="connsiteY27" fmla="*/ 497133 h 503174"/>
                  <a:gd name="connsiteX28" fmla="*/ 121140 w 823913"/>
                  <a:gd name="connsiteY28" fmla="*/ 492738 h 503174"/>
                  <a:gd name="connsiteX29" fmla="*/ 106339 w 823913"/>
                  <a:gd name="connsiteY29" fmla="*/ 487246 h 503174"/>
                  <a:gd name="connsiteX30" fmla="*/ 92636 w 823913"/>
                  <a:gd name="connsiteY30" fmla="*/ 480108 h 503174"/>
                  <a:gd name="connsiteX31" fmla="*/ 80029 w 823913"/>
                  <a:gd name="connsiteY31" fmla="*/ 472418 h 503174"/>
                  <a:gd name="connsiteX32" fmla="*/ 67971 w 823913"/>
                  <a:gd name="connsiteY32" fmla="*/ 463082 h 503174"/>
                  <a:gd name="connsiteX33" fmla="*/ 56459 w 823913"/>
                  <a:gd name="connsiteY33" fmla="*/ 453196 h 503174"/>
                  <a:gd name="connsiteX34" fmla="*/ 46045 w 823913"/>
                  <a:gd name="connsiteY34" fmla="*/ 441662 h 503174"/>
                  <a:gd name="connsiteX35" fmla="*/ 36177 w 823913"/>
                  <a:gd name="connsiteY35" fmla="*/ 430129 h 503174"/>
                  <a:gd name="connsiteX36" fmla="*/ 27407 w 823913"/>
                  <a:gd name="connsiteY36" fmla="*/ 417497 h 503174"/>
                  <a:gd name="connsiteX37" fmla="*/ 19733 w 823913"/>
                  <a:gd name="connsiteY37" fmla="*/ 404317 h 503174"/>
                  <a:gd name="connsiteX38" fmla="*/ 16445 w 823913"/>
                  <a:gd name="connsiteY38" fmla="*/ 396628 h 503174"/>
                  <a:gd name="connsiteX39" fmla="*/ 13704 w 823913"/>
                  <a:gd name="connsiteY39" fmla="*/ 389488 h 503174"/>
                  <a:gd name="connsiteX40" fmla="*/ 10416 w 823913"/>
                  <a:gd name="connsiteY40" fmla="*/ 381798 h 503174"/>
                  <a:gd name="connsiteX41" fmla="*/ 7675 w 823913"/>
                  <a:gd name="connsiteY41" fmla="*/ 374658 h 503174"/>
                  <a:gd name="connsiteX42" fmla="*/ 6029 w 823913"/>
                  <a:gd name="connsiteY42" fmla="*/ 366970 h 503174"/>
                  <a:gd name="connsiteX43" fmla="*/ 3838 w 823913"/>
                  <a:gd name="connsiteY43" fmla="*/ 358732 h 503174"/>
                  <a:gd name="connsiteX44" fmla="*/ 2194 w 823913"/>
                  <a:gd name="connsiteY44" fmla="*/ 349945 h 503174"/>
                  <a:gd name="connsiteX45" fmla="*/ 1097 w 823913"/>
                  <a:gd name="connsiteY45" fmla="*/ 340058 h 503174"/>
                  <a:gd name="connsiteX46" fmla="*/ 548 w 823913"/>
                  <a:gd name="connsiteY46" fmla="*/ 331272 h 503174"/>
                  <a:gd name="connsiteX47" fmla="*/ 0 w 823913"/>
                  <a:gd name="connsiteY47" fmla="*/ 321934 h 503174"/>
                  <a:gd name="connsiteX48" fmla="*/ 548 w 823913"/>
                  <a:gd name="connsiteY48" fmla="*/ 313148 h 503174"/>
                  <a:gd name="connsiteX49" fmla="*/ 1097 w 823913"/>
                  <a:gd name="connsiteY49" fmla="*/ 304361 h 503174"/>
                  <a:gd name="connsiteX50" fmla="*/ 2194 w 823913"/>
                  <a:gd name="connsiteY50" fmla="*/ 295024 h 503174"/>
                  <a:gd name="connsiteX51" fmla="*/ 3288 w 823913"/>
                  <a:gd name="connsiteY51" fmla="*/ 286785 h 503174"/>
                  <a:gd name="connsiteX52" fmla="*/ 5482 w 823913"/>
                  <a:gd name="connsiteY52" fmla="*/ 277998 h 503174"/>
                  <a:gd name="connsiteX53" fmla="*/ 7675 w 823913"/>
                  <a:gd name="connsiteY53" fmla="*/ 269760 h 503174"/>
                  <a:gd name="connsiteX54" fmla="*/ 9867 w 823913"/>
                  <a:gd name="connsiteY54" fmla="*/ 260973 h 503174"/>
                  <a:gd name="connsiteX55" fmla="*/ 13704 w 823913"/>
                  <a:gd name="connsiteY55" fmla="*/ 252734 h 503174"/>
                  <a:gd name="connsiteX56" fmla="*/ 16992 w 823913"/>
                  <a:gd name="connsiteY56" fmla="*/ 245045 h 503174"/>
                  <a:gd name="connsiteX57" fmla="*/ 20829 w 823913"/>
                  <a:gd name="connsiteY57" fmla="*/ 236808 h 503174"/>
                  <a:gd name="connsiteX58" fmla="*/ 24667 w 823913"/>
                  <a:gd name="connsiteY58" fmla="*/ 229668 h 503174"/>
                  <a:gd name="connsiteX59" fmla="*/ 29601 w 823913"/>
                  <a:gd name="connsiteY59" fmla="*/ 221978 h 503174"/>
                  <a:gd name="connsiteX60" fmla="*/ 34533 w 823913"/>
                  <a:gd name="connsiteY60" fmla="*/ 214838 h 503174"/>
                  <a:gd name="connsiteX61" fmla="*/ 40014 w 823913"/>
                  <a:gd name="connsiteY61" fmla="*/ 207700 h 503174"/>
                  <a:gd name="connsiteX62" fmla="*/ 45496 w 823913"/>
                  <a:gd name="connsiteY62" fmla="*/ 201657 h 503174"/>
                  <a:gd name="connsiteX63" fmla="*/ 50977 w 823913"/>
                  <a:gd name="connsiteY63" fmla="*/ 194518 h 503174"/>
                  <a:gd name="connsiteX64" fmla="*/ 57555 w 823913"/>
                  <a:gd name="connsiteY64" fmla="*/ 188477 h 503174"/>
                  <a:gd name="connsiteX65" fmla="*/ 64134 w 823913"/>
                  <a:gd name="connsiteY65" fmla="*/ 182985 h 503174"/>
                  <a:gd name="connsiteX66" fmla="*/ 70712 w 823913"/>
                  <a:gd name="connsiteY66" fmla="*/ 176944 h 503174"/>
                  <a:gd name="connsiteX67" fmla="*/ 78385 w 823913"/>
                  <a:gd name="connsiteY67" fmla="*/ 172001 h 503174"/>
                  <a:gd name="connsiteX68" fmla="*/ 85510 w 823913"/>
                  <a:gd name="connsiteY68" fmla="*/ 167057 h 503174"/>
                  <a:gd name="connsiteX69" fmla="*/ 92636 w 823913"/>
                  <a:gd name="connsiteY69" fmla="*/ 162664 h 503174"/>
                  <a:gd name="connsiteX70" fmla="*/ 100858 w 823913"/>
                  <a:gd name="connsiteY70" fmla="*/ 158270 h 503174"/>
                  <a:gd name="connsiteX71" fmla="*/ 109080 w 823913"/>
                  <a:gd name="connsiteY71" fmla="*/ 154425 h 503174"/>
                  <a:gd name="connsiteX72" fmla="*/ 117851 w 823913"/>
                  <a:gd name="connsiteY72" fmla="*/ 151130 h 503174"/>
                  <a:gd name="connsiteX73" fmla="*/ 126074 w 823913"/>
                  <a:gd name="connsiteY73" fmla="*/ 148385 h 503174"/>
                  <a:gd name="connsiteX74" fmla="*/ 135392 w 823913"/>
                  <a:gd name="connsiteY74" fmla="*/ 145638 h 503174"/>
                  <a:gd name="connsiteX75" fmla="*/ 144162 w 823913"/>
                  <a:gd name="connsiteY75" fmla="*/ 143441 h 503174"/>
                  <a:gd name="connsiteX76" fmla="*/ 823913 w 823913"/>
                  <a:gd name="connsiteY76" fmla="*/ 0 h 50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23913" h="503174">
                    <a:moveTo>
                      <a:pt x="823913" y="0"/>
                    </a:moveTo>
                    <a:lnTo>
                      <a:pt x="823913" y="59997"/>
                    </a:lnTo>
                    <a:lnTo>
                      <a:pt x="783965" y="69065"/>
                    </a:lnTo>
                    <a:lnTo>
                      <a:pt x="720498" y="83897"/>
                    </a:lnTo>
                    <a:lnTo>
                      <a:pt x="658125" y="99279"/>
                    </a:lnTo>
                    <a:lnTo>
                      <a:pt x="595753" y="115758"/>
                    </a:lnTo>
                    <a:lnTo>
                      <a:pt x="564565" y="124550"/>
                    </a:lnTo>
                    <a:lnTo>
                      <a:pt x="533379" y="133339"/>
                    </a:lnTo>
                    <a:lnTo>
                      <a:pt x="502739" y="143227"/>
                    </a:lnTo>
                    <a:lnTo>
                      <a:pt x="471553" y="152565"/>
                    </a:lnTo>
                    <a:lnTo>
                      <a:pt x="504381" y="150369"/>
                    </a:lnTo>
                    <a:lnTo>
                      <a:pt x="536115" y="147622"/>
                    </a:lnTo>
                    <a:lnTo>
                      <a:pt x="568396" y="144325"/>
                    </a:lnTo>
                    <a:lnTo>
                      <a:pt x="600129" y="140480"/>
                    </a:lnTo>
                    <a:lnTo>
                      <a:pt x="664691" y="132240"/>
                    </a:lnTo>
                    <a:lnTo>
                      <a:pt x="728705" y="123450"/>
                    </a:lnTo>
                    <a:lnTo>
                      <a:pt x="792173" y="113013"/>
                    </a:lnTo>
                    <a:lnTo>
                      <a:pt x="823913" y="107792"/>
                    </a:lnTo>
                    <a:lnTo>
                      <a:pt x="823913" y="371735"/>
                    </a:lnTo>
                    <a:lnTo>
                      <a:pt x="219258" y="499329"/>
                    </a:lnTo>
                    <a:lnTo>
                      <a:pt x="209392" y="500977"/>
                    </a:lnTo>
                    <a:lnTo>
                      <a:pt x="200073" y="502076"/>
                    </a:lnTo>
                    <a:lnTo>
                      <a:pt x="190754" y="502625"/>
                    </a:lnTo>
                    <a:lnTo>
                      <a:pt x="181435" y="503174"/>
                    </a:lnTo>
                    <a:lnTo>
                      <a:pt x="173213" y="502625"/>
                    </a:lnTo>
                    <a:lnTo>
                      <a:pt x="165540" y="502076"/>
                    </a:lnTo>
                    <a:lnTo>
                      <a:pt x="150191" y="500429"/>
                    </a:lnTo>
                    <a:lnTo>
                      <a:pt x="135392" y="497133"/>
                    </a:lnTo>
                    <a:lnTo>
                      <a:pt x="121140" y="492738"/>
                    </a:lnTo>
                    <a:lnTo>
                      <a:pt x="106339" y="487246"/>
                    </a:lnTo>
                    <a:lnTo>
                      <a:pt x="92636" y="480108"/>
                    </a:lnTo>
                    <a:lnTo>
                      <a:pt x="80029" y="472418"/>
                    </a:lnTo>
                    <a:lnTo>
                      <a:pt x="67971" y="463082"/>
                    </a:lnTo>
                    <a:lnTo>
                      <a:pt x="56459" y="453196"/>
                    </a:lnTo>
                    <a:lnTo>
                      <a:pt x="46045" y="441662"/>
                    </a:lnTo>
                    <a:lnTo>
                      <a:pt x="36177" y="430129"/>
                    </a:lnTo>
                    <a:lnTo>
                      <a:pt x="27407" y="417497"/>
                    </a:lnTo>
                    <a:lnTo>
                      <a:pt x="19733" y="404317"/>
                    </a:lnTo>
                    <a:lnTo>
                      <a:pt x="16445" y="396628"/>
                    </a:lnTo>
                    <a:lnTo>
                      <a:pt x="13704" y="389488"/>
                    </a:lnTo>
                    <a:lnTo>
                      <a:pt x="10416" y="381798"/>
                    </a:lnTo>
                    <a:lnTo>
                      <a:pt x="7675" y="374658"/>
                    </a:lnTo>
                    <a:lnTo>
                      <a:pt x="6029" y="366970"/>
                    </a:lnTo>
                    <a:lnTo>
                      <a:pt x="3838" y="358732"/>
                    </a:lnTo>
                    <a:lnTo>
                      <a:pt x="2194" y="349945"/>
                    </a:lnTo>
                    <a:lnTo>
                      <a:pt x="1097" y="340058"/>
                    </a:lnTo>
                    <a:lnTo>
                      <a:pt x="548" y="331272"/>
                    </a:lnTo>
                    <a:lnTo>
                      <a:pt x="0" y="321934"/>
                    </a:lnTo>
                    <a:lnTo>
                      <a:pt x="548" y="313148"/>
                    </a:lnTo>
                    <a:lnTo>
                      <a:pt x="1097" y="304361"/>
                    </a:lnTo>
                    <a:lnTo>
                      <a:pt x="2194" y="295024"/>
                    </a:lnTo>
                    <a:lnTo>
                      <a:pt x="3288" y="286785"/>
                    </a:lnTo>
                    <a:lnTo>
                      <a:pt x="5482" y="277998"/>
                    </a:lnTo>
                    <a:lnTo>
                      <a:pt x="7675" y="269760"/>
                    </a:lnTo>
                    <a:lnTo>
                      <a:pt x="9867" y="260973"/>
                    </a:lnTo>
                    <a:lnTo>
                      <a:pt x="13704" y="252734"/>
                    </a:lnTo>
                    <a:lnTo>
                      <a:pt x="16992" y="245045"/>
                    </a:lnTo>
                    <a:lnTo>
                      <a:pt x="20829" y="236808"/>
                    </a:lnTo>
                    <a:lnTo>
                      <a:pt x="24667" y="229668"/>
                    </a:lnTo>
                    <a:lnTo>
                      <a:pt x="29601" y="221978"/>
                    </a:lnTo>
                    <a:lnTo>
                      <a:pt x="34533" y="214838"/>
                    </a:lnTo>
                    <a:lnTo>
                      <a:pt x="40014" y="207700"/>
                    </a:lnTo>
                    <a:lnTo>
                      <a:pt x="45496" y="201657"/>
                    </a:lnTo>
                    <a:lnTo>
                      <a:pt x="50977" y="194518"/>
                    </a:lnTo>
                    <a:lnTo>
                      <a:pt x="57555" y="188477"/>
                    </a:lnTo>
                    <a:lnTo>
                      <a:pt x="64134" y="182985"/>
                    </a:lnTo>
                    <a:lnTo>
                      <a:pt x="70712" y="176944"/>
                    </a:lnTo>
                    <a:lnTo>
                      <a:pt x="78385" y="172001"/>
                    </a:lnTo>
                    <a:lnTo>
                      <a:pt x="85510" y="167057"/>
                    </a:lnTo>
                    <a:lnTo>
                      <a:pt x="92636" y="162664"/>
                    </a:lnTo>
                    <a:lnTo>
                      <a:pt x="100858" y="158270"/>
                    </a:lnTo>
                    <a:lnTo>
                      <a:pt x="109080" y="154425"/>
                    </a:lnTo>
                    <a:lnTo>
                      <a:pt x="117851" y="151130"/>
                    </a:lnTo>
                    <a:lnTo>
                      <a:pt x="126074" y="148385"/>
                    </a:lnTo>
                    <a:lnTo>
                      <a:pt x="135392" y="145638"/>
                    </a:lnTo>
                    <a:lnTo>
                      <a:pt x="144162" y="143441"/>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5232401" y="2509950"/>
                <a:ext cx="823913" cy="501333"/>
              </a:xfrm>
              <a:custGeom>
                <a:avLst/>
                <a:gdLst>
                  <a:gd name="connsiteX0" fmla="*/ 823913 w 823913"/>
                  <a:gd name="connsiteY0" fmla="*/ 0 h 501333"/>
                  <a:gd name="connsiteX1" fmla="*/ 823913 w 823913"/>
                  <a:gd name="connsiteY1" fmla="*/ 57955 h 501333"/>
                  <a:gd name="connsiteX2" fmla="*/ 783965 w 823913"/>
                  <a:gd name="connsiteY2" fmla="*/ 66674 h 501333"/>
                  <a:gd name="connsiteX3" fmla="*/ 720498 w 823913"/>
                  <a:gd name="connsiteY3" fmla="*/ 82056 h 501333"/>
                  <a:gd name="connsiteX4" fmla="*/ 658125 w 823913"/>
                  <a:gd name="connsiteY4" fmla="*/ 96889 h 501333"/>
                  <a:gd name="connsiteX5" fmla="*/ 595753 w 823913"/>
                  <a:gd name="connsiteY5" fmla="*/ 113369 h 501333"/>
                  <a:gd name="connsiteX6" fmla="*/ 564565 w 823913"/>
                  <a:gd name="connsiteY6" fmla="*/ 122158 h 501333"/>
                  <a:gd name="connsiteX7" fmla="*/ 533379 w 823913"/>
                  <a:gd name="connsiteY7" fmla="*/ 130948 h 501333"/>
                  <a:gd name="connsiteX8" fmla="*/ 502739 w 823913"/>
                  <a:gd name="connsiteY8" fmla="*/ 140287 h 501333"/>
                  <a:gd name="connsiteX9" fmla="*/ 471553 w 823913"/>
                  <a:gd name="connsiteY9" fmla="*/ 150725 h 501333"/>
                  <a:gd name="connsiteX10" fmla="*/ 504381 w 823913"/>
                  <a:gd name="connsiteY10" fmla="*/ 147978 h 501333"/>
                  <a:gd name="connsiteX11" fmla="*/ 536115 w 823913"/>
                  <a:gd name="connsiteY11" fmla="*/ 145231 h 501333"/>
                  <a:gd name="connsiteX12" fmla="*/ 568396 w 823913"/>
                  <a:gd name="connsiteY12" fmla="*/ 141387 h 501333"/>
                  <a:gd name="connsiteX13" fmla="*/ 600129 w 823913"/>
                  <a:gd name="connsiteY13" fmla="*/ 138089 h 501333"/>
                  <a:gd name="connsiteX14" fmla="*/ 664691 w 823913"/>
                  <a:gd name="connsiteY14" fmla="*/ 129850 h 501333"/>
                  <a:gd name="connsiteX15" fmla="*/ 728705 w 823913"/>
                  <a:gd name="connsiteY15" fmla="*/ 120511 h 501333"/>
                  <a:gd name="connsiteX16" fmla="*/ 792173 w 823913"/>
                  <a:gd name="connsiteY16" fmla="*/ 111172 h 501333"/>
                  <a:gd name="connsiteX17" fmla="*/ 823913 w 823913"/>
                  <a:gd name="connsiteY17" fmla="*/ 105677 h 501333"/>
                  <a:gd name="connsiteX18" fmla="*/ 823913 w 823913"/>
                  <a:gd name="connsiteY18" fmla="*/ 370446 h 501333"/>
                  <a:gd name="connsiteX19" fmla="*/ 219258 w 823913"/>
                  <a:gd name="connsiteY19" fmla="*/ 497504 h 501333"/>
                  <a:gd name="connsiteX20" fmla="*/ 209392 w 823913"/>
                  <a:gd name="connsiteY20" fmla="*/ 499145 h 501333"/>
                  <a:gd name="connsiteX21" fmla="*/ 200073 w 823913"/>
                  <a:gd name="connsiteY21" fmla="*/ 500239 h 501333"/>
                  <a:gd name="connsiteX22" fmla="*/ 190754 w 823913"/>
                  <a:gd name="connsiteY22" fmla="*/ 500786 h 501333"/>
                  <a:gd name="connsiteX23" fmla="*/ 181435 w 823913"/>
                  <a:gd name="connsiteY23" fmla="*/ 501333 h 501333"/>
                  <a:gd name="connsiteX24" fmla="*/ 173213 w 823913"/>
                  <a:gd name="connsiteY24" fmla="*/ 500786 h 501333"/>
                  <a:gd name="connsiteX25" fmla="*/ 165540 w 823913"/>
                  <a:gd name="connsiteY25" fmla="*/ 500239 h 501333"/>
                  <a:gd name="connsiteX26" fmla="*/ 150191 w 823913"/>
                  <a:gd name="connsiteY26" fmla="*/ 498598 h 501333"/>
                  <a:gd name="connsiteX27" fmla="*/ 135392 w 823913"/>
                  <a:gd name="connsiteY27" fmla="*/ 495318 h 501333"/>
                  <a:gd name="connsiteX28" fmla="*/ 121140 w 823913"/>
                  <a:gd name="connsiteY28" fmla="*/ 490942 h 501333"/>
                  <a:gd name="connsiteX29" fmla="*/ 106339 w 823913"/>
                  <a:gd name="connsiteY29" fmla="*/ 485473 h 501333"/>
                  <a:gd name="connsiteX30" fmla="*/ 92636 w 823913"/>
                  <a:gd name="connsiteY30" fmla="*/ 478364 h 501333"/>
                  <a:gd name="connsiteX31" fmla="*/ 80029 w 823913"/>
                  <a:gd name="connsiteY31" fmla="*/ 470706 h 501333"/>
                  <a:gd name="connsiteX32" fmla="*/ 67971 w 823913"/>
                  <a:gd name="connsiteY32" fmla="*/ 461410 h 501333"/>
                  <a:gd name="connsiteX33" fmla="*/ 56459 w 823913"/>
                  <a:gd name="connsiteY33" fmla="*/ 451564 h 501333"/>
                  <a:gd name="connsiteX34" fmla="*/ 46045 w 823913"/>
                  <a:gd name="connsiteY34" fmla="*/ 440080 h 501333"/>
                  <a:gd name="connsiteX35" fmla="*/ 36177 w 823913"/>
                  <a:gd name="connsiteY35" fmla="*/ 428595 h 501333"/>
                  <a:gd name="connsiteX36" fmla="*/ 27407 w 823913"/>
                  <a:gd name="connsiteY36" fmla="*/ 416017 h 501333"/>
                  <a:gd name="connsiteX37" fmla="*/ 19733 w 823913"/>
                  <a:gd name="connsiteY37" fmla="*/ 402343 h 501333"/>
                  <a:gd name="connsiteX38" fmla="*/ 16445 w 823913"/>
                  <a:gd name="connsiteY38" fmla="*/ 395234 h 501333"/>
                  <a:gd name="connsiteX39" fmla="*/ 13704 w 823913"/>
                  <a:gd name="connsiteY39" fmla="*/ 388124 h 501333"/>
                  <a:gd name="connsiteX40" fmla="*/ 10416 w 823913"/>
                  <a:gd name="connsiteY40" fmla="*/ 380468 h 501333"/>
                  <a:gd name="connsiteX41" fmla="*/ 7675 w 823913"/>
                  <a:gd name="connsiteY41" fmla="*/ 373357 h 501333"/>
                  <a:gd name="connsiteX42" fmla="*/ 6029 w 823913"/>
                  <a:gd name="connsiteY42" fmla="*/ 365702 h 501333"/>
                  <a:gd name="connsiteX43" fmla="*/ 3838 w 823913"/>
                  <a:gd name="connsiteY43" fmla="*/ 357497 h 501333"/>
                  <a:gd name="connsiteX44" fmla="*/ 2194 w 823913"/>
                  <a:gd name="connsiteY44" fmla="*/ 348748 h 501333"/>
                  <a:gd name="connsiteX45" fmla="*/ 1097 w 823913"/>
                  <a:gd name="connsiteY45" fmla="*/ 338902 h 501333"/>
                  <a:gd name="connsiteX46" fmla="*/ 548 w 823913"/>
                  <a:gd name="connsiteY46" fmla="*/ 330153 h 501333"/>
                  <a:gd name="connsiteX47" fmla="*/ 0 w 823913"/>
                  <a:gd name="connsiteY47" fmla="*/ 320856 h 501333"/>
                  <a:gd name="connsiteX48" fmla="*/ 548 w 823913"/>
                  <a:gd name="connsiteY48" fmla="*/ 312104 h 501333"/>
                  <a:gd name="connsiteX49" fmla="*/ 1097 w 823913"/>
                  <a:gd name="connsiteY49" fmla="*/ 303355 h 501333"/>
                  <a:gd name="connsiteX50" fmla="*/ 2194 w 823913"/>
                  <a:gd name="connsiteY50" fmla="*/ 294056 h 501333"/>
                  <a:gd name="connsiteX51" fmla="*/ 3288 w 823913"/>
                  <a:gd name="connsiteY51" fmla="*/ 285854 h 501333"/>
                  <a:gd name="connsiteX52" fmla="*/ 5482 w 823913"/>
                  <a:gd name="connsiteY52" fmla="*/ 277102 h 501333"/>
                  <a:gd name="connsiteX53" fmla="*/ 7675 w 823913"/>
                  <a:gd name="connsiteY53" fmla="*/ 268900 h 501333"/>
                  <a:gd name="connsiteX54" fmla="*/ 9867 w 823913"/>
                  <a:gd name="connsiteY54" fmla="*/ 260148 h 501333"/>
                  <a:gd name="connsiteX55" fmla="*/ 13704 w 823913"/>
                  <a:gd name="connsiteY55" fmla="*/ 251945 h 501333"/>
                  <a:gd name="connsiteX56" fmla="*/ 16992 w 823913"/>
                  <a:gd name="connsiteY56" fmla="*/ 244288 h 501333"/>
                  <a:gd name="connsiteX57" fmla="*/ 20829 w 823913"/>
                  <a:gd name="connsiteY57" fmla="*/ 236085 h 501333"/>
                  <a:gd name="connsiteX58" fmla="*/ 24667 w 823913"/>
                  <a:gd name="connsiteY58" fmla="*/ 228975 h 501333"/>
                  <a:gd name="connsiteX59" fmla="*/ 29601 w 823913"/>
                  <a:gd name="connsiteY59" fmla="*/ 220772 h 501333"/>
                  <a:gd name="connsiteX60" fmla="*/ 34533 w 823913"/>
                  <a:gd name="connsiteY60" fmla="*/ 214209 h 501333"/>
                  <a:gd name="connsiteX61" fmla="*/ 40014 w 823913"/>
                  <a:gd name="connsiteY61" fmla="*/ 207100 h 501333"/>
                  <a:gd name="connsiteX62" fmla="*/ 45496 w 823913"/>
                  <a:gd name="connsiteY62" fmla="*/ 200536 h 501333"/>
                  <a:gd name="connsiteX63" fmla="*/ 50977 w 823913"/>
                  <a:gd name="connsiteY63" fmla="*/ 193974 h 501333"/>
                  <a:gd name="connsiteX64" fmla="*/ 57555 w 823913"/>
                  <a:gd name="connsiteY64" fmla="*/ 187958 h 501333"/>
                  <a:gd name="connsiteX65" fmla="*/ 64134 w 823913"/>
                  <a:gd name="connsiteY65" fmla="*/ 182488 h 501333"/>
                  <a:gd name="connsiteX66" fmla="*/ 70712 w 823913"/>
                  <a:gd name="connsiteY66" fmla="*/ 176473 h 501333"/>
                  <a:gd name="connsiteX67" fmla="*/ 78385 w 823913"/>
                  <a:gd name="connsiteY67" fmla="*/ 171551 h 501333"/>
                  <a:gd name="connsiteX68" fmla="*/ 85510 w 823913"/>
                  <a:gd name="connsiteY68" fmla="*/ 166628 h 501333"/>
                  <a:gd name="connsiteX69" fmla="*/ 92636 w 823913"/>
                  <a:gd name="connsiteY69" fmla="*/ 162254 h 501333"/>
                  <a:gd name="connsiteX70" fmla="*/ 100858 w 823913"/>
                  <a:gd name="connsiteY70" fmla="*/ 157878 h 501333"/>
                  <a:gd name="connsiteX71" fmla="*/ 109080 w 823913"/>
                  <a:gd name="connsiteY71" fmla="*/ 154050 h 501333"/>
                  <a:gd name="connsiteX72" fmla="*/ 117851 w 823913"/>
                  <a:gd name="connsiteY72" fmla="*/ 150768 h 501333"/>
                  <a:gd name="connsiteX73" fmla="*/ 126074 w 823913"/>
                  <a:gd name="connsiteY73" fmla="*/ 148035 h 501333"/>
                  <a:gd name="connsiteX74" fmla="*/ 135392 w 823913"/>
                  <a:gd name="connsiteY74" fmla="*/ 145300 h 501333"/>
                  <a:gd name="connsiteX75" fmla="*/ 144162 w 823913"/>
                  <a:gd name="connsiteY75" fmla="*/ 143112 h 501333"/>
                  <a:gd name="connsiteX76" fmla="*/ 823913 w 823913"/>
                  <a:gd name="connsiteY76" fmla="*/ 0 h 50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23913" h="501333">
                    <a:moveTo>
                      <a:pt x="823913" y="0"/>
                    </a:moveTo>
                    <a:lnTo>
                      <a:pt x="823913" y="57955"/>
                    </a:lnTo>
                    <a:lnTo>
                      <a:pt x="783965" y="66674"/>
                    </a:lnTo>
                    <a:lnTo>
                      <a:pt x="720498" y="82056"/>
                    </a:lnTo>
                    <a:lnTo>
                      <a:pt x="658125" y="96889"/>
                    </a:lnTo>
                    <a:lnTo>
                      <a:pt x="595753" y="113369"/>
                    </a:lnTo>
                    <a:lnTo>
                      <a:pt x="564565" y="122158"/>
                    </a:lnTo>
                    <a:lnTo>
                      <a:pt x="533379" y="130948"/>
                    </a:lnTo>
                    <a:lnTo>
                      <a:pt x="502739" y="140287"/>
                    </a:lnTo>
                    <a:lnTo>
                      <a:pt x="471553" y="150725"/>
                    </a:lnTo>
                    <a:lnTo>
                      <a:pt x="504381" y="147978"/>
                    </a:lnTo>
                    <a:lnTo>
                      <a:pt x="536115" y="145231"/>
                    </a:lnTo>
                    <a:lnTo>
                      <a:pt x="568396" y="141387"/>
                    </a:lnTo>
                    <a:lnTo>
                      <a:pt x="600129" y="138089"/>
                    </a:lnTo>
                    <a:lnTo>
                      <a:pt x="664691" y="129850"/>
                    </a:lnTo>
                    <a:lnTo>
                      <a:pt x="728705" y="120511"/>
                    </a:lnTo>
                    <a:lnTo>
                      <a:pt x="792173" y="111172"/>
                    </a:lnTo>
                    <a:lnTo>
                      <a:pt x="823913" y="105677"/>
                    </a:lnTo>
                    <a:lnTo>
                      <a:pt x="823913" y="370446"/>
                    </a:lnTo>
                    <a:lnTo>
                      <a:pt x="219258" y="497504"/>
                    </a:lnTo>
                    <a:lnTo>
                      <a:pt x="209392" y="499145"/>
                    </a:lnTo>
                    <a:lnTo>
                      <a:pt x="200073" y="500239"/>
                    </a:lnTo>
                    <a:lnTo>
                      <a:pt x="190754" y="500786"/>
                    </a:lnTo>
                    <a:lnTo>
                      <a:pt x="181435" y="501333"/>
                    </a:lnTo>
                    <a:lnTo>
                      <a:pt x="173213" y="500786"/>
                    </a:lnTo>
                    <a:lnTo>
                      <a:pt x="165540" y="500239"/>
                    </a:lnTo>
                    <a:lnTo>
                      <a:pt x="150191" y="498598"/>
                    </a:lnTo>
                    <a:lnTo>
                      <a:pt x="135392" y="495318"/>
                    </a:lnTo>
                    <a:lnTo>
                      <a:pt x="121140" y="490942"/>
                    </a:lnTo>
                    <a:lnTo>
                      <a:pt x="106339" y="485473"/>
                    </a:lnTo>
                    <a:lnTo>
                      <a:pt x="92636" y="478364"/>
                    </a:lnTo>
                    <a:lnTo>
                      <a:pt x="80029" y="470706"/>
                    </a:lnTo>
                    <a:lnTo>
                      <a:pt x="67971" y="461410"/>
                    </a:lnTo>
                    <a:lnTo>
                      <a:pt x="56459" y="451564"/>
                    </a:lnTo>
                    <a:lnTo>
                      <a:pt x="46045" y="440080"/>
                    </a:lnTo>
                    <a:lnTo>
                      <a:pt x="36177" y="428595"/>
                    </a:lnTo>
                    <a:lnTo>
                      <a:pt x="27407" y="416017"/>
                    </a:lnTo>
                    <a:lnTo>
                      <a:pt x="19733" y="402343"/>
                    </a:lnTo>
                    <a:lnTo>
                      <a:pt x="16445" y="395234"/>
                    </a:lnTo>
                    <a:lnTo>
                      <a:pt x="13704" y="388124"/>
                    </a:lnTo>
                    <a:lnTo>
                      <a:pt x="10416" y="380468"/>
                    </a:lnTo>
                    <a:lnTo>
                      <a:pt x="7675" y="373357"/>
                    </a:lnTo>
                    <a:lnTo>
                      <a:pt x="6029" y="365702"/>
                    </a:lnTo>
                    <a:lnTo>
                      <a:pt x="3838" y="357497"/>
                    </a:lnTo>
                    <a:lnTo>
                      <a:pt x="2194" y="348748"/>
                    </a:lnTo>
                    <a:lnTo>
                      <a:pt x="1097" y="338902"/>
                    </a:lnTo>
                    <a:lnTo>
                      <a:pt x="548" y="330153"/>
                    </a:lnTo>
                    <a:lnTo>
                      <a:pt x="0" y="320856"/>
                    </a:lnTo>
                    <a:lnTo>
                      <a:pt x="548" y="312104"/>
                    </a:lnTo>
                    <a:lnTo>
                      <a:pt x="1097" y="303355"/>
                    </a:lnTo>
                    <a:lnTo>
                      <a:pt x="2194" y="294056"/>
                    </a:lnTo>
                    <a:lnTo>
                      <a:pt x="3288" y="285854"/>
                    </a:lnTo>
                    <a:lnTo>
                      <a:pt x="5482" y="277102"/>
                    </a:lnTo>
                    <a:lnTo>
                      <a:pt x="7675" y="268900"/>
                    </a:lnTo>
                    <a:lnTo>
                      <a:pt x="9867" y="260148"/>
                    </a:lnTo>
                    <a:lnTo>
                      <a:pt x="13704" y="251945"/>
                    </a:lnTo>
                    <a:lnTo>
                      <a:pt x="16992" y="244288"/>
                    </a:lnTo>
                    <a:lnTo>
                      <a:pt x="20829" y="236085"/>
                    </a:lnTo>
                    <a:lnTo>
                      <a:pt x="24667" y="228975"/>
                    </a:lnTo>
                    <a:lnTo>
                      <a:pt x="29601" y="220772"/>
                    </a:lnTo>
                    <a:lnTo>
                      <a:pt x="34533" y="214209"/>
                    </a:lnTo>
                    <a:lnTo>
                      <a:pt x="40014" y="207100"/>
                    </a:lnTo>
                    <a:lnTo>
                      <a:pt x="45496" y="200536"/>
                    </a:lnTo>
                    <a:lnTo>
                      <a:pt x="50977" y="193974"/>
                    </a:lnTo>
                    <a:lnTo>
                      <a:pt x="57555" y="187958"/>
                    </a:lnTo>
                    <a:lnTo>
                      <a:pt x="64134" y="182488"/>
                    </a:lnTo>
                    <a:lnTo>
                      <a:pt x="70712" y="176473"/>
                    </a:lnTo>
                    <a:lnTo>
                      <a:pt x="78385" y="171551"/>
                    </a:lnTo>
                    <a:lnTo>
                      <a:pt x="85510" y="166628"/>
                    </a:lnTo>
                    <a:lnTo>
                      <a:pt x="92636" y="162254"/>
                    </a:lnTo>
                    <a:lnTo>
                      <a:pt x="100858" y="157878"/>
                    </a:lnTo>
                    <a:lnTo>
                      <a:pt x="109080" y="154050"/>
                    </a:lnTo>
                    <a:lnTo>
                      <a:pt x="117851" y="150768"/>
                    </a:lnTo>
                    <a:lnTo>
                      <a:pt x="126074" y="148035"/>
                    </a:lnTo>
                    <a:lnTo>
                      <a:pt x="135392" y="145300"/>
                    </a:lnTo>
                    <a:lnTo>
                      <a:pt x="144162" y="143112"/>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5232401" y="3033472"/>
                <a:ext cx="823913" cy="355841"/>
              </a:xfrm>
              <a:custGeom>
                <a:avLst/>
                <a:gdLst>
                  <a:gd name="connsiteX0" fmla="*/ 823913 w 823913"/>
                  <a:gd name="connsiteY0" fmla="*/ 0 h 355841"/>
                  <a:gd name="connsiteX1" fmla="*/ 823913 w 823913"/>
                  <a:gd name="connsiteY1" fmla="*/ 56353 h 355841"/>
                  <a:gd name="connsiteX2" fmla="*/ 783965 w 823913"/>
                  <a:gd name="connsiteY2" fmla="*/ 65296 h 355841"/>
                  <a:gd name="connsiteX3" fmla="*/ 720498 w 823913"/>
                  <a:gd name="connsiteY3" fmla="*/ 79380 h 355841"/>
                  <a:gd name="connsiteX4" fmla="*/ 658125 w 823913"/>
                  <a:gd name="connsiteY4" fmla="*/ 95090 h 355841"/>
                  <a:gd name="connsiteX5" fmla="*/ 595753 w 823913"/>
                  <a:gd name="connsiteY5" fmla="*/ 111342 h 355841"/>
                  <a:gd name="connsiteX6" fmla="*/ 564565 w 823913"/>
                  <a:gd name="connsiteY6" fmla="*/ 119467 h 355841"/>
                  <a:gd name="connsiteX7" fmla="*/ 533379 w 823913"/>
                  <a:gd name="connsiteY7" fmla="*/ 128678 h 355841"/>
                  <a:gd name="connsiteX8" fmla="*/ 502739 w 823913"/>
                  <a:gd name="connsiteY8" fmla="*/ 137886 h 355841"/>
                  <a:gd name="connsiteX9" fmla="*/ 471553 w 823913"/>
                  <a:gd name="connsiteY9" fmla="*/ 147637 h 355841"/>
                  <a:gd name="connsiteX10" fmla="*/ 504381 w 823913"/>
                  <a:gd name="connsiteY10" fmla="*/ 145470 h 355841"/>
                  <a:gd name="connsiteX11" fmla="*/ 536115 w 823913"/>
                  <a:gd name="connsiteY11" fmla="*/ 142221 h 355841"/>
                  <a:gd name="connsiteX12" fmla="*/ 568396 w 823913"/>
                  <a:gd name="connsiteY12" fmla="*/ 138970 h 355841"/>
                  <a:gd name="connsiteX13" fmla="*/ 600129 w 823913"/>
                  <a:gd name="connsiteY13" fmla="*/ 135177 h 355841"/>
                  <a:gd name="connsiteX14" fmla="*/ 664691 w 823913"/>
                  <a:gd name="connsiteY14" fmla="*/ 127594 h 355841"/>
                  <a:gd name="connsiteX15" fmla="*/ 728705 w 823913"/>
                  <a:gd name="connsiteY15" fmla="*/ 118384 h 355841"/>
                  <a:gd name="connsiteX16" fmla="*/ 792173 w 823913"/>
                  <a:gd name="connsiteY16" fmla="*/ 108633 h 355841"/>
                  <a:gd name="connsiteX17" fmla="*/ 823913 w 823913"/>
                  <a:gd name="connsiteY17" fmla="*/ 103215 h 355841"/>
                  <a:gd name="connsiteX18" fmla="*/ 823913 w 823913"/>
                  <a:gd name="connsiteY18" fmla="*/ 355841 h 355841"/>
                  <a:gd name="connsiteX19" fmla="*/ 3195 w 823913"/>
                  <a:gd name="connsiteY19" fmla="*/ 355841 h 355841"/>
                  <a:gd name="connsiteX20" fmla="*/ 2194 w 823913"/>
                  <a:gd name="connsiteY20" fmla="*/ 350494 h 355841"/>
                  <a:gd name="connsiteX21" fmla="*/ 1097 w 823913"/>
                  <a:gd name="connsiteY21" fmla="*/ 340608 h 355841"/>
                  <a:gd name="connsiteX22" fmla="*/ 548 w 823913"/>
                  <a:gd name="connsiteY22" fmla="*/ 331822 h 355841"/>
                  <a:gd name="connsiteX23" fmla="*/ 0 w 823913"/>
                  <a:gd name="connsiteY23" fmla="*/ 322484 h 355841"/>
                  <a:gd name="connsiteX24" fmla="*/ 548 w 823913"/>
                  <a:gd name="connsiteY24" fmla="*/ 313698 h 355841"/>
                  <a:gd name="connsiteX25" fmla="*/ 1097 w 823913"/>
                  <a:gd name="connsiteY25" fmla="*/ 304360 h 355841"/>
                  <a:gd name="connsiteX26" fmla="*/ 2194 w 823913"/>
                  <a:gd name="connsiteY26" fmla="*/ 295574 h 355841"/>
                  <a:gd name="connsiteX27" fmla="*/ 3288 w 823913"/>
                  <a:gd name="connsiteY27" fmla="*/ 287335 h 355841"/>
                  <a:gd name="connsiteX28" fmla="*/ 5482 w 823913"/>
                  <a:gd name="connsiteY28" fmla="*/ 278547 h 355841"/>
                  <a:gd name="connsiteX29" fmla="*/ 7675 w 823913"/>
                  <a:gd name="connsiteY29" fmla="*/ 270310 h 355841"/>
                  <a:gd name="connsiteX30" fmla="*/ 9867 w 823913"/>
                  <a:gd name="connsiteY30" fmla="*/ 261522 h 355841"/>
                  <a:gd name="connsiteX31" fmla="*/ 13704 w 823913"/>
                  <a:gd name="connsiteY31" fmla="*/ 253283 h 355841"/>
                  <a:gd name="connsiteX32" fmla="*/ 16992 w 823913"/>
                  <a:gd name="connsiteY32" fmla="*/ 245046 h 355841"/>
                  <a:gd name="connsiteX33" fmla="*/ 20829 w 823913"/>
                  <a:gd name="connsiteY33" fmla="*/ 237358 h 355841"/>
                  <a:gd name="connsiteX34" fmla="*/ 24667 w 823913"/>
                  <a:gd name="connsiteY34" fmla="*/ 230218 h 355841"/>
                  <a:gd name="connsiteX35" fmla="*/ 29601 w 823913"/>
                  <a:gd name="connsiteY35" fmla="*/ 222528 h 355841"/>
                  <a:gd name="connsiteX36" fmla="*/ 34533 w 823913"/>
                  <a:gd name="connsiteY36" fmla="*/ 215388 h 355841"/>
                  <a:gd name="connsiteX37" fmla="*/ 40014 w 823913"/>
                  <a:gd name="connsiteY37" fmla="*/ 208250 h 355841"/>
                  <a:gd name="connsiteX38" fmla="*/ 45496 w 823913"/>
                  <a:gd name="connsiteY38" fmla="*/ 201658 h 355841"/>
                  <a:gd name="connsiteX39" fmla="*/ 50977 w 823913"/>
                  <a:gd name="connsiteY39" fmla="*/ 195067 h 355841"/>
                  <a:gd name="connsiteX40" fmla="*/ 57555 w 823913"/>
                  <a:gd name="connsiteY40" fmla="*/ 189026 h 355841"/>
                  <a:gd name="connsiteX41" fmla="*/ 64134 w 823913"/>
                  <a:gd name="connsiteY41" fmla="*/ 182986 h 355841"/>
                  <a:gd name="connsiteX42" fmla="*/ 70712 w 823913"/>
                  <a:gd name="connsiteY42" fmla="*/ 177494 h 355841"/>
                  <a:gd name="connsiteX43" fmla="*/ 78385 w 823913"/>
                  <a:gd name="connsiteY43" fmla="*/ 172550 h 355841"/>
                  <a:gd name="connsiteX44" fmla="*/ 85510 w 823913"/>
                  <a:gd name="connsiteY44" fmla="*/ 167607 h 355841"/>
                  <a:gd name="connsiteX45" fmla="*/ 92636 w 823913"/>
                  <a:gd name="connsiteY45" fmla="*/ 162664 h 355841"/>
                  <a:gd name="connsiteX46" fmla="*/ 100858 w 823913"/>
                  <a:gd name="connsiteY46" fmla="*/ 158819 h 355841"/>
                  <a:gd name="connsiteX47" fmla="*/ 109080 w 823913"/>
                  <a:gd name="connsiteY47" fmla="*/ 154975 h 355841"/>
                  <a:gd name="connsiteX48" fmla="*/ 117851 w 823913"/>
                  <a:gd name="connsiteY48" fmla="*/ 151679 h 355841"/>
                  <a:gd name="connsiteX49" fmla="*/ 126074 w 823913"/>
                  <a:gd name="connsiteY49" fmla="*/ 148934 h 355841"/>
                  <a:gd name="connsiteX50" fmla="*/ 135392 w 823913"/>
                  <a:gd name="connsiteY50" fmla="*/ 146187 h 355841"/>
                  <a:gd name="connsiteX51" fmla="*/ 144162 w 823913"/>
                  <a:gd name="connsiteY51" fmla="*/ 143442 h 355841"/>
                  <a:gd name="connsiteX52" fmla="*/ 823913 w 823913"/>
                  <a:gd name="connsiteY52" fmla="*/ 0 h 35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23913" h="355841">
                    <a:moveTo>
                      <a:pt x="823913" y="0"/>
                    </a:moveTo>
                    <a:lnTo>
                      <a:pt x="823913" y="56353"/>
                    </a:lnTo>
                    <a:lnTo>
                      <a:pt x="783965" y="65296"/>
                    </a:lnTo>
                    <a:lnTo>
                      <a:pt x="720498" y="79380"/>
                    </a:lnTo>
                    <a:lnTo>
                      <a:pt x="658125" y="95090"/>
                    </a:lnTo>
                    <a:lnTo>
                      <a:pt x="595753" y="111342"/>
                    </a:lnTo>
                    <a:lnTo>
                      <a:pt x="564565" y="119467"/>
                    </a:lnTo>
                    <a:lnTo>
                      <a:pt x="533379" y="128678"/>
                    </a:lnTo>
                    <a:lnTo>
                      <a:pt x="502739" y="137886"/>
                    </a:lnTo>
                    <a:lnTo>
                      <a:pt x="471553" y="147637"/>
                    </a:lnTo>
                    <a:lnTo>
                      <a:pt x="504381" y="145470"/>
                    </a:lnTo>
                    <a:lnTo>
                      <a:pt x="536115" y="142221"/>
                    </a:lnTo>
                    <a:lnTo>
                      <a:pt x="568396" y="138970"/>
                    </a:lnTo>
                    <a:lnTo>
                      <a:pt x="600129" y="135177"/>
                    </a:lnTo>
                    <a:lnTo>
                      <a:pt x="664691" y="127594"/>
                    </a:lnTo>
                    <a:lnTo>
                      <a:pt x="728705" y="118384"/>
                    </a:lnTo>
                    <a:lnTo>
                      <a:pt x="792173" y="108633"/>
                    </a:lnTo>
                    <a:lnTo>
                      <a:pt x="823913" y="103215"/>
                    </a:lnTo>
                    <a:lnTo>
                      <a:pt x="823913" y="355841"/>
                    </a:lnTo>
                    <a:lnTo>
                      <a:pt x="3195" y="355841"/>
                    </a:lnTo>
                    <a:lnTo>
                      <a:pt x="2194" y="350494"/>
                    </a:lnTo>
                    <a:lnTo>
                      <a:pt x="1097" y="340608"/>
                    </a:lnTo>
                    <a:lnTo>
                      <a:pt x="548" y="331822"/>
                    </a:lnTo>
                    <a:lnTo>
                      <a:pt x="0" y="322484"/>
                    </a:lnTo>
                    <a:lnTo>
                      <a:pt x="548" y="313698"/>
                    </a:lnTo>
                    <a:lnTo>
                      <a:pt x="1097" y="304360"/>
                    </a:lnTo>
                    <a:lnTo>
                      <a:pt x="2194" y="295574"/>
                    </a:lnTo>
                    <a:lnTo>
                      <a:pt x="3288" y="287335"/>
                    </a:lnTo>
                    <a:lnTo>
                      <a:pt x="5482" y="278547"/>
                    </a:lnTo>
                    <a:lnTo>
                      <a:pt x="7675" y="270310"/>
                    </a:lnTo>
                    <a:lnTo>
                      <a:pt x="9867" y="261522"/>
                    </a:lnTo>
                    <a:lnTo>
                      <a:pt x="13704" y="253283"/>
                    </a:lnTo>
                    <a:lnTo>
                      <a:pt x="16992" y="245046"/>
                    </a:lnTo>
                    <a:lnTo>
                      <a:pt x="20829" y="237358"/>
                    </a:lnTo>
                    <a:lnTo>
                      <a:pt x="24667" y="230218"/>
                    </a:lnTo>
                    <a:lnTo>
                      <a:pt x="29601" y="222528"/>
                    </a:lnTo>
                    <a:lnTo>
                      <a:pt x="34533" y="215388"/>
                    </a:lnTo>
                    <a:lnTo>
                      <a:pt x="40014" y="208250"/>
                    </a:lnTo>
                    <a:lnTo>
                      <a:pt x="45496" y="201658"/>
                    </a:lnTo>
                    <a:lnTo>
                      <a:pt x="50977" y="195067"/>
                    </a:lnTo>
                    <a:lnTo>
                      <a:pt x="57555" y="189026"/>
                    </a:lnTo>
                    <a:lnTo>
                      <a:pt x="64134" y="182986"/>
                    </a:lnTo>
                    <a:lnTo>
                      <a:pt x="70712" y="177494"/>
                    </a:lnTo>
                    <a:lnTo>
                      <a:pt x="78385" y="172550"/>
                    </a:lnTo>
                    <a:lnTo>
                      <a:pt x="85510" y="167607"/>
                    </a:lnTo>
                    <a:lnTo>
                      <a:pt x="92636" y="162664"/>
                    </a:lnTo>
                    <a:lnTo>
                      <a:pt x="100858" y="158819"/>
                    </a:lnTo>
                    <a:lnTo>
                      <a:pt x="109080" y="154975"/>
                    </a:lnTo>
                    <a:lnTo>
                      <a:pt x="117851" y="151679"/>
                    </a:lnTo>
                    <a:lnTo>
                      <a:pt x="126074" y="148934"/>
                    </a:lnTo>
                    <a:lnTo>
                      <a:pt x="135392" y="146187"/>
                    </a:lnTo>
                    <a:lnTo>
                      <a:pt x="144162" y="143442"/>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9660" y="2987"/>
              <a:ext cx="1300" cy="2951"/>
              <a:chOff x="6134238" y="1515577"/>
              <a:chExt cx="825362" cy="1873736"/>
            </a:xfrm>
            <a:grpFill/>
          </p:grpSpPr>
          <p:sp>
            <p:nvSpPr>
              <p:cNvPr id="63" name="任意多边形 62"/>
              <p:cNvSpPr/>
              <p:nvPr/>
            </p:nvSpPr>
            <p:spPr>
              <a:xfrm>
                <a:off x="6135688" y="1940283"/>
                <a:ext cx="579912" cy="138565"/>
              </a:xfrm>
              <a:custGeom>
                <a:avLst/>
                <a:gdLst>
                  <a:gd name="connsiteX0" fmla="*/ 579912 w 579912"/>
                  <a:gd name="connsiteY0" fmla="*/ 0 h 138565"/>
                  <a:gd name="connsiteX1" fmla="*/ 549272 w 579912"/>
                  <a:gd name="connsiteY1" fmla="*/ 9889 h 138565"/>
                  <a:gd name="connsiteX2" fmla="*/ 518086 w 579912"/>
                  <a:gd name="connsiteY2" fmla="*/ 19228 h 138565"/>
                  <a:gd name="connsiteX3" fmla="*/ 486900 w 579912"/>
                  <a:gd name="connsiteY3" fmla="*/ 28566 h 138565"/>
                  <a:gd name="connsiteX4" fmla="*/ 455712 w 579912"/>
                  <a:gd name="connsiteY4" fmla="*/ 36807 h 138565"/>
                  <a:gd name="connsiteX5" fmla="*/ 393341 w 579912"/>
                  <a:gd name="connsiteY5" fmla="*/ 53837 h 138565"/>
                  <a:gd name="connsiteX6" fmla="*/ 330967 w 579912"/>
                  <a:gd name="connsiteY6" fmla="*/ 69219 h 138565"/>
                  <a:gd name="connsiteX7" fmla="*/ 268046 w 579912"/>
                  <a:gd name="connsiteY7" fmla="*/ 84051 h 138565"/>
                  <a:gd name="connsiteX8" fmla="*/ 205674 w 579912"/>
                  <a:gd name="connsiteY8" fmla="*/ 97786 h 138565"/>
                  <a:gd name="connsiteX9" fmla="*/ 142206 w 579912"/>
                  <a:gd name="connsiteY9" fmla="*/ 110970 h 138565"/>
                  <a:gd name="connsiteX10" fmla="*/ 78739 w 579912"/>
                  <a:gd name="connsiteY10" fmla="*/ 124154 h 138565"/>
                  <a:gd name="connsiteX11" fmla="*/ 15818 w 579912"/>
                  <a:gd name="connsiteY11" fmla="*/ 135690 h 138565"/>
                  <a:gd name="connsiteX12" fmla="*/ 0 w 579912"/>
                  <a:gd name="connsiteY12" fmla="*/ 138565 h 138565"/>
                  <a:gd name="connsiteX13" fmla="*/ 0 w 579912"/>
                  <a:gd name="connsiteY13" fmla="*/ 88107 h 138565"/>
                  <a:gd name="connsiteX14" fmla="*/ 6519 w 579912"/>
                  <a:gd name="connsiteY14" fmla="*/ 86798 h 138565"/>
                  <a:gd name="connsiteX15" fmla="*/ 69438 w 579912"/>
                  <a:gd name="connsiteY15" fmla="*/ 73614 h 138565"/>
                  <a:gd name="connsiteX16" fmla="*/ 132904 w 579912"/>
                  <a:gd name="connsiteY16" fmla="*/ 61527 h 138565"/>
                  <a:gd name="connsiteX17" fmla="*/ 195825 w 579912"/>
                  <a:gd name="connsiteY17" fmla="*/ 50542 h 138565"/>
                  <a:gd name="connsiteX18" fmla="*/ 259292 w 579912"/>
                  <a:gd name="connsiteY18" fmla="*/ 39554 h 138565"/>
                  <a:gd name="connsiteX19" fmla="*/ 323308 w 579912"/>
                  <a:gd name="connsiteY19" fmla="*/ 30214 h 138565"/>
                  <a:gd name="connsiteX20" fmla="*/ 387322 w 579912"/>
                  <a:gd name="connsiteY20" fmla="*/ 20326 h 138565"/>
                  <a:gd name="connsiteX21" fmla="*/ 451336 w 579912"/>
                  <a:gd name="connsiteY21" fmla="*/ 12636 h 138565"/>
                  <a:gd name="connsiteX22" fmla="*/ 483069 w 579912"/>
                  <a:gd name="connsiteY22" fmla="*/ 8790 h 138565"/>
                  <a:gd name="connsiteX23" fmla="*/ 515350 w 579912"/>
                  <a:gd name="connsiteY23" fmla="*/ 6043 h 138565"/>
                  <a:gd name="connsiteX24" fmla="*/ 547631 w 579912"/>
                  <a:gd name="connsiteY24" fmla="*/ 2747 h 138565"/>
                  <a:gd name="connsiteX25" fmla="*/ 579912 w 579912"/>
                  <a:gd name="connsiteY25" fmla="*/ 0 h 13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8565">
                    <a:moveTo>
                      <a:pt x="579912" y="0"/>
                    </a:moveTo>
                    <a:lnTo>
                      <a:pt x="549272" y="9889"/>
                    </a:lnTo>
                    <a:lnTo>
                      <a:pt x="518086" y="19228"/>
                    </a:lnTo>
                    <a:lnTo>
                      <a:pt x="486900" y="28566"/>
                    </a:lnTo>
                    <a:lnTo>
                      <a:pt x="455712" y="36807"/>
                    </a:lnTo>
                    <a:lnTo>
                      <a:pt x="393341" y="53837"/>
                    </a:lnTo>
                    <a:lnTo>
                      <a:pt x="330967" y="69219"/>
                    </a:lnTo>
                    <a:lnTo>
                      <a:pt x="268046" y="84051"/>
                    </a:lnTo>
                    <a:lnTo>
                      <a:pt x="205674" y="97786"/>
                    </a:lnTo>
                    <a:lnTo>
                      <a:pt x="142206" y="110970"/>
                    </a:lnTo>
                    <a:lnTo>
                      <a:pt x="78739" y="124154"/>
                    </a:lnTo>
                    <a:lnTo>
                      <a:pt x="15818" y="135690"/>
                    </a:lnTo>
                    <a:lnTo>
                      <a:pt x="0" y="138565"/>
                    </a:lnTo>
                    <a:lnTo>
                      <a:pt x="0" y="88107"/>
                    </a:lnTo>
                    <a:lnTo>
                      <a:pt x="6519" y="86798"/>
                    </a:lnTo>
                    <a:lnTo>
                      <a:pt x="69438" y="73614"/>
                    </a:lnTo>
                    <a:lnTo>
                      <a:pt x="132904" y="61527"/>
                    </a:lnTo>
                    <a:lnTo>
                      <a:pt x="195825" y="50542"/>
                    </a:lnTo>
                    <a:lnTo>
                      <a:pt x="259292" y="39554"/>
                    </a:lnTo>
                    <a:lnTo>
                      <a:pt x="323308" y="30214"/>
                    </a:lnTo>
                    <a:lnTo>
                      <a:pt x="387322" y="20326"/>
                    </a:lnTo>
                    <a:lnTo>
                      <a:pt x="451336" y="12636"/>
                    </a:lnTo>
                    <a:lnTo>
                      <a:pt x="483069" y="8790"/>
                    </a:lnTo>
                    <a:lnTo>
                      <a:pt x="515350" y="6043"/>
                    </a:lnTo>
                    <a:lnTo>
                      <a:pt x="547631" y="2747"/>
                    </a:lnTo>
                    <a:lnTo>
                      <a:pt x="5799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6135688" y="2463456"/>
                <a:ext cx="579912" cy="138428"/>
              </a:xfrm>
              <a:custGeom>
                <a:avLst/>
                <a:gdLst>
                  <a:gd name="connsiteX0" fmla="*/ 579912 w 579912"/>
                  <a:gd name="connsiteY0" fmla="*/ 0 h 138428"/>
                  <a:gd name="connsiteX1" fmla="*/ 549272 w 579912"/>
                  <a:gd name="connsiteY1" fmla="*/ 9889 h 138428"/>
                  <a:gd name="connsiteX2" fmla="*/ 518086 w 579912"/>
                  <a:gd name="connsiteY2" fmla="*/ 19229 h 138428"/>
                  <a:gd name="connsiteX3" fmla="*/ 486900 w 579912"/>
                  <a:gd name="connsiteY3" fmla="*/ 28567 h 138428"/>
                  <a:gd name="connsiteX4" fmla="*/ 455712 w 579912"/>
                  <a:gd name="connsiteY4" fmla="*/ 36807 h 138428"/>
                  <a:gd name="connsiteX5" fmla="*/ 393341 w 579912"/>
                  <a:gd name="connsiteY5" fmla="*/ 53289 h 138428"/>
                  <a:gd name="connsiteX6" fmla="*/ 330967 w 579912"/>
                  <a:gd name="connsiteY6" fmla="*/ 68669 h 138428"/>
                  <a:gd name="connsiteX7" fmla="*/ 268046 w 579912"/>
                  <a:gd name="connsiteY7" fmla="*/ 83503 h 138428"/>
                  <a:gd name="connsiteX8" fmla="*/ 205674 w 579912"/>
                  <a:gd name="connsiteY8" fmla="*/ 97236 h 138428"/>
                  <a:gd name="connsiteX9" fmla="*/ 142206 w 579912"/>
                  <a:gd name="connsiteY9" fmla="*/ 110970 h 138428"/>
                  <a:gd name="connsiteX10" fmla="*/ 78739 w 579912"/>
                  <a:gd name="connsiteY10" fmla="*/ 123605 h 138428"/>
                  <a:gd name="connsiteX11" fmla="*/ 15818 w 579912"/>
                  <a:gd name="connsiteY11" fmla="*/ 135690 h 138428"/>
                  <a:gd name="connsiteX12" fmla="*/ 0 w 579912"/>
                  <a:gd name="connsiteY12" fmla="*/ 138428 h 138428"/>
                  <a:gd name="connsiteX13" fmla="*/ 0 w 579912"/>
                  <a:gd name="connsiteY13" fmla="*/ 87122 h 138428"/>
                  <a:gd name="connsiteX14" fmla="*/ 6519 w 579912"/>
                  <a:gd name="connsiteY14" fmla="*/ 85699 h 138428"/>
                  <a:gd name="connsiteX15" fmla="*/ 69438 w 579912"/>
                  <a:gd name="connsiteY15" fmla="*/ 73614 h 138428"/>
                  <a:gd name="connsiteX16" fmla="*/ 132904 w 579912"/>
                  <a:gd name="connsiteY16" fmla="*/ 61528 h 138428"/>
                  <a:gd name="connsiteX17" fmla="*/ 195825 w 579912"/>
                  <a:gd name="connsiteY17" fmla="*/ 50542 h 138428"/>
                  <a:gd name="connsiteX18" fmla="*/ 259292 w 579912"/>
                  <a:gd name="connsiteY18" fmla="*/ 39554 h 138428"/>
                  <a:gd name="connsiteX19" fmla="*/ 323308 w 579912"/>
                  <a:gd name="connsiteY19" fmla="*/ 29666 h 138428"/>
                  <a:gd name="connsiteX20" fmla="*/ 387322 w 579912"/>
                  <a:gd name="connsiteY20" fmla="*/ 20326 h 138428"/>
                  <a:gd name="connsiteX21" fmla="*/ 451336 w 579912"/>
                  <a:gd name="connsiteY21" fmla="*/ 12087 h 138428"/>
                  <a:gd name="connsiteX22" fmla="*/ 483069 w 579912"/>
                  <a:gd name="connsiteY22" fmla="*/ 8790 h 138428"/>
                  <a:gd name="connsiteX23" fmla="*/ 515350 w 579912"/>
                  <a:gd name="connsiteY23" fmla="*/ 4946 h 138428"/>
                  <a:gd name="connsiteX24" fmla="*/ 547631 w 579912"/>
                  <a:gd name="connsiteY24" fmla="*/ 2199 h 138428"/>
                  <a:gd name="connsiteX25" fmla="*/ 579912 w 579912"/>
                  <a:gd name="connsiteY25" fmla="*/ 0 h 13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8428">
                    <a:moveTo>
                      <a:pt x="579912" y="0"/>
                    </a:moveTo>
                    <a:lnTo>
                      <a:pt x="549272" y="9889"/>
                    </a:lnTo>
                    <a:lnTo>
                      <a:pt x="518086" y="19229"/>
                    </a:lnTo>
                    <a:lnTo>
                      <a:pt x="486900" y="28567"/>
                    </a:lnTo>
                    <a:lnTo>
                      <a:pt x="455712" y="36807"/>
                    </a:lnTo>
                    <a:lnTo>
                      <a:pt x="393341" y="53289"/>
                    </a:lnTo>
                    <a:lnTo>
                      <a:pt x="330967" y="68669"/>
                    </a:lnTo>
                    <a:lnTo>
                      <a:pt x="268046" y="83503"/>
                    </a:lnTo>
                    <a:lnTo>
                      <a:pt x="205674" y="97236"/>
                    </a:lnTo>
                    <a:lnTo>
                      <a:pt x="142206" y="110970"/>
                    </a:lnTo>
                    <a:lnTo>
                      <a:pt x="78739" y="123605"/>
                    </a:lnTo>
                    <a:lnTo>
                      <a:pt x="15818" y="135690"/>
                    </a:lnTo>
                    <a:lnTo>
                      <a:pt x="0" y="138428"/>
                    </a:lnTo>
                    <a:lnTo>
                      <a:pt x="0" y="87122"/>
                    </a:lnTo>
                    <a:lnTo>
                      <a:pt x="6519" y="85699"/>
                    </a:lnTo>
                    <a:lnTo>
                      <a:pt x="69438" y="73614"/>
                    </a:lnTo>
                    <a:lnTo>
                      <a:pt x="132904" y="61528"/>
                    </a:lnTo>
                    <a:lnTo>
                      <a:pt x="195825" y="50542"/>
                    </a:lnTo>
                    <a:lnTo>
                      <a:pt x="259292" y="39554"/>
                    </a:lnTo>
                    <a:lnTo>
                      <a:pt x="323308" y="29666"/>
                    </a:lnTo>
                    <a:lnTo>
                      <a:pt x="387322" y="20326"/>
                    </a:lnTo>
                    <a:lnTo>
                      <a:pt x="451336" y="12087"/>
                    </a:lnTo>
                    <a:lnTo>
                      <a:pt x="483069" y="8790"/>
                    </a:lnTo>
                    <a:lnTo>
                      <a:pt x="515350" y="4946"/>
                    </a:lnTo>
                    <a:lnTo>
                      <a:pt x="547631" y="2199"/>
                    </a:lnTo>
                    <a:lnTo>
                      <a:pt x="5799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6135688" y="2986629"/>
                <a:ext cx="579912" cy="136506"/>
              </a:xfrm>
              <a:custGeom>
                <a:avLst/>
                <a:gdLst>
                  <a:gd name="connsiteX0" fmla="*/ 579912 w 579912"/>
                  <a:gd name="connsiteY0" fmla="*/ 0 h 136506"/>
                  <a:gd name="connsiteX1" fmla="*/ 549272 w 579912"/>
                  <a:gd name="connsiteY1" fmla="*/ 10294 h 136506"/>
                  <a:gd name="connsiteX2" fmla="*/ 518086 w 579912"/>
                  <a:gd name="connsiteY2" fmla="*/ 18961 h 136506"/>
                  <a:gd name="connsiteX3" fmla="*/ 486900 w 579912"/>
                  <a:gd name="connsiteY3" fmla="*/ 27628 h 136506"/>
                  <a:gd name="connsiteX4" fmla="*/ 455712 w 579912"/>
                  <a:gd name="connsiteY4" fmla="*/ 36838 h 136506"/>
                  <a:gd name="connsiteX5" fmla="*/ 393341 w 579912"/>
                  <a:gd name="connsiteY5" fmla="*/ 53090 h 136506"/>
                  <a:gd name="connsiteX6" fmla="*/ 330967 w 579912"/>
                  <a:gd name="connsiteY6" fmla="*/ 67716 h 136506"/>
                  <a:gd name="connsiteX7" fmla="*/ 268046 w 579912"/>
                  <a:gd name="connsiteY7" fmla="*/ 82343 h 136506"/>
                  <a:gd name="connsiteX8" fmla="*/ 205674 w 579912"/>
                  <a:gd name="connsiteY8" fmla="*/ 96427 h 136506"/>
                  <a:gd name="connsiteX9" fmla="*/ 142206 w 579912"/>
                  <a:gd name="connsiteY9" fmla="*/ 108887 h 136506"/>
                  <a:gd name="connsiteX10" fmla="*/ 78739 w 579912"/>
                  <a:gd name="connsiteY10" fmla="*/ 121888 h 136506"/>
                  <a:gd name="connsiteX11" fmla="*/ 15818 w 579912"/>
                  <a:gd name="connsiteY11" fmla="*/ 133806 h 136506"/>
                  <a:gd name="connsiteX12" fmla="*/ 0 w 579912"/>
                  <a:gd name="connsiteY12" fmla="*/ 136506 h 136506"/>
                  <a:gd name="connsiteX13" fmla="*/ 0 w 579912"/>
                  <a:gd name="connsiteY13" fmla="*/ 86399 h 136506"/>
                  <a:gd name="connsiteX14" fmla="*/ 6519 w 579912"/>
                  <a:gd name="connsiteY14" fmla="*/ 85052 h 136506"/>
                  <a:gd name="connsiteX15" fmla="*/ 69438 w 579912"/>
                  <a:gd name="connsiteY15" fmla="*/ 72591 h 136506"/>
                  <a:gd name="connsiteX16" fmla="*/ 132904 w 579912"/>
                  <a:gd name="connsiteY16" fmla="*/ 60673 h 136506"/>
                  <a:gd name="connsiteX17" fmla="*/ 195825 w 579912"/>
                  <a:gd name="connsiteY17" fmla="*/ 49297 h 136506"/>
                  <a:gd name="connsiteX18" fmla="*/ 259292 w 579912"/>
                  <a:gd name="connsiteY18" fmla="*/ 39005 h 136506"/>
                  <a:gd name="connsiteX19" fmla="*/ 323308 w 579912"/>
                  <a:gd name="connsiteY19" fmla="*/ 29253 h 136506"/>
                  <a:gd name="connsiteX20" fmla="*/ 387322 w 579912"/>
                  <a:gd name="connsiteY20" fmla="*/ 20044 h 136506"/>
                  <a:gd name="connsiteX21" fmla="*/ 451336 w 579912"/>
                  <a:gd name="connsiteY21" fmla="*/ 12459 h 136506"/>
                  <a:gd name="connsiteX22" fmla="*/ 483069 w 579912"/>
                  <a:gd name="connsiteY22" fmla="*/ 8668 h 136506"/>
                  <a:gd name="connsiteX23" fmla="*/ 515350 w 579912"/>
                  <a:gd name="connsiteY23" fmla="*/ 5418 h 136506"/>
                  <a:gd name="connsiteX24" fmla="*/ 547631 w 579912"/>
                  <a:gd name="connsiteY24" fmla="*/ 2709 h 136506"/>
                  <a:gd name="connsiteX25" fmla="*/ 579912 w 579912"/>
                  <a:gd name="connsiteY25" fmla="*/ 0 h 13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6506">
                    <a:moveTo>
                      <a:pt x="579912" y="0"/>
                    </a:moveTo>
                    <a:lnTo>
                      <a:pt x="549272" y="10294"/>
                    </a:lnTo>
                    <a:lnTo>
                      <a:pt x="518086" y="18961"/>
                    </a:lnTo>
                    <a:lnTo>
                      <a:pt x="486900" y="27628"/>
                    </a:lnTo>
                    <a:lnTo>
                      <a:pt x="455712" y="36838"/>
                    </a:lnTo>
                    <a:lnTo>
                      <a:pt x="393341" y="53090"/>
                    </a:lnTo>
                    <a:lnTo>
                      <a:pt x="330967" y="67716"/>
                    </a:lnTo>
                    <a:lnTo>
                      <a:pt x="268046" y="82343"/>
                    </a:lnTo>
                    <a:lnTo>
                      <a:pt x="205674" y="96427"/>
                    </a:lnTo>
                    <a:lnTo>
                      <a:pt x="142206" y="108887"/>
                    </a:lnTo>
                    <a:lnTo>
                      <a:pt x="78739" y="121888"/>
                    </a:lnTo>
                    <a:lnTo>
                      <a:pt x="15818" y="133806"/>
                    </a:lnTo>
                    <a:lnTo>
                      <a:pt x="0" y="136506"/>
                    </a:lnTo>
                    <a:lnTo>
                      <a:pt x="0" y="86399"/>
                    </a:lnTo>
                    <a:lnTo>
                      <a:pt x="6519" y="85052"/>
                    </a:lnTo>
                    <a:lnTo>
                      <a:pt x="69438" y="72591"/>
                    </a:lnTo>
                    <a:lnTo>
                      <a:pt x="132904" y="60673"/>
                    </a:lnTo>
                    <a:lnTo>
                      <a:pt x="195825" y="49297"/>
                    </a:lnTo>
                    <a:lnTo>
                      <a:pt x="259292" y="39005"/>
                    </a:lnTo>
                    <a:lnTo>
                      <a:pt x="323308" y="29253"/>
                    </a:lnTo>
                    <a:lnTo>
                      <a:pt x="387322" y="20044"/>
                    </a:lnTo>
                    <a:lnTo>
                      <a:pt x="451336" y="12459"/>
                    </a:lnTo>
                    <a:lnTo>
                      <a:pt x="483069" y="8668"/>
                    </a:lnTo>
                    <a:lnTo>
                      <a:pt x="515350" y="5418"/>
                    </a:lnTo>
                    <a:lnTo>
                      <a:pt x="547631" y="2709"/>
                    </a:lnTo>
                    <a:lnTo>
                      <a:pt x="5799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6135688" y="1515577"/>
                <a:ext cx="86426" cy="308612"/>
              </a:xfrm>
              <a:custGeom>
                <a:avLst/>
                <a:gdLst>
                  <a:gd name="connsiteX0" fmla="*/ 0 w 86426"/>
                  <a:gd name="connsiteY0" fmla="*/ 0 h 308612"/>
                  <a:gd name="connsiteX1" fmla="*/ 3676 w 86426"/>
                  <a:gd name="connsiteY1" fmla="*/ 2365 h 308612"/>
                  <a:gd name="connsiteX2" fmla="*/ 10800 w 86426"/>
                  <a:gd name="connsiteY2" fmla="*/ 7302 h 308612"/>
                  <a:gd name="connsiteX3" fmla="*/ 17376 w 86426"/>
                  <a:gd name="connsiteY3" fmla="*/ 12237 h 308612"/>
                  <a:gd name="connsiteX4" fmla="*/ 24500 w 86426"/>
                  <a:gd name="connsiteY4" fmla="*/ 17722 h 308612"/>
                  <a:gd name="connsiteX5" fmla="*/ 31076 w 86426"/>
                  <a:gd name="connsiteY5" fmla="*/ 24303 h 308612"/>
                  <a:gd name="connsiteX6" fmla="*/ 37105 w 86426"/>
                  <a:gd name="connsiteY6" fmla="*/ 30335 h 308612"/>
                  <a:gd name="connsiteX7" fmla="*/ 43132 w 86426"/>
                  <a:gd name="connsiteY7" fmla="*/ 36369 h 308612"/>
                  <a:gd name="connsiteX8" fmla="*/ 48614 w 86426"/>
                  <a:gd name="connsiteY8" fmla="*/ 43498 h 308612"/>
                  <a:gd name="connsiteX9" fmla="*/ 53546 w 86426"/>
                  <a:gd name="connsiteY9" fmla="*/ 50628 h 308612"/>
                  <a:gd name="connsiteX10" fmla="*/ 58477 w 86426"/>
                  <a:gd name="connsiteY10" fmla="*/ 57757 h 308612"/>
                  <a:gd name="connsiteX11" fmla="*/ 63409 w 86426"/>
                  <a:gd name="connsiteY11" fmla="*/ 65984 h 308612"/>
                  <a:gd name="connsiteX12" fmla="*/ 67246 w 86426"/>
                  <a:gd name="connsiteY12" fmla="*/ 73660 h 308612"/>
                  <a:gd name="connsiteX13" fmla="*/ 71082 w 86426"/>
                  <a:gd name="connsiteY13" fmla="*/ 81887 h 308612"/>
                  <a:gd name="connsiteX14" fmla="*/ 74370 w 86426"/>
                  <a:gd name="connsiteY14" fmla="*/ 90114 h 308612"/>
                  <a:gd name="connsiteX15" fmla="*/ 77109 w 86426"/>
                  <a:gd name="connsiteY15" fmla="*/ 98890 h 308612"/>
                  <a:gd name="connsiteX16" fmla="*/ 79850 w 86426"/>
                  <a:gd name="connsiteY16" fmla="*/ 107664 h 308612"/>
                  <a:gd name="connsiteX17" fmla="*/ 82041 w 86426"/>
                  <a:gd name="connsiteY17" fmla="*/ 116988 h 308612"/>
                  <a:gd name="connsiteX18" fmla="*/ 84235 w 86426"/>
                  <a:gd name="connsiteY18" fmla="*/ 126310 h 308612"/>
                  <a:gd name="connsiteX19" fmla="*/ 85329 w 86426"/>
                  <a:gd name="connsiteY19" fmla="*/ 135086 h 308612"/>
                  <a:gd name="connsiteX20" fmla="*/ 85879 w 86426"/>
                  <a:gd name="connsiteY20" fmla="*/ 144408 h 308612"/>
                  <a:gd name="connsiteX21" fmla="*/ 86426 w 86426"/>
                  <a:gd name="connsiteY21" fmla="*/ 153184 h 308612"/>
                  <a:gd name="connsiteX22" fmla="*/ 85879 w 86426"/>
                  <a:gd name="connsiteY22" fmla="*/ 162506 h 308612"/>
                  <a:gd name="connsiteX23" fmla="*/ 85329 w 86426"/>
                  <a:gd name="connsiteY23" fmla="*/ 171282 h 308612"/>
                  <a:gd name="connsiteX24" fmla="*/ 84235 w 86426"/>
                  <a:gd name="connsiteY24" fmla="*/ 180058 h 308612"/>
                  <a:gd name="connsiteX25" fmla="*/ 82590 w 86426"/>
                  <a:gd name="connsiteY25" fmla="*/ 189380 h 308612"/>
                  <a:gd name="connsiteX26" fmla="*/ 80397 w 86426"/>
                  <a:gd name="connsiteY26" fmla="*/ 197607 h 308612"/>
                  <a:gd name="connsiteX27" fmla="*/ 78206 w 86426"/>
                  <a:gd name="connsiteY27" fmla="*/ 206383 h 308612"/>
                  <a:gd name="connsiteX28" fmla="*/ 75465 w 86426"/>
                  <a:gd name="connsiteY28" fmla="*/ 214608 h 308612"/>
                  <a:gd name="connsiteX29" fmla="*/ 72726 w 86426"/>
                  <a:gd name="connsiteY29" fmla="*/ 222286 h 308612"/>
                  <a:gd name="connsiteX30" fmla="*/ 69438 w 86426"/>
                  <a:gd name="connsiteY30" fmla="*/ 230513 h 308612"/>
                  <a:gd name="connsiteX31" fmla="*/ 65602 w 86426"/>
                  <a:gd name="connsiteY31" fmla="*/ 238191 h 308612"/>
                  <a:gd name="connsiteX32" fmla="*/ 60670 w 86426"/>
                  <a:gd name="connsiteY32" fmla="*/ 246418 h 308612"/>
                  <a:gd name="connsiteX33" fmla="*/ 56285 w 86426"/>
                  <a:gd name="connsiteY33" fmla="*/ 253547 h 308612"/>
                  <a:gd name="connsiteX34" fmla="*/ 51353 w 86426"/>
                  <a:gd name="connsiteY34" fmla="*/ 260677 h 308612"/>
                  <a:gd name="connsiteX35" fmla="*/ 46421 w 86426"/>
                  <a:gd name="connsiteY35" fmla="*/ 267806 h 308612"/>
                  <a:gd name="connsiteX36" fmla="*/ 40393 w 86426"/>
                  <a:gd name="connsiteY36" fmla="*/ 274387 h 308612"/>
                  <a:gd name="connsiteX37" fmla="*/ 34912 w 86426"/>
                  <a:gd name="connsiteY37" fmla="*/ 280421 h 308612"/>
                  <a:gd name="connsiteX38" fmla="*/ 28885 w 86426"/>
                  <a:gd name="connsiteY38" fmla="*/ 287002 h 308612"/>
                  <a:gd name="connsiteX39" fmla="*/ 21761 w 86426"/>
                  <a:gd name="connsiteY39" fmla="*/ 293034 h 308612"/>
                  <a:gd name="connsiteX40" fmla="*/ 15185 w 86426"/>
                  <a:gd name="connsiteY40" fmla="*/ 297970 h 308612"/>
                  <a:gd name="connsiteX41" fmla="*/ 8061 w 86426"/>
                  <a:gd name="connsiteY41" fmla="*/ 303454 h 308612"/>
                  <a:gd name="connsiteX42" fmla="*/ 388 w 86426"/>
                  <a:gd name="connsiteY42" fmla="*/ 308390 h 308612"/>
                  <a:gd name="connsiteX43" fmla="*/ 0 w 86426"/>
                  <a:gd name="connsiteY43" fmla="*/ 308612 h 308612"/>
                  <a:gd name="connsiteX44" fmla="*/ 0 w 86426"/>
                  <a:gd name="connsiteY44" fmla="*/ 0 h 30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426" h="308612">
                    <a:moveTo>
                      <a:pt x="0" y="0"/>
                    </a:moveTo>
                    <a:lnTo>
                      <a:pt x="3676" y="2365"/>
                    </a:lnTo>
                    <a:lnTo>
                      <a:pt x="10800" y="7302"/>
                    </a:lnTo>
                    <a:lnTo>
                      <a:pt x="17376" y="12237"/>
                    </a:lnTo>
                    <a:lnTo>
                      <a:pt x="24500" y="17722"/>
                    </a:lnTo>
                    <a:lnTo>
                      <a:pt x="31076" y="24303"/>
                    </a:lnTo>
                    <a:lnTo>
                      <a:pt x="37105" y="30335"/>
                    </a:lnTo>
                    <a:lnTo>
                      <a:pt x="43132" y="36369"/>
                    </a:lnTo>
                    <a:lnTo>
                      <a:pt x="48614" y="43498"/>
                    </a:lnTo>
                    <a:lnTo>
                      <a:pt x="53546" y="50628"/>
                    </a:lnTo>
                    <a:lnTo>
                      <a:pt x="58477" y="57757"/>
                    </a:lnTo>
                    <a:lnTo>
                      <a:pt x="63409" y="65984"/>
                    </a:lnTo>
                    <a:lnTo>
                      <a:pt x="67246" y="73660"/>
                    </a:lnTo>
                    <a:lnTo>
                      <a:pt x="71082" y="81887"/>
                    </a:lnTo>
                    <a:lnTo>
                      <a:pt x="74370" y="90114"/>
                    </a:lnTo>
                    <a:lnTo>
                      <a:pt x="77109" y="98890"/>
                    </a:lnTo>
                    <a:lnTo>
                      <a:pt x="79850" y="107664"/>
                    </a:lnTo>
                    <a:lnTo>
                      <a:pt x="82041" y="116988"/>
                    </a:lnTo>
                    <a:lnTo>
                      <a:pt x="84235" y="126310"/>
                    </a:lnTo>
                    <a:lnTo>
                      <a:pt x="85329" y="135086"/>
                    </a:lnTo>
                    <a:lnTo>
                      <a:pt x="85879" y="144408"/>
                    </a:lnTo>
                    <a:lnTo>
                      <a:pt x="86426" y="153184"/>
                    </a:lnTo>
                    <a:lnTo>
                      <a:pt x="85879" y="162506"/>
                    </a:lnTo>
                    <a:lnTo>
                      <a:pt x="85329" y="171282"/>
                    </a:lnTo>
                    <a:lnTo>
                      <a:pt x="84235" y="180058"/>
                    </a:lnTo>
                    <a:lnTo>
                      <a:pt x="82590" y="189380"/>
                    </a:lnTo>
                    <a:lnTo>
                      <a:pt x="80397" y="197607"/>
                    </a:lnTo>
                    <a:lnTo>
                      <a:pt x="78206" y="206383"/>
                    </a:lnTo>
                    <a:lnTo>
                      <a:pt x="75465" y="214608"/>
                    </a:lnTo>
                    <a:lnTo>
                      <a:pt x="72726" y="222286"/>
                    </a:lnTo>
                    <a:lnTo>
                      <a:pt x="69438" y="230513"/>
                    </a:lnTo>
                    <a:lnTo>
                      <a:pt x="65602" y="238191"/>
                    </a:lnTo>
                    <a:lnTo>
                      <a:pt x="60670" y="246418"/>
                    </a:lnTo>
                    <a:lnTo>
                      <a:pt x="56285" y="253547"/>
                    </a:lnTo>
                    <a:lnTo>
                      <a:pt x="51353" y="260677"/>
                    </a:lnTo>
                    <a:lnTo>
                      <a:pt x="46421" y="267806"/>
                    </a:lnTo>
                    <a:lnTo>
                      <a:pt x="40393" y="274387"/>
                    </a:lnTo>
                    <a:lnTo>
                      <a:pt x="34912" y="280421"/>
                    </a:lnTo>
                    <a:lnTo>
                      <a:pt x="28885" y="287002"/>
                    </a:lnTo>
                    <a:lnTo>
                      <a:pt x="21761" y="293034"/>
                    </a:lnTo>
                    <a:lnTo>
                      <a:pt x="15185" y="297970"/>
                    </a:lnTo>
                    <a:lnTo>
                      <a:pt x="8061" y="303454"/>
                    </a:lnTo>
                    <a:lnTo>
                      <a:pt x="388" y="308390"/>
                    </a:lnTo>
                    <a:lnTo>
                      <a:pt x="0" y="3086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6135688" y="1836195"/>
                <a:ext cx="823912" cy="503724"/>
              </a:xfrm>
              <a:custGeom>
                <a:avLst/>
                <a:gdLst>
                  <a:gd name="connsiteX0" fmla="*/ 641380 w 823912"/>
                  <a:gd name="connsiteY0" fmla="*/ 0 h 503724"/>
                  <a:gd name="connsiteX1" fmla="*/ 650150 w 823912"/>
                  <a:gd name="connsiteY1" fmla="*/ 0 h 503724"/>
                  <a:gd name="connsiteX2" fmla="*/ 659469 w 823912"/>
                  <a:gd name="connsiteY2" fmla="*/ 1099 h 503724"/>
                  <a:gd name="connsiteX3" fmla="*/ 667691 w 823912"/>
                  <a:gd name="connsiteY3" fmla="*/ 1648 h 503724"/>
                  <a:gd name="connsiteX4" fmla="*/ 677010 w 823912"/>
                  <a:gd name="connsiteY4" fmla="*/ 3296 h 503724"/>
                  <a:gd name="connsiteX5" fmla="*/ 685232 w 823912"/>
                  <a:gd name="connsiteY5" fmla="*/ 5492 h 503724"/>
                  <a:gd name="connsiteX6" fmla="*/ 694002 w 823912"/>
                  <a:gd name="connsiteY6" fmla="*/ 7689 h 503724"/>
                  <a:gd name="connsiteX7" fmla="*/ 702224 w 823912"/>
                  <a:gd name="connsiteY7" fmla="*/ 10436 h 503724"/>
                  <a:gd name="connsiteX8" fmla="*/ 710446 w 823912"/>
                  <a:gd name="connsiteY8" fmla="*/ 13731 h 503724"/>
                  <a:gd name="connsiteX9" fmla="*/ 718668 w 823912"/>
                  <a:gd name="connsiteY9" fmla="*/ 17027 h 503724"/>
                  <a:gd name="connsiteX10" fmla="*/ 726343 w 823912"/>
                  <a:gd name="connsiteY10" fmla="*/ 20871 h 503724"/>
                  <a:gd name="connsiteX11" fmla="*/ 734016 w 823912"/>
                  <a:gd name="connsiteY11" fmla="*/ 25264 h 503724"/>
                  <a:gd name="connsiteX12" fmla="*/ 741143 w 823912"/>
                  <a:gd name="connsiteY12" fmla="*/ 29659 h 503724"/>
                  <a:gd name="connsiteX13" fmla="*/ 748269 w 823912"/>
                  <a:gd name="connsiteY13" fmla="*/ 34600 h 503724"/>
                  <a:gd name="connsiteX14" fmla="*/ 755394 w 823912"/>
                  <a:gd name="connsiteY14" fmla="*/ 40093 h 503724"/>
                  <a:gd name="connsiteX15" fmla="*/ 761972 w 823912"/>
                  <a:gd name="connsiteY15" fmla="*/ 45585 h 503724"/>
                  <a:gd name="connsiteX16" fmla="*/ 768550 w 823912"/>
                  <a:gd name="connsiteY16" fmla="*/ 51627 h 503724"/>
                  <a:gd name="connsiteX17" fmla="*/ 775127 w 823912"/>
                  <a:gd name="connsiteY17" fmla="*/ 57668 h 503724"/>
                  <a:gd name="connsiteX18" fmla="*/ 780608 w 823912"/>
                  <a:gd name="connsiteY18" fmla="*/ 64259 h 503724"/>
                  <a:gd name="connsiteX19" fmla="*/ 786090 w 823912"/>
                  <a:gd name="connsiteY19" fmla="*/ 71399 h 503724"/>
                  <a:gd name="connsiteX20" fmla="*/ 791024 w 823912"/>
                  <a:gd name="connsiteY20" fmla="*/ 77988 h 503724"/>
                  <a:gd name="connsiteX21" fmla="*/ 796505 w 823912"/>
                  <a:gd name="connsiteY21" fmla="*/ 86227 h 503724"/>
                  <a:gd name="connsiteX22" fmla="*/ 800890 w 823912"/>
                  <a:gd name="connsiteY22" fmla="*/ 93367 h 503724"/>
                  <a:gd name="connsiteX23" fmla="*/ 804727 w 823912"/>
                  <a:gd name="connsiteY23" fmla="*/ 101056 h 503724"/>
                  <a:gd name="connsiteX24" fmla="*/ 808564 w 823912"/>
                  <a:gd name="connsiteY24" fmla="*/ 109843 h 503724"/>
                  <a:gd name="connsiteX25" fmla="*/ 811853 w 823912"/>
                  <a:gd name="connsiteY25" fmla="*/ 118080 h 503724"/>
                  <a:gd name="connsiteX26" fmla="*/ 815143 w 823912"/>
                  <a:gd name="connsiteY26" fmla="*/ 126868 h 503724"/>
                  <a:gd name="connsiteX27" fmla="*/ 817883 w 823912"/>
                  <a:gd name="connsiteY27" fmla="*/ 135656 h 503724"/>
                  <a:gd name="connsiteX28" fmla="*/ 820075 w 823912"/>
                  <a:gd name="connsiteY28" fmla="*/ 144443 h 503724"/>
                  <a:gd name="connsiteX29" fmla="*/ 821719 w 823912"/>
                  <a:gd name="connsiteY29" fmla="*/ 153780 h 503724"/>
                  <a:gd name="connsiteX30" fmla="*/ 822816 w 823912"/>
                  <a:gd name="connsiteY30" fmla="*/ 163116 h 503724"/>
                  <a:gd name="connsiteX31" fmla="*/ 823365 w 823912"/>
                  <a:gd name="connsiteY31" fmla="*/ 172452 h 503724"/>
                  <a:gd name="connsiteX32" fmla="*/ 823912 w 823912"/>
                  <a:gd name="connsiteY32" fmla="*/ 181240 h 503724"/>
                  <a:gd name="connsiteX33" fmla="*/ 823365 w 823912"/>
                  <a:gd name="connsiteY33" fmla="*/ 190576 h 503724"/>
                  <a:gd name="connsiteX34" fmla="*/ 822816 w 823912"/>
                  <a:gd name="connsiteY34" fmla="*/ 199364 h 503724"/>
                  <a:gd name="connsiteX35" fmla="*/ 821719 w 823912"/>
                  <a:gd name="connsiteY35" fmla="*/ 208152 h 503724"/>
                  <a:gd name="connsiteX36" fmla="*/ 820624 w 823912"/>
                  <a:gd name="connsiteY36" fmla="*/ 216939 h 503724"/>
                  <a:gd name="connsiteX37" fmla="*/ 818431 w 823912"/>
                  <a:gd name="connsiteY37" fmla="*/ 225176 h 503724"/>
                  <a:gd name="connsiteX38" fmla="*/ 816237 w 823912"/>
                  <a:gd name="connsiteY38" fmla="*/ 233964 h 503724"/>
                  <a:gd name="connsiteX39" fmla="*/ 812949 w 823912"/>
                  <a:gd name="connsiteY39" fmla="*/ 242203 h 503724"/>
                  <a:gd name="connsiteX40" fmla="*/ 810209 w 823912"/>
                  <a:gd name="connsiteY40" fmla="*/ 250989 h 503724"/>
                  <a:gd name="connsiteX41" fmla="*/ 806920 w 823912"/>
                  <a:gd name="connsiteY41" fmla="*/ 258679 h 503724"/>
                  <a:gd name="connsiteX42" fmla="*/ 803083 w 823912"/>
                  <a:gd name="connsiteY42" fmla="*/ 266368 h 503724"/>
                  <a:gd name="connsiteX43" fmla="*/ 798698 w 823912"/>
                  <a:gd name="connsiteY43" fmla="*/ 274056 h 503724"/>
                  <a:gd name="connsiteX44" fmla="*/ 794312 w 823912"/>
                  <a:gd name="connsiteY44" fmla="*/ 281196 h 503724"/>
                  <a:gd name="connsiteX45" fmla="*/ 788830 w 823912"/>
                  <a:gd name="connsiteY45" fmla="*/ 288885 h 503724"/>
                  <a:gd name="connsiteX46" fmla="*/ 783898 w 823912"/>
                  <a:gd name="connsiteY46" fmla="*/ 295476 h 503724"/>
                  <a:gd name="connsiteX47" fmla="*/ 778417 w 823912"/>
                  <a:gd name="connsiteY47" fmla="*/ 302067 h 503724"/>
                  <a:gd name="connsiteX48" fmla="*/ 772386 w 823912"/>
                  <a:gd name="connsiteY48" fmla="*/ 309207 h 503724"/>
                  <a:gd name="connsiteX49" fmla="*/ 766357 w 823912"/>
                  <a:gd name="connsiteY49" fmla="*/ 315248 h 503724"/>
                  <a:gd name="connsiteX50" fmla="*/ 759779 w 823912"/>
                  <a:gd name="connsiteY50" fmla="*/ 320740 h 503724"/>
                  <a:gd name="connsiteX51" fmla="*/ 753203 w 823912"/>
                  <a:gd name="connsiteY51" fmla="*/ 326232 h 503724"/>
                  <a:gd name="connsiteX52" fmla="*/ 745528 w 823912"/>
                  <a:gd name="connsiteY52" fmla="*/ 331724 h 503724"/>
                  <a:gd name="connsiteX53" fmla="*/ 738402 w 823912"/>
                  <a:gd name="connsiteY53" fmla="*/ 336667 h 503724"/>
                  <a:gd name="connsiteX54" fmla="*/ 730180 w 823912"/>
                  <a:gd name="connsiteY54" fmla="*/ 341060 h 503724"/>
                  <a:gd name="connsiteX55" fmla="*/ 722505 w 823912"/>
                  <a:gd name="connsiteY55" fmla="*/ 344904 h 503724"/>
                  <a:gd name="connsiteX56" fmla="*/ 714832 w 823912"/>
                  <a:gd name="connsiteY56" fmla="*/ 348749 h 503724"/>
                  <a:gd name="connsiteX57" fmla="*/ 706061 w 823912"/>
                  <a:gd name="connsiteY57" fmla="*/ 352593 h 503724"/>
                  <a:gd name="connsiteX58" fmla="*/ 697839 w 823912"/>
                  <a:gd name="connsiteY58" fmla="*/ 355340 h 503724"/>
                  <a:gd name="connsiteX59" fmla="*/ 688520 w 823912"/>
                  <a:gd name="connsiteY59" fmla="*/ 358085 h 503724"/>
                  <a:gd name="connsiteX60" fmla="*/ 679750 w 823912"/>
                  <a:gd name="connsiteY60" fmla="*/ 360283 h 503724"/>
                  <a:gd name="connsiteX61" fmla="*/ 0 w 823912"/>
                  <a:gd name="connsiteY61" fmla="*/ 503724 h 503724"/>
                  <a:gd name="connsiteX62" fmla="*/ 0 w 823912"/>
                  <a:gd name="connsiteY62" fmla="*/ 242652 h 503724"/>
                  <a:gd name="connsiteX63" fmla="*/ 15818 w 823912"/>
                  <a:gd name="connsiteY63" fmla="*/ 239777 h 503724"/>
                  <a:gd name="connsiteX64" fmla="*/ 78739 w 823912"/>
                  <a:gd name="connsiteY64" fmla="*/ 228241 h 503724"/>
                  <a:gd name="connsiteX65" fmla="*/ 142206 w 823912"/>
                  <a:gd name="connsiteY65" fmla="*/ 215057 h 503724"/>
                  <a:gd name="connsiteX66" fmla="*/ 205674 w 823912"/>
                  <a:gd name="connsiteY66" fmla="*/ 201873 h 503724"/>
                  <a:gd name="connsiteX67" fmla="*/ 268046 w 823912"/>
                  <a:gd name="connsiteY67" fmla="*/ 188138 h 503724"/>
                  <a:gd name="connsiteX68" fmla="*/ 330967 w 823912"/>
                  <a:gd name="connsiteY68" fmla="*/ 173306 h 503724"/>
                  <a:gd name="connsiteX69" fmla="*/ 393341 w 823912"/>
                  <a:gd name="connsiteY69" fmla="*/ 157924 h 503724"/>
                  <a:gd name="connsiteX70" fmla="*/ 455712 w 823912"/>
                  <a:gd name="connsiteY70" fmla="*/ 140894 h 503724"/>
                  <a:gd name="connsiteX71" fmla="*/ 486900 w 823912"/>
                  <a:gd name="connsiteY71" fmla="*/ 132653 h 503724"/>
                  <a:gd name="connsiteX72" fmla="*/ 518086 w 823912"/>
                  <a:gd name="connsiteY72" fmla="*/ 123315 h 503724"/>
                  <a:gd name="connsiteX73" fmla="*/ 549272 w 823912"/>
                  <a:gd name="connsiteY73" fmla="*/ 113976 h 503724"/>
                  <a:gd name="connsiteX74" fmla="*/ 579912 w 823912"/>
                  <a:gd name="connsiteY74" fmla="*/ 104087 h 503724"/>
                  <a:gd name="connsiteX75" fmla="*/ 547631 w 823912"/>
                  <a:gd name="connsiteY75" fmla="*/ 106834 h 503724"/>
                  <a:gd name="connsiteX76" fmla="*/ 515350 w 823912"/>
                  <a:gd name="connsiteY76" fmla="*/ 110130 h 503724"/>
                  <a:gd name="connsiteX77" fmla="*/ 483069 w 823912"/>
                  <a:gd name="connsiteY77" fmla="*/ 112877 h 503724"/>
                  <a:gd name="connsiteX78" fmla="*/ 451336 w 823912"/>
                  <a:gd name="connsiteY78" fmla="*/ 116723 h 503724"/>
                  <a:gd name="connsiteX79" fmla="*/ 387322 w 823912"/>
                  <a:gd name="connsiteY79" fmla="*/ 124413 h 503724"/>
                  <a:gd name="connsiteX80" fmla="*/ 323308 w 823912"/>
                  <a:gd name="connsiteY80" fmla="*/ 134301 h 503724"/>
                  <a:gd name="connsiteX81" fmla="*/ 259292 w 823912"/>
                  <a:gd name="connsiteY81" fmla="*/ 143641 h 503724"/>
                  <a:gd name="connsiteX82" fmla="*/ 195825 w 823912"/>
                  <a:gd name="connsiteY82" fmla="*/ 154629 h 503724"/>
                  <a:gd name="connsiteX83" fmla="*/ 132904 w 823912"/>
                  <a:gd name="connsiteY83" fmla="*/ 165614 h 503724"/>
                  <a:gd name="connsiteX84" fmla="*/ 69438 w 823912"/>
                  <a:gd name="connsiteY84" fmla="*/ 177701 h 503724"/>
                  <a:gd name="connsiteX85" fmla="*/ 6519 w 823912"/>
                  <a:gd name="connsiteY85" fmla="*/ 190885 h 503724"/>
                  <a:gd name="connsiteX86" fmla="*/ 0 w 823912"/>
                  <a:gd name="connsiteY86" fmla="*/ 192194 h 503724"/>
                  <a:gd name="connsiteX87" fmla="*/ 0 w 823912"/>
                  <a:gd name="connsiteY87" fmla="*/ 131989 h 503724"/>
                  <a:gd name="connsiteX88" fmla="*/ 604654 w 823912"/>
                  <a:gd name="connsiteY88" fmla="*/ 4395 h 503724"/>
                  <a:gd name="connsiteX89" fmla="*/ 613973 w 823912"/>
                  <a:gd name="connsiteY89" fmla="*/ 2197 h 503724"/>
                  <a:gd name="connsiteX90" fmla="*/ 622743 w 823912"/>
                  <a:gd name="connsiteY90" fmla="*/ 1099 h 503724"/>
                  <a:gd name="connsiteX91" fmla="*/ 632611 w 823912"/>
                  <a:gd name="connsiteY91" fmla="*/ 551 h 503724"/>
                  <a:gd name="connsiteX92" fmla="*/ 641380 w 823912"/>
                  <a:gd name="connsiteY92" fmla="*/ 0 h 50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3724">
                    <a:moveTo>
                      <a:pt x="641380" y="0"/>
                    </a:moveTo>
                    <a:lnTo>
                      <a:pt x="650150" y="0"/>
                    </a:lnTo>
                    <a:lnTo>
                      <a:pt x="659469" y="1099"/>
                    </a:lnTo>
                    <a:lnTo>
                      <a:pt x="667691" y="1648"/>
                    </a:lnTo>
                    <a:lnTo>
                      <a:pt x="677010" y="3296"/>
                    </a:lnTo>
                    <a:lnTo>
                      <a:pt x="685232" y="5492"/>
                    </a:lnTo>
                    <a:lnTo>
                      <a:pt x="694002" y="7689"/>
                    </a:lnTo>
                    <a:lnTo>
                      <a:pt x="702224" y="10436"/>
                    </a:lnTo>
                    <a:lnTo>
                      <a:pt x="710446" y="13731"/>
                    </a:lnTo>
                    <a:lnTo>
                      <a:pt x="718668" y="17027"/>
                    </a:lnTo>
                    <a:lnTo>
                      <a:pt x="726343" y="20871"/>
                    </a:lnTo>
                    <a:lnTo>
                      <a:pt x="734016" y="25264"/>
                    </a:lnTo>
                    <a:lnTo>
                      <a:pt x="741143" y="29659"/>
                    </a:lnTo>
                    <a:lnTo>
                      <a:pt x="748269" y="34600"/>
                    </a:lnTo>
                    <a:lnTo>
                      <a:pt x="755394" y="40093"/>
                    </a:lnTo>
                    <a:lnTo>
                      <a:pt x="761972" y="45585"/>
                    </a:lnTo>
                    <a:lnTo>
                      <a:pt x="768550" y="51627"/>
                    </a:lnTo>
                    <a:lnTo>
                      <a:pt x="775127" y="57668"/>
                    </a:lnTo>
                    <a:lnTo>
                      <a:pt x="780608" y="64259"/>
                    </a:lnTo>
                    <a:lnTo>
                      <a:pt x="786090" y="71399"/>
                    </a:lnTo>
                    <a:lnTo>
                      <a:pt x="791024" y="77988"/>
                    </a:lnTo>
                    <a:lnTo>
                      <a:pt x="796505" y="86227"/>
                    </a:lnTo>
                    <a:lnTo>
                      <a:pt x="800890" y="93367"/>
                    </a:lnTo>
                    <a:lnTo>
                      <a:pt x="804727" y="101056"/>
                    </a:lnTo>
                    <a:lnTo>
                      <a:pt x="808564" y="109843"/>
                    </a:lnTo>
                    <a:lnTo>
                      <a:pt x="811853" y="118080"/>
                    </a:lnTo>
                    <a:lnTo>
                      <a:pt x="815143" y="126868"/>
                    </a:lnTo>
                    <a:lnTo>
                      <a:pt x="817883" y="135656"/>
                    </a:lnTo>
                    <a:lnTo>
                      <a:pt x="820075" y="144443"/>
                    </a:lnTo>
                    <a:lnTo>
                      <a:pt x="821719" y="153780"/>
                    </a:lnTo>
                    <a:lnTo>
                      <a:pt x="822816" y="163116"/>
                    </a:lnTo>
                    <a:lnTo>
                      <a:pt x="823365" y="172452"/>
                    </a:lnTo>
                    <a:lnTo>
                      <a:pt x="823912" y="181240"/>
                    </a:lnTo>
                    <a:lnTo>
                      <a:pt x="823365" y="190576"/>
                    </a:lnTo>
                    <a:lnTo>
                      <a:pt x="822816" y="199364"/>
                    </a:lnTo>
                    <a:lnTo>
                      <a:pt x="821719" y="208152"/>
                    </a:lnTo>
                    <a:lnTo>
                      <a:pt x="820624" y="216939"/>
                    </a:lnTo>
                    <a:lnTo>
                      <a:pt x="818431" y="225176"/>
                    </a:lnTo>
                    <a:lnTo>
                      <a:pt x="816237" y="233964"/>
                    </a:lnTo>
                    <a:lnTo>
                      <a:pt x="812949" y="242203"/>
                    </a:lnTo>
                    <a:lnTo>
                      <a:pt x="810209" y="250989"/>
                    </a:lnTo>
                    <a:lnTo>
                      <a:pt x="806920" y="258679"/>
                    </a:lnTo>
                    <a:lnTo>
                      <a:pt x="803083" y="266368"/>
                    </a:lnTo>
                    <a:lnTo>
                      <a:pt x="798698" y="274056"/>
                    </a:lnTo>
                    <a:lnTo>
                      <a:pt x="794312" y="281196"/>
                    </a:lnTo>
                    <a:lnTo>
                      <a:pt x="788830" y="288885"/>
                    </a:lnTo>
                    <a:lnTo>
                      <a:pt x="783898" y="295476"/>
                    </a:lnTo>
                    <a:lnTo>
                      <a:pt x="778417" y="302067"/>
                    </a:lnTo>
                    <a:lnTo>
                      <a:pt x="772386" y="309207"/>
                    </a:lnTo>
                    <a:lnTo>
                      <a:pt x="766357" y="315248"/>
                    </a:lnTo>
                    <a:lnTo>
                      <a:pt x="759779" y="320740"/>
                    </a:lnTo>
                    <a:lnTo>
                      <a:pt x="753203" y="326232"/>
                    </a:lnTo>
                    <a:lnTo>
                      <a:pt x="745528" y="331724"/>
                    </a:lnTo>
                    <a:lnTo>
                      <a:pt x="738402" y="336667"/>
                    </a:lnTo>
                    <a:lnTo>
                      <a:pt x="730180" y="341060"/>
                    </a:lnTo>
                    <a:lnTo>
                      <a:pt x="722505" y="344904"/>
                    </a:lnTo>
                    <a:lnTo>
                      <a:pt x="714832" y="348749"/>
                    </a:lnTo>
                    <a:lnTo>
                      <a:pt x="706061" y="352593"/>
                    </a:lnTo>
                    <a:lnTo>
                      <a:pt x="697839" y="355340"/>
                    </a:lnTo>
                    <a:lnTo>
                      <a:pt x="688520" y="358085"/>
                    </a:lnTo>
                    <a:lnTo>
                      <a:pt x="679750" y="360283"/>
                    </a:lnTo>
                    <a:lnTo>
                      <a:pt x="0" y="503724"/>
                    </a:lnTo>
                    <a:lnTo>
                      <a:pt x="0" y="242652"/>
                    </a:lnTo>
                    <a:lnTo>
                      <a:pt x="15818" y="239777"/>
                    </a:lnTo>
                    <a:lnTo>
                      <a:pt x="78739" y="228241"/>
                    </a:lnTo>
                    <a:lnTo>
                      <a:pt x="142206" y="215057"/>
                    </a:lnTo>
                    <a:lnTo>
                      <a:pt x="205674" y="201873"/>
                    </a:lnTo>
                    <a:lnTo>
                      <a:pt x="268046" y="188138"/>
                    </a:lnTo>
                    <a:lnTo>
                      <a:pt x="330967" y="173306"/>
                    </a:lnTo>
                    <a:lnTo>
                      <a:pt x="393341" y="157924"/>
                    </a:lnTo>
                    <a:lnTo>
                      <a:pt x="455712" y="140894"/>
                    </a:lnTo>
                    <a:lnTo>
                      <a:pt x="486900" y="132653"/>
                    </a:lnTo>
                    <a:lnTo>
                      <a:pt x="518086" y="123315"/>
                    </a:lnTo>
                    <a:lnTo>
                      <a:pt x="549272" y="113976"/>
                    </a:lnTo>
                    <a:lnTo>
                      <a:pt x="579912" y="104087"/>
                    </a:lnTo>
                    <a:lnTo>
                      <a:pt x="547631" y="106834"/>
                    </a:lnTo>
                    <a:lnTo>
                      <a:pt x="515350" y="110130"/>
                    </a:lnTo>
                    <a:lnTo>
                      <a:pt x="483069" y="112877"/>
                    </a:lnTo>
                    <a:lnTo>
                      <a:pt x="451336" y="116723"/>
                    </a:lnTo>
                    <a:lnTo>
                      <a:pt x="387322" y="124413"/>
                    </a:lnTo>
                    <a:lnTo>
                      <a:pt x="323308" y="134301"/>
                    </a:lnTo>
                    <a:lnTo>
                      <a:pt x="259292" y="143641"/>
                    </a:lnTo>
                    <a:lnTo>
                      <a:pt x="195825" y="154629"/>
                    </a:lnTo>
                    <a:lnTo>
                      <a:pt x="132904" y="165614"/>
                    </a:lnTo>
                    <a:lnTo>
                      <a:pt x="69438" y="177701"/>
                    </a:lnTo>
                    <a:lnTo>
                      <a:pt x="6519" y="190885"/>
                    </a:lnTo>
                    <a:lnTo>
                      <a:pt x="0" y="192194"/>
                    </a:lnTo>
                    <a:lnTo>
                      <a:pt x="0" y="131989"/>
                    </a:lnTo>
                    <a:lnTo>
                      <a:pt x="604654" y="4395"/>
                    </a:lnTo>
                    <a:lnTo>
                      <a:pt x="613973" y="2197"/>
                    </a:lnTo>
                    <a:lnTo>
                      <a:pt x="622743" y="1099"/>
                    </a:lnTo>
                    <a:lnTo>
                      <a:pt x="632611" y="551"/>
                    </a:lnTo>
                    <a:lnTo>
                      <a:pt x="64138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6135688" y="2362109"/>
                <a:ext cx="823912" cy="501607"/>
              </a:xfrm>
              <a:custGeom>
                <a:avLst/>
                <a:gdLst>
                  <a:gd name="connsiteX0" fmla="*/ 641380 w 823912"/>
                  <a:gd name="connsiteY0" fmla="*/ 0 h 501607"/>
                  <a:gd name="connsiteX1" fmla="*/ 650150 w 823912"/>
                  <a:gd name="connsiteY1" fmla="*/ 0 h 501607"/>
                  <a:gd name="connsiteX2" fmla="*/ 659469 w 823912"/>
                  <a:gd name="connsiteY2" fmla="*/ 1094 h 501607"/>
                  <a:gd name="connsiteX3" fmla="*/ 667691 w 823912"/>
                  <a:gd name="connsiteY3" fmla="*/ 1641 h 501607"/>
                  <a:gd name="connsiteX4" fmla="*/ 677010 w 823912"/>
                  <a:gd name="connsiteY4" fmla="*/ 3282 h 501607"/>
                  <a:gd name="connsiteX5" fmla="*/ 685232 w 823912"/>
                  <a:gd name="connsiteY5" fmla="*/ 4923 h 501607"/>
                  <a:gd name="connsiteX6" fmla="*/ 694002 w 823912"/>
                  <a:gd name="connsiteY6" fmla="*/ 8204 h 501607"/>
                  <a:gd name="connsiteX7" fmla="*/ 702224 w 823912"/>
                  <a:gd name="connsiteY7" fmla="*/ 10392 h 501607"/>
                  <a:gd name="connsiteX8" fmla="*/ 710446 w 823912"/>
                  <a:gd name="connsiteY8" fmla="*/ 13672 h 501607"/>
                  <a:gd name="connsiteX9" fmla="*/ 718668 w 823912"/>
                  <a:gd name="connsiteY9" fmla="*/ 16954 h 501607"/>
                  <a:gd name="connsiteX10" fmla="*/ 726343 w 823912"/>
                  <a:gd name="connsiteY10" fmla="*/ 20783 h 501607"/>
                  <a:gd name="connsiteX11" fmla="*/ 734016 w 823912"/>
                  <a:gd name="connsiteY11" fmla="*/ 24611 h 501607"/>
                  <a:gd name="connsiteX12" fmla="*/ 741143 w 823912"/>
                  <a:gd name="connsiteY12" fmla="*/ 29532 h 501607"/>
                  <a:gd name="connsiteX13" fmla="*/ 748269 w 823912"/>
                  <a:gd name="connsiteY13" fmla="*/ 34455 h 501607"/>
                  <a:gd name="connsiteX14" fmla="*/ 755394 w 823912"/>
                  <a:gd name="connsiteY14" fmla="*/ 39925 h 501607"/>
                  <a:gd name="connsiteX15" fmla="*/ 761972 w 823912"/>
                  <a:gd name="connsiteY15" fmla="*/ 45393 h 501607"/>
                  <a:gd name="connsiteX16" fmla="*/ 768550 w 823912"/>
                  <a:gd name="connsiteY16" fmla="*/ 51409 h 501607"/>
                  <a:gd name="connsiteX17" fmla="*/ 775127 w 823912"/>
                  <a:gd name="connsiteY17" fmla="*/ 57426 h 501607"/>
                  <a:gd name="connsiteX18" fmla="*/ 780608 w 823912"/>
                  <a:gd name="connsiteY18" fmla="*/ 63988 h 501607"/>
                  <a:gd name="connsiteX19" fmla="*/ 786090 w 823912"/>
                  <a:gd name="connsiteY19" fmla="*/ 71098 h 501607"/>
                  <a:gd name="connsiteX20" fmla="*/ 791024 w 823912"/>
                  <a:gd name="connsiteY20" fmla="*/ 77660 h 501607"/>
                  <a:gd name="connsiteX21" fmla="*/ 796505 w 823912"/>
                  <a:gd name="connsiteY21" fmla="*/ 85317 h 501607"/>
                  <a:gd name="connsiteX22" fmla="*/ 800890 w 823912"/>
                  <a:gd name="connsiteY22" fmla="*/ 92973 h 501607"/>
                  <a:gd name="connsiteX23" fmla="*/ 804727 w 823912"/>
                  <a:gd name="connsiteY23" fmla="*/ 100631 h 501607"/>
                  <a:gd name="connsiteX24" fmla="*/ 808564 w 823912"/>
                  <a:gd name="connsiteY24" fmla="*/ 109380 h 501607"/>
                  <a:gd name="connsiteX25" fmla="*/ 811853 w 823912"/>
                  <a:gd name="connsiteY25" fmla="*/ 117585 h 501607"/>
                  <a:gd name="connsiteX26" fmla="*/ 815143 w 823912"/>
                  <a:gd name="connsiteY26" fmla="*/ 125787 h 501607"/>
                  <a:gd name="connsiteX27" fmla="*/ 817883 w 823912"/>
                  <a:gd name="connsiteY27" fmla="*/ 135086 h 501607"/>
                  <a:gd name="connsiteX28" fmla="*/ 820075 w 823912"/>
                  <a:gd name="connsiteY28" fmla="*/ 143836 h 501607"/>
                  <a:gd name="connsiteX29" fmla="*/ 821719 w 823912"/>
                  <a:gd name="connsiteY29" fmla="*/ 153134 h 501607"/>
                  <a:gd name="connsiteX30" fmla="*/ 822816 w 823912"/>
                  <a:gd name="connsiteY30" fmla="*/ 162431 h 501607"/>
                  <a:gd name="connsiteX31" fmla="*/ 823365 w 823912"/>
                  <a:gd name="connsiteY31" fmla="*/ 171727 h 501607"/>
                  <a:gd name="connsiteX32" fmla="*/ 823912 w 823912"/>
                  <a:gd name="connsiteY32" fmla="*/ 180479 h 501607"/>
                  <a:gd name="connsiteX33" fmla="*/ 823365 w 823912"/>
                  <a:gd name="connsiteY33" fmla="*/ 189775 h 501607"/>
                  <a:gd name="connsiteX34" fmla="*/ 822816 w 823912"/>
                  <a:gd name="connsiteY34" fmla="*/ 198527 h 501607"/>
                  <a:gd name="connsiteX35" fmla="*/ 821719 w 823912"/>
                  <a:gd name="connsiteY35" fmla="*/ 206729 h 501607"/>
                  <a:gd name="connsiteX36" fmla="*/ 820624 w 823912"/>
                  <a:gd name="connsiteY36" fmla="*/ 216028 h 501607"/>
                  <a:gd name="connsiteX37" fmla="*/ 818431 w 823912"/>
                  <a:gd name="connsiteY37" fmla="*/ 224230 h 501607"/>
                  <a:gd name="connsiteX38" fmla="*/ 816237 w 823912"/>
                  <a:gd name="connsiteY38" fmla="*/ 232982 h 501607"/>
                  <a:gd name="connsiteX39" fmla="*/ 812949 w 823912"/>
                  <a:gd name="connsiteY39" fmla="*/ 241185 h 501607"/>
                  <a:gd name="connsiteX40" fmla="*/ 810209 w 823912"/>
                  <a:gd name="connsiteY40" fmla="*/ 249934 h 501607"/>
                  <a:gd name="connsiteX41" fmla="*/ 806920 w 823912"/>
                  <a:gd name="connsiteY41" fmla="*/ 257592 h 501607"/>
                  <a:gd name="connsiteX42" fmla="*/ 803083 w 823912"/>
                  <a:gd name="connsiteY42" fmla="*/ 265247 h 501607"/>
                  <a:gd name="connsiteX43" fmla="*/ 798698 w 823912"/>
                  <a:gd name="connsiteY43" fmla="*/ 272905 h 501607"/>
                  <a:gd name="connsiteX44" fmla="*/ 794312 w 823912"/>
                  <a:gd name="connsiteY44" fmla="*/ 280015 h 501607"/>
                  <a:gd name="connsiteX45" fmla="*/ 788830 w 823912"/>
                  <a:gd name="connsiteY45" fmla="*/ 287124 h 501607"/>
                  <a:gd name="connsiteX46" fmla="*/ 783898 w 823912"/>
                  <a:gd name="connsiteY46" fmla="*/ 294235 h 501607"/>
                  <a:gd name="connsiteX47" fmla="*/ 778417 w 823912"/>
                  <a:gd name="connsiteY47" fmla="*/ 300797 h 501607"/>
                  <a:gd name="connsiteX48" fmla="*/ 772386 w 823912"/>
                  <a:gd name="connsiteY48" fmla="*/ 307360 h 501607"/>
                  <a:gd name="connsiteX49" fmla="*/ 766357 w 823912"/>
                  <a:gd name="connsiteY49" fmla="*/ 313922 h 501607"/>
                  <a:gd name="connsiteX50" fmla="*/ 759779 w 823912"/>
                  <a:gd name="connsiteY50" fmla="*/ 319392 h 501607"/>
                  <a:gd name="connsiteX51" fmla="*/ 753203 w 823912"/>
                  <a:gd name="connsiteY51" fmla="*/ 324861 h 501607"/>
                  <a:gd name="connsiteX52" fmla="*/ 745528 w 823912"/>
                  <a:gd name="connsiteY52" fmla="*/ 330329 h 501607"/>
                  <a:gd name="connsiteX53" fmla="*/ 738402 w 823912"/>
                  <a:gd name="connsiteY53" fmla="*/ 335252 h 501607"/>
                  <a:gd name="connsiteX54" fmla="*/ 730180 w 823912"/>
                  <a:gd name="connsiteY54" fmla="*/ 339627 h 501607"/>
                  <a:gd name="connsiteX55" fmla="*/ 722505 w 823912"/>
                  <a:gd name="connsiteY55" fmla="*/ 343456 h 501607"/>
                  <a:gd name="connsiteX56" fmla="*/ 714832 w 823912"/>
                  <a:gd name="connsiteY56" fmla="*/ 347283 h 501607"/>
                  <a:gd name="connsiteX57" fmla="*/ 706061 w 823912"/>
                  <a:gd name="connsiteY57" fmla="*/ 351112 h 501607"/>
                  <a:gd name="connsiteX58" fmla="*/ 697839 w 823912"/>
                  <a:gd name="connsiteY58" fmla="*/ 353847 h 501607"/>
                  <a:gd name="connsiteX59" fmla="*/ 688520 w 823912"/>
                  <a:gd name="connsiteY59" fmla="*/ 356582 h 501607"/>
                  <a:gd name="connsiteX60" fmla="*/ 679750 w 823912"/>
                  <a:gd name="connsiteY60" fmla="*/ 358769 h 501607"/>
                  <a:gd name="connsiteX61" fmla="*/ 0 w 823912"/>
                  <a:gd name="connsiteY61" fmla="*/ 501607 h 501607"/>
                  <a:gd name="connsiteX62" fmla="*/ 0 w 823912"/>
                  <a:gd name="connsiteY62" fmla="*/ 239776 h 501607"/>
                  <a:gd name="connsiteX63" fmla="*/ 15818 w 823912"/>
                  <a:gd name="connsiteY63" fmla="*/ 237038 h 501607"/>
                  <a:gd name="connsiteX64" fmla="*/ 78739 w 823912"/>
                  <a:gd name="connsiteY64" fmla="*/ 224953 h 501607"/>
                  <a:gd name="connsiteX65" fmla="*/ 142206 w 823912"/>
                  <a:gd name="connsiteY65" fmla="*/ 212318 h 501607"/>
                  <a:gd name="connsiteX66" fmla="*/ 205674 w 823912"/>
                  <a:gd name="connsiteY66" fmla="*/ 198584 h 501607"/>
                  <a:gd name="connsiteX67" fmla="*/ 268046 w 823912"/>
                  <a:gd name="connsiteY67" fmla="*/ 184851 h 501607"/>
                  <a:gd name="connsiteX68" fmla="*/ 330967 w 823912"/>
                  <a:gd name="connsiteY68" fmla="*/ 170017 h 501607"/>
                  <a:gd name="connsiteX69" fmla="*/ 393341 w 823912"/>
                  <a:gd name="connsiteY69" fmla="*/ 154637 h 501607"/>
                  <a:gd name="connsiteX70" fmla="*/ 455712 w 823912"/>
                  <a:gd name="connsiteY70" fmla="*/ 138155 h 501607"/>
                  <a:gd name="connsiteX71" fmla="*/ 486900 w 823912"/>
                  <a:gd name="connsiteY71" fmla="*/ 129915 h 501607"/>
                  <a:gd name="connsiteX72" fmla="*/ 518086 w 823912"/>
                  <a:gd name="connsiteY72" fmla="*/ 120577 h 501607"/>
                  <a:gd name="connsiteX73" fmla="*/ 549272 w 823912"/>
                  <a:gd name="connsiteY73" fmla="*/ 111237 h 501607"/>
                  <a:gd name="connsiteX74" fmla="*/ 579912 w 823912"/>
                  <a:gd name="connsiteY74" fmla="*/ 101348 h 501607"/>
                  <a:gd name="connsiteX75" fmla="*/ 547631 w 823912"/>
                  <a:gd name="connsiteY75" fmla="*/ 103547 h 501607"/>
                  <a:gd name="connsiteX76" fmla="*/ 515350 w 823912"/>
                  <a:gd name="connsiteY76" fmla="*/ 106294 h 501607"/>
                  <a:gd name="connsiteX77" fmla="*/ 483069 w 823912"/>
                  <a:gd name="connsiteY77" fmla="*/ 110138 h 501607"/>
                  <a:gd name="connsiteX78" fmla="*/ 451336 w 823912"/>
                  <a:gd name="connsiteY78" fmla="*/ 113435 h 501607"/>
                  <a:gd name="connsiteX79" fmla="*/ 387322 w 823912"/>
                  <a:gd name="connsiteY79" fmla="*/ 121674 h 501607"/>
                  <a:gd name="connsiteX80" fmla="*/ 323308 w 823912"/>
                  <a:gd name="connsiteY80" fmla="*/ 131014 h 501607"/>
                  <a:gd name="connsiteX81" fmla="*/ 259292 w 823912"/>
                  <a:gd name="connsiteY81" fmla="*/ 140902 h 501607"/>
                  <a:gd name="connsiteX82" fmla="*/ 195825 w 823912"/>
                  <a:gd name="connsiteY82" fmla="*/ 151890 h 501607"/>
                  <a:gd name="connsiteX83" fmla="*/ 132904 w 823912"/>
                  <a:gd name="connsiteY83" fmla="*/ 162876 h 501607"/>
                  <a:gd name="connsiteX84" fmla="*/ 69438 w 823912"/>
                  <a:gd name="connsiteY84" fmla="*/ 174962 h 501607"/>
                  <a:gd name="connsiteX85" fmla="*/ 6519 w 823912"/>
                  <a:gd name="connsiteY85" fmla="*/ 187047 h 501607"/>
                  <a:gd name="connsiteX86" fmla="*/ 0 w 823912"/>
                  <a:gd name="connsiteY86" fmla="*/ 188470 h 501607"/>
                  <a:gd name="connsiteX87" fmla="*/ 0 w 823912"/>
                  <a:gd name="connsiteY87" fmla="*/ 131130 h 501607"/>
                  <a:gd name="connsiteX88" fmla="*/ 604654 w 823912"/>
                  <a:gd name="connsiteY88" fmla="*/ 3829 h 501607"/>
                  <a:gd name="connsiteX89" fmla="*/ 613973 w 823912"/>
                  <a:gd name="connsiteY89" fmla="*/ 2188 h 501607"/>
                  <a:gd name="connsiteX90" fmla="*/ 622743 w 823912"/>
                  <a:gd name="connsiteY90" fmla="*/ 1094 h 501607"/>
                  <a:gd name="connsiteX91" fmla="*/ 632611 w 823912"/>
                  <a:gd name="connsiteY91" fmla="*/ 547 h 501607"/>
                  <a:gd name="connsiteX92" fmla="*/ 641380 w 823912"/>
                  <a:gd name="connsiteY92" fmla="*/ 0 h 50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1607">
                    <a:moveTo>
                      <a:pt x="641380" y="0"/>
                    </a:moveTo>
                    <a:lnTo>
                      <a:pt x="650150" y="0"/>
                    </a:lnTo>
                    <a:lnTo>
                      <a:pt x="659469" y="1094"/>
                    </a:lnTo>
                    <a:lnTo>
                      <a:pt x="667691" y="1641"/>
                    </a:lnTo>
                    <a:lnTo>
                      <a:pt x="677010" y="3282"/>
                    </a:lnTo>
                    <a:lnTo>
                      <a:pt x="685232" y="4923"/>
                    </a:lnTo>
                    <a:lnTo>
                      <a:pt x="694002" y="8204"/>
                    </a:lnTo>
                    <a:lnTo>
                      <a:pt x="702224" y="10392"/>
                    </a:lnTo>
                    <a:lnTo>
                      <a:pt x="710446" y="13672"/>
                    </a:lnTo>
                    <a:lnTo>
                      <a:pt x="718668" y="16954"/>
                    </a:lnTo>
                    <a:lnTo>
                      <a:pt x="726343" y="20783"/>
                    </a:lnTo>
                    <a:lnTo>
                      <a:pt x="734016" y="24611"/>
                    </a:lnTo>
                    <a:lnTo>
                      <a:pt x="741143" y="29532"/>
                    </a:lnTo>
                    <a:lnTo>
                      <a:pt x="748269" y="34455"/>
                    </a:lnTo>
                    <a:lnTo>
                      <a:pt x="755394" y="39925"/>
                    </a:lnTo>
                    <a:lnTo>
                      <a:pt x="761972" y="45393"/>
                    </a:lnTo>
                    <a:lnTo>
                      <a:pt x="768550" y="51409"/>
                    </a:lnTo>
                    <a:lnTo>
                      <a:pt x="775127" y="57426"/>
                    </a:lnTo>
                    <a:lnTo>
                      <a:pt x="780608" y="63988"/>
                    </a:lnTo>
                    <a:lnTo>
                      <a:pt x="786090" y="71098"/>
                    </a:lnTo>
                    <a:lnTo>
                      <a:pt x="791024" y="77660"/>
                    </a:lnTo>
                    <a:lnTo>
                      <a:pt x="796505" y="85317"/>
                    </a:lnTo>
                    <a:lnTo>
                      <a:pt x="800890" y="92973"/>
                    </a:lnTo>
                    <a:lnTo>
                      <a:pt x="804727" y="100631"/>
                    </a:lnTo>
                    <a:lnTo>
                      <a:pt x="808564" y="109380"/>
                    </a:lnTo>
                    <a:lnTo>
                      <a:pt x="811853" y="117585"/>
                    </a:lnTo>
                    <a:lnTo>
                      <a:pt x="815143" y="125787"/>
                    </a:lnTo>
                    <a:lnTo>
                      <a:pt x="817883" y="135086"/>
                    </a:lnTo>
                    <a:lnTo>
                      <a:pt x="820075" y="143836"/>
                    </a:lnTo>
                    <a:lnTo>
                      <a:pt x="821719" y="153134"/>
                    </a:lnTo>
                    <a:lnTo>
                      <a:pt x="822816" y="162431"/>
                    </a:lnTo>
                    <a:lnTo>
                      <a:pt x="823365" y="171727"/>
                    </a:lnTo>
                    <a:lnTo>
                      <a:pt x="823912" y="180479"/>
                    </a:lnTo>
                    <a:lnTo>
                      <a:pt x="823365" y="189775"/>
                    </a:lnTo>
                    <a:lnTo>
                      <a:pt x="822816" y="198527"/>
                    </a:lnTo>
                    <a:lnTo>
                      <a:pt x="821719" y="206729"/>
                    </a:lnTo>
                    <a:lnTo>
                      <a:pt x="820624" y="216028"/>
                    </a:lnTo>
                    <a:lnTo>
                      <a:pt x="818431" y="224230"/>
                    </a:lnTo>
                    <a:lnTo>
                      <a:pt x="816237" y="232982"/>
                    </a:lnTo>
                    <a:lnTo>
                      <a:pt x="812949" y="241185"/>
                    </a:lnTo>
                    <a:lnTo>
                      <a:pt x="810209" y="249934"/>
                    </a:lnTo>
                    <a:lnTo>
                      <a:pt x="806920" y="257592"/>
                    </a:lnTo>
                    <a:lnTo>
                      <a:pt x="803083" y="265247"/>
                    </a:lnTo>
                    <a:lnTo>
                      <a:pt x="798698" y="272905"/>
                    </a:lnTo>
                    <a:lnTo>
                      <a:pt x="794312" y="280015"/>
                    </a:lnTo>
                    <a:lnTo>
                      <a:pt x="788830" y="287124"/>
                    </a:lnTo>
                    <a:lnTo>
                      <a:pt x="783898" y="294235"/>
                    </a:lnTo>
                    <a:lnTo>
                      <a:pt x="778417" y="300797"/>
                    </a:lnTo>
                    <a:lnTo>
                      <a:pt x="772386" y="307360"/>
                    </a:lnTo>
                    <a:lnTo>
                      <a:pt x="766357" y="313922"/>
                    </a:lnTo>
                    <a:lnTo>
                      <a:pt x="759779" y="319392"/>
                    </a:lnTo>
                    <a:lnTo>
                      <a:pt x="753203" y="324861"/>
                    </a:lnTo>
                    <a:lnTo>
                      <a:pt x="745528" y="330329"/>
                    </a:lnTo>
                    <a:lnTo>
                      <a:pt x="738402" y="335252"/>
                    </a:lnTo>
                    <a:lnTo>
                      <a:pt x="730180" y="339627"/>
                    </a:lnTo>
                    <a:lnTo>
                      <a:pt x="722505" y="343456"/>
                    </a:lnTo>
                    <a:lnTo>
                      <a:pt x="714832" y="347283"/>
                    </a:lnTo>
                    <a:lnTo>
                      <a:pt x="706061" y="351112"/>
                    </a:lnTo>
                    <a:lnTo>
                      <a:pt x="697839" y="353847"/>
                    </a:lnTo>
                    <a:lnTo>
                      <a:pt x="688520" y="356582"/>
                    </a:lnTo>
                    <a:lnTo>
                      <a:pt x="679750" y="358769"/>
                    </a:lnTo>
                    <a:lnTo>
                      <a:pt x="0" y="501607"/>
                    </a:lnTo>
                    <a:lnTo>
                      <a:pt x="0" y="239776"/>
                    </a:lnTo>
                    <a:lnTo>
                      <a:pt x="15818" y="237038"/>
                    </a:lnTo>
                    <a:lnTo>
                      <a:pt x="78739" y="224953"/>
                    </a:lnTo>
                    <a:lnTo>
                      <a:pt x="142206" y="212318"/>
                    </a:lnTo>
                    <a:lnTo>
                      <a:pt x="205674" y="198584"/>
                    </a:lnTo>
                    <a:lnTo>
                      <a:pt x="268046" y="184851"/>
                    </a:lnTo>
                    <a:lnTo>
                      <a:pt x="330967" y="170017"/>
                    </a:lnTo>
                    <a:lnTo>
                      <a:pt x="393341" y="154637"/>
                    </a:lnTo>
                    <a:lnTo>
                      <a:pt x="455712" y="138155"/>
                    </a:lnTo>
                    <a:lnTo>
                      <a:pt x="486900" y="129915"/>
                    </a:lnTo>
                    <a:lnTo>
                      <a:pt x="518086" y="120577"/>
                    </a:lnTo>
                    <a:lnTo>
                      <a:pt x="549272" y="111237"/>
                    </a:lnTo>
                    <a:lnTo>
                      <a:pt x="579912" y="101348"/>
                    </a:lnTo>
                    <a:lnTo>
                      <a:pt x="547631" y="103547"/>
                    </a:lnTo>
                    <a:lnTo>
                      <a:pt x="515350" y="106294"/>
                    </a:lnTo>
                    <a:lnTo>
                      <a:pt x="483069" y="110138"/>
                    </a:lnTo>
                    <a:lnTo>
                      <a:pt x="451336" y="113435"/>
                    </a:lnTo>
                    <a:lnTo>
                      <a:pt x="387322" y="121674"/>
                    </a:lnTo>
                    <a:lnTo>
                      <a:pt x="323308" y="131014"/>
                    </a:lnTo>
                    <a:lnTo>
                      <a:pt x="259292" y="140902"/>
                    </a:lnTo>
                    <a:lnTo>
                      <a:pt x="195825" y="151890"/>
                    </a:lnTo>
                    <a:lnTo>
                      <a:pt x="132904" y="162876"/>
                    </a:lnTo>
                    <a:lnTo>
                      <a:pt x="69438" y="174962"/>
                    </a:lnTo>
                    <a:lnTo>
                      <a:pt x="6519" y="187047"/>
                    </a:lnTo>
                    <a:lnTo>
                      <a:pt x="0" y="188470"/>
                    </a:lnTo>
                    <a:lnTo>
                      <a:pt x="0" y="131130"/>
                    </a:lnTo>
                    <a:lnTo>
                      <a:pt x="604654" y="3829"/>
                    </a:lnTo>
                    <a:lnTo>
                      <a:pt x="613973" y="2188"/>
                    </a:lnTo>
                    <a:lnTo>
                      <a:pt x="622743" y="1094"/>
                    </a:lnTo>
                    <a:lnTo>
                      <a:pt x="632611" y="547"/>
                    </a:lnTo>
                    <a:lnTo>
                      <a:pt x="64138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6135688" y="2885282"/>
                <a:ext cx="823912" cy="503724"/>
              </a:xfrm>
              <a:custGeom>
                <a:avLst/>
                <a:gdLst>
                  <a:gd name="connsiteX0" fmla="*/ 641380 w 823912"/>
                  <a:gd name="connsiteY0" fmla="*/ 0 h 503724"/>
                  <a:gd name="connsiteX1" fmla="*/ 650150 w 823912"/>
                  <a:gd name="connsiteY1" fmla="*/ 0 h 503724"/>
                  <a:gd name="connsiteX2" fmla="*/ 659469 w 823912"/>
                  <a:gd name="connsiteY2" fmla="*/ 1099 h 503724"/>
                  <a:gd name="connsiteX3" fmla="*/ 667691 w 823912"/>
                  <a:gd name="connsiteY3" fmla="*/ 1648 h 503724"/>
                  <a:gd name="connsiteX4" fmla="*/ 677010 w 823912"/>
                  <a:gd name="connsiteY4" fmla="*/ 3296 h 503724"/>
                  <a:gd name="connsiteX5" fmla="*/ 685232 w 823912"/>
                  <a:gd name="connsiteY5" fmla="*/ 4943 h 503724"/>
                  <a:gd name="connsiteX6" fmla="*/ 694002 w 823912"/>
                  <a:gd name="connsiteY6" fmla="*/ 8239 h 503724"/>
                  <a:gd name="connsiteX7" fmla="*/ 702224 w 823912"/>
                  <a:gd name="connsiteY7" fmla="*/ 10435 h 503724"/>
                  <a:gd name="connsiteX8" fmla="*/ 710446 w 823912"/>
                  <a:gd name="connsiteY8" fmla="*/ 13731 h 503724"/>
                  <a:gd name="connsiteX9" fmla="*/ 718668 w 823912"/>
                  <a:gd name="connsiteY9" fmla="*/ 17027 h 503724"/>
                  <a:gd name="connsiteX10" fmla="*/ 726343 w 823912"/>
                  <a:gd name="connsiteY10" fmla="*/ 20871 h 503724"/>
                  <a:gd name="connsiteX11" fmla="*/ 734016 w 823912"/>
                  <a:gd name="connsiteY11" fmla="*/ 24715 h 503724"/>
                  <a:gd name="connsiteX12" fmla="*/ 741143 w 823912"/>
                  <a:gd name="connsiteY12" fmla="*/ 30207 h 503724"/>
                  <a:gd name="connsiteX13" fmla="*/ 748269 w 823912"/>
                  <a:gd name="connsiteY13" fmla="*/ 34600 h 503724"/>
                  <a:gd name="connsiteX14" fmla="*/ 755394 w 823912"/>
                  <a:gd name="connsiteY14" fmla="*/ 40092 h 503724"/>
                  <a:gd name="connsiteX15" fmla="*/ 761972 w 823912"/>
                  <a:gd name="connsiteY15" fmla="*/ 45584 h 503724"/>
                  <a:gd name="connsiteX16" fmla="*/ 768550 w 823912"/>
                  <a:gd name="connsiteY16" fmla="*/ 51627 h 503724"/>
                  <a:gd name="connsiteX17" fmla="*/ 775127 w 823912"/>
                  <a:gd name="connsiteY17" fmla="*/ 57667 h 503724"/>
                  <a:gd name="connsiteX18" fmla="*/ 780608 w 823912"/>
                  <a:gd name="connsiteY18" fmla="*/ 64259 h 503724"/>
                  <a:gd name="connsiteX19" fmla="*/ 786090 w 823912"/>
                  <a:gd name="connsiteY19" fmla="*/ 71398 h 503724"/>
                  <a:gd name="connsiteX20" fmla="*/ 791024 w 823912"/>
                  <a:gd name="connsiteY20" fmla="*/ 78537 h 503724"/>
                  <a:gd name="connsiteX21" fmla="*/ 796505 w 823912"/>
                  <a:gd name="connsiteY21" fmla="*/ 85676 h 503724"/>
                  <a:gd name="connsiteX22" fmla="*/ 800890 w 823912"/>
                  <a:gd name="connsiteY22" fmla="*/ 93367 h 503724"/>
                  <a:gd name="connsiteX23" fmla="*/ 804727 w 823912"/>
                  <a:gd name="connsiteY23" fmla="*/ 101055 h 503724"/>
                  <a:gd name="connsiteX24" fmla="*/ 808564 w 823912"/>
                  <a:gd name="connsiteY24" fmla="*/ 109843 h 503724"/>
                  <a:gd name="connsiteX25" fmla="*/ 811853 w 823912"/>
                  <a:gd name="connsiteY25" fmla="*/ 118080 h 503724"/>
                  <a:gd name="connsiteX26" fmla="*/ 815143 w 823912"/>
                  <a:gd name="connsiteY26" fmla="*/ 126319 h 503724"/>
                  <a:gd name="connsiteX27" fmla="*/ 817883 w 823912"/>
                  <a:gd name="connsiteY27" fmla="*/ 135655 h 503724"/>
                  <a:gd name="connsiteX28" fmla="*/ 820075 w 823912"/>
                  <a:gd name="connsiteY28" fmla="*/ 144443 h 503724"/>
                  <a:gd name="connsiteX29" fmla="*/ 821719 w 823912"/>
                  <a:gd name="connsiteY29" fmla="*/ 153779 h 503724"/>
                  <a:gd name="connsiteX30" fmla="*/ 822816 w 823912"/>
                  <a:gd name="connsiteY30" fmla="*/ 163116 h 503724"/>
                  <a:gd name="connsiteX31" fmla="*/ 823365 w 823912"/>
                  <a:gd name="connsiteY31" fmla="*/ 172452 h 503724"/>
                  <a:gd name="connsiteX32" fmla="*/ 823912 w 823912"/>
                  <a:gd name="connsiteY32" fmla="*/ 181240 h 503724"/>
                  <a:gd name="connsiteX33" fmla="*/ 823365 w 823912"/>
                  <a:gd name="connsiteY33" fmla="*/ 190027 h 503724"/>
                  <a:gd name="connsiteX34" fmla="*/ 822816 w 823912"/>
                  <a:gd name="connsiteY34" fmla="*/ 199364 h 503724"/>
                  <a:gd name="connsiteX35" fmla="*/ 821719 w 823912"/>
                  <a:gd name="connsiteY35" fmla="*/ 207603 h 503724"/>
                  <a:gd name="connsiteX36" fmla="*/ 820624 w 823912"/>
                  <a:gd name="connsiteY36" fmla="*/ 216939 h 503724"/>
                  <a:gd name="connsiteX37" fmla="*/ 818431 w 823912"/>
                  <a:gd name="connsiteY37" fmla="*/ 225176 h 503724"/>
                  <a:gd name="connsiteX38" fmla="*/ 816237 w 823912"/>
                  <a:gd name="connsiteY38" fmla="*/ 233964 h 503724"/>
                  <a:gd name="connsiteX39" fmla="*/ 812949 w 823912"/>
                  <a:gd name="connsiteY39" fmla="*/ 242203 h 503724"/>
                  <a:gd name="connsiteX40" fmla="*/ 810209 w 823912"/>
                  <a:gd name="connsiteY40" fmla="*/ 250440 h 503724"/>
                  <a:gd name="connsiteX41" fmla="*/ 806920 w 823912"/>
                  <a:gd name="connsiteY41" fmla="*/ 258679 h 503724"/>
                  <a:gd name="connsiteX42" fmla="*/ 803083 w 823912"/>
                  <a:gd name="connsiteY42" fmla="*/ 266367 h 503724"/>
                  <a:gd name="connsiteX43" fmla="*/ 798698 w 823912"/>
                  <a:gd name="connsiteY43" fmla="*/ 274056 h 503724"/>
                  <a:gd name="connsiteX44" fmla="*/ 794312 w 823912"/>
                  <a:gd name="connsiteY44" fmla="*/ 281196 h 503724"/>
                  <a:gd name="connsiteX45" fmla="*/ 788830 w 823912"/>
                  <a:gd name="connsiteY45" fmla="*/ 288336 h 503724"/>
                  <a:gd name="connsiteX46" fmla="*/ 783898 w 823912"/>
                  <a:gd name="connsiteY46" fmla="*/ 295475 h 503724"/>
                  <a:gd name="connsiteX47" fmla="*/ 778417 w 823912"/>
                  <a:gd name="connsiteY47" fmla="*/ 302067 h 503724"/>
                  <a:gd name="connsiteX48" fmla="*/ 772386 w 823912"/>
                  <a:gd name="connsiteY48" fmla="*/ 308656 h 503724"/>
                  <a:gd name="connsiteX49" fmla="*/ 766357 w 823912"/>
                  <a:gd name="connsiteY49" fmla="*/ 315247 h 503724"/>
                  <a:gd name="connsiteX50" fmla="*/ 759779 w 823912"/>
                  <a:gd name="connsiteY50" fmla="*/ 320739 h 503724"/>
                  <a:gd name="connsiteX51" fmla="*/ 753203 w 823912"/>
                  <a:gd name="connsiteY51" fmla="*/ 326231 h 503724"/>
                  <a:gd name="connsiteX52" fmla="*/ 745528 w 823912"/>
                  <a:gd name="connsiteY52" fmla="*/ 331175 h 503724"/>
                  <a:gd name="connsiteX53" fmla="*/ 738402 w 823912"/>
                  <a:gd name="connsiteY53" fmla="*/ 336667 h 503724"/>
                  <a:gd name="connsiteX54" fmla="*/ 730180 w 823912"/>
                  <a:gd name="connsiteY54" fmla="*/ 341060 h 503724"/>
                  <a:gd name="connsiteX55" fmla="*/ 722505 w 823912"/>
                  <a:gd name="connsiteY55" fmla="*/ 344904 h 503724"/>
                  <a:gd name="connsiteX56" fmla="*/ 714832 w 823912"/>
                  <a:gd name="connsiteY56" fmla="*/ 348748 h 503724"/>
                  <a:gd name="connsiteX57" fmla="*/ 706061 w 823912"/>
                  <a:gd name="connsiteY57" fmla="*/ 352044 h 503724"/>
                  <a:gd name="connsiteX58" fmla="*/ 697839 w 823912"/>
                  <a:gd name="connsiteY58" fmla="*/ 355339 h 503724"/>
                  <a:gd name="connsiteX59" fmla="*/ 688520 w 823912"/>
                  <a:gd name="connsiteY59" fmla="*/ 358085 h 503724"/>
                  <a:gd name="connsiteX60" fmla="*/ 679750 w 823912"/>
                  <a:gd name="connsiteY60" fmla="*/ 360283 h 503724"/>
                  <a:gd name="connsiteX61" fmla="*/ 0 w 823912"/>
                  <a:gd name="connsiteY61" fmla="*/ 503724 h 503724"/>
                  <a:gd name="connsiteX62" fmla="*/ 0 w 823912"/>
                  <a:gd name="connsiteY62" fmla="*/ 237853 h 503724"/>
                  <a:gd name="connsiteX63" fmla="*/ 15818 w 823912"/>
                  <a:gd name="connsiteY63" fmla="*/ 235153 h 503724"/>
                  <a:gd name="connsiteX64" fmla="*/ 78739 w 823912"/>
                  <a:gd name="connsiteY64" fmla="*/ 223235 h 503724"/>
                  <a:gd name="connsiteX65" fmla="*/ 142206 w 823912"/>
                  <a:gd name="connsiteY65" fmla="*/ 210234 h 503724"/>
                  <a:gd name="connsiteX66" fmla="*/ 205674 w 823912"/>
                  <a:gd name="connsiteY66" fmla="*/ 197774 h 503724"/>
                  <a:gd name="connsiteX67" fmla="*/ 268046 w 823912"/>
                  <a:gd name="connsiteY67" fmla="*/ 183690 h 503724"/>
                  <a:gd name="connsiteX68" fmla="*/ 330967 w 823912"/>
                  <a:gd name="connsiteY68" fmla="*/ 169063 h 503724"/>
                  <a:gd name="connsiteX69" fmla="*/ 393341 w 823912"/>
                  <a:gd name="connsiteY69" fmla="*/ 154437 h 503724"/>
                  <a:gd name="connsiteX70" fmla="*/ 455712 w 823912"/>
                  <a:gd name="connsiteY70" fmla="*/ 138185 h 503724"/>
                  <a:gd name="connsiteX71" fmla="*/ 486900 w 823912"/>
                  <a:gd name="connsiteY71" fmla="*/ 128975 h 503724"/>
                  <a:gd name="connsiteX72" fmla="*/ 518086 w 823912"/>
                  <a:gd name="connsiteY72" fmla="*/ 120308 h 503724"/>
                  <a:gd name="connsiteX73" fmla="*/ 549272 w 823912"/>
                  <a:gd name="connsiteY73" fmla="*/ 111641 h 503724"/>
                  <a:gd name="connsiteX74" fmla="*/ 579912 w 823912"/>
                  <a:gd name="connsiteY74" fmla="*/ 101347 h 503724"/>
                  <a:gd name="connsiteX75" fmla="*/ 547631 w 823912"/>
                  <a:gd name="connsiteY75" fmla="*/ 104056 h 503724"/>
                  <a:gd name="connsiteX76" fmla="*/ 515350 w 823912"/>
                  <a:gd name="connsiteY76" fmla="*/ 106765 h 503724"/>
                  <a:gd name="connsiteX77" fmla="*/ 483069 w 823912"/>
                  <a:gd name="connsiteY77" fmla="*/ 110015 h 503724"/>
                  <a:gd name="connsiteX78" fmla="*/ 451336 w 823912"/>
                  <a:gd name="connsiteY78" fmla="*/ 113806 h 503724"/>
                  <a:gd name="connsiteX79" fmla="*/ 387322 w 823912"/>
                  <a:gd name="connsiteY79" fmla="*/ 121391 h 503724"/>
                  <a:gd name="connsiteX80" fmla="*/ 323308 w 823912"/>
                  <a:gd name="connsiteY80" fmla="*/ 130600 h 503724"/>
                  <a:gd name="connsiteX81" fmla="*/ 259292 w 823912"/>
                  <a:gd name="connsiteY81" fmla="*/ 140352 h 503724"/>
                  <a:gd name="connsiteX82" fmla="*/ 195825 w 823912"/>
                  <a:gd name="connsiteY82" fmla="*/ 150644 h 503724"/>
                  <a:gd name="connsiteX83" fmla="*/ 132904 w 823912"/>
                  <a:gd name="connsiteY83" fmla="*/ 162020 h 503724"/>
                  <a:gd name="connsiteX84" fmla="*/ 69438 w 823912"/>
                  <a:gd name="connsiteY84" fmla="*/ 173938 h 503724"/>
                  <a:gd name="connsiteX85" fmla="*/ 6519 w 823912"/>
                  <a:gd name="connsiteY85" fmla="*/ 186399 h 503724"/>
                  <a:gd name="connsiteX86" fmla="*/ 0 w 823912"/>
                  <a:gd name="connsiteY86" fmla="*/ 187746 h 503724"/>
                  <a:gd name="connsiteX87" fmla="*/ 0 w 823912"/>
                  <a:gd name="connsiteY87" fmla="*/ 131439 h 503724"/>
                  <a:gd name="connsiteX88" fmla="*/ 604654 w 823912"/>
                  <a:gd name="connsiteY88" fmla="*/ 3844 h 503724"/>
                  <a:gd name="connsiteX89" fmla="*/ 613973 w 823912"/>
                  <a:gd name="connsiteY89" fmla="*/ 2196 h 503724"/>
                  <a:gd name="connsiteX90" fmla="*/ 622743 w 823912"/>
                  <a:gd name="connsiteY90" fmla="*/ 1099 h 503724"/>
                  <a:gd name="connsiteX91" fmla="*/ 632611 w 823912"/>
                  <a:gd name="connsiteY91" fmla="*/ 550 h 503724"/>
                  <a:gd name="connsiteX92" fmla="*/ 641380 w 823912"/>
                  <a:gd name="connsiteY92" fmla="*/ 0 h 50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3724">
                    <a:moveTo>
                      <a:pt x="641380" y="0"/>
                    </a:moveTo>
                    <a:lnTo>
                      <a:pt x="650150" y="0"/>
                    </a:lnTo>
                    <a:lnTo>
                      <a:pt x="659469" y="1099"/>
                    </a:lnTo>
                    <a:lnTo>
                      <a:pt x="667691" y="1648"/>
                    </a:lnTo>
                    <a:lnTo>
                      <a:pt x="677010" y="3296"/>
                    </a:lnTo>
                    <a:lnTo>
                      <a:pt x="685232" y="4943"/>
                    </a:lnTo>
                    <a:lnTo>
                      <a:pt x="694002" y="8239"/>
                    </a:lnTo>
                    <a:lnTo>
                      <a:pt x="702224" y="10435"/>
                    </a:lnTo>
                    <a:lnTo>
                      <a:pt x="710446" y="13731"/>
                    </a:lnTo>
                    <a:lnTo>
                      <a:pt x="718668" y="17027"/>
                    </a:lnTo>
                    <a:lnTo>
                      <a:pt x="726343" y="20871"/>
                    </a:lnTo>
                    <a:lnTo>
                      <a:pt x="734016" y="24715"/>
                    </a:lnTo>
                    <a:lnTo>
                      <a:pt x="741143" y="30207"/>
                    </a:lnTo>
                    <a:lnTo>
                      <a:pt x="748269" y="34600"/>
                    </a:lnTo>
                    <a:lnTo>
                      <a:pt x="755394" y="40092"/>
                    </a:lnTo>
                    <a:lnTo>
                      <a:pt x="761972" y="45584"/>
                    </a:lnTo>
                    <a:lnTo>
                      <a:pt x="768550" y="51627"/>
                    </a:lnTo>
                    <a:lnTo>
                      <a:pt x="775127" y="57667"/>
                    </a:lnTo>
                    <a:lnTo>
                      <a:pt x="780608" y="64259"/>
                    </a:lnTo>
                    <a:lnTo>
                      <a:pt x="786090" y="71398"/>
                    </a:lnTo>
                    <a:lnTo>
                      <a:pt x="791024" y="78537"/>
                    </a:lnTo>
                    <a:lnTo>
                      <a:pt x="796505" y="85676"/>
                    </a:lnTo>
                    <a:lnTo>
                      <a:pt x="800890" y="93367"/>
                    </a:lnTo>
                    <a:lnTo>
                      <a:pt x="804727" y="101055"/>
                    </a:lnTo>
                    <a:lnTo>
                      <a:pt x="808564" y="109843"/>
                    </a:lnTo>
                    <a:lnTo>
                      <a:pt x="811853" y="118080"/>
                    </a:lnTo>
                    <a:lnTo>
                      <a:pt x="815143" y="126319"/>
                    </a:lnTo>
                    <a:lnTo>
                      <a:pt x="817883" y="135655"/>
                    </a:lnTo>
                    <a:lnTo>
                      <a:pt x="820075" y="144443"/>
                    </a:lnTo>
                    <a:lnTo>
                      <a:pt x="821719" y="153779"/>
                    </a:lnTo>
                    <a:lnTo>
                      <a:pt x="822816" y="163116"/>
                    </a:lnTo>
                    <a:lnTo>
                      <a:pt x="823365" y="172452"/>
                    </a:lnTo>
                    <a:lnTo>
                      <a:pt x="823912" y="181240"/>
                    </a:lnTo>
                    <a:lnTo>
                      <a:pt x="823365" y="190027"/>
                    </a:lnTo>
                    <a:lnTo>
                      <a:pt x="822816" y="199364"/>
                    </a:lnTo>
                    <a:lnTo>
                      <a:pt x="821719" y="207603"/>
                    </a:lnTo>
                    <a:lnTo>
                      <a:pt x="820624" y="216939"/>
                    </a:lnTo>
                    <a:lnTo>
                      <a:pt x="818431" y="225176"/>
                    </a:lnTo>
                    <a:lnTo>
                      <a:pt x="816237" y="233964"/>
                    </a:lnTo>
                    <a:lnTo>
                      <a:pt x="812949" y="242203"/>
                    </a:lnTo>
                    <a:lnTo>
                      <a:pt x="810209" y="250440"/>
                    </a:lnTo>
                    <a:lnTo>
                      <a:pt x="806920" y="258679"/>
                    </a:lnTo>
                    <a:lnTo>
                      <a:pt x="803083" y="266367"/>
                    </a:lnTo>
                    <a:lnTo>
                      <a:pt x="798698" y="274056"/>
                    </a:lnTo>
                    <a:lnTo>
                      <a:pt x="794312" y="281196"/>
                    </a:lnTo>
                    <a:lnTo>
                      <a:pt x="788830" y="288336"/>
                    </a:lnTo>
                    <a:lnTo>
                      <a:pt x="783898" y="295475"/>
                    </a:lnTo>
                    <a:lnTo>
                      <a:pt x="778417" y="302067"/>
                    </a:lnTo>
                    <a:lnTo>
                      <a:pt x="772386" y="308656"/>
                    </a:lnTo>
                    <a:lnTo>
                      <a:pt x="766357" y="315247"/>
                    </a:lnTo>
                    <a:lnTo>
                      <a:pt x="759779" y="320739"/>
                    </a:lnTo>
                    <a:lnTo>
                      <a:pt x="753203" y="326231"/>
                    </a:lnTo>
                    <a:lnTo>
                      <a:pt x="745528" y="331175"/>
                    </a:lnTo>
                    <a:lnTo>
                      <a:pt x="738402" y="336667"/>
                    </a:lnTo>
                    <a:lnTo>
                      <a:pt x="730180" y="341060"/>
                    </a:lnTo>
                    <a:lnTo>
                      <a:pt x="722505" y="344904"/>
                    </a:lnTo>
                    <a:lnTo>
                      <a:pt x="714832" y="348748"/>
                    </a:lnTo>
                    <a:lnTo>
                      <a:pt x="706061" y="352044"/>
                    </a:lnTo>
                    <a:lnTo>
                      <a:pt x="697839" y="355339"/>
                    </a:lnTo>
                    <a:lnTo>
                      <a:pt x="688520" y="358085"/>
                    </a:lnTo>
                    <a:lnTo>
                      <a:pt x="679750" y="360283"/>
                    </a:lnTo>
                    <a:lnTo>
                      <a:pt x="0" y="503724"/>
                    </a:lnTo>
                    <a:lnTo>
                      <a:pt x="0" y="237853"/>
                    </a:lnTo>
                    <a:lnTo>
                      <a:pt x="15818" y="235153"/>
                    </a:lnTo>
                    <a:lnTo>
                      <a:pt x="78739" y="223235"/>
                    </a:lnTo>
                    <a:lnTo>
                      <a:pt x="142206" y="210234"/>
                    </a:lnTo>
                    <a:lnTo>
                      <a:pt x="205674" y="197774"/>
                    </a:lnTo>
                    <a:lnTo>
                      <a:pt x="268046" y="183690"/>
                    </a:lnTo>
                    <a:lnTo>
                      <a:pt x="330967" y="169063"/>
                    </a:lnTo>
                    <a:lnTo>
                      <a:pt x="393341" y="154437"/>
                    </a:lnTo>
                    <a:lnTo>
                      <a:pt x="455712" y="138185"/>
                    </a:lnTo>
                    <a:lnTo>
                      <a:pt x="486900" y="128975"/>
                    </a:lnTo>
                    <a:lnTo>
                      <a:pt x="518086" y="120308"/>
                    </a:lnTo>
                    <a:lnTo>
                      <a:pt x="549272" y="111641"/>
                    </a:lnTo>
                    <a:lnTo>
                      <a:pt x="579912" y="101347"/>
                    </a:lnTo>
                    <a:lnTo>
                      <a:pt x="547631" y="104056"/>
                    </a:lnTo>
                    <a:lnTo>
                      <a:pt x="515350" y="106765"/>
                    </a:lnTo>
                    <a:lnTo>
                      <a:pt x="483069" y="110015"/>
                    </a:lnTo>
                    <a:lnTo>
                      <a:pt x="451336" y="113806"/>
                    </a:lnTo>
                    <a:lnTo>
                      <a:pt x="387322" y="121391"/>
                    </a:lnTo>
                    <a:lnTo>
                      <a:pt x="323308" y="130600"/>
                    </a:lnTo>
                    <a:lnTo>
                      <a:pt x="259292" y="140352"/>
                    </a:lnTo>
                    <a:lnTo>
                      <a:pt x="195825" y="150644"/>
                    </a:lnTo>
                    <a:lnTo>
                      <a:pt x="132904" y="162020"/>
                    </a:lnTo>
                    <a:lnTo>
                      <a:pt x="69438" y="173938"/>
                    </a:lnTo>
                    <a:lnTo>
                      <a:pt x="6519" y="186399"/>
                    </a:lnTo>
                    <a:lnTo>
                      <a:pt x="0" y="187746"/>
                    </a:lnTo>
                    <a:lnTo>
                      <a:pt x="0" y="131439"/>
                    </a:lnTo>
                    <a:lnTo>
                      <a:pt x="604654" y="3844"/>
                    </a:lnTo>
                    <a:lnTo>
                      <a:pt x="613973" y="2196"/>
                    </a:lnTo>
                    <a:lnTo>
                      <a:pt x="622743" y="1099"/>
                    </a:lnTo>
                    <a:lnTo>
                      <a:pt x="632611" y="550"/>
                    </a:lnTo>
                    <a:lnTo>
                      <a:pt x="64138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6134238" y="3389007"/>
                <a:ext cx="1450" cy="306"/>
              </a:xfrm>
              <a:custGeom>
                <a:avLst/>
                <a:gdLst>
                  <a:gd name="connsiteX0" fmla="*/ 1450 w 1450"/>
                  <a:gd name="connsiteY0" fmla="*/ 0 h 306"/>
                  <a:gd name="connsiteX1" fmla="*/ 1450 w 1450"/>
                  <a:gd name="connsiteY1" fmla="*/ 306 h 306"/>
                  <a:gd name="connsiteX2" fmla="*/ 0 w 1450"/>
                  <a:gd name="connsiteY2" fmla="*/ 306 h 306"/>
                  <a:gd name="connsiteX3" fmla="*/ 1450 w 1450"/>
                  <a:gd name="connsiteY3" fmla="*/ 0 h 306"/>
                </a:gdLst>
                <a:ahLst/>
                <a:cxnLst>
                  <a:cxn ang="0">
                    <a:pos x="connsiteX0" y="connsiteY0"/>
                  </a:cxn>
                  <a:cxn ang="0">
                    <a:pos x="connsiteX1" y="connsiteY1"/>
                  </a:cxn>
                  <a:cxn ang="0">
                    <a:pos x="connsiteX2" y="connsiteY2"/>
                  </a:cxn>
                  <a:cxn ang="0">
                    <a:pos x="connsiteX3" y="connsiteY3"/>
                  </a:cxn>
                </a:cxnLst>
                <a:rect l="l" t="t" r="r" b="b"/>
                <a:pathLst>
                  <a:path w="1450" h="306">
                    <a:moveTo>
                      <a:pt x="1450" y="0"/>
                    </a:moveTo>
                    <a:lnTo>
                      <a:pt x="1450" y="306"/>
                    </a:lnTo>
                    <a:lnTo>
                      <a:pt x="0" y="306"/>
                    </a:lnTo>
                    <a:lnTo>
                      <a:pt x="14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8303" y="6063"/>
              <a:ext cx="1235" cy="2991"/>
              <a:chOff x="5272283" y="3468688"/>
              <a:chExt cx="784031" cy="1899540"/>
            </a:xfrm>
            <a:grpFill/>
          </p:grpSpPr>
          <p:sp>
            <p:nvSpPr>
              <p:cNvPr id="24" name="任意多边形 23"/>
              <p:cNvSpPr/>
              <p:nvPr/>
            </p:nvSpPr>
            <p:spPr>
              <a:xfrm>
                <a:off x="5272283" y="3468688"/>
                <a:ext cx="485806" cy="68507"/>
              </a:xfrm>
              <a:custGeom>
                <a:avLst/>
                <a:gdLst>
                  <a:gd name="connsiteX0" fmla="*/ 0 w 485806"/>
                  <a:gd name="connsiteY0" fmla="*/ 0 h 68507"/>
                  <a:gd name="connsiteX1" fmla="*/ 485806 w 485806"/>
                  <a:gd name="connsiteY1" fmla="*/ 0 h 68507"/>
                  <a:gd name="connsiteX2" fmla="*/ 179375 w 485806"/>
                  <a:gd name="connsiteY2" fmla="*/ 64663 h 68507"/>
                  <a:gd name="connsiteX3" fmla="*/ 169509 w 485806"/>
                  <a:gd name="connsiteY3" fmla="*/ 66311 h 68507"/>
                  <a:gd name="connsiteX4" fmla="*/ 160190 w 485806"/>
                  <a:gd name="connsiteY4" fmla="*/ 67410 h 68507"/>
                  <a:gd name="connsiteX5" fmla="*/ 150871 w 485806"/>
                  <a:gd name="connsiteY5" fmla="*/ 67959 h 68507"/>
                  <a:gd name="connsiteX6" fmla="*/ 141552 w 485806"/>
                  <a:gd name="connsiteY6" fmla="*/ 68507 h 68507"/>
                  <a:gd name="connsiteX7" fmla="*/ 133330 w 485806"/>
                  <a:gd name="connsiteY7" fmla="*/ 67959 h 68507"/>
                  <a:gd name="connsiteX8" fmla="*/ 125657 w 485806"/>
                  <a:gd name="connsiteY8" fmla="*/ 67410 h 68507"/>
                  <a:gd name="connsiteX9" fmla="*/ 110308 w 485806"/>
                  <a:gd name="connsiteY9" fmla="*/ 65762 h 68507"/>
                  <a:gd name="connsiteX10" fmla="*/ 95509 w 485806"/>
                  <a:gd name="connsiteY10" fmla="*/ 62467 h 68507"/>
                  <a:gd name="connsiteX11" fmla="*/ 81257 w 485806"/>
                  <a:gd name="connsiteY11" fmla="*/ 58072 h 68507"/>
                  <a:gd name="connsiteX12" fmla="*/ 66456 w 485806"/>
                  <a:gd name="connsiteY12" fmla="*/ 52031 h 68507"/>
                  <a:gd name="connsiteX13" fmla="*/ 52753 w 485806"/>
                  <a:gd name="connsiteY13" fmla="*/ 45442 h 68507"/>
                  <a:gd name="connsiteX14" fmla="*/ 40146 w 485806"/>
                  <a:gd name="connsiteY14" fmla="*/ 37751 h 68507"/>
                  <a:gd name="connsiteX15" fmla="*/ 28088 w 485806"/>
                  <a:gd name="connsiteY15" fmla="*/ 28415 h 68507"/>
                  <a:gd name="connsiteX16" fmla="*/ 16576 w 485806"/>
                  <a:gd name="connsiteY16" fmla="*/ 18530 h 68507"/>
                  <a:gd name="connsiteX17" fmla="*/ 6162 w 485806"/>
                  <a:gd name="connsiteY17" fmla="*/ 7546 h 68507"/>
                  <a:gd name="connsiteX18" fmla="*/ 0 w 485806"/>
                  <a:gd name="connsiteY18" fmla="*/ 0 h 6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806" h="68507">
                    <a:moveTo>
                      <a:pt x="0" y="0"/>
                    </a:moveTo>
                    <a:lnTo>
                      <a:pt x="485806" y="0"/>
                    </a:lnTo>
                    <a:lnTo>
                      <a:pt x="179375" y="64663"/>
                    </a:lnTo>
                    <a:lnTo>
                      <a:pt x="169509" y="66311"/>
                    </a:lnTo>
                    <a:lnTo>
                      <a:pt x="160190" y="67410"/>
                    </a:lnTo>
                    <a:lnTo>
                      <a:pt x="150871" y="67959"/>
                    </a:lnTo>
                    <a:lnTo>
                      <a:pt x="141552" y="68507"/>
                    </a:lnTo>
                    <a:lnTo>
                      <a:pt x="133330" y="67959"/>
                    </a:lnTo>
                    <a:lnTo>
                      <a:pt x="125657" y="67410"/>
                    </a:lnTo>
                    <a:lnTo>
                      <a:pt x="110308" y="65762"/>
                    </a:lnTo>
                    <a:lnTo>
                      <a:pt x="95509" y="62467"/>
                    </a:lnTo>
                    <a:lnTo>
                      <a:pt x="81257" y="58072"/>
                    </a:lnTo>
                    <a:lnTo>
                      <a:pt x="66456" y="52031"/>
                    </a:lnTo>
                    <a:lnTo>
                      <a:pt x="52753" y="45442"/>
                    </a:lnTo>
                    <a:lnTo>
                      <a:pt x="40146" y="37751"/>
                    </a:lnTo>
                    <a:lnTo>
                      <a:pt x="28088" y="28415"/>
                    </a:lnTo>
                    <a:lnTo>
                      <a:pt x="16576" y="18530"/>
                    </a:lnTo>
                    <a:lnTo>
                      <a:pt x="6162" y="75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459952" y="3575542"/>
                <a:ext cx="323507" cy="254740"/>
              </a:xfrm>
              <a:custGeom>
                <a:avLst/>
                <a:gdLst>
                  <a:gd name="connsiteX0" fmla="*/ 292147 w 323507"/>
                  <a:gd name="connsiteY0" fmla="*/ 0 h 254740"/>
                  <a:gd name="connsiteX1" fmla="*/ 295447 w 323507"/>
                  <a:gd name="connsiteY1" fmla="*/ 550 h 254740"/>
                  <a:gd name="connsiteX2" fmla="*/ 299299 w 323507"/>
                  <a:gd name="connsiteY2" fmla="*/ 1099 h 254740"/>
                  <a:gd name="connsiteX3" fmla="*/ 302601 w 323507"/>
                  <a:gd name="connsiteY3" fmla="*/ 2200 h 254740"/>
                  <a:gd name="connsiteX4" fmla="*/ 305352 w 323507"/>
                  <a:gd name="connsiteY4" fmla="*/ 3851 h 254740"/>
                  <a:gd name="connsiteX5" fmla="*/ 308652 w 323507"/>
                  <a:gd name="connsiteY5" fmla="*/ 5501 h 254740"/>
                  <a:gd name="connsiteX6" fmla="*/ 311403 w 323507"/>
                  <a:gd name="connsiteY6" fmla="*/ 7152 h 254740"/>
                  <a:gd name="connsiteX7" fmla="*/ 314705 w 323507"/>
                  <a:gd name="connsiteY7" fmla="*/ 10453 h 254740"/>
                  <a:gd name="connsiteX8" fmla="*/ 316905 w 323507"/>
                  <a:gd name="connsiteY8" fmla="*/ 12654 h 254740"/>
                  <a:gd name="connsiteX9" fmla="*/ 318556 w 323507"/>
                  <a:gd name="connsiteY9" fmla="*/ 15405 h 254740"/>
                  <a:gd name="connsiteX10" fmla="*/ 320207 w 323507"/>
                  <a:gd name="connsiteY10" fmla="*/ 18705 h 254740"/>
                  <a:gd name="connsiteX11" fmla="*/ 321856 w 323507"/>
                  <a:gd name="connsiteY11" fmla="*/ 22008 h 254740"/>
                  <a:gd name="connsiteX12" fmla="*/ 322956 w 323507"/>
                  <a:gd name="connsiteY12" fmla="*/ 25309 h 254740"/>
                  <a:gd name="connsiteX13" fmla="*/ 323507 w 323507"/>
                  <a:gd name="connsiteY13" fmla="*/ 29710 h 254740"/>
                  <a:gd name="connsiteX14" fmla="*/ 323507 w 323507"/>
                  <a:gd name="connsiteY14" fmla="*/ 33561 h 254740"/>
                  <a:gd name="connsiteX15" fmla="*/ 323507 w 323507"/>
                  <a:gd name="connsiteY15" fmla="*/ 214025 h 254740"/>
                  <a:gd name="connsiteX16" fmla="*/ 323507 w 323507"/>
                  <a:gd name="connsiteY16" fmla="*/ 217876 h 254740"/>
                  <a:gd name="connsiteX17" fmla="*/ 322956 w 323507"/>
                  <a:gd name="connsiteY17" fmla="*/ 221727 h 254740"/>
                  <a:gd name="connsiteX18" fmla="*/ 321856 w 323507"/>
                  <a:gd name="connsiteY18" fmla="*/ 225580 h 254740"/>
                  <a:gd name="connsiteX19" fmla="*/ 320756 w 323507"/>
                  <a:gd name="connsiteY19" fmla="*/ 229431 h 254740"/>
                  <a:gd name="connsiteX20" fmla="*/ 319105 w 323507"/>
                  <a:gd name="connsiteY20" fmla="*/ 233282 h 254740"/>
                  <a:gd name="connsiteX21" fmla="*/ 316905 w 323507"/>
                  <a:gd name="connsiteY21" fmla="*/ 236583 h 254740"/>
                  <a:gd name="connsiteX22" fmla="*/ 314705 w 323507"/>
                  <a:gd name="connsiteY22" fmla="*/ 239884 h 254740"/>
                  <a:gd name="connsiteX23" fmla="*/ 311403 w 323507"/>
                  <a:gd name="connsiteY23" fmla="*/ 242636 h 254740"/>
                  <a:gd name="connsiteX24" fmla="*/ 308652 w 323507"/>
                  <a:gd name="connsiteY24" fmla="*/ 244836 h 254740"/>
                  <a:gd name="connsiteX25" fmla="*/ 305901 w 323507"/>
                  <a:gd name="connsiteY25" fmla="*/ 247037 h 254740"/>
                  <a:gd name="connsiteX26" fmla="*/ 302601 w 323507"/>
                  <a:gd name="connsiteY26" fmla="*/ 249237 h 254740"/>
                  <a:gd name="connsiteX27" fmla="*/ 299299 w 323507"/>
                  <a:gd name="connsiteY27" fmla="*/ 250889 h 254740"/>
                  <a:gd name="connsiteX28" fmla="*/ 295447 w 323507"/>
                  <a:gd name="connsiteY28" fmla="*/ 252538 h 254740"/>
                  <a:gd name="connsiteX29" fmla="*/ 291047 w 323507"/>
                  <a:gd name="connsiteY29" fmla="*/ 253639 h 254740"/>
                  <a:gd name="connsiteX30" fmla="*/ 287196 w 323507"/>
                  <a:gd name="connsiteY30" fmla="*/ 254189 h 254740"/>
                  <a:gd name="connsiteX31" fmla="*/ 283345 w 323507"/>
                  <a:gd name="connsiteY31" fmla="*/ 254740 h 254740"/>
                  <a:gd name="connsiteX32" fmla="*/ 40163 w 323507"/>
                  <a:gd name="connsiteY32" fmla="*/ 254740 h 254740"/>
                  <a:gd name="connsiteX33" fmla="*/ 36312 w 323507"/>
                  <a:gd name="connsiteY33" fmla="*/ 254189 h 254740"/>
                  <a:gd name="connsiteX34" fmla="*/ 32461 w 323507"/>
                  <a:gd name="connsiteY34" fmla="*/ 253639 h 254740"/>
                  <a:gd name="connsiteX35" fmla="*/ 28609 w 323507"/>
                  <a:gd name="connsiteY35" fmla="*/ 252538 h 254740"/>
                  <a:gd name="connsiteX36" fmla="*/ 24209 w 323507"/>
                  <a:gd name="connsiteY36" fmla="*/ 250889 h 254740"/>
                  <a:gd name="connsiteX37" fmla="*/ 20907 w 323507"/>
                  <a:gd name="connsiteY37" fmla="*/ 249237 h 254740"/>
                  <a:gd name="connsiteX38" fmla="*/ 17607 w 323507"/>
                  <a:gd name="connsiteY38" fmla="*/ 247037 h 254740"/>
                  <a:gd name="connsiteX39" fmla="*/ 14856 w 323507"/>
                  <a:gd name="connsiteY39" fmla="*/ 244836 h 254740"/>
                  <a:gd name="connsiteX40" fmla="*/ 12105 w 323507"/>
                  <a:gd name="connsiteY40" fmla="*/ 242636 h 254740"/>
                  <a:gd name="connsiteX41" fmla="*/ 9353 w 323507"/>
                  <a:gd name="connsiteY41" fmla="*/ 239884 h 254740"/>
                  <a:gd name="connsiteX42" fmla="*/ 7153 w 323507"/>
                  <a:gd name="connsiteY42" fmla="*/ 236583 h 254740"/>
                  <a:gd name="connsiteX43" fmla="*/ 4402 w 323507"/>
                  <a:gd name="connsiteY43" fmla="*/ 233282 h 254740"/>
                  <a:gd name="connsiteX44" fmla="*/ 2751 w 323507"/>
                  <a:gd name="connsiteY44" fmla="*/ 229431 h 254740"/>
                  <a:gd name="connsiteX45" fmla="*/ 1651 w 323507"/>
                  <a:gd name="connsiteY45" fmla="*/ 225580 h 254740"/>
                  <a:gd name="connsiteX46" fmla="*/ 551 w 323507"/>
                  <a:gd name="connsiteY46" fmla="*/ 221727 h 254740"/>
                  <a:gd name="connsiteX47" fmla="*/ 0 w 323507"/>
                  <a:gd name="connsiteY47" fmla="*/ 217876 h 254740"/>
                  <a:gd name="connsiteX48" fmla="*/ 0 w 323507"/>
                  <a:gd name="connsiteY48" fmla="*/ 214025 h 254740"/>
                  <a:gd name="connsiteX49" fmla="*/ 0 w 323507"/>
                  <a:gd name="connsiteY49" fmla="*/ 101235 h 254740"/>
                  <a:gd name="connsiteX50" fmla="*/ 0 w 323507"/>
                  <a:gd name="connsiteY50" fmla="*/ 97384 h 254740"/>
                  <a:gd name="connsiteX51" fmla="*/ 551 w 323507"/>
                  <a:gd name="connsiteY51" fmla="*/ 92982 h 254740"/>
                  <a:gd name="connsiteX52" fmla="*/ 1651 w 323507"/>
                  <a:gd name="connsiteY52" fmla="*/ 88580 h 254740"/>
                  <a:gd name="connsiteX53" fmla="*/ 2751 w 323507"/>
                  <a:gd name="connsiteY53" fmla="*/ 84179 h 254740"/>
                  <a:gd name="connsiteX54" fmla="*/ 4402 w 323507"/>
                  <a:gd name="connsiteY54" fmla="*/ 80878 h 254740"/>
                  <a:gd name="connsiteX55" fmla="*/ 6602 w 323507"/>
                  <a:gd name="connsiteY55" fmla="*/ 77027 h 254740"/>
                  <a:gd name="connsiteX56" fmla="*/ 8803 w 323507"/>
                  <a:gd name="connsiteY56" fmla="*/ 73726 h 254740"/>
                  <a:gd name="connsiteX57" fmla="*/ 11004 w 323507"/>
                  <a:gd name="connsiteY57" fmla="*/ 70424 h 254740"/>
                  <a:gd name="connsiteX58" fmla="*/ 13754 w 323507"/>
                  <a:gd name="connsiteY58" fmla="*/ 66572 h 254740"/>
                  <a:gd name="connsiteX59" fmla="*/ 17056 w 323507"/>
                  <a:gd name="connsiteY59" fmla="*/ 63822 h 254740"/>
                  <a:gd name="connsiteX60" fmla="*/ 19807 w 323507"/>
                  <a:gd name="connsiteY60" fmla="*/ 61072 h 254740"/>
                  <a:gd name="connsiteX61" fmla="*/ 23658 w 323507"/>
                  <a:gd name="connsiteY61" fmla="*/ 58870 h 254740"/>
                  <a:gd name="connsiteX62" fmla="*/ 27509 w 323507"/>
                  <a:gd name="connsiteY62" fmla="*/ 57219 h 254740"/>
                  <a:gd name="connsiteX63" fmla="*/ 31360 w 323507"/>
                  <a:gd name="connsiteY63" fmla="*/ 55019 h 254740"/>
                  <a:gd name="connsiteX64" fmla="*/ 35212 w 323507"/>
                  <a:gd name="connsiteY64" fmla="*/ 53918 h 254740"/>
                  <a:gd name="connsiteX65" fmla="*/ 39614 w 323507"/>
                  <a:gd name="connsiteY65" fmla="*/ 52819 h 254740"/>
                  <a:gd name="connsiteX66" fmla="*/ 283894 w 323507"/>
                  <a:gd name="connsiteY66" fmla="*/ 1099 h 254740"/>
                  <a:gd name="connsiteX67" fmla="*/ 287745 w 323507"/>
                  <a:gd name="connsiteY67" fmla="*/ 550 h 254740"/>
                  <a:gd name="connsiteX68" fmla="*/ 292147 w 323507"/>
                  <a:gd name="connsiteY68" fmla="*/ 0 h 2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23507" h="254740">
                    <a:moveTo>
                      <a:pt x="292147" y="0"/>
                    </a:moveTo>
                    <a:lnTo>
                      <a:pt x="295447" y="550"/>
                    </a:lnTo>
                    <a:lnTo>
                      <a:pt x="299299" y="1099"/>
                    </a:lnTo>
                    <a:lnTo>
                      <a:pt x="302601" y="2200"/>
                    </a:lnTo>
                    <a:lnTo>
                      <a:pt x="305352" y="3851"/>
                    </a:lnTo>
                    <a:lnTo>
                      <a:pt x="308652" y="5501"/>
                    </a:lnTo>
                    <a:lnTo>
                      <a:pt x="311403" y="7152"/>
                    </a:lnTo>
                    <a:lnTo>
                      <a:pt x="314705" y="10453"/>
                    </a:lnTo>
                    <a:lnTo>
                      <a:pt x="316905" y="12654"/>
                    </a:lnTo>
                    <a:lnTo>
                      <a:pt x="318556" y="15405"/>
                    </a:lnTo>
                    <a:lnTo>
                      <a:pt x="320207" y="18705"/>
                    </a:lnTo>
                    <a:lnTo>
                      <a:pt x="321856" y="22008"/>
                    </a:lnTo>
                    <a:lnTo>
                      <a:pt x="322956" y="25309"/>
                    </a:lnTo>
                    <a:lnTo>
                      <a:pt x="323507" y="29710"/>
                    </a:lnTo>
                    <a:lnTo>
                      <a:pt x="323507" y="33561"/>
                    </a:lnTo>
                    <a:lnTo>
                      <a:pt x="323507" y="214025"/>
                    </a:lnTo>
                    <a:lnTo>
                      <a:pt x="323507" y="217876"/>
                    </a:lnTo>
                    <a:lnTo>
                      <a:pt x="322956" y="221727"/>
                    </a:lnTo>
                    <a:lnTo>
                      <a:pt x="321856" y="225580"/>
                    </a:lnTo>
                    <a:lnTo>
                      <a:pt x="320756" y="229431"/>
                    </a:lnTo>
                    <a:lnTo>
                      <a:pt x="319105" y="233282"/>
                    </a:lnTo>
                    <a:lnTo>
                      <a:pt x="316905" y="236583"/>
                    </a:lnTo>
                    <a:lnTo>
                      <a:pt x="314705" y="239884"/>
                    </a:lnTo>
                    <a:lnTo>
                      <a:pt x="311403" y="242636"/>
                    </a:lnTo>
                    <a:lnTo>
                      <a:pt x="308652" y="244836"/>
                    </a:lnTo>
                    <a:lnTo>
                      <a:pt x="305901" y="247037"/>
                    </a:lnTo>
                    <a:lnTo>
                      <a:pt x="302601" y="249237"/>
                    </a:lnTo>
                    <a:lnTo>
                      <a:pt x="299299" y="250889"/>
                    </a:lnTo>
                    <a:lnTo>
                      <a:pt x="295447" y="252538"/>
                    </a:lnTo>
                    <a:lnTo>
                      <a:pt x="291047" y="253639"/>
                    </a:lnTo>
                    <a:lnTo>
                      <a:pt x="287196" y="254189"/>
                    </a:lnTo>
                    <a:lnTo>
                      <a:pt x="283345" y="254740"/>
                    </a:lnTo>
                    <a:lnTo>
                      <a:pt x="40163" y="254740"/>
                    </a:lnTo>
                    <a:lnTo>
                      <a:pt x="36312" y="254189"/>
                    </a:lnTo>
                    <a:lnTo>
                      <a:pt x="32461" y="253639"/>
                    </a:lnTo>
                    <a:lnTo>
                      <a:pt x="28609" y="252538"/>
                    </a:lnTo>
                    <a:lnTo>
                      <a:pt x="24209" y="250889"/>
                    </a:lnTo>
                    <a:lnTo>
                      <a:pt x="20907" y="249237"/>
                    </a:lnTo>
                    <a:lnTo>
                      <a:pt x="17607" y="247037"/>
                    </a:lnTo>
                    <a:lnTo>
                      <a:pt x="14856" y="244836"/>
                    </a:lnTo>
                    <a:lnTo>
                      <a:pt x="12105" y="242636"/>
                    </a:lnTo>
                    <a:lnTo>
                      <a:pt x="9353" y="239884"/>
                    </a:lnTo>
                    <a:lnTo>
                      <a:pt x="7153" y="236583"/>
                    </a:lnTo>
                    <a:lnTo>
                      <a:pt x="4402" y="233282"/>
                    </a:lnTo>
                    <a:lnTo>
                      <a:pt x="2751" y="229431"/>
                    </a:lnTo>
                    <a:lnTo>
                      <a:pt x="1651" y="225580"/>
                    </a:lnTo>
                    <a:lnTo>
                      <a:pt x="551" y="221727"/>
                    </a:lnTo>
                    <a:lnTo>
                      <a:pt x="0" y="217876"/>
                    </a:lnTo>
                    <a:lnTo>
                      <a:pt x="0" y="214025"/>
                    </a:lnTo>
                    <a:lnTo>
                      <a:pt x="0" y="101235"/>
                    </a:lnTo>
                    <a:lnTo>
                      <a:pt x="0" y="97384"/>
                    </a:lnTo>
                    <a:lnTo>
                      <a:pt x="551" y="92982"/>
                    </a:lnTo>
                    <a:lnTo>
                      <a:pt x="1651" y="88580"/>
                    </a:lnTo>
                    <a:lnTo>
                      <a:pt x="2751" y="84179"/>
                    </a:lnTo>
                    <a:lnTo>
                      <a:pt x="4402" y="80878"/>
                    </a:lnTo>
                    <a:lnTo>
                      <a:pt x="6602" y="77027"/>
                    </a:lnTo>
                    <a:lnTo>
                      <a:pt x="8803" y="73726"/>
                    </a:lnTo>
                    <a:lnTo>
                      <a:pt x="11004" y="70424"/>
                    </a:lnTo>
                    <a:lnTo>
                      <a:pt x="13754" y="66572"/>
                    </a:lnTo>
                    <a:lnTo>
                      <a:pt x="17056" y="63822"/>
                    </a:lnTo>
                    <a:lnTo>
                      <a:pt x="19807" y="61072"/>
                    </a:lnTo>
                    <a:lnTo>
                      <a:pt x="23658" y="58870"/>
                    </a:lnTo>
                    <a:lnTo>
                      <a:pt x="27509" y="57219"/>
                    </a:lnTo>
                    <a:lnTo>
                      <a:pt x="31360" y="55019"/>
                    </a:lnTo>
                    <a:lnTo>
                      <a:pt x="35212" y="53918"/>
                    </a:lnTo>
                    <a:lnTo>
                      <a:pt x="39614" y="52819"/>
                    </a:lnTo>
                    <a:lnTo>
                      <a:pt x="283894" y="1099"/>
                    </a:lnTo>
                    <a:lnTo>
                      <a:pt x="287745" y="550"/>
                    </a:lnTo>
                    <a:lnTo>
                      <a:pt x="29214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1"/>
              <p:cNvSpPr/>
              <p:nvPr/>
            </p:nvSpPr>
            <p:spPr>
              <a:xfrm>
                <a:off x="5413345" y="3912455"/>
                <a:ext cx="642968" cy="597129"/>
              </a:xfrm>
              <a:custGeom>
                <a:avLst/>
                <a:gdLst>
                  <a:gd name="connsiteX0" fmla="*/ 1646 w 642968"/>
                  <a:gd name="connsiteY0" fmla="*/ 0 h 597129"/>
                  <a:gd name="connsiteX1" fmla="*/ 642968 w 642968"/>
                  <a:gd name="connsiteY1" fmla="*/ 0 h 597129"/>
                  <a:gd name="connsiteX2" fmla="*/ 642968 w 642968"/>
                  <a:gd name="connsiteY2" fmla="*/ 597129 h 597129"/>
                  <a:gd name="connsiteX3" fmla="*/ 184309 w 642968"/>
                  <a:gd name="connsiteY3" fmla="*/ 597129 h 597129"/>
                  <a:gd name="connsiteX4" fmla="*/ 173887 w 642968"/>
                  <a:gd name="connsiteY4" fmla="*/ 585667 h 597129"/>
                  <a:gd name="connsiteX5" fmla="*/ 163464 w 642968"/>
                  <a:gd name="connsiteY5" fmla="*/ 573660 h 597129"/>
                  <a:gd name="connsiteX6" fmla="*/ 153591 w 642968"/>
                  <a:gd name="connsiteY6" fmla="*/ 562198 h 597129"/>
                  <a:gd name="connsiteX7" fmla="*/ 143718 w 642968"/>
                  <a:gd name="connsiteY7" fmla="*/ 549644 h 597129"/>
                  <a:gd name="connsiteX8" fmla="*/ 133843 w 642968"/>
                  <a:gd name="connsiteY8" fmla="*/ 537090 h 597129"/>
                  <a:gd name="connsiteX9" fmla="*/ 125066 w 642968"/>
                  <a:gd name="connsiteY9" fmla="*/ 524535 h 597129"/>
                  <a:gd name="connsiteX10" fmla="*/ 116290 w 642968"/>
                  <a:gd name="connsiteY10" fmla="*/ 511436 h 597129"/>
                  <a:gd name="connsiteX11" fmla="*/ 107513 w 642968"/>
                  <a:gd name="connsiteY11" fmla="*/ 497791 h 597129"/>
                  <a:gd name="connsiteX12" fmla="*/ 99286 w 642968"/>
                  <a:gd name="connsiteY12" fmla="*/ 485237 h 597129"/>
                  <a:gd name="connsiteX13" fmla="*/ 91057 w 642968"/>
                  <a:gd name="connsiteY13" fmla="*/ 471045 h 597129"/>
                  <a:gd name="connsiteX14" fmla="*/ 83377 w 642968"/>
                  <a:gd name="connsiteY14" fmla="*/ 457399 h 597129"/>
                  <a:gd name="connsiteX15" fmla="*/ 76246 w 642968"/>
                  <a:gd name="connsiteY15" fmla="*/ 443754 h 597129"/>
                  <a:gd name="connsiteX16" fmla="*/ 68568 w 642968"/>
                  <a:gd name="connsiteY16" fmla="*/ 429562 h 597129"/>
                  <a:gd name="connsiteX17" fmla="*/ 61985 w 642968"/>
                  <a:gd name="connsiteY17" fmla="*/ 414825 h 597129"/>
                  <a:gd name="connsiteX18" fmla="*/ 55951 w 642968"/>
                  <a:gd name="connsiteY18" fmla="*/ 400634 h 597129"/>
                  <a:gd name="connsiteX19" fmla="*/ 49369 w 642968"/>
                  <a:gd name="connsiteY19" fmla="*/ 385897 h 597129"/>
                  <a:gd name="connsiteX20" fmla="*/ 43883 w 642968"/>
                  <a:gd name="connsiteY20" fmla="*/ 371160 h 597129"/>
                  <a:gd name="connsiteX21" fmla="*/ 38398 w 642968"/>
                  <a:gd name="connsiteY21" fmla="*/ 355876 h 597129"/>
                  <a:gd name="connsiteX22" fmla="*/ 33460 w 642968"/>
                  <a:gd name="connsiteY22" fmla="*/ 341139 h 597129"/>
                  <a:gd name="connsiteX23" fmla="*/ 27975 w 642968"/>
                  <a:gd name="connsiteY23" fmla="*/ 325857 h 597129"/>
                  <a:gd name="connsiteX24" fmla="*/ 24136 w 642968"/>
                  <a:gd name="connsiteY24" fmla="*/ 310028 h 597129"/>
                  <a:gd name="connsiteX25" fmla="*/ 19748 w 642968"/>
                  <a:gd name="connsiteY25" fmla="*/ 294198 h 597129"/>
                  <a:gd name="connsiteX26" fmla="*/ 16456 w 642968"/>
                  <a:gd name="connsiteY26" fmla="*/ 278916 h 597129"/>
                  <a:gd name="connsiteX27" fmla="*/ 13165 w 642968"/>
                  <a:gd name="connsiteY27" fmla="*/ 262540 h 597129"/>
                  <a:gd name="connsiteX28" fmla="*/ 9873 w 642968"/>
                  <a:gd name="connsiteY28" fmla="*/ 246713 h 597129"/>
                  <a:gd name="connsiteX29" fmla="*/ 7131 w 642968"/>
                  <a:gd name="connsiteY29" fmla="*/ 230337 h 597129"/>
                  <a:gd name="connsiteX30" fmla="*/ 4937 w 642968"/>
                  <a:gd name="connsiteY30" fmla="*/ 213962 h 597129"/>
                  <a:gd name="connsiteX31" fmla="*/ 3292 w 642968"/>
                  <a:gd name="connsiteY31" fmla="*/ 197588 h 597129"/>
                  <a:gd name="connsiteX32" fmla="*/ 2195 w 642968"/>
                  <a:gd name="connsiteY32" fmla="*/ 181214 h 597129"/>
                  <a:gd name="connsiteX33" fmla="*/ 1097 w 642968"/>
                  <a:gd name="connsiteY33" fmla="*/ 164292 h 597129"/>
                  <a:gd name="connsiteX34" fmla="*/ 549 w 642968"/>
                  <a:gd name="connsiteY34" fmla="*/ 147373 h 597129"/>
                  <a:gd name="connsiteX35" fmla="*/ 0 w 642968"/>
                  <a:gd name="connsiteY35" fmla="*/ 130451 h 597129"/>
                  <a:gd name="connsiteX36" fmla="*/ 549 w 642968"/>
                  <a:gd name="connsiteY36" fmla="*/ 63316 h 597129"/>
                  <a:gd name="connsiteX37" fmla="*/ 1646 w 642968"/>
                  <a:gd name="connsiteY37" fmla="*/ 0 h 59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2968" h="597129">
                    <a:moveTo>
                      <a:pt x="1646" y="0"/>
                    </a:moveTo>
                    <a:lnTo>
                      <a:pt x="642968" y="0"/>
                    </a:lnTo>
                    <a:lnTo>
                      <a:pt x="642968" y="597129"/>
                    </a:lnTo>
                    <a:lnTo>
                      <a:pt x="184309" y="597129"/>
                    </a:lnTo>
                    <a:lnTo>
                      <a:pt x="173887" y="585667"/>
                    </a:lnTo>
                    <a:lnTo>
                      <a:pt x="163464" y="573660"/>
                    </a:lnTo>
                    <a:lnTo>
                      <a:pt x="153591" y="562198"/>
                    </a:lnTo>
                    <a:lnTo>
                      <a:pt x="143718" y="549644"/>
                    </a:lnTo>
                    <a:lnTo>
                      <a:pt x="133843" y="537090"/>
                    </a:lnTo>
                    <a:lnTo>
                      <a:pt x="125066" y="524535"/>
                    </a:lnTo>
                    <a:lnTo>
                      <a:pt x="116290" y="511436"/>
                    </a:lnTo>
                    <a:lnTo>
                      <a:pt x="107513" y="497791"/>
                    </a:lnTo>
                    <a:lnTo>
                      <a:pt x="99286" y="485237"/>
                    </a:lnTo>
                    <a:lnTo>
                      <a:pt x="91057" y="471045"/>
                    </a:lnTo>
                    <a:lnTo>
                      <a:pt x="83377" y="457399"/>
                    </a:lnTo>
                    <a:lnTo>
                      <a:pt x="76246" y="443754"/>
                    </a:lnTo>
                    <a:lnTo>
                      <a:pt x="68568" y="429562"/>
                    </a:lnTo>
                    <a:lnTo>
                      <a:pt x="61985" y="414825"/>
                    </a:lnTo>
                    <a:lnTo>
                      <a:pt x="55951" y="400634"/>
                    </a:lnTo>
                    <a:lnTo>
                      <a:pt x="49369" y="385897"/>
                    </a:lnTo>
                    <a:lnTo>
                      <a:pt x="43883" y="371160"/>
                    </a:lnTo>
                    <a:lnTo>
                      <a:pt x="38398" y="355876"/>
                    </a:lnTo>
                    <a:lnTo>
                      <a:pt x="33460" y="341139"/>
                    </a:lnTo>
                    <a:lnTo>
                      <a:pt x="27975" y="325857"/>
                    </a:lnTo>
                    <a:lnTo>
                      <a:pt x="24136" y="310028"/>
                    </a:lnTo>
                    <a:lnTo>
                      <a:pt x="19748" y="294198"/>
                    </a:lnTo>
                    <a:lnTo>
                      <a:pt x="16456" y="278916"/>
                    </a:lnTo>
                    <a:lnTo>
                      <a:pt x="13165" y="262540"/>
                    </a:lnTo>
                    <a:lnTo>
                      <a:pt x="9873" y="246713"/>
                    </a:lnTo>
                    <a:lnTo>
                      <a:pt x="7131" y="230337"/>
                    </a:lnTo>
                    <a:lnTo>
                      <a:pt x="4937" y="213962"/>
                    </a:lnTo>
                    <a:lnTo>
                      <a:pt x="3292" y="197588"/>
                    </a:lnTo>
                    <a:lnTo>
                      <a:pt x="2195" y="181214"/>
                    </a:lnTo>
                    <a:lnTo>
                      <a:pt x="1097" y="164292"/>
                    </a:lnTo>
                    <a:lnTo>
                      <a:pt x="549" y="147373"/>
                    </a:lnTo>
                    <a:lnTo>
                      <a:pt x="0" y="130451"/>
                    </a:lnTo>
                    <a:lnTo>
                      <a:pt x="549" y="63316"/>
                    </a:lnTo>
                    <a:lnTo>
                      <a:pt x="164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5605257" y="4591758"/>
                <a:ext cx="451057" cy="191739"/>
              </a:xfrm>
              <a:custGeom>
                <a:avLst/>
                <a:gdLst>
                  <a:gd name="connsiteX0" fmla="*/ 94364 w 451057"/>
                  <a:gd name="connsiteY0" fmla="*/ 0 h 191739"/>
                  <a:gd name="connsiteX1" fmla="*/ 451057 w 451057"/>
                  <a:gd name="connsiteY1" fmla="*/ 0 h 191739"/>
                  <a:gd name="connsiteX2" fmla="*/ 451057 w 451057"/>
                  <a:gd name="connsiteY2" fmla="*/ 191739 h 191739"/>
                  <a:gd name="connsiteX3" fmla="*/ 94364 w 451057"/>
                  <a:gd name="connsiteY3" fmla="*/ 191739 h 191739"/>
                  <a:gd name="connsiteX4" fmla="*/ 84488 w 451057"/>
                  <a:gd name="connsiteY4" fmla="*/ 191196 h 191739"/>
                  <a:gd name="connsiteX5" fmla="*/ 75709 w 451057"/>
                  <a:gd name="connsiteY5" fmla="*/ 189560 h 191739"/>
                  <a:gd name="connsiteX6" fmla="*/ 66933 w 451057"/>
                  <a:gd name="connsiteY6" fmla="*/ 187382 h 191739"/>
                  <a:gd name="connsiteX7" fmla="*/ 57605 w 451057"/>
                  <a:gd name="connsiteY7" fmla="*/ 183569 h 191739"/>
                  <a:gd name="connsiteX8" fmla="*/ 49376 w 451057"/>
                  <a:gd name="connsiteY8" fmla="*/ 179756 h 191739"/>
                  <a:gd name="connsiteX9" fmla="*/ 41695 w 451057"/>
                  <a:gd name="connsiteY9" fmla="*/ 175398 h 191739"/>
                  <a:gd name="connsiteX10" fmla="*/ 34564 w 451057"/>
                  <a:gd name="connsiteY10" fmla="*/ 169950 h 191739"/>
                  <a:gd name="connsiteX11" fmla="*/ 27981 w 451057"/>
                  <a:gd name="connsiteY11" fmla="*/ 163414 h 191739"/>
                  <a:gd name="connsiteX12" fmla="*/ 21396 w 451057"/>
                  <a:gd name="connsiteY12" fmla="*/ 156879 h 191739"/>
                  <a:gd name="connsiteX13" fmla="*/ 15911 w 451057"/>
                  <a:gd name="connsiteY13" fmla="*/ 149252 h 191739"/>
                  <a:gd name="connsiteX14" fmla="*/ 11521 w 451057"/>
                  <a:gd name="connsiteY14" fmla="*/ 141082 h 191739"/>
                  <a:gd name="connsiteX15" fmla="*/ 7680 w 451057"/>
                  <a:gd name="connsiteY15" fmla="*/ 132911 h 191739"/>
                  <a:gd name="connsiteX16" fmla="*/ 3841 w 451057"/>
                  <a:gd name="connsiteY16" fmla="*/ 124195 h 191739"/>
                  <a:gd name="connsiteX17" fmla="*/ 1646 w 451057"/>
                  <a:gd name="connsiteY17" fmla="*/ 114935 h 191739"/>
                  <a:gd name="connsiteX18" fmla="*/ 0 w 451057"/>
                  <a:gd name="connsiteY18" fmla="*/ 105675 h 191739"/>
                  <a:gd name="connsiteX19" fmla="*/ 0 w 451057"/>
                  <a:gd name="connsiteY19" fmla="*/ 95871 h 191739"/>
                  <a:gd name="connsiteX20" fmla="*/ 0 w 451057"/>
                  <a:gd name="connsiteY20" fmla="*/ 86065 h 191739"/>
                  <a:gd name="connsiteX21" fmla="*/ 1646 w 451057"/>
                  <a:gd name="connsiteY21" fmla="*/ 76261 h 191739"/>
                  <a:gd name="connsiteX22" fmla="*/ 3841 w 451057"/>
                  <a:gd name="connsiteY22" fmla="*/ 67546 h 191739"/>
                  <a:gd name="connsiteX23" fmla="*/ 7680 w 451057"/>
                  <a:gd name="connsiteY23" fmla="*/ 58285 h 191739"/>
                  <a:gd name="connsiteX24" fmla="*/ 11521 w 451057"/>
                  <a:gd name="connsiteY24" fmla="*/ 50114 h 191739"/>
                  <a:gd name="connsiteX25" fmla="*/ 15911 w 451057"/>
                  <a:gd name="connsiteY25" fmla="*/ 41944 h 191739"/>
                  <a:gd name="connsiteX26" fmla="*/ 21396 w 451057"/>
                  <a:gd name="connsiteY26" fmla="*/ 34863 h 191739"/>
                  <a:gd name="connsiteX27" fmla="*/ 27981 w 451057"/>
                  <a:gd name="connsiteY27" fmla="*/ 28325 h 191739"/>
                  <a:gd name="connsiteX28" fmla="*/ 34564 w 451057"/>
                  <a:gd name="connsiteY28" fmla="*/ 21789 h 191739"/>
                  <a:gd name="connsiteX29" fmla="*/ 41695 w 451057"/>
                  <a:gd name="connsiteY29" fmla="*/ 16342 h 191739"/>
                  <a:gd name="connsiteX30" fmla="*/ 49376 w 451057"/>
                  <a:gd name="connsiteY30" fmla="*/ 11440 h 191739"/>
                  <a:gd name="connsiteX31" fmla="*/ 57605 w 451057"/>
                  <a:gd name="connsiteY31" fmla="*/ 7627 h 191739"/>
                  <a:gd name="connsiteX32" fmla="*/ 66933 w 451057"/>
                  <a:gd name="connsiteY32" fmla="*/ 3814 h 191739"/>
                  <a:gd name="connsiteX33" fmla="*/ 75709 w 451057"/>
                  <a:gd name="connsiteY33" fmla="*/ 1634 h 191739"/>
                  <a:gd name="connsiteX34" fmla="*/ 84488 w 451057"/>
                  <a:gd name="connsiteY34" fmla="*/ 546 h 191739"/>
                  <a:gd name="connsiteX35" fmla="*/ 94364 w 451057"/>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7" h="191739">
                    <a:moveTo>
                      <a:pt x="94364" y="0"/>
                    </a:moveTo>
                    <a:lnTo>
                      <a:pt x="451057" y="0"/>
                    </a:lnTo>
                    <a:lnTo>
                      <a:pt x="451057" y="191739"/>
                    </a:lnTo>
                    <a:lnTo>
                      <a:pt x="94364" y="191739"/>
                    </a:lnTo>
                    <a:lnTo>
                      <a:pt x="84488" y="191196"/>
                    </a:lnTo>
                    <a:lnTo>
                      <a:pt x="75709" y="189560"/>
                    </a:lnTo>
                    <a:lnTo>
                      <a:pt x="66933" y="187382"/>
                    </a:lnTo>
                    <a:lnTo>
                      <a:pt x="57605" y="183569"/>
                    </a:lnTo>
                    <a:lnTo>
                      <a:pt x="49376" y="179756"/>
                    </a:lnTo>
                    <a:lnTo>
                      <a:pt x="41695" y="175398"/>
                    </a:lnTo>
                    <a:lnTo>
                      <a:pt x="34564" y="169950"/>
                    </a:lnTo>
                    <a:lnTo>
                      <a:pt x="27981" y="163414"/>
                    </a:lnTo>
                    <a:lnTo>
                      <a:pt x="21396" y="156879"/>
                    </a:lnTo>
                    <a:lnTo>
                      <a:pt x="15911" y="149252"/>
                    </a:lnTo>
                    <a:lnTo>
                      <a:pt x="11521" y="141082"/>
                    </a:lnTo>
                    <a:lnTo>
                      <a:pt x="7680" y="132911"/>
                    </a:lnTo>
                    <a:lnTo>
                      <a:pt x="3841" y="124195"/>
                    </a:lnTo>
                    <a:lnTo>
                      <a:pt x="1646" y="114935"/>
                    </a:lnTo>
                    <a:lnTo>
                      <a:pt x="0" y="105675"/>
                    </a:lnTo>
                    <a:lnTo>
                      <a:pt x="0" y="95871"/>
                    </a:lnTo>
                    <a:lnTo>
                      <a:pt x="0" y="86065"/>
                    </a:lnTo>
                    <a:lnTo>
                      <a:pt x="1646" y="76261"/>
                    </a:lnTo>
                    <a:lnTo>
                      <a:pt x="3841" y="67546"/>
                    </a:lnTo>
                    <a:lnTo>
                      <a:pt x="7680" y="58285"/>
                    </a:lnTo>
                    <a:lnTo>
                      <a:pt x="11521" y="50114"/>
                    </a:lnTo>
                    <a:lnTo>
                      <a:pt x="15911" y="41944"/>
                    </a:lnTo>
                    <a:lnTo>
                      <a:pt x="21396" y="34863"/>
                    </a:lnTo>
                    <a:lnTo>
                      <a:pt x="27981" y="28325"/>
                    </a:lnTo>
                    <a:lnTo>
                      <a:pt x="34564" y="21789"/>
                    </a:lnTo>
                    <a:lnTo>
                      <a:pt x="41695" y="16342"/>
                    </a:lnTo>
                    <a:lnTo>
                      <a:pt x="49376" y="11440"/>
                    </a:lnTo>
                    <a:lnTo>
                      <a:pt x="57605" y="7627"/>
                    </a:lnTo>
                    <a:lnTo>
                      <a:pt x="66933" y="3814"/>
                    </a:lnTo>
                    <a:lnTo>
                      <a:pt x="75709" y="1634"/>
                    </a:lnTo>
                    <a:lnTo>
                      <a:pt x="84488" y="546"/>
                    </a:lnTo>
                    <a:lnTo>
                      <a:pt x="943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5605257" y="4846498"/>
                <a:ext cx="451057" cy="191739"/>
              </a:xfrm>
              <a:custGeom>
                <a:avLst/>
                <a:gdLst>
                  <a:gd name="connsiteX0" fmla="*/ 94364 w 451057"/>
                  <a:gd name="connsiteY0" fmla="*/ 0 h 191739"/>
                  <a:gd name="connsiteX1" fmla="*/ 451057 w 451057"/>
                  <a:gd name="connsiteY1" fmla="*/ 0 h 191739"/>
                  <a:gd name="connsiteX2" fmla="*/ 451057 w 451057"/>
                  <a:gd name="connsiteY2" fmla="*/ 191739 h 191739"/>
                  <a:gd name="connsiteX3" fmla="*/ 94364 w 451057"/>
                  <a:gd name="connsiteY3" fmla="*/ 191739 h 191739"/>
                  <a:gd name="connsiteX4" fmla="*/ 84488 w 451057"/>
                  <a:gd name="connsiteY4" fmla="*/ 191194 h 191739"/>
                  <a:gd name="connsiteX5" fmla="*/ 75709 w 451057"/>
                  <a:gd name="connsiteY5" fmla="*/ 190100 h 191739"/>
                  <a:gd name="connsiteX6" fmla="*/ 66933 w 451057"/>
                  <a:gd name="connsiteY6" fmla="*/ 187368 h 191739"/>
                  <a:gd name="connsiteX7" fmla="*/ 57605 w 451057"/>
                  <a:gd name="connsiteY7" fmla="*/ 184639 h 191739"/>
                  <a:gd name="connsiteX8" fmla="*/ 49376 w 451057"/>
                  <a:gd name="connsiteY8" fmla="*/ 180268 h 191739"/>
                  <a:gd name="connsiteX9" fmla="*/ 41695 w 451057"/>
                  <a:gd name="connsiteY9" fmla="*/ 175898 h 191739"/>
                  <a:gd name="connsiteX10" fmla="*/ 34564 w 451057"/>
                  <a:gd name="connsiteY10" fmla="*/ 169888 h 191739"/>
                  <a:gd name="connsiteX11" fmla="*/ 27981 w 451057"/>
                  <a:gd name="connsiteY11" fmla="*/ 163880 h 191739"/>
                  <a:gd name="connsiteX12" fmla="*/ 21396 w 451057"/>
                  <a:gd name="connsiteY12" fmla="*/ 157325 h 191739"/>
                  <a:gd name="connsiteX13" fmla="*/ 15911 w 451057"/>
                  <a:gd name="connsiteY13" fmla="*/ 149676 h 191739"/>
                  <a:gd name="connsiteX14" fmla="*/ 11521 w 451057"/>
                  <a:gd name="connsiteY14" fmla="*/ 142029 h 191739"/>
                  <a:gd name="connsiteX15" fmla="*/ 7680 w 451057"/>
                  <a:gd name="connsiteY15" fmla="*/ 133290 h 191739"/>
                  <a:gd name="connsiteX16" fmla="*/ 3841 w 451057"/>
                  <a:gd name="connsiteY16" fmla="*/ 124549 h 191739"/>
                  <a:gd name="connsiteX17" fmla="*/ 1646 w 451057"/>
                  <a:gd name="connsiteY17" fmla="*/ 115262 h 191739"/>
                  <a:gd name="connsiteX18" fmla="*/ 0 w 451057"/>
                  <a:gd name="connsiteY18" fmla="*/ 105429 h 191739"/>
                  <a:gd name="connsiteX19" fmla="*/ 0 w 451057"/>
                  <a:gd name="connsiteY19" fmla="*/ 96143 h 191739"/>
                  <a:gd name="connsiteX20" fmla="*/ 0 w 451057"/>
                  <a:gd name="connsiteY20" fmla="*/ 85764 h 191739"/>
                  <a:gd name="connsiteX21" fmla="*/ 1646 w 451057"/>
                  <a:gd name="connsiteY21" fmla="*/ 76478 h 191739"/>
                  <a:gd name="connsiteX22" fmla="*/ 3841 w 451057"/>
                  <a:gd name="connsiteY22" fmla="*/ 67190 h 191739"/>
                  <a:gd name="connsiteX23" fmla="*/ 7680 w 451057"/>
                  <a:gd name="connsiteY23" fmla="*/ 58451 h 191739"/>
                  <a:gd name="connsiteX24" fmla="*/ 11521 w 451057"/>
                  <a:gd name="connsiteY24" fmla="*/ 49710 h 191739"/>
                  <a:gd name="connsiteX25" fmla="*/ 15911 w 451057"/>
                  <a:gd name="connsiteY25" fmla="*/ 42063 h 191739"/>
                  <a:gd name="connsiteX26" fmla="*/ 21396 w 451057"/>
                  <a:gd name="connsiteY26" fmla="*/ 34961 h 191739"/>
                  <a:gd name="connsiteX27" fmla="*/ 27981 w 451057"/>
                  <a:gd name="connsiteY27" fmla="*/ 27861 h 191739"/>
                  <a:gd name="connsiteX28" fmla="*/ 34564 w 451057"/>
                  <a:gd name="connsiteY28" fmla="*/ 21851 h 191739"/>
                  <a:gd name="connsiteX29" fmla="*/ 41695 w 451057"/>
                  <a:gd name="connsiteY29" fmla="*/ 16388 h 191739"/>
                  <a:gd name="connsiteX30" fmla="*/ 49376 w 451057"/>
                  <a:gd name="connsiteY30" fmla="*/ 10925 h 191739"/>
                  <a:gd name="connsiteX31" fmla="*/ 57605 w 451057"/>
                  <a:gd name="connsiteY31" fmla="*/ 7102 h 191739"/>
                  <a:gd name="connsiteX32" fmla="*/ 66933 w 451057"/>
                  <a:gd name="connsiteY32" fmla="*/ 4371 h 191739"/>
                  <a:gd name="connsiteX33" fmla="*/ 75709 w 451057"/>
                  <a:gd name="connsiteY33" fmla="*/ 1639 h 191739"/>
                  <a:gd name="connsiteX34" fmla="*/ 84488 w 451057"/>
                  <a:gd name="connsiteY34" fmla="*/ 547 h 191739"/>
                  <a:gd name="connsiteX35" fmla="*/ 94364 w 451057"/>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7" h="191739">
                    <a:moveTo>
                      <a:pt x="94364" y="0"/>
                    </a:moveTo>
                    <a:lnTo>
                      <a:pt x="451057" y="0"/>
                    </a:lnTo>
                    <a:lnTo>
                      <a:pt x="451057" y="191739"/>
                    </a:lnTo>
                    <a:lnTo>
                      <a:pt x="94364" y="191739"/>
                    </a:lnTo>
                    <a:lnTo>
                      <a:pt x="84488" y="191194"/>
                    </a:lnTo>
                    <a:lnTo>
                      <a:pt x="75709" y="190100"/>
                    </a:lnTo>
                    <a:lnTo>
                      <a:pt x="66933" y="187368"/>
                    </a:lnTo>
                    <a:lnTo>
                      <a:pt x="57605" y="184639"/>
                    </a:lnTo>
                    <a:lnTo>
                      <a:pt x="49376" y="180268"/>
                    </a:lnTo>
                    <a:lnTo>
                      <a:pt x="41695" y="175898"/>
                    </a:lnTo>
                    <a:lnTo>
                      <a:pt x="34564" y="169888"/>
                    </a:lnTo>
                    <a:lnTo>
                      <a:pt x="27981" y="163880"/>
                    </a:lnTo>
                    <a:lnTo>
                      <a:pt x="21396" y="157325"/>
                    </a:lnTo>
                    <a:lnTo>
                      <a:pt x="15911" y="149676"/>
                    </a:lnTo>
                    <a:lnTo>
                      <a:pt x="11521" y="142029"/>
                    </a:lnTo>
                    <a:lnTo>
                      <a:pt x="7680" y="133290"/>
                    </a:lnTo>
                    <a:lnTo>
                      <a:pt x="3841" y="124549"/>
                    </a:lnTo>
                    <a:lnTo>
                      <a:pt x="1646" y="115262"/>
                    </a:lnTo>
                    <a:lnTo>
                      <a:pt x="0" y="105429"/>
                    </a:lnTo>
                    <a:lnTo>
                      <a:pt x="0" y="96143"/>
                    </a:lnTo>
                    <a:lnTo>
                      <a:pt x="0" y="85764"/>
                    </a:lnTo>
                    <a:lnTo>
                      <a:pt x="1646" y="76478"/>
                    </a:lnTo>
                    <a:lnTo>
                      <a:pt x="3841" y="67190"/>
                    </a:lnTo>
                    <a:lnTo>
                      <a:pt x="7680" y="58451"/>
                    </a:lnTo>
                    <a:lnTo>
                      <a:pt x="11521" y="49710"/>
                    </a:lnTo>
                    <a:lnTo>
                      <a:pt x="15911" y="42063"/>
                    </a:lnTo>
                    <a:lnTo>
                      <a:pt x="21396" y="34961"/>
                    </a:lnTo>
                    <a:lnTo>
                      <a:pt x="27981" y="27861"/>
                    </a:lnTo>
                    <a:lnTo>
                      <a:pt x="34564" y="21851"/>
                    </a:lnTo>
                    <a:lnTo>
                      <a:pt x="41695" y="16388"/>
                    </a:lnTo>
                    <a:lnTo>
                      <a:pt x="49376" y="10925"/>
                    </a:lnTo>
                    <a:lnTo>
                      <a:pt x="57605" y="7102"/>
                    </a:lnTo>
                    <a:lnTo>
                      <a:pt x="66933" y="4371"/>
                    </a:lnTo>
                    <a:lnTo>
                      <a:pt x="75709" y="1639"/>
                    </a:lnTo>
                    <a:lnTo>
                      <a:pt x="84488" y="547"/>
                    </a:lnTo>
                    <a:lnTo>
                      <a:pt x="943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753303" y="5120411"/>
                <a:ext cx="303011" cy="247817"/>
              </a:xfrm>
              <a:custGeom>
                <a:avLst/>
                <a:gdLst>
                  <a:gd name="connsiteX0" fmla="*/ 0 w 303011"/>
                  <a:gd name="connsiteY0" fmla="*/ 0 h 247817"/>
                  <a:gd name="connsiteX1" fmla="*/ 303011 w 303011"/>
                  <a:gd name="connsiteY1" fmla="*/ 0 h 247817"/>
                  <a:gd name="connsiteX2" fmla="*/ 303011 w 303011"/>
                  <a:gd name="connsiteY2" fmla="*/ 247817 h 247817"/>
                  <a:gd name="connsiteX3" fmla="*/ 289280 w 303011"/>
                  <a:gd name="connsiteY3" fmla="*/ 246535 h 247817"/>
                  <a:gd name="connsiteX4" fmla="*/ 272843 w 303011"/>
                  <a:gd name="connsiteY4" fmla="*/ 243807 h 247817"/>
                  <a:gd name="connsiteX5" fmla="*/ 255859 w 303011"/>
                  <a:gd name="connsiteY5" fmla="*/ 241081 h 247817"/>
                  <a:gd name="connsiteX6" fmla="*/ 239422 w 303011"/>
                  <a:gd name="connsiteY6" fmla="*/ 237808 h 247817"/>
                  <a:gd name="connsiteX7" fmla="*/ 224081 w 303011"/>
                  <a:gd name="connsiteY7" fmla="*/ 233989 h 247817"/>
                  <a:gd name="connsiteX8" fmla="*/ 208742 w 303011"/>
                  <a:gd name="connsiteY8" fmla="*/ 229626 h 247817"/>
                  <a:gd name="connsiteX9" fmla="*/ 193401 w 303011"/>
                  <a:gd name="connsiteY9" fmla="*/ 224172 h 247817"/>
                  <a:gd name="connsiteX10" fmla="*/ 178608 w 303011"/>
                  <a:gd name="connsiteY10" fmla="*/ 219263 h 247817"/>
                  <a:gd name="connsiteX11" fmla="*/ 164364 w 303011"/>
                  <a:gd name="connsiteY11" fmla="*/ 213263 h 247817"/>
                  <a:gd name="connsiteX12" fmla="*/ 150667 w 303011"/>
                  <a:gd name="connsiteY12" fmla="*/ 206719 h 247817"/>
                  <a:gd name="connsiteX13" fmla="*/ 136969 w 303011"/>
                  <a:gd name="connsiteY13" fmla="*/ 199627 h 247817"/>
                  <a:gd name="connsiteX14" fmla="*/ 124369 w 303011"/>
                  <a:gd name="connsiteY14" fmla="*/ 192537 h 247817"/>
                  <a:gd name="connsiteX15" fmla="*/ 111767 w 303011"/>
                  <a:gd name="connsiteY15" fmla="*/ 184355 h 247817"/>
                  <a:gd name="connsiteX16" fmla="*/ 100262 w 303011"/>
                  <a:gd name="connsiteY16" fmla="*/ 176173 h 247817"/>
                  <a:gd name="connsiteX17" fmla="*/ 88756 w 303011"/>
                  <a:gd name="connsiteY17" fmla="*/ 167993 h 247817"/>
                  <a:gd name="connsiteX18" fmla="*/ 77799 w 303011"/>
                  <a:gd name="connsiteY18" fmla="*/ 158721 h 247817"/>
                  <a:gd name="connsiteX19" fmla="*/ 67936 w 303011"/>
                  <a:gd name="connsiteY19" fmla="*/ 149448 h 247817"/>
                  <a:gd name="connsiteX20" fmla="*/ 58075 w 303011"/>
                  <a:gd name="connsiteY20" fmla="*/ 139085 h 247817"/>
                  <a:gd name="connsiteX21" fmla="*/ 49309 w 303011"/>
                  <a:gd name="connsiteY21" fmla="*/ 129268 h 247817"/>
                  <a:gd name="connsiteX22" fmla="*/ 41090 w 303011"/>
                  <a:gd name="connsiteY22" fmla="*/ 118905 h 247817"/>
                  <a:gd name="connsiteX23" fmla="*/ 33420 w 303011"/>
                  <a:gd name="connsiteY23" fmla="*/ 108540 h 247817"/>
                  <a:gd name="connsiteX24" fmla="*/ 26846 w 303011"/>
                  <a:gd name="connsiteY24" fmla="*/ 97086 h 247817"/>
                  <a:gd name="connsiteX25" fmla="*/ 20819 w 303011"/>
                  <a:gd name="connsiteY25" fmla="*/ 86178 h 247817"/>
                  <a:gd name="connsiteX26" fmla="*/ 15341 w 303011"/>
                  <a:gd name="connsiteY26" fmla="*/ 74178 h 247817"/>
                  <a:gd name="connsiteX27" fmla="*/ 10410 w 303011"/>
                  <a:gd name="connsiteY27" fmla="*/ 62179 h 247817"/>
                  <a:gd name="connsiteX28" fmla="*/ 7122 w 303011"/>
                  <a:gd name="connsiteY28" fmla="*/ 50726 h 247817"/>
                  <a:gd name="connsiteX29" fmla="*/ 3835 w 303011"/>
                  <a:gd name="connsiteY29" fmla="*/ 38180 h 247817"/>
                  <a:gd name="connsiteX30" fmla="*/ 1644 w 303011"/>
                  <a:gd name="connsiteY30" fmla="*/ 26181 h 247817"/>
                  <a:gd name="connsiteX31" fmla="*/ 547 w 303011"/>
                  <a:gd name="connsiteY31" fmla="*/ 13091 h 247817"/>
                  <a:gd name="connsiteX32" fmla="*/ 0 w 303011"/>
                  <a:gd name="connsiteY32" fmla="*/ 0 h 2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3011" h="247817">
                    <a:moveTo>
                      <a:pt x="0" y="0"/>
                    </a:moveTo>
                    <a:lnTo>
                      <a:pt x="303011" y="0"/>
                    </a:lnTo>
                    <a:lnTo>
                      <a:pt x="303011" y="247817"/>
                    </a:lnTo>
                    <a:lnTo>
                      <a:pt x="289280" y="246535"/>
                    </a:lnTo>
                    <a:lnTo>
                      <a:pt x="272843" y="243807"/>
                    </a:lnTo>
                    <a:lnTo>
                      <a:pt x="255859" y="241081"/>
                    </a:lnTo>
                    <a:lnTo>
                      <a:pt x="239422" y="237808"/>
                    </a:lnTo>
                    <a:lnTo>
                      <a:pt x="224081" y="233989"/>
                    </a:lnTo>
                    <a:lnTo>
                      <a:pt x="208742" y="229626"/>
                    </a:lnTo>
                    <a:lnTo>
                      <a:pt x="193401" y="224172"/>
                    </a:lnTo>
                    <a:lnTo>
                      <a:pt x="178608" y="219263"/>
                    </a:lnTo>
                    <a:lnTo>
                      <a:pt x="164364" y="213263"/>
                    </a:lnTo>
                    <a:lnTo>
                      <a:pt x="150667" y="206719"/>
                    </a:lnTo>
                    <a:lnTo>
                      <a:pt x="136969" y="199627"/>
                    </a:lnTo>
                    <a:lnTo>
                      <a:pt x="124369" y="192537"/>
                    </a:lnTo>
                    <a:lnTo>
                      <a:pt x="111767" y="184355"/>
                    </a:lnTo>
                    <a:lnTo>
                      <a:pt x="100262" y="176173"/>
                    </a:lnTo>
                    <a:lnTo>
                      <a:pt x="88756" y="167993"/>
                    </a:lnTo>
                    <a:lnTo>
                      <a:pt x="77799" y="158721"/>
                    </a:lnTo>
                    <a:lnTo>
                      <a:pt x="67936" y="149448"/>
                    </a:lnTo>
                    <a:lnTo>
                      <a:pt x="58075" y="139085"/>
                    </a:lnTo>
                    <a:lnTo>
                      <a:pt x="49309" y="129268"/>
                    </a:lnTo>
                    <a:lnTo>
                      <a:pt x="41090" y="118905"/>
                    </a:lnTo>
                    <a:lnTo>
                      <a:pt x="33420" y="108540"/>
                    </a:lnTo>
                    <a:lnTo>
                      <a:pt x="26846" y="97086"/>
                    </a:lnTo>
                    <a:lnTo>
                      <a:pt x="20819" y="86178"/>
                    </a:lnTo>
                    <a:lnTo>
                      <a:pt x="15341" y="74178"/>
                    </a:lnTo>
                    <a:lnTo>
                      <a:pt x="10410" y="62179"/>
                    </a:lnTo>
                    <a:lnTo>
                      <a:pt x="7122" y="50726"/>
                    </a:lnTo>
                    <a:lnTo>
                      <a:pt x="3835" y="38180"/>
                    </a:lnTo>
                    <a:lnTo>
                      <a:pt x="1644" y="26181"/>
                    </a:lnTo>
                    <a:lnTo>
                      <a:pt x="547" y="1309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9663" y="6063"/>
              <a:ext cx="1008" cy="2991"/>
              <a:chOff x="6135688" y="3468688"/>
              <a:chExt cx="640228" cy="1899316"/>
            </a:xfrm>
            <a:grpFill/>
          </p:grpSpPr>
          <p:sp>
            <p:nvSpPr>
              <p:cNvPr id="22" name="任意多边形 21"/>
              <p:cNvSpPr/>
              <p:nvPr/>
            </p:nvSpPr>
            <p:spPr>
              <a:xfrm>
                <a:off x="6307103" y="3468688"/>
                <a:ext cx="386565" cy="361595"/>
              </a:xfrm>
              <a:custGeom>
                <a:avLst/>
                <a:gdLst>
                  <a:gd name="connsiteX0" fmla="*/ 26016 w 386565"/>
                  <a:gd name="connsiteY0" fmla="*/ 0 h 361595"/>
                  <a:gd name="connsiteX1" fmla="*/ 316895 w 386565"/>
                  <a:gd name="connsiteY1" fmla="*/ 0 h 361595"/>
                  <a:gd name="connsiteX2" fmla="*/ 385472 w 386565"/>
                  <a:gd name="connsiteY2" fmla="*/ 302430 h 361595"/>
                  <a:gd name="connsiteX3" fmla="*/ 386565 w 386565"/>
                  <a:gd name="connsiteY3" fmla="*/ 307908 h 361595"/>
                  <a:gd name="connsiteX4" fmla="*/ 386565 w 386565"/>
                  <a:gd name="connsiteY4" fmla="*/ 313386 h 361595"/>
                  <a:gd name="connsiteX5" fmla="*/ 386018 w 386565"/>
                  <a:gd name="connsiteY5" fmla="*/ 319411 h 361595"/>
                  <a:gd name="connsiteX6" fmla="*/ 385472 w 386565"/>
                  <a:gd name="connsiteY6" fmla="*/ 324343 h 361595"/>
                  <a:gd name="connsiteX7" fmla="*/ 383831 w 386565"/>
                  <a:gd name="connsiteY7" fmla="*/ 329272 h 361595"/>
                  <a:gd name="connsiteX8" fmla="*/ 381645 w 386565"/>
                  <a:gd name="connsiteY8" fmla="*/ 334203 h 361595"/>
                  <a:gd name="connsiteX9" fmla="*/ 379457 w 386565"/>
                  <a:gd name="connsiteY9" fmla="*/ 339133 h 361595"/>
                  <a:gd name="connsiteX10" fmla="*/ 375630 w 386565"/>
                  <a:gd name="connsiteY10" fmla="*/ 342969 h 361595"/>
                  <a:gd name="connsiteX11" fmla="*/ 372349 w 386565"/>
                  <a:gd name="connsiteY11" fmla="*/ 346803 h 361595"/>
                  <a:gd name="connsiteX12" fmla="*/ 368522 w 386565"/>
                  <a:gd name="connsiteY12" fmla="*/ 350638 h 361595"/>
                  <a:gd name="connsiteX13" fmla="*/ 364695 w 386565"/>
                  <a:gd name="connsiteY13" fmla="*/ 353376 h 361595"/>
                  <a:gd name="connsiteX14" fmla="*/ 359773 w 386565"/>
                  <a:gd name="connsiteY14" fmla="*/ 356116 h 361595"/>
                  <a:gd name="connsiteX15" fmla="*/ 354852 w 386565"/>
                  <a:gd name="connsiteY15" fmla="*/ 358308 h 361595"/>
                  <a:gd name="connsiteX16" fmla="*/ 349385 w 386565"/>
                  <a:gd name="connsiteY16" fmla="*/ 359950 h 361595"/>
                  <a:gd name="connsiteX17" fmla="*/ 343917 w 386565"/>
                  <a:gd name="connsiteY17" fmla="*/ 361046 h 361595"/>
                  <a:gd name="connsiteX18" fmla="*/ 338450 w 386565"/>
                  <a:gd name="connsiteY18" fmla="*/ 361595 h 361595"/>
                  <a:gd name="connsiteX19" fmla="*/ 129037 w 386565"/>
                  <a:gd name="connsiteY19" fmla="*/ 361595 h 361595"/>
                  <a:gd name="connsiteX20" fmla="*/ 122476 w 386565"/>
                  <a:gd name="connsiteY20" fmla="*/ 361046 h 361595"/>
                  <a:gd name="connsiteX21" fmla="*/ 116461 w 386565"/>
                  <a:gd name="connsiteY21" fmla="*/ 360499 h 361595"/>
                  <a:gd name="connsiteX22" fmla="*/ 109900 w 386565"/>
                  <a:gd name="connsiteY22" fmla="*/ 358308 h 361595"/>
                  <a:gd name="connsiteX23" fmla="*/ 103885 w 386565"/>
                  <a:gd name="connsiteY23" fmla="*/ 356663 h 361595"/>
                  <a:gd name="connsiteX24" fmla="*/ 97872 w 386565"/>
                  <a:gd name="connsiteY24" fmla="*/ 354472 h 361595"/>
                  <a:gd name="connsiteX25" fmla="*/ 91857 w 386565"/>
                  <a:gd name="connsiteY25" fmla="*/ 351734 h 361595"/>
                  <a:gd name="connsiteX26" fmla="*/ 86937 w 386565"/>
                  <a:gd name="connsiteY26" fmla="*/ 348447 h 361595"/>
                  <a:gd name="connsiteX27" fmla="*/ 82015 w 386565"/>
                  <a:gd name="connsiteY27" fmla="*/ 344611 h 361595"/>
                  <a:gd name="connsiteX28" fmla="*/ 77642 w 386565"/>
                  <a:gd name="connsiteY28" fmla="*/ 340777 h 361595"/>
                  <a:gd name="connsiteX29" fmla="*/ 72720 w 386565"/>
                  <a:gd name="connsiteY29" fmla="*/ 335846 h 361595"/>
                  <a:gd name="connsiteX30" fmla="*/ 68893 w 386565"/>
                  <a:gd name="connsiteY30" fmla="*/ 330916 h 361595"/>
                  <a:gd name="connsiteX31" fmla="*/ 65066 w 386565"/>
                  <a:gd name="connsiteY31" fmla="*/ 325985 h 361595"/>
                  <a:gd name="connsiteX32" fmla="*/ 62332 w 386565"/>
                  <a:gd name="connsiteY32" fmla="*/ 320507 h 361595"/>
                  <a:gd name="connsiteX33" fmla="*/ 59599 w 386565"/>
                  <a:gd name="connsiteY33" fmla="*/ 314482 h 361595"/>
                  <a:gd name="connsiteX34" fmla="*/ 57411 w 386565"/>
                  <a:gd name="connsiteY34" fmla="*/ 308455 h 361595"/>
                  <a:gd name="connsiteX35" fmla="*/ 55770 w 386565"/>
                  <a:gd name="connsiteY35" fmla="*/ 302430 h 361595"/>
                  <a:gd name="connsiteX36" fmla="*/ 1094 w 386565"/>
                  <a:gd name="connsiteY36" fmla="*/ 62480 h 361595"/>
                  <a:gd name="connsiteX37" fmla="*/ 548 w 386565"/>
                  <a:gd name="connsiteY37" fmla="*/ 56455 h 361595"/>
                  <a:gd name="connsiteX38" fmla="*/ 0 w 386565"/>
                  <a:gd name="connsiteY38" fmla="*/ 49881 h 361595"/>
                  <a:gd name="connsiteX39" fmla="*/ 0 w 386565"/>
                  <a:gd name="connsiteY39" fmla="*/ 44403 h 361595"/>
                  <a:gd name="connsiteX40" fmla="*/ 1094 w 386565"/>
                  <a:gd name="connsiteY40" fmla="*/ 38376 h 361595"/>
                  <a:gd name="connsiteX41" fmla="*/ 2187 w 386565"/>
                  <a:gd name="connsiteY41" fmla="*/ 32351 h 361595"/>
                  <a:gd name="connsiteX42" fmla="*/ 3827 w 386565"/>
                  <a:gd name="connsiteY42" fmla="*/ 26873 h 361595"/>
                  <a:gd name="connsiteX43" fmla="*/ 6015 w 386565"/>
                  <a:gd name="connsiteY43" fmla="*/ 21941 h 361595"/>
                  <a:gd name="connsiteX44" fmla="*/ 9295 w 386565"/>
                  <a:gd name="connsiteY44" fmla="*/ 17012 h 361595"/>
                  <a:gd name="connsiteX45" fmla="*/ 12029 w 386565"/>
                  <a:gd name="connsiteY45" fmla="*/ 12080 h 361595"/>
                  <a:gd name="connsiteX46" fmla="*/ 16403 w 386565"/>
                  <a:gd name="connsiteY46" fmla="*/ 7698 h 361595"/>
                  <a:gd name="connsiteX47" fmla="*/ 20778 w 386565"/>
                  <a:gd name="connsiteY47" fmla="*/ 3864 h 361595"/>
                  <a:gd name="connsiteX48" fmla="*/ 25152 w 386565"/>
                  <a:gd name="connsiteY48" fmla="*/ 577 h 361595"/>
                  <a:gd name="connsiteX49" fmla="*/ 26016 w 386565"/>
                  <a:gd name="connsiteY49" fmla="*/ 0 h 36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6565" h="361595">
                    <a:moveTo>
                      <a:pt x="26016" y="0"/>
                    </a:moveTo>
                    <a:lnTo>
                      <a:pt x="316895" y="0"/>
                    </a:lnTo>
                    <a:lnTo>
                      <a:pt x="385472" y="302430"/>
                    </a:lnTo>
                    <a:lnTo>
                      <a:pt x="386565" y="307908"/>
                    </a:lnTo>
                    <a:lnTo>
                      <a:pt x="386565" y="313386"/>
                    </a:lnTo>
                    <a:lnTo>
                      <a:pt x="386018" y="319411"/>
                    </a:lnTo>
                    <a:lnTo>
                      <a:pt x="385472" y="324343"/>
                    </a:lnTo>
                    <a:lnTo>
                      <a:pt x="383831" y="329272"/>
                    </a:lnTo>
                    <a:lnTo>
                      <a:pt x="381645" y="334203"/>
                    </a:lnTo>
                    <a:lnTo>
                      <a:pt x="379457" y="339133"/>
                    </a:lnTo>
                    <a:lnTo>
                      <a:pt x="375630" y="342969"/>
                    </a:lnTo>
                    <a:lnTo>
                      <a:pt x="372349" y="346803"/>
                    </a:lnTo>
                    <a:lnTo>
                      <a:pt x="368522" y="350638"/>
                    </a:lnTo>
                    <a:lnTo>
                      <a:pt x="364695" y="353376"/>
                    </a:lnTo>
                    <a:lnTo>
                      <a:pt x="359773" y="356116"/>
                    </a:lnTo>
                    <a:lnTo>
                      <a:pt x="354852" y="358308"/>
                    </a:lnTo>
                    <a:lnTo>
                      <a:pt x="349385" y="359950"/>
                    </a:lnTo>
                    <a:lnTo>
                      <a:pt x="343917" y="361046"/>
                    </a:lnTo>
                    <a:lnTo>
                      <a:pt x="338450" y="361595"/>
                    </a:lnTo>
                    <a:lnTo>
                      <a:pt x="129037" y="361595"/>
                    </a:lnTo>
                    <a:lnTo>
                      <a:pt x="122476" y="361046"/>
                    </a:lnTo>
                    <a:lnTo>
                      <a:pt x="116461" y="360499"/>
                    </a:lnTo>
                    <a:lnTo>
                      <a:pt x="109900" y="358308"/>
                    </a:lnTo>
                    <a:lnTo>
                      <a:pt x="103885" y="356663"/>
                    </a:lnTo>
                    <a:lnTo>
                      <a:pt x="97872" y="354472"/>
                    </a:lnTo>
                    <a:lnTo>
                      <a:pt x="91857" y="351734"/>
                    </a:lnTo>
                    <a:lnTo>
                      <a:pt x="86937" y="348447"/>
                    </a:lnTo>
                    <a:lnTo>
                      <a:pt x="82015" y="344611"/>
                    </a:lnTo>
                    <a:lnTo>
                      <a:pt x="77642" y="340777"/>
                    </a:lnTo>
                    <a:lnTo>
                      <a:pt x="72720" y="335846"/>
                    </a:lnTo>
                    <a:lnTo>
                      <a:pt x="68893" y="330916"/>
                    </a:lnTo>
                    <a:lnTo>
                      <a:pt x="65066" y="325985"/>
                    </a:lnTo>
                    <a:lnTo>
                      <a:pt x="62332" y="320507"/>
                    </a:lnTo>
                    <a:lnTo>
                      <a:pt x="59599" y="314482"/>
                    </a:lnTo>
                    <a:lnTo>
                      <a:pt x="57411" y="308455"/>
                    </a:lnTo>
                    <a:lnTo>
                      <a:pt x="55770" y="302430"/>
                    </a:lnTo>
                    <a:lnTo>
                      <a:pt x="1094" y="62480"/>
                    </a:lnTo>
                    <a:lnTo>
                      <a:pt x="548" y="56455"/>
                    </a:lnTo>
                    <a:lnTo>
                      <a:pt x="0" y="49881"/>
                    </a:lnTo>
                    <a:lnTo>
                      <a:pt x="0" y="44403"/>
                    </a:lnTo>
                    <a:lnTo>
                      <a:pt x="1094" y="38376"/>
                    </a:lnTo>
                    <a:lnTo>
                      <a:pt x="2187" y="32351"/>
                    </a:lnTo>
                    <a:lnTo>
                      <a:pt x="3827" y="26873"/>
                    </a:lnTo>
                    <a:lnTo>
                      <a:pt x="6015" y="21941"/>
                    </a:lnTo>
                    <a:lnTo>
                      <a:pt x="9295" y="17012"/>
                    </a:lnTo>
                    <a:lnTo>
                      <a:pt x="12029" y="12080"/>
                    </a:lnTo>
                    <a:lnTo>
                      <a:pt x="16403" y="7698"/>
                    </a:lnTo>
                    <a:lnTo>
                      <a:pt x="20778" y="3864"/>
                    </a:lnTo>
                    <a:lnTo>
                      <a:pt x="25152" y="577"/>
                    </a:lnTo>
                    <a:lnTo>
                      <a:pt x="260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6135689" y="3912455"/>
                <a:ext cx="640227" cy="597129"/>
              </a:xfrm>
              <a:custGeom>
                <a:avLst/>
                <a:gdLst>
                  <a:gd name="connsiteX0" fmla="*/ 0 w 640227"/>
                  <a:gd name="connsiteY0" fmla="*/ 0 h 597129"/>
                  <a:gd name="connsiteX1" fmla="*/ 639130 w 640227"/>
                  <a:gd name="connsiteY1" fmla="*/ 0 h 597129"/>
                  <a:gd name="connsiteX2" fmla="*/ 640227 w 640227"/>
                  <a:gd name="connsiteY2" fmla="*/ 63316 h 597129"/>
                  <a:gd name="connsiteX3" fmla="*/ 640227 w 640227"/>
                  <a:gd name="connsiteY3" fmla="*/ 130451 h 597129"/>
                  <a:gd name="connsiteX4" fmla="*/ 640227 w 640227"/>
                  <a:gd name="connsiteY4" fmla="*/ 147373 h 597129"/>
                  <a:gd name="connsiteX5" fmla="*/ 639678 w 640227"/>
                  <a:gd name="connsiteY5" fmla="*/ 164292 h 597129"/>
                  <a:gd name="connsiteX6" fmla="*/ 638581 w 640227"/>
                  <a:gd name="connsiteY6" fmla="*/ 181214 h 597129"/>
                  <a:gd name="connsiteX7" fmla="*/ 637484 w 640227"/>
                  <a:gd name="connsiteY7" fmla="*/ 197588 h 597129"/>
                  <a:gd name="connsiteX8" fmla="*/ 635289 w 640227"/>
                  <a:gd name="connsiteY8" fmla="*/ 213962 h 597129"/>
                  <a:gd name="connsiteX9" fmla="*/ 633096 w 640227"/>
                  <a:gd name="connsiteY9" fmla="*/ 230337 h 597129"/>
                  <a:gd name="connsiteX10" fmla="*/ 630901 w 640227"/>
                  <a:gd name="connsiteY10" fmla="*/ 246713 h 597129"/>
                  <a:gd name="connsiteX11" fmla="*/ 627611 w 640227"/>
                  <a:gd name="connsiteY11" fmla="*/ 262540 h 597129"/>
                  <a:gd name="connsiteX12" fmla="*/ 624319 w 640227"/>
                  <a:gd name="connsiteY12" fmla="*/ 278916 h 597129"/>
                  <a:gd name="connsiteX13" fmla="*/ 620479 w 640227"/>
                  <a:gd name="connsiteY13" fmla="*/ 294198 h 597129"/>
                  <a:gd name="connsiteX14" fmla="*/ 616640 w 640227"/>
                  <a:gd name="connsiteY14" fmla="*/ 310028 h 597129"/>
                  <a:gd name="connsiteX15" fmla="*/ 612251 w 640227"/>
                  <a:gd name="connsiteY15" fmla="*/ 325857 h 597129"/>
                  <a:gd name="connsiteX16" fmla="*/ 607314 w 640227"/>
                  <a:gd name="connsiteY16" fmla="*/ 341139 h 597129"/>
                  <a:gd name="connsiteX17" fmla="*/ 602378 w 640227"/>
                  <a:gd name="connsiteY17" fmla="*/ 355876 h 597129"/>
                  <a:gd name="connsiteX18" fmla="*/ 596891 w 640227"/>
                  <a:gd name="connsiteY18" fmla="*/ 371160 h 597129"/>
                  <a:gd name="connsiteX19" fmla="*/ 591407 w 640227"/>
                  <a:gd name="connsiteY19" fmla="*/ 385897 h 597129"/>
                  <a:gd name="connsiteX20" fmla="*/ 584825 w 640227"/>
                  <a:gd name="connsiteY20" fmla="*/ 400634 h 597129"/>
                  <a:gd name="connsiteX21" fmla="*/ 578791 w 640227"/>
                  <a:gd name="connsiteY21" fmla="*/ 414825 h 597129"/>
                  <a:gd name="connsiteX22" fmla="*/ 571659 w 640227"/>
                  <a:gd name="connsiteY22" fmla="*/ 429562 h 597129"/>
                  <a:gd name="connsiteX23" fmla="*/ 564528 w 640227"/>
                  <a:gd name="connsiteY23" fmla="*/ 443754 h 597129"/>
                  <a:gd name="connsiteX24" fmla="*/ 557397 w 640227"/>
                  <a:gd name="connsiteY24" fmla="*/ 457399 h 597129"/>
                  <a:gd name="connsiteX25" fmla="*/ 549717 w 640227"/>
                  <a:gd name="connsiteY25" fmla="*/ 471045 h 597129"/>
                  <a:gd name="connsiteX26" fmla="*/ 541490 w 640227"/>
                  <a:gd name="connsiteY26" fmla="*/ 485237 h 597129"/>
                  <a:gd name="connsiteX27" fmla="*/ 533262 w 640227"/>
                  <a:gd name="connsiteY27" fmla="*/ 497791 h 597129"/>
                  <a:gd name="connsiteX28" fmla="*/ 524484 w 640227"/>
                  <a:gd name="connsiteY28" fmla="*/ 511436 h 597129"/>
                  <a:gd name="connsiteX29" fmla="*/ 515708 w 640227"/>
                  <a:gd name="connsiteY29" fmla="*/ 524535 h 597129"/>
                  <a:gd name="connsiteX30" fmla="*/ 505835 w 640227"/>
                  <a:gd name="connsiteY30" fmla="*/ 537090 h 597129"/>
                  <a:gd name="connsiteX31" fmla="*/ 497058 w 640227"/>
                  <a:gd name="connsiteY31" fmla="*/ 549644 h 597129"/>
                  <a:gd name="connsiteX32" fmla="*/ 486636 w 640227"/>
                  <a:gd name="connsiteY32" fmla="*/ 562198 h 597129"/>
                  <a:gd name="connsiteX33" fmla="*/ 476762 w 640227"/>
                  <a:gd name="connsiteY33" fmla="*/ 573660 h 597129"/>
                  <a:gd name="connsiteX34" fmla="*/ 466340 w 640227"/>
                  <a:gd name="connsiteY34" fmla="*/ 585667 h 597129"/>
                  <a:gd name="connsiteX35" fmla="*/ 455918 w 640227"/>
                  <a:gd name="connsiteY35" fmla="*/ 597129 h 597129"/>
                  <a:gd name="connsiteX36" fmla="*/ 0 w 640227"/>
                  <a:gd name="connsiteY36" fmla="*/ 597129 h 597129"/>
                  <a:gd name="connsiteX37" fmla="*/ 0 w 640227"/>
                  <a:gd name="connsiteY37" fmla="*/ 0 h 59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227" h="597129">
                    <a:moveTo>
                      <a:pt x="0" y="0"/>
                    </a:moveTo>
                    <a:lnTo>
                      <a:pt x="639130" y="0"/>
                    </a:lnTo>
                    <a:lnTo>
                      <a:pt x="640227" y="63316"/>
                    </a:lnTo>
                    <a:lnTo>
                      <a:pt x="640227" y="130451"/>
                    </a:lnTo>
                    <a:lnTo>
                      <a:pt x="640227" y="147373"/>
                    </a:lnTo>
                    <a:lnTo>
                      <a:pt x="639678" y="164292"/>
                    </a:lnTo>
                    <a:lnTo>
                      <a:pt x="638581" y="181214"/>
                    </a:lnTo>
                    <a:lnTo>
                      <a:pt x="637484" y="197588"/>
                    </a:lnTo>
                    <a:lnTo>
                      <a:pt x="635289" y="213962"/>
                    </a:lnTo>
                    <a:lnTo>
                      <a:pt x="633096" y="230337"/>
                    </a:lnTo>
                    <a:lnTo>
                      <a:pt x="630901" y="246713"/>
                    </a:lnTo>
                    <a:lnTo>
                      <a:pt x="627611" y="262540"/>
                    </a:lnTo>
                    <a:lnTo>
                      <a:pt x="624319" y="278916"/>
                    </a:lnTo>
                    <a:lnTo>
                      <a:pt x="620479" y="294198"/>
                    </a:lnTo>
                    <a:lnTo>
                      <a:pt x="616640" y="310028"/>
                    </a:lnTo>
                    <a:lnTo>
                      <a:pt x="612251" y="325857"/>
                    </a:lnTo>
                    <a:lnTo>
                      <a:pt x="607314" y="341139"/>
                    </a:lnTo>
                    <a:lnTo>
                      <a:pt x="602378" y="355876"/>
                    </a:lnTo>
                    <a:lnTo>
                      <a:pt x="596891" y="371160"/>
                    </a:lnTo>
                    <a:lnTo>
                      <a:pt x="591407" y="385897"/>
                    </a:lnTo>
                    <a:lnTo>
                      <a:pt x="584825" y="400634"/>
                    </a:lnTo>
                    <a:lnTo>
                      <a:pt x="578791" y="414825"/>
                    </a:lnTo>
                    <a:lnTo>
                      <a:pt x="571659" y="429562"/>
                    </a:lnTo>
                    <a:lnTo>
                      <a:pt x="564528" y="443754"/>
                    </a:lnTo>
                    <a:lnTo>
                      <a:pt x="557397" y="457399"/>
                    </a:lnTo>
                    <a:lnTo>
                      <a:pt x="549717" y="471045"/>
                    </a:lnTo>
                    <a:lnTo>
                      <a:pt x="541490" y="485237"/>
                    </a:lnTo>
                    <a:lnTo>
                      <a:pt x="533262" y="497791"/>
                    </a:lnTo>
                    <a:lnTo>
                      <a:pt x="524484" y="511436"/>
                    </a:lnTo>
                    <a:lnTo>
                      <a:pt x="515708" y="524535"/>
                    </a:lnTo>
                    <a:lnTo>
                      <a:pt x="505835" y="537090"/>
                    </a:lnTo>
                    <a:lnTo>
                      <a:pt x="497058" y="549644"/>
                    </a:lnTo>
                    <a:lnTo>
                      <a:pt x="486636" y="562198"/>
                    </a:lnTo>
                    <a:lnTo>
                      <a:pt x="476762" y="573660"/>
                    </a:lnTo>
                    <a:lnTo>
                      <a:pt x="466340" y="585667"/>
                    </a:lnTo>
                    <a:lnTo>
                      <a:pt x="455918" y="597129"/>
                    </a:lnTo>
                    <a:lnTo>
                      <a:pt x="0" y="5971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6135688" y="4591758"/>
                <a:ext cx="451056" cy="191739"/>
              </a:xfrm>
              <a:custGeom>
                <a:avLst/>
                <a:gdLst>
                  <a:gd name="connsiteX0" fmla="*/ 0 w 451056"/>
                  <a:gd name="connsiteY0" fmla="*/ 0 h 191739"/>
                  <a:gd name="connsiteX1" fmla="*/ 356145 w 451056"/>
                  <a:gd name="connsiteY1" fmla="*/ 0 h 191739"/>
                  <a:gd name="connsiteX2" fmla="*/ 366020 w 451056"/>
                  <a:gd name="connsiteY2" fmla="*/ 546 h 191739"/>
                  <a:gd name="connsiteX3" fmla="*/ 375345 w 451056"/>
                  <a:gd name="connsiteY3" fmla="*/ 1634 h 191739"/>
                  <a:gd name="connsiteX4" fmla="*/ 384124 w 451056"/>
                  <a:gd name="connsiteY4" fmla="*/ 3814 h 191739"/>
                  <a:gd name="connsiteX5" fmla="*/ 393451 w 451056"/>
                  <a:gd name="connsiteY5" fmla="*/ 7627 h 191739"/>
                  <a:gd name="connsiteX6" fmla="*/ 401131 w 451056"/>
                  <a:gd name="connsiteY6" fmla="*/ 11440 h 191739"/>
                  <a:gd name="connsiteX7" fmla="*/ 409360 w 451056"/>
                  <a:gd name="connsiteY7" fmla="*/ 16342 h 191739"/>
                  <a:gd name="connsiteX8" fmla="*/ 416492 w 451056"/>
                  <a:gd name="connsiteY8" fmla="*/ 21789 h 191739"/>
                  <a:gd name="connsiteX9" fmla="*/ 423076 w 451056"/>
                  <a:gd name="connsiteY9" fmla="*/ 28325 h 191739"/>
                  <a:gd name="connsiteX10" fmla="*/ 429661 w 451056"/>
                  <a:gd name="connsiteY10" fmla="*/ 34863 h 191739"/>
                  <a:gd name="connsiteX11" fmla="*/ 434598 w 451056"/>
                  <a:gd name="connsiteY11" fmla="*/ 41944 h 191739"/>
                  <a:gd name="connsiteX12" fmla="*/ 439536 w 451056"/>
                  <a:gd name="connsiteY12" fmla="*/ 50114 h 191739"/>
                  <a:gd name="connsiteX13" fmla="*/ 443375 w 451056"/>
                  <a:gd name="connsiteY13" fmla="*/ 58285 h 191739"/>
                  <a:gd name="connsiteX14" fmla="*/ 446668 w 451056"/>
                  <a:gd name="connsiteY14" fmla="*/ 67546 h 191739"/>
                  <a:gd name="connsiteX15" fmla="*/ 449410 w 451056"/>
                  <a:gd name="connsiteY15" fmla="*/ 76261 h 191739"/>
                  <a:gd name="connsiteX16" fmla="*/ 450507 w 451056"/>
                  <a:gd name="connsiteY16" fmla="*/ 86065 h 191739"/>
                  <a:gd name="connsiteX17" fmla="*/ 451056 w 451056"/>
                  <a:gd name="connsiteY17" fmla="*/ 95871 h 191739"/>
                  <a:gd name="connsiteX18" fmla="*/ 450507 w 451056"/>
                  <a:gd name="connsiteY18" fmla="*/ 105675 h 191739"/>
                  <a:gd name="connsiteX19" fmla="*/ 449410 w 451056"/>
                  <a:gd name="connsiteY19" fmla="*/ 114935 h 191739"/>
                  <a:gd name="connsiteX20" fmla="*/ 446668 w 451056"/>
                  <a:gd name="connsiteY20" fmla="*/ 124195 h 191739"/>
                  <a:gd name="connsiteX21" fmla="*/ 443375 w 451056"/>
                  <a:gd name="connsiteY21" fmla="*/ 132911 h 191739"/>
                  <a:gd name="connsiteX22" fmla="*/ 439536 w 451056"/>
                  <a:gd name="connsiteY22" fmla="*/ 141082 h 191739"/>
                  <a:gd name="connsiteX23" fmla="*/ 434598 w 451056"/>
                  <a:gd name="connsiteY23" fmla="*/ 149252 h 191739"/>
                  <a:gd name="connsiteX24" fmla="*/ 429661 w 451056"/>
                  <a:gd name="connsiteY24" fmla="*/ 156879 h 191739"/>
                  <a:gd name="connsiteX25" fmla="*/ 423076 w 451056"/>
                  <a:gd name="connsiteY25" fmla="*/ 163414 h 191739"/>
                  <a:gd name="connsiteX26" fmla="*/ 416492 w 451056"/>
                  <a:gd name="connsiteY26" fmla="*/ 169950 h 191739"/>
                  <a:gd name="connsiteX27" fmla="*/ 409360 w 451056"/>
                  <a:gd name="connsiteY27" fmla="*/ 175398 h 191739"/>
                  <a:gd name="connsiteX28" fmla="*/ 401131 w 451056"/>
                  <a:gd name="connsiteY28" fmla="*/ 179756 h 191739"/>
                  <a:gd name="connsiteX29" fmla="*/ 393451 w 451056"/>
                  <a:gd name="connsiteY29" fmla="*/ 183569 h 191739"/>
                  <a:gd name="connsiteX30" fmla="*/ 384124 w 451056"/>
                  <a:gd name="connsiteY30" fmla="*/ 187382 h 191739"/>
                  <a:gd name="connsiteX31" fmla="*/ 375345 w 451056"/>
                  <a:gd name="connsiteY31" fmla="*/ 189560 h 191739"/>
                  <a:gd name="connsiteX32" fmla="*/ 366020 w 451056"/>
                  <a:gd name="connsiteY32" fmla="*/ 191196 h 191739"/>
                  <a:gd name="connsiteX33" fmla="*/ 356145 w 451056"/>
                  <a:gd name="connsiteY33" fmla="*/ 191739 h 191739"/>
                  <a:gd name="connsiteX34" fmla="*/ 0 w 451056"/>
                  <a:gd name="connsiteY34" fmla="*/ 191739 h 191739"/>
                  <a:gd name="connsiteX35" fmla="*/ 0 w 451056"/>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6" h="191739">
                    <a:moveTo>
                      <a:pt x="0" y="0"/>
                    </a:moveTo>
                    <a:lnTo>
                      <a:pt x="356145" y="0"/>
                    </a:lnTo>
                    <a:lnTo>
                      <a:pt x="366020" y="546"/>
                    </a:lnTo>
                    <a:lnTo>
                      <a:pt x="375345" y="1634"/>
                    </a:lnTo>
                    <a:lnTo>
                      <a:pt x="384124" y="3814"/>
                    </a:lnTo>
                    <a:lnTo>
                      <a:pt x="393451" y="7627"/>
                    </a:lnTo>
                    <a:lnTo>
                      <a:pt x="401131" y="11440"/>
                    </a:lnTo>
                    <a:lnTo>
                      <a:pt x="409360" y="16342"/>
                    </a:lnTo>
                    <a:lnTo>
                      <a:pt x="416492" y="21789"/>
                    </a:lnTo>
                    <a:lnTo>
                      <a:pt x="423076" y="28325"/>
                    </a:lnTo>
                    <a:lnTo>
                      <a:pt x="429661" y="34863"/>
                    </a:lnTo>
                    <a:lnTo>
                      <a:pt x="434598" y="41944"/>
                    </a:lnTo>
                    <a:lnTo>
                      <a:pt x="439536" y="50114"/>
                    </a:lnTo>
                    <a:lnTo>
                      <a:pt x="443375" y="58285"/>
                    </a:lnTo>
                    <a:lnTo>
                      <a:pt x="446668" y="67546"/>
                    </a:lnTo>
                    <a:lnTo>
                      <a:pt x="449410" y="76261"/>
                    </a:lnTo>
                    <a:lnTo>
                      <a:pt x="450507" y="86065"/>
                    </a:lnTo>
                    <a:lnTo>
                      <a:pt x="451056" y="95871"/>
                    </a:lnTo>
                    <a:lnTo>
                      <a:pt x="450507" y="105675"/>
                    </a:lnTo>
                    <a:lnTo>
                      <a:pt x="449410" y="114935"/>
                    </a:lnTo>
                    <a:lnTo>
                      <a:pt x="446668" y="124195"/>
                    </a:lnTo>
                    <a:lnTo>
                      <a:pt x="443375" y="132911"/>
                    </a:lnTo>
                    <a:lnTo>
                      <a:pt x="439536" y="141082"/>
                    </a:lnTo>
                    <a:lnTo>
                      <a:pt x="434598" y="149252"/>
                    </a:lnTo>
                    <a:lnTo>
                      <a:pt x="429661" y="156879"/>
                    </a:lnTo>
                    <a:lnTo>
                      <a:pt x="423076" y="163414"/>
                    </a:lnTo>
                    <a:lnTo>
                      <a:pt x="416492" y="169950"/>
                    </a:lnTo>
                    <a:lnTo>
                      <a:pt x="409360" y="175398"/>
                    </a:lnTo>
                    <a:lnTo>
                      <a:pt x="401131" y="179756"/>
                    </a:lnTo>
                    <a:lnTo>
                      <a:pt x="393451" y="183569"/>
                    </a:lnTo>
                    <a:lnTo>
                      <a:pt x="384124" y="187382"/>
                    </a:lnTo>
                    <a:lnTo>
                      <a:pt x="375345" y="189560"/>
                    </a:lnTo>
                    <a:lnTo>
                      <a:pt x="366020" y="191196"/>
                    </a:lnTo>
                    <a:lnTo>
                      <a:pt x="356145" y="191739"/>
                    </a:lnTo>
                    <a:lnTo>
                      <a:pt x="0" y="1917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6135688" y="4846498"/>
                <a:ext cx="451056" cy="191739"/>
              </a:xfrm>
              <a:custGeom>
                <a:avLst/>
                <a:gdLst>
                  <a:gd name="connsiteX0" fmla="*/ 0 w 451056"/>
                  <a:gd name="connsiteY0" fmla="*/ 0 h 191739"/>
                  <a:gd name="connsiteX1" fmla="*/ 356145 w 451056"/>
                  <a:gd name="connsiteY1" fmla="*/ 0 h 191739"/>
                  <a:gd name="connsiteX2" fmla="*/ 366020 w 451056"/>
                  <a:gd name="connsiteY2" fmla="*/ 547 h 191739"/>
                  <a:gd name="connsiteX3" fmla="*/ 375345 w 451056"/>
                  <a:gd name="connsiteY3" fmla="*/ 1639 h 191739"/>
                  <a:gd name="connsiteX4" fmla="*/ 384124 w 451056"/>
                  <a:gd name="connsiteY4" fmla="*/ 4371 h 191739"/>
                  <a:gd name="connsiteX5" fmla="*/ 393451 w 451056"/>
                  <a:gd name="connsiteY5" fmla="*/ 7102 h 191739"/>
                  <a:gd name="connsiteX6" fmla="*/ 401131 w 451056"/>
                  <a:gd name="connsiteY6" fmla="*/ 10925 h 191739"/>
                  <a:gd name="connsiteX7" fmla="*/ 409360 w 451056"/>
                  <a:gd name="connsiteY7" fmla="*/ 16388 h 191739"/>
                  <a:gd name="connsiteX8" fmla="*/ 416492 w 451056"/>
                  <a:gd name="connsiteY8" fmla="*/ 21851 h 191739"/>
                  <a:gd name="connsiteX9" fmla="*/ 423076 w 451056"/>
                  <a:gd name="connsiteY9" fmla="*/ 27861 h 191739"/>
                  <a:gd name="connsiteX10" fmla="*/ 429661 w 451056"/>
                  <a:gd name="connsiteY10" fmla="*/ 34961 h 191739"/>
                  <a:gd name="connsiteX11" fmla="*/ 434598 w 451056"/>
                  <a:gd name="connsiteY11" fmla="*/ 42063 h 191739"/>
                  <a:gd name="connsiteX12" fmla="*/ 439536 w 451056"/>
                  <a:gd name="connsiteY12" fmla="*/ 49710 h 191739"/>
                  <a:gd name="connsiteX13" fmla="*/ 443375 w 451056"/>
                  <a:gd name="connsiteY13" fmla="*/ 58451 h 191739"/>
                  <a:gd name="connsiteX14" fmla="*/ 446668 w 451056"/>
                  <a:gd name="connsiteY14" fmla="*/ 67190 h 191739"/>
                  <a:gd name="connsiteX15" fmla="*/ 449410 w 451056"/>
                  <a:gd name="connsiteY15" fmla="*/ 76478 h 191739"/>
                  <a:gd name="connsiteX16" fmla="*/ 450507 w 451056"/>
                  <a:gd name="connsiteY16" fmla="*/ 85764 h 191739"/>
                  <a:gd name="connsiteX17" fmla="*/ 451056 w 451056"/>
                  <a:gd name="connsiteY17" fmla="*/ 96143 h 191739"/>
                  <a:gd name="connsiteX18" fmla="*/ 450507 w 451056"/>
                  <a:gd name="connsiteY18" fmla="*/ 105429 h 191739"/>
                  <a:gd name="connsiteX19" fmla="*/ 449410 w 451056"/>
                  <a:gd name="connsiteY19" fmla="*/ 115262 h 191739"/>
                  <a:gd name="connsiteX20" fmla="*/ 446668 w 451056"/>
                  <a:gd name="connsiteY20" fmla="*/ 124549 h 191739"/>
                  <a:gd name="connsiteX21" fmla="*/ 443375 w 451056"/>
                  <a:gd name="connsiteY21" fmla="*/ 133290 h 191739"/>
                  <a:gd name="connsiteX22" fmla="*/ 439536 w 451056"/>
                  <a:gd name="connsiteY22" fmla="*/ 142029 h 191739"/>
                  <a:gd name="connsiteX23" fmla="*/ 434598 w 451056"/>
                  <a:gd name="connsiteY23" fmla="*/ 149676 h 191739"/>
                  <a:gd name="connsiteX24" fmla="*/ 429661 w 451056"/>
                  <a:gd name="connsiteY24" fmla="*/ 157325 h 191739"/>
                  <a:gd name="connsiteX25" fmla="*/ 423076 w 451056"/>
                  <a:gd name="connsiteY25" fmla="*/ 163880 h 191739"/>
                  <a:gd name="connsiteX26" fmla="*/ 416492 w 451056"/>
                  <a:gd name="connsiteY26" fmla="*/ 169888 h 191739"/>
                  <a:gd name="connsiteX27" fmla="*/ 409360 w 451056"/>
                  <a:gd name="connsiteY27" fmla="*/ 175898 h 191739"/>
                  <a:gd name="connsiteX28" fmla="*/ 401131 w 451056"/>
                  <a:gd name="connsiteY28" fmla="*/ 180268 h 191739"/>
                  <a:gd name="connsiteX29" fmla="*/ 393451 w 451056"/>
                  <a:gd name="connsiteY29" fmla="*/ 184639 h 191739"/>
                  <a:gd name="connsiteX30" fmla="*/ 384124 w 451056"/>
                  <a:gd name="connsiteY30" fmla="*/ 187368 h 191739"/>
                  <a:gd name="connsiteX31" fmla="*/ 375345 w 451056"/>
                  <a:gd name="connsiteY31" fmla="*/ 190100 h 191739"/>
                  <a:gd name="connsiteX32" fmla="*/ 366020 w 451056"/>
                  <a:gd name="connsiteY32" fmla="*/ 191194 h 191739"/>
                  <a:gd name="connsiteX33" fmla="*/ 356145 w 451056"/>
                  <a:gd name="connsiteY33" fmla="*/ 191739 h 191739"/>
                  <a:gd name="connsiteX34" fmla="*/ 0 w 451056"/>
                  <a:gd name="connsiteY34" fmla="*/ 191739 h 191739"/>
                  <a:gd name="connsiteX35" fmla="*/ 0 w 451056"/>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6" h="191739">
                    <a:moveTo>
                      <a:pt x="0" y="0"/>
                    </a:moveTo>
                    <a:lnTo>
                      <a:pt x="356145" y="0"/>
                    </a:lnTo>
                    <a:lnTo>
                      <a:pt x="366020" y="547"/>
                    </a:lnTo>
                    <a:lnTo>
                      <a:pt x="375345" y="1639"/>
                    </a:lnTo>
                    <a:lnTo>
                      <a:pt x="384124" y="4371"/>
                    </a:lnTo>
                    <a:lnTo>
                      <a:pt x="393451" y="7102"/>
                    </a:lnTo>
                    <a:lnTo>
                      <a:pt x="401131" y="10925"/>
                    </a:lnTo>
                    <a:lnTo>
                      <a:pt x="409360" y="16388"/>
                    </a:lnTo>
                    <a:lnTo>
                      <a:pt x="416492" y="21851"/>
                    </a:lnTo>
                    <a:lnTo>
                      <a:pt x="423076" y="27861"/>
                    </a:lnTo>
                    <a:lnTo>
                      <a:pt x="429661" y="34961"/>
                    </a:lnTo>
                    <a:lnTo>
                      <a:pt x="434598" y="42063"/>
                    </a:lnTo>
                    <a:lnTo>
                      <a:pt x="439536" y="49710"/>
                    </a:lnTo>
                    <a:lnTo>
                      <a:pt x="443375" y="58451"/>
                    </a:lnTo>
                    <a:lnTo>
                      <a:pt x="446668" y="67190"/>
                    </a:lnTo>
                    <a:lnTo>
                      <a:pt x="449410" y="76478"/>
                    </a:lnTo>
                    <a:lnTo>
                      <a:pt x="450507" y="85764"/>
                    </a:lnTo>
                    <a:lnTo>
                      <a:pt x="451056" y="96143"/>
                    </a:lnTo>
                    <a:lnTo>
                      <a:pt x="450507" y="105429"/>
                    </a:lnTo>
                    <a:lnTo>
                      <a:pt x="449410" y="115262"/>
                    </a:lnTo>
                    <a:lnTo>
                      <a:pt x="446668" y="124549"/>
                    </a:lnTo>
                    <a:lnTo>
                      <a:pt x="443375" y="133290"/>
                    </a:lnTo>
                    <a:lnTo>
                      <a:pt x="439536" y="142029"/>
                    </a:lnTo>
                    <a:lnTo>
                      <a:pt x="434598" y="149676"/>
                    </a:lnTo>
                    <a:lnTo>
                      <a:pt x="429661" y="157325"/>
                    </a:lnTo>
                    <a:lnTo>
                      <a:pt x="423076" y="163880"/>
                    </a:lnTo>
                    <a:lnTo>
                      <a:pt x="416492" y="169888"/>
                    </a:lnTo>
                    <a:lnTo>
                      <a:pt x="409360" y="175898"/>
                    </a:lnTo>
                    <a:lnTo>
                      <a:pt x="401131" y="180268"/>
                    </a:lnTo>
                    <a:lnTo>
                      <a:pt x="393451" y="184639"/>
                    </a:lnTo>
                    <a:lnTo>
                      <a:pt x="384124" y="187368"/>
                    </a:lnTo>
                    <a:lnTo>
                      <a:pt x="375345" y="190100"/>
                    </a:lnTo>
                    <a:lnTo>
                      <a:pt x="366020" y="191194"/>
                    </a:lnTo>
                    <a:lnTo>
                      <a:pt x="356145" y="191739"/>
                    </a:lnTo>
                    <a:lnTo>
                      <a:pt x="0" y="1917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6135688" y="5120410"/>
                <a:ext cx="300270" cy="247594"/>
              </a:xfrm>
              <a:custGeom>
                <a:avLst/>
                <a:gdLst>
                  <a:gd name="connsiteX0" fmla="*/ 0 w 300270"/>
                  <a:gd name="connsiteY0" fmla="*/ 0 h 247594"/>
                  <a:gd name="connsiteX1" fmla="*/ 300270 w 300270"/>
                  <a:gd name="connsiteY1" fmla="*/ 0 h 247594"/>
                  <a:gd name="connsiteX2" fmla="*/ 300270 w 300270"/>
                  <a:gd name="connsiteY2" fmla="*/ 13091 h 247594"/>
                  <a:gd name="connsiteX3" fmla="*/ 298626 w 300270"/>
                  <a:gd name="connsiteY3" fmla="*/ 26181 h 247594"/>
                  <a:gd name="connsiteX4" fmla="*/ 296434 w 300270"/>
                  <a:gd name="connsiteY4" fmla="*/ 38180 h 247594"/>
                  <a:gd name="connsiteX5" fmla="*/ 293695 w 300270"/>
                  <a:gd name="connsiteY5" fmla="*/ 50726 h 247594"/>
                  <a:gd name="connsiteX6" fmla="*/ 289860 w 300270"/>
                  <a:gd name="connsiteY6" fmla="*/ 62179 h 247594"/>
                  <a:gd name="connsiteX7" fmla="*/ 285477 w 300270"/>
                  <a:gd name="connsiteY7" fmla="*/ 74178 h 247594"/>
                  <a:gd name="connsiteX8" fmla="*/ 279999 w 300270"/>
                  <a:gd name="connsiteY8" fmla="*/ 86178 h 247594"/>
                  <a:gd name="connsiteX9" fmla="*/ 273971 w 300270"/>
                  <a:gd name="connsiteY9" fmla="*/ 97086 h 247594"/>
                  <a:gd name="connsiteX10" fmla="*/ 267397 w 300270"/>
                  <a:gd name="connsiteY10" fmla="*/ 108540 h 247594"/>
                  <a:gd name="connsiteX11" fmla="*/ 259180 w 300270"/>
                  <a:gd name="connsiteY11" fmla="*/ 118905 h 247594"/>
                  <a:gd name="connsiteX12" fmla="*/ 251508 w 300270"/>
                  <a:gd name="connsiteY12" fmla="*/ 129268 h 247594"/>
                  <a:gd name="connsiteX13" fmla="*/ 242195 w 300270"/>
                  <a:gd name="connsiteY13" fmla="*/ 139085 h 247594"/>
                  <a:gd name="connsiteX14" fmla="*/ 232881 w 300270"/>
                  <a:gd name="connsiteY14" fmla="*/ 149448 h 247594"/>
                  <a:gd name="connsiteX15" fmla="*/ 222471 w 300270"/>
                  <a:gd name="connsiteY15" fmla="*/ 158721 h 247594"/>
                  <a:gd name="connsiteX16" fmla="*/ 212061 w 300270"/>
                  <a:gd name="connsiteY16" fmla="*/ 167993 h 247594"/>
                  <a:gd name="connsiteX17" fmla="*/ 200556 w 300270"/>
                  <a:gd name="connsiteY17" fmla="*/ 176173 h 247594"/>
                  <a:gd name="connsiteX18" fmla="*/ 189050 w 300270"/>
                  <a:gd name="connsiteY18" fmla="*/ 184355 h 247594"/>
                  <a:gd name="connsiteX19" fmla="*/ 176449 w 300270"/>
                  <a:gd name="connsiteY19" fmla="*/ 192537 h 247594"/>
                  <a:gd name="connsiteX20" fmla="*/ 163848 w 300270"/>
                  <a:gd name="connsiteY20" fmla="*/ 199627 h 247594"/>
                  <a:gd name="connsiteX21" fmla="*/ 150152 w 300270"/>
                  <a:gd name="connsiteY21" fmla="*/ 206719 h 247594"/>
                  <a:gd name="connsiteX22" fmla="*/ 135906 w 300270"/>
                  <a:gd name="connsiteY22" fmla="*/ 213263 h 247594"/>
                  <a:gd name="connsiteX23" fmla="*/ 121662 w 300270"/>
                  <a:gd name="connsiteY23" fmla="*/ 219263 h 247594"/>
                  <a:gd name="connsiteX24" fmla="*/ 107418 w 300270"/>
                  <a:gd name="connsiteY24" fmla="*/ 224172 h 247594"/>
                  <a:gd name="connsiteX25" fmla="*/ 92077 w 300270"/>
                  <a:gd name="connsiteY25" fmla="*/ 229626 h 247594"/>
                  <a:gd name="connsiteX26" fmla="*/ 76189 w 300270"/>
                  <a:gd name="connsiteY26" fmla="*/ 233989 h 247594"/>
                  <a:gd name="connsiteX27" fmla="*/ 60299 w 300270"/>
                  <a:gd name="connsiteY27" fmla="*/ 237808 h 247594"/>
                  <a:gd name="connsiteX28" fmla="*/ 44410 w 300270"/>
                  <a:gd name="connsiteY28" fmla="*/ 241081 h 247594"/>
                  <a:gd name="connsiteX29" fmla="*/ 27975 w 300270"/>
                  <a:gd name="connsiteY29" fmla="*/ 243807 h 247594"/>
                  <a:gd name="connsiteX30" fmla="*/ 10990 w 300270"/>
                  <a:gd name="connsiteY30" fmla="*/ 246535 h 247594"/>
                  <a:gd name="connsiteX31" fmla="*/ 0 w 300270"/>
                  <a:gd name="connsiteY31" fmla="*/ 247594 h 247594"/>
                  <a:gd name="connsiteX32" fmla="*/ 0 w 300270"/>
                  <a:gd name="connsiteY32" fmla="*/ 0 h 24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270" h="247594">
                    <a:moveTo>
                      <a:pt x="0" y="0"/>
                    </a:moveTo>
                    <a:lnTo>
                      <a:pt x="300270" y="0"/>
                    </a:lnTo>
                    <a:lnTo>
                      <a:pt x="300270" y="13091"/>
                    </a:lnTo>
                    <a:lnTo>
                      <a:pt x="298626" y="26181"/>
                    </a:lnTo>
                    <a:lnTo>
                      <a:pt x="296434" y="38180"/>
                    </a:lnTo>
                    <a:lnTo>
                      <a:pt x="293695" y="50726"/>
                    </a:lnTo>
                    <a:lnTo>
                      <a:pt x="289860" y="62179"/>
                    </a:lnTo>
                    <a:lnTo>
                      <a:pt x="285477" y="74178"/>
                    </a:lnTo>
                    <a:lnTo>
                      <a:pt x="279999" y="86178"/>
                    </a:lnTo>
                    <a:lnTo>
                      <a:pt x="273971" y="97086"/>
                    </a:lnTo>
                    <a:lnTo>
                      <a:pt x="267397" y="108540"/>
                    </a:lnTo>
                    <a:lnTo>
                      <a:pt x="259180" y="118905"/>
                    </a:lnTo>
                    <a:lnTo>
                      <a:pt x="251508" y="129268"/>
                    </a:lnTo>
                    <a:lnTo>
                      <a:pt x="242195" y="139085"/>
                    </a:lnTo>
                    <a:lnTo>
                      <a:pt x="232881" y="149448"/>
                    </a:lnTo>
                    <a:lnTo>
                      <a:pt x="222471" y="158721"/>
                    </a:lnTo>
                    <a:lnTo>
                      <a:pt x="212061" y="167993"/>
                    </a:lnTo>
                    <a:lnTo>
                      <a:pt x="200556" y="176173"/>
                    </a:lnTo>
                    <a:lnTo>
                      <a:pt x="189050" y="184355"/>
                    </a:lnTo>
                    <a:lnTo>
                      <a:pt x="176449" y="192537"/>
                    </a:lnTo>
                    <a:lnTo>
                      <a:pt x="163848" y="199627"/>
                    </a:lnTo>
                    <a:lnTo>
                      <a:pt x="150152" y="206719"/>
                    </a:lnTo>
                    <a:lnTo>
                      <a:pt x="135906" y="213263"/>
                    </a:lnTo>
                    <a:lnTo>
                      <a:pt x="121662" y="219263"/>
                    </a:lnTo>
                    <a:lnTo>
                      <a:pt x="107418" y="224172"/>
                    </a:lnTo>
                    <a:lnTo>
                      <a:pt x="92077" y="229626"/>
                    </a:lnTo>
                    <a:lnTo>
                      <a:pt x="76189" y="233989"/>
                    </a:lnTo>
                    <a:lnTo>
                      <a:pt x="60299" y="237808"/>
                    </a:lnTo>
                    <a:lnTo>
                      <a:pt x="44410" y="241081"/>
                    </a:lnTo>
                    <a:lnTo>
                      <a:pt x="27975" y="243807"/>
                    </a:lnTo>
                    <a:lnTo>
                      <a:pt x="10990" y="246535"/>
                    </a:lnTo>
                    <a:lnTo>
                      <a:pt x="0" y="2475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8" name="KSO_Shape"/>
          <p:cNvSpPr/>
          <p:nvPr/>
        </p:nvSpPr>
        <p:spPr bwMode="auto">
          <a:xfrm>
            <a:off x="591386" y="1400728"/>
            <a:ext cx="630555" cy="418465"/>
          </a:xfrm>
          <a:custGeom>
            <a:avLst/>
            <a:gdLst>
              <a:gd name="T0" fmla="*/ 292563706 w 6176"/>
              <a:gd name="T1" fmla="*/ 94836 h 4867"/>
              <a:gd name="T2" fmla="*/ 308833011 w 6176"/>
              <a:gd name="T3" fmla="*/ 10908958 h 4867"/>
              <a:gd name="T4" fmla="*/ 311211793 w 6176"/>
              <a:gd name="T5" fmla="*/ 392245233 h 4867"/>
              <a:gd name="T6" fmla="*/ 296655015 w 6176"/>
              <a:gd name="T7" fmla="*/ 408181752 h 4867"/>
              <a:gd name="T8" fmla="*/ 276960350 w 6176"/>
              <a:gd name="T9" fmla="*/ 404387372 h 4867"/>
              <a:gd name="T10" fmla="*/ 41862807 w 6176"/>
              <a:gd name="T11" fmla="*/ 298239259 h 4867"/>
              <a:gd name="T12" fmla="*/ 16649934 w 6176"/>
              <a:gd name="T13" fmla="*/ 281164395 h 4867"/>
              <a:gd name="T14" fmla="*/ 1236893 w 6176"/>
              <a:gd name="T15" fmla="*/ 251188700 h 4867"/>
              <a:gd name="T16" fmla="*/ 1902841 w 6176"/>
              <a:gd name="T17" fmla="*/ 155475362 h 4867"/>
              <a:gd name="T18" fmla="*/ 18648087 w 6176"/>
              <a:gd name="T19" fmla="*/ 126258359 h 4867"/>
              <a:gd name="T20" fmla="*/ 39959966 w 6176"/>
              <a:gd name="T21" fmla="*/ 112314020 h 4867"/>
              <a:gd name="T22" fmla="*/ 473334819 w 6176"/>
              <a:gd name="T23" fmla="*/ 233639653 h 4867"/>
              <a:gd name="T24" fmla="*/ 501877740 w 6176"/>
              <a:gd name="T25" fmla="*/ 237339197 h 4867"/>
              <a:gd name="T26" fmla="*/ 530230038 w 6176"/>
              <a:gd name="T27" fmla="*/ 248817174 h 4867"/>
              <a:gd name="T28" fmla="*/ 554111014 w 6176"/>
              <a:gd name="T29" fmla="*/ 267125219 h 4867"/>
              <a:gd name="T30" fmla="*/ 571046267 w 6176"/>
              <a:gd name="T31" fmla="*/ 288563482 h 4867"/>
              <a:gd name="T32" fmla="*/ 583319883 w 6176"/>
              <a:gd name="T33" fmla="*/ 316547304 h 4867"/>
              <a:gd name="T34" fmla="*/ 587601198 w 6176"/>
              <a:gd name="T35" fmla="*/ 347756180 h 4867"/>
              <a:gd name="T36" fmla="*/ 583985831 w 6176"/>
              <a:gd name="T37" fmla="*/ 376214185 h 4867"/>
              <a:gd name="T38" fmla="*/ 572473475 w 6176"/>
              <a:gd name="T39" fmla="*/ 404482209 h 4867"/>
              <a:gd name="T40" fmla="*/ 554111014 w 6176"/>
              <a:gd name="T41" fmla="*/ 428386834 h 4867"/>
              <a:gd name="T42" fmla="*/ 532513509 w 6176"/>
              <a:gd name="T43" fmla="*/ 445177189 h 4867"/>
              <a:gd name="T44" fmla="*/ 504636844 w 6176"/>
              <a:gd name="T45" fmla="*/ 457414165 h 4867"/>
              <a:gd name="T46" fmla="*/ 473334819 w 6176"/>
              <a:gd name="T47" fmla="*/ 461682727 h 4867"/>
              <a:gd name="T48" fmla="*/ 444601892 w 6176"/>
              <a:gd name="T49" fmla="*/ 458172856 h 4867"/>
              <a:gd name="T50" fmla="*/ 416439601 w 6176"/>
              <a:gd name="T51" fmla="*/ 446600043 h 4867"/>
              <a:gd name="T52" fmla="*/ 392463621 w 6176"/>
              <a:gd name="T53" fmla="*/ 428386834 h 4867"/>
              <a:gd name="T54" fmla="*/ 375528060 w 6176"/>
              <a:gd name="T55" fmla="*/ 406758898 h 4867"/>
              <a:gd name="T56" fmla="*/ 363254752 w 6176"/>
              <a:gd name="T57" fmla="*/ 378965057 h 4867"/>
              <a:gd name="T58" fmla="*/ 358878126 w 6176"/>
              <a:gd name="T59" fmla="*/ 347756180 h 4867"/>
              <a:gd name="T60" fmla="*/ 362588804 w 6176"/>
              <a:gd name="T61" fmla="*/ 319298176 h 4867"/>
              <a:gd name="T62" fmla="*/ 374101161 w 6176"/>
              <a:gd name="T63" fmla="*/ 291029844 h 4867"/>
              <a:gd name="T64" fmla="*/ 392463621 w 6176"/>
              <a:gd name="T65" fmla="*/ 267125219 h 4867"/>
              <a:gd name="T66" fmla="*/ 413965815 w 6176"/>
              <a:gd name="T67" fmla="*/ 250240336 h 4867"/>
              <a:gd name="T68" fmla="*/ 442032795 w 6176"/>
              <a:gd name="T69" fmla="*/ 238003360 h 4867"/>
              <a:gd name="T70" fmla="*/ 473334819 w 6176"/>
              <a:gd name="T71" fmla="*/ 233639653 h 4867"/>
              <a:gd name="T72" fmla="*/ 470195086 w 6176"/>
              <a:gd name="T73" fmla="*/ 424877271 h 4867"/>
              <a:gd name="T74" fmla="*/ 506825003 w 6176"/>
              <a:gd name="T75" fmla="*/ 417288203 h 4867"/>
              <a:gd name="T76" fmla="*/ 535272613 w 6176"/>
              <a:gd name="T77" fmla="*/ 393858068 h 4867"/>
              <a:gd name="T78" fmla="*/ 550305333 w 6176"/>
              <a:gd name="T79" fmla="*/ 355534613 h 4867"/>
              <a:gd name="T80" fmla="*/ 544596810 w 6176"/>
              <a:gd name="T81" fmla="*/ 317590813 h 4867"/>
              <a:gd name="T82" fmla="*/ 418437445 w 6176"/>
              <a:gd name="T83" fmla="*/ 402110683 h 4867"/>
              <a:gd name="T84" fmla="*/ 473334819 w 6176"/>
              <a:gd name="T85" fmla="*/ 270540254 h 4867"/>
              <a:gd name="T86" fmla="*/ 433089535 w 6176"/>
              <a:gd name="T87" fmla="*/ 281638884 h 4867"/>
              <a:gd name="T88" fmla="*/ 407020400 w 6176"/>
              <a:gd name="T89" fmla="*/ 307630527 h 4867"/>
              <a:gd name="T90" fmla="*/ 395888673 w 6176"/>
              <a:gd name="T91" fmla="*/ 347756180 h 4867"/>
              <a:gd name="T92" fmla="*/ 405212562 w 6176"/>
              <a:gd name="T93" fmla="*/ 384466800 h 4867"/>
              <a:gd name="T94" fmla="*/ 320155053 w 6176"/>
              <a:gd name="T95" fmla="*/ 349084198 h 4867"/>
              <a:gd name="T96" fmla="*/ 288567710 w 6176"/>
              <a:gd name="T97" fmla="*/ 91349939 h 4867"/>
              <a:gd name="T98" fmla="*/ 285237661 w 6176"/>
              <a:gd name="T99" fmla="*/ 71809020 h 4867"/>
              <a:gd name="T100" fmla="*/ 265067363 w 6176"/>
              <a:gd name="T101" fmla="*/ 63935443 h 4867"/>
              <a:gd name="T102" fmla="*/ 168783123 w 6176"/>
              <a:gd name="T103" fmla="*/ 137167317 h 4867"/>
              <a:gd name="T104" fmla="*/ 169163753 w 6176"/>
              <a:gd name="T105" fmla="*/ 158605580 h 4867"/>
              <a:gd name="T106" fmla="*/ 186479636 w 6176"/>
              <a:gd name="T107" fmla="*/ 168565866 h 4867"/>
              <a:gd name="T108" fmla="*/ 63935946 w 6176"/>
              <a:gd name="T109" fmla="*/ 149878475 h 4867"/>
              <a:gd name="T110" fmla="*/ 48617907 w 6176"/>
              <a:gd name="T111" fmla="*/ 156234054 h 4867"/>
              <a:gd name="T112" fmla="*/ 42338440 w 6176"/>
              <a:gd name="T113" fmla="*/ 238287869 h 4867"/>
              <a:gd name="T114" fmla="*/ 51852644 w 6176"/>
              <a:gd name="T115" fmla="*/ 256121424 h 486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176" h="4867">
                <a:moveTo>
                  <a:pt x="1587" y="1134"/>
                </a:moveTo>
                <a:lnTo>
                  <a:pt x="2912" y="51"/>
                </a:lnTo>
                <a:lnTo>
                  <a:pt x="2930" y="38"/>
                </a:lnTo>
                <a:lnTo>
                  <a:pt x="2949" y="26"/>
                </a:lnTo>
                <a:lnTo>
                  <a:pt x="2968" y="17"/>
                </a:lnTo>
                <a:lnTo>
                  <a:pt x="2989" y="10"/>
                </a:lnTo>
                <a:lnTo>
                  <a:pt x="3010" y="5"/>
                </a:lnTo>
                <a:lnTo>
                  <a:pt x="3032" y="1"/>
                </a:lnTo>
                <a:lnTo>
                  <a:pt x="3053" y="0"/>
                </a:lnTo>
                <a:lnTo>
                  <a:pt x="3075" y="1"/>
                </a:lnTo>
                <a:lnTo>
                  <a:pt x="3095" y="5"/>
                </a:lnTo>
                <a:lnTo>
                  <a:pt x="3116" y="10"/>
                </a:lnTo>
                <a:lnTo>
                  <a:pt x="3137" y="17"/>
                </a:lnTo>
                <a:lnTo>
                  <a:pt x="3156" y="26"/>
                </a:lnTo>
                <a:lnTo>
                  <a:pt x="3174" y="38"/>
                </a:lnTo>
                <a:lnTo>
                  <a:pt x="3192" y="51"/>
                </a:lnTo>
                <a:lnTo>
                  <a:pt x="3208" y="66"/>
                </a:lnTo>
                <a:lnTo>
                  <a:pt x="3225" y="83"/>
                </a:lnTo>
                <a:lnTo>
                  <a:pt x="3236" y="98"/>
                </a:lnTo>
                <a:lnTo>
                  <a:pt x="3246" y="115"/>
                </a:lnTo>
                <a:lnTo>
                  <a:pt x="3255" y="132"/>
                </a:lnTo>
                <a:lnTo>
                  <a:pt x="3262" y="149"/>
                </a:lnTo>
                <a:lnTo>
                  <a:pt x="3267" y="168"/>
                </a:lnTo>
                <a:lnTo>
                  <a:pt x="3272" y="186"/>
                </a:lnTo>
                <a:lnTo>
                  <a:pt x="3274" y="205"/>
                </a:lnTo>
                <a:lnTo>
                  <a:pt x="3275" y="223"/>
                </a:lnTo>
                <a:lnTo>
                  <a:pt x="3275" y="4090"/>
                </a:lnTo>
                <a:lnTo>
                  <a:pt x="3274" y="4113"/>
                </a:lnTo>
                <a:lnTo>
                  <a:pt x="3271" y="4135"/>
                </a:lnTo>
                <a:lnTo>
                  <a:pt x="3264" y="4157"/>
                </a:lnTo>
                <a:lnTo>
                  <a:pt x="3257" y="4177"/>
                </a:lnTo>
                <a:lnTo>
                  <a:pt x="3248" y="4196"/>
                </a:lnTo>
                <a:lnTo>
                  <a:pt x="3236" y="4214"/>
                </a:lnTo>
                <a:lnTo>
                  <a:pt x="3223" y="4232"/>
                </a:lnTo>
                <a:lnTo>
                  <a:pt x="3210" y="4248"/>
                </a:lnTo>
                <a:lnTo>
                  <a:pt x="3193" y="4263"/>
                </a:lnTo>
                <a:lnTo>
                  <a:pt x="3176" y="4274"/>
                </a:lnTo>
                <a:lnTo>
                  <a:pt x="3158" y="4286"/>
                </a:lnTo>
                <a:lnTo>
                  <a:pt x="3139" y="4296"/>
                </a:lnTo>
                <a:lnTo>
                  <a:pt x="3118" y="4303"/>
                </a:lnTo>
                <a:lnTo>
                  <a:pt x="3097" y="4309"/>
                </a:lnTo>
                <a:lnTo>
                  <a:pt x="3075" y="4312"/>
                </a:lnTo>
                <a:lnTo>
                  <a:pt x="3052" y="4313"/>
                </a:lnTo>
                <a:lnTo>
                  <a:pt x="3029" y="4312"/>
                </a:lnTo>
                <a:lnTo>
                  <a:pt x="3007" y="4309"/>
                </a:lnTo>
                <a:lnTo>
                  <a:pt x="2986" y="4303"/>
                </a:lnTo>
                <a:lnTo>
                  <a:pt x="2965" y="4296"/>
                </a:lnTo>
                <a:lnTo>
                  <a:pt x="2946" y="4286"/>
                </a:lnTo>
                <a:lnTo>
                  <a:pt x="2928" y="4275"/>
                </a:lnTo>
                <a:lnTo>
                  <a:pt x="2911" y="4263"/>
                </a:lnTo>
                <a:lnTo>
                  <a:pt x="2894" y="4248"/>
                </a:lnTo>
                <a:lnTo>
                  <a:pt x="1613" y="3184"/>
                </a:lnTo>
                <a:lnTo>
                  <a:pt x="672" y="3184"/>
                </a:lnTo>
                <a:lnTo>
                  <a:pt x="636" y="3183"/>
                </a:lnTo>
                <a:lnTo>
                  <a:pt x="603" y="3181"/>
                </a:lnTo>
                <a:lnTo>
                  <a:pt x="569" y="3177"/>
                </a:lnTo>
                <a:lnTo>
                  <a:pt x="536" y="3171"/>
                </a:lnTo>
                <a:lnTo>
                  <a:pt x="504" y="3163"/>
                </a:lnTo>
                <a:lnTo>
                  <a:pt x="471" y="3154"/>
                </a:lnTo>
                <a:lnTo>
                  <a:pt x="440" y="3144"/>
                </a:lnTo>
                <a:lnTo>
                  <a:pt x="410" y="3131"/>
                </a:lnTo>
                <a:lnTo>
                  <a:pt x="380" y="3118"/>
                </a:lnTo>
                <a:lnTo>
                  <a:pt x="351" y="3103"/>
                </a:lnTo>
                <a:lnTo>
                  <a:pt x="324" y="3087"/>
                </a:lnTo>
                <a:lnTo>
                  <a:pt x="296" y="3069"/>
                </a:lnTo>
                <a:lnTo>
                  <a:pt x="270" y="3050"/>
                </a:lnTo>
                <a:lnTo>
                  <a:pt x="244" y="3030"/>
                </a:lnTo>
                <a:lnTo>
                  <a:pt x="220" y="3009"/>
                </a:lnTo>
                <a:lnTo>
                  <a:pt x="196" y="2987"/>
                </a:lnTo>
                <a:lnTo>
                  <a:pt x="175" y="2964"/>
                </a:lnTo>
                <a:lnTo>
                  <a:pt x="153" y="2939"/>
                </a:lnTo>
                <a:lnTo>
                  <a:pt x="133" y="2913"/>
                </a:lnTo>
                <a:lnTo>
                  <a:pt x="115" y="2888"/>
                </a:lnTo>
                <a:lnTo>
                  <a:pt x="97" y="2860"/>
                </a:lnTo>
                <a:lnTo>
                  <a:pt x="80" y="2832"/>
                </a:lnTo>
                <a:lnTo>
                  <a:pt x="66" y="2803"/>
                </a:lnTo>
                <a:lnTo>
                  <a:pt x="52" y="2773"/>
                </a:lnTo>
                <a:lnTo>
                  <a:pt x="41" y="2743"/>
                </a:lnTo>
                <a:lnTo>
                  <a:pt x="30" y="2712"/>
                </a:lnTo>
                <a:lnTo>
                  <a:pt x="20" y="2680"/>
                </a:lnTo>
                <a:lnTo>
                  <a:pt x="13" y="2648"/>
                </a:lnTo>
                <a:lnTo>
                  <a:pt x="7" y="2614"/>
                </a:lnTo>
                <a:lnTo>
                  <a:pt x="3" y="2581"/>
                </a:lnTo>
                <a:lnTo>
                  <a:pt x="0" y="2547"/>
                </a:lnTo>
                <a:lnTo>
                  <a:pt x="0" y="2512"/>
                </a:lnTo>
                <a:lnTo>
                  <a:pt x="0" y="1806"/>
                </a:lnTo>
                <a:lnTo>
                  <a:pt x="0" y="1772"/>
                </a:lnTo>
                <a:lnTo>
                  <a:pt x="3" y="1738"/>
                </a:lnTo>
                <a:lnTo>
                  <a:pt x="7" y="1704"/>
                </a:lnTo>
                <a:lnTo>
                  <a:pt x="13" y="1671"/>
                </a:lnTo>
                <a:lnTo>
                  <a:pt x="20" y="1639"/>
                </a:lnTo>
                <a:lnTo>
                  <a:pt x="30" y="1607"/>
                </a:lnTo>
                <a:lnTo>
                  <a:pt x="41" y="1576"/>
                </a:lnTo>
                <a:lnTo>
                  <a:pt x="52" y="1545"/>
                </a:lnTo>
                <a:lnTo>
                  <a:pt x="66" y="1516"/>
                </a:lnTo>
                <a:lnTo>
                  <a:pt x="80" y="1487"/>
                </a:lnTo>
                <a:lnTo>
                  <a:pt x="97" y="1458"/>
                </a:lnTo>
                <a:lnTo>
                  <a:pt x="115" y="1431"/>
                </a:lnTo>
                <a:lnTo>
                  <a:pt x="133" y="1404"/>
                </a:lnTo>
                <a:lnTo>
                  <a:pt x="153" y="1380"/>
                </a:lnTo>
                <a:lnTo>
                  <a:pt x="175" y="1355"/>
                </a:lnTo>
                <a:lnTo>
                  <a:pt x="196" y="1331"/>
                </a:lnTo>
                <a:lnTo>
                  <a:pt x="212" y="1318"/>
                </a:lnTo>
                <a:lnTo>
                  <a:pt x="235" y="1297"/>
                </a:lnTo>
                <a:lnTo>
                  <a:pt x="259" y="1277"/>
                </a:lnTo>
                <a:lnTo>
                  <a:pt x="284" y="1259"/>
                </a:lnTo>
                <a:lnTo>
                  <a:pt x="310" y="1241"/>
                </a:lnTo>
                <a:lnTo>
                  <a:pt x="336" y="1225"/>
                </a:lnTo>
                <a:lnTo>
                  <a:pt x="363" y="1210"/>
                </a:lnTo>
                <a:lnTo>
                  <a:pt x="391" y="1196"/>
                </a:lnTo>
                <a:lnTo>
                  <a:pt x="420" y="1184"/>
                </a:lnTo>
                <a:lnTo>
                  <a:pt x="450" y="1172"/>
                </a:lnTo>
                <a:lnTo>
                  <a:pt x="480" y="1162"/>
                </a:lnTo>
                <a:lnTo>
                  <a:pt x="510" y="1154"/>
                </a:lnTo>
                <a:lnTo>
                  <a:pt x="542" y="1147"/>
                </a:lnTo>
                <a:lnTo>
                  <a:pt x="573" y="1142"/>
                </a:lnTo>
                <a:lnTo>
                  <a:pt x="605" y="1137"/>
                </a:lnTo>
                <a:lnTo>
                  <a:pt x="639" y="1135"/>
                </a:lnTo>
                <a:lnTo>
                  <a:pt x="672" y="1134"/>
                </a:lnTo>
                <a:lnTo>
                  <a:pt x="1587" y="1134"/>
                </a:lnTo>
                <a:close/>
                <a:moveTo>
                  <a:pt x="4975" y="2463"/>
                </a:moveTo>
                <a:lnTo>
                  <a:pt x="4975" y="2463"/>
                </a:lnTo>
                <a:lnTo>
                  <a:pt x="5006" y="2464"/>
                </a:lnTo>
                <a:lnTo>
                  <a:pt x="5036" y="2465"/>
                </a:lnTo>
                <a:lnTo>
                  <a:pt x="5067" y="2467"/>
                </a:lnTo>
                <a:lnTo>
                  <a:pt x="5097" y="2470"/>
                </a:lnTo>
                <a:lnTo>
                  <a:pt x="5128" y="2473"/>
                </a:lnTo>
                <a:lnTo>
                  <a:pt x="5158" y="2477"/>
                </a:lnTo>
                <a:lnTo>
                  <a:pt x="5187" y="2482"/>
                </a:lnTo>
                <a:lnTo>
                  <a:pt x="5217" y="2488"/>
                </a:lnTo>
                <a:lnTo>
                  <a:pt x="5246" y="2494"/>
                </a:lnTo>
                <a:lnTo>
                  <a:pt x="5275" y="2502"/>
                </a:lnTo>
                <a:lnTo>
                  <a:pt x="5304" y="2509"/>
                </a:lnTo>
                <a:lnTo>
                  <a:pt x="5331" y="2518"/>
                </a:lnTo>
                <a:lnTo>
                  <a:pt x="5360" y="2526"/>
                </a:lnTo>
                <a:lnTo>
                  <a:pt x="5387" y="2536"/>
                </a:lnTo>
                <a:lnTo>
                  <a:pt x="5415" y="2547"/>
                </a:lnTo>
                <a:lnTo>
                  <a:pt x="5442" y="2558"/>
                </a:lnTo>
                <a:lnTo>
                  <a:pt x="5469" y="2569"/>
                </a:lnTo>
                <a:lnTo>
                  <a:pt x="5495" y="2582"/>
                </a:lnTo>
                <a:lnTo>
                  <a:pt x="5521" y="2595"/>
                </a:lnTo>
                <a:lnTo>
                  <a:pt x="5547" y="2609"/>
                </a:lnTo>
                <a:lnTo>
                  <a:pt x="5573" y="2623"/>
                </a:lnTo>
                <a:lnTo>
                  <a:pt x="5597" y="2638"/>
                </a:lnTo>
                <a:lnTo>
                  <a:pt x="5622" y="2653"/>
                </a:lnTo>
                <a:lnTo>
                  <a:pt x="5647" y="2669"/>
                </a:lnTo>
                <a:lnTo>
                  <a:pt x="5670" y="2685"/>
                </a:lnTo>
                <a:lnTo>
                  <a:pt x="5694" y="2702"/>
                </a:lnTo>
                <a:lnTo>
                  <a:pt x="5716" y="2720"/>
                </a:lnTo>
                <a:lnTo>
                  <a:pt x="5739" y="2738"/>
                </a:lnTo>
                <a:lnTo>
                  <a:pt x="5761" y="2757"/>
                </a:lnTo>
                <a:lnTo>
                  <a:pt x="5783" y="2776"/>
                </a:lnTo>
                <a:lnTo>
                  <a:pt x="5804" y="2795"/>
                </a:lnTo>
                <a:lnTo>
                  <a:pt x="5824" y="2816"/>
                </a:lnTo>
                <a:lnTo>
                  <a:pt x="5845" y="2836"/>
                </a:lnTo>
                <a:lnTo>
                  <a:pt x="5864" y="2858"/>
                </a:lnTo>
                <a:lnTo>
                  <a:pt x="5883" y="2879"/>
                </a:lnTo>
                <a:lnTo>
                  <a:pt x="5902" y="2900"/>
                </a:lnTo>
                <a:lnTo>
                  <a:pt x="5920" y="2923"/>
                </a:lnTo>
                <a:lnTo>
                  <a:pt x="5938" y="2947"/>
                </a:lnTo>
                <a:lnTo>
                  <a:pt x="5954" y="2970"/>
                </a:lnTo>
                <a:lnTo>
                  <a:pt x="5971" y="2994"/>
                </a:lnTo>
                <a:lnTo>
                  <a:pt x="5987" y="3017"/>
                </a:lnTo>
                <a:lnTo>
                  <a:pt x="6002" y="3042"/>
                </a:lnTo>
                <a:lnTo>
                  <a:pt x="6017" y="3068"/>
                </a:lnTo>
                <a:lnTo>
                  <a:pt x="6031" y="3092"/>
                </a:lnTo>
                <a:lnTo>
                  <a:pt x="6045" y="3118"/>
                </a:lnTo>
                <a:lnTo>
                  <a:pt x="6058" y="3145"/>
                </a:lnTo>
                <a:lnTo>
                  <a:pt x="6070" y="3171"/>
                </a:lnTo>
                <a:lnTo>
                  <a:pt x="6082" y="3197"/>
                </a:lnTo>
                <a:lnTo>
                  <a:pt x="6093" y="3225"/>
                </a:lnTo>
                <a:lnTo>
                  <a:pt x="6103" y="3252"/>
                </a:lnTo>
                <a:lnTo>
                  <a:pt x="6113" y="3280"/>
                </a:lnTo>
                <a:lnTo>
                  <a:pt x="6122" y="3308"/>
                </a:lnTo>
                <a:lnTo>
                  <a:pt x="6131" y="3337"/>
                </a:lnTo>
                <a:lnTo>
                  <a:pt x="6138" y="3366"/>
                </a:lnTo>
                <a:lnTo>
                  <a:pt x="6146" y="3395"/>
                </a:lnTo>
                <a:lnTo>
                  <a:pt x="6152" y="3423"/>
                </a:lnTo>
                <a:lnTo>
                  <a:pt x="6158" y="3452"/>
                </a:lnTo>
                <a:lnTo>
                  <a:pt x="6163" y="3482"/>
                </a:lnTo>
                <a:lnTo>
                  <a:pt x="6166" y="3512"/>
                </a:lnTo>
                <a:lnTo>
                  <a:pt x="6171" y="3542"/>
                </a:lnTo>
                <a:lnTo>
                  <a:pt x="6173" y="3574"/>
                </a:lnTo>
                <a:lnTo>
                  <a:pt x="6175" y="3604"/>
                </a:lnTo>
                <a:lnTo>
                  <a:pt x="6176" y="3635"/>
                </a:lnTo>
                <a:lnTo>
                  <a:pt x="6176" y="3666"/>
                </a:lnTo>
                <a:lnTo>
                  <a:pt x="6176" y="3697"/>
                </a:lnTo>
                <a:lnTo>
                  <a:pt x="6175" y="3727"/>
                </a:lnTo>
                <a:lnTo>
                  <a:pt x="6173" y="3758"/>
                </a:lnTo>
                <a:lnTo>
                  <a:pt x="6171" y="3788"/>
                </a:lnTo>
                <a:lnTo>
                  <a:pt x="6166" y="3819"/>
                </a:lnTo>
                <a:lnTo>
                  <a:pt x="6163" y="3849"/>
                </a:lnTo>
                <a:lnTo>
                  <a:pt x="6158" y="3878"/>
                </a:lnTo>
                <a:lnTo>
                  <a:pt x="6152" y="3908"/>
                </a:lnTo>
                <a:lnTo>
                  <a:pt x="6146" y="3937"/>
                </a:lnTo>
                <a:lnTo>
                  <a:pt x="6138" y="3966"/>
                </a:lnTo>
                <a:lnTo>
                  <a:pt x="6131" y="3995"/>
                </a:lnTo>
                <a:lnTo>
                  <a:pt x="6122" y="4023"/>
                </a:lnTo>
                <a:lnTo>
                  <a:pt x="6113" y="4051"/>
                </a:lnTo>
                <a:lnTo>
                  <a:pt x="6103" y="4078"/>
                </a:lnTo>
                <a:lnTo>
                  <a:pt x="6093" y="4106"/>
                </a:lnTo>
                <a:lnTo>
                  <a:pt x="6082" y="4133"/>
                </a:lnTo>
                <a:lnTo>
                  <a:pt x="6070" y="4160"/>
                </a:lnTo>
                <a:lnTo>
                  <a:pt x="6058" y="4187"/>
                </a:lnTo>
                <a:lnTo>
                  <a:pt x="6045" y="4212"/>
                </a:lnTo>
                <a:lnTo>
                  <a:pt x="6031" y="4238"/>
                </a:lnTo>
                <a:lnTo>
                  <a:pt x="6017" y="4264"/>
                </a:lnTo>
                <a:lnTo>
                  <a:pt x="6002" y="4288"/>
                </a:lnTo>
                <a:lnTo>
                  <a:pt x="5987" y="4313"/>
                </a:lnTo>
                <a:lnTo>
                  <a:pt x="5971" y="4338"/>
                </a:lnTo>
                <a:lnTo>
                  <a:pt x="5954" y="4361"/>
                </a:lnTo>
                <a:lnTo>
                  <a:pt x="5938" y="4385"/>
                </a:lnTo>
                <a:lnTo>
                  <a:pt x="5920" y="4407"/>
                </a:lnTo>
                <a:lnTo>
                  <a:pt x="5902" y="4430"/>
                </a:lnTo>
                <a:lnTo>
                  <a:pt x="5883" y="4452"/>
                </a:lnTo>
                <a:lnTo>
                  <a:pt x="5864" y="4474"/>
                </a:lnTo>
                <a:lnTo>
                  <a:pt x="5845" y="4495"/>
                </a:lnTo>
                <a:lnTo>
                  <a:pt x="5824" y="4516"/>
                </a:lnTo>
                <a:lnTo>
                  <a:pt x="5804" y="4536"/>
                </a:lnTo>
                <a:lnTo>
                  <a:pt x="5783" y="4555"/>
                </a:lnTo>
                <a:lnTo>
                  <a:pt x="5761" y="4575"/>
                </a:lnTo>
                <a:lnTo>
                  <a:pt x="5739" y="4593"/>
                </a:lnTo>
                <a:lnTo>
                  <a:pt x="5716" y="4611"/>
                </a:lnTo>
                <a:lnTo>
                  <a:pt x="5694" y="4629"/>
                </a:lnTo>
                <a:lnTo>
                  <a:pt x="5670" y="4645"/>
                </a:lnTo>
                <a:lnTo>
                  <a:pt x="5647" y="4662"/>
                </a:lnTo>
                <a:lnTo>
                  <a:pt x="5622" y="4678"/>
                </a:lnTo>
                <a:lnTo>
                  <a:pt x="5597" y="4693"/>
                </a:lnTo>
                <a:lnTo>
                  <a:pt x="5573" y="4708"/>
                </a:lnTo>
                <a:lnTo>
                  <a:pt x="5547" y="4722"/>
                </a:lnTo>
                <a:lnTo>
                  <a:pt x="5521" y="4736"/>
                </a:lnTo>
                <a:lnTo>
                  <a:pt x="5495" y="4749"/>
                </a:lnTo>
                <a:lnTo>
                  <a:pt x="5469" y="4761"/>
                </a:lnTo>
                <a:lnTo>
                  <a:pt x="5442" y="4773"/>
                </a:lnTo>
                <a:lnTo>
                  <a:pt x="5415" y="4785"/>
                </a:lnTo>
                <a:lnTo>
                  <a:pt x="5387" y="4794"/>
                </a:lnTo>
                <a:lnTo>
                  <a:pt x="5360" y="4804"/>
                </a:lnTo>
                <a:lnTo>
                  <a:pt x="5331" y="4813"/>
                </a:lnTo>
                <a:lnTo>
                  <a:pt x="5304" y="4822"/>
                </a:lnTo>
                <a:lnTo>
                  <a:pt x="5275" y="4830"/>
                </a:lnTo>
                <a:lnTo>
                  <a:pt x="5246" y="4837"/>
                </a:lnTo>
                <a:lnTo>
                  <a:pt x="5217" y="4844"/>
                </a:lnTo>
                <a:lnTo>
                  <a:pt x="5187" y="4849"/>
                </a:lnTo>
                <a:lnTo>
                  <a:pt x="5158" y="4853"/>
                </a:lnTo>
                <a:lnTo>
                  <a:pt x="5128" y="4857"/>
                </a:lnTo>
                <a:lnTo>
                  <a:pt x="5097" y="4862"/>
                </a:lnTo>
                <a:lnTo>
                  <a:pt x="5067" y="4864"/>
                </a:lnTo>
                <a:lnTo>
                  <a:pt x="5036" y="4866"/>
                </a:lnTo>
                <a:lnTo>
                  <a:pt x="5006" y="4867"/>
                </a:lnTo>
                <a:lnTo>
                  <a:pt x="4975" y="4867"/>
                </a:lnTo>
                <a:lnTo>
                  <a:pt x="4943" y="4867"/>
                </a:lnTo>
                <a:lnTo>
                  <a:pt x="4912" y="4866"/>
                </a:lnTo>
                <a:lnTo>
                  <a:pt x="4881" y="4864"/>
                </a:lnTo>
                <a:lnTo>
                  <a:pt x="4851" y="4862"/>
                </a:lnTo>
                <a:lnTo>
                  <a:pt x="4821" y="4857"/>
                </a:lnTo>
                <a:lnTo>
                  <a:pt x="4791" y="4853"/>
                </a:lnTo>
                <a:lnTo>
                  <a:pt x="4761" y="4849"/>
                </a:lnTo>
                <a:lnTo>
                  <a:pt x="4732" y="4844"/>
                </a:lnTo>
                <a:lnTo>
                  <a:pt x="4702" y="4837"/>
                </a:lnTo>
                <a:lnTo>
                  <a:pt x="4673" y="4830"/>
                </a:lnTo>
                <a:lnTo>
                  <a:pt x="4646" y="4822"/>
                </a:lnTo>
                <a:lnTo>
                  <a:pt x="4617" y="4813"/>
                </a:lnTo>
                <a:lnTo>
                  <a:pt x="4589" y="4804"/>
                </a:lnTo>
                <a:lnTo>
                  <a:pt x="4561" y="4794"/>
                </a:lnTo>
                <a:lnTo>
                  <a:pt x="4534" y="4785"/>
                </a:lnTo>
                <a:lnTo>
                  <a:pt x="4506" y="4773"/>
                </a:lnTo>
                <a:lnTo>
                  <a:pt x="4479" y="4761"/>
                </a:lnTo>
                <a:lnTo>
                  <a:pt x="4454" y="4749"/>
                </a:lnTo>
                <a:lnTo>
                  <a:pt x="4427" y="4736"/>
                </a:lnTo>
                <a:lnTo>
                  <a:pt x="4401" y="4722"/>
                </a:lnTo>
                <a:lnTo>
                  <a:pt x="4377" y="4708"/>
                </a:lnTo>
                <a:lnTo>
                  <a:pt x="4351" y="4693"/>
                </a:lnTo>
                <a:lnTo>
                  <a:pt x="4326" y="4678"/>
                </a:lnTo>
                <a:lnTo>
                  <a:pt x="4303" y="4662"/>
                </a:lnTo>
                <a:lnTo>
                  <a:pt x="4279" y="4645"/>
                </a:lnTo>
                <a:lnTo>
                  <a:pt x="4255" y="4629"/>
                </a:lnTo>
                <a:lnTo>
                  <a:pt x="4232" y="4611"/>
                </a:lnTo>
                <a:lnTo>
                  <a:pt x="4209" y="4593"/>
                </a:lnTo>
                <a:lnTo>
                  <a:pt x="4188" y="4575"/>
                </a:lnTo>
                <a:lnTo>
                  <a:pt x="4167" y="4555"/>
                </a:lnTo>
                <a:lnTo>
                  <a:pt x="4145" y="4536"/>
                </a:lnTo>
                <a:lnTo>
                  <a:pt x="4125" y="4516"/>
                </a:lnTo>
                <a:lnTo>
                  <a:pt x="4104" y="4495"/>
                </a:lnTo>
                <a:lnTo>
                  <a:pt x="4085" y="4474"/>
                </a:lnTo>
                <a:lnTo>
                  <a:pt x="4066" y="4452"/>
                </a:lnTo>
                <a:lnTo>
                  <a:pt x="4047" y="4430"/>
                </a:lnTo>
                <a:lnTo>
                  <a:pt x="4029" y="4407"/>
                </a:lnTo>
                <a:lnTo>
                  <a:pt x="4011" y="4385"/>
                </a:lnTo>
                <a:lnTo>
                  <a:pt x="3994" y="4361"/>
                </a:lnTo>
                <a:lnTo>
                  <a:pt x="3978" y="4338"/>
                </a:lnTo>
                <a:lnTo>
                  <a:pt x="3962" y="4313"/>
                </a:lnTo>
                <a:lnTo>
                  <a:pt x="3947" y="4288"/>
                </a:lnTo>
                <a:lnTo>
                  <a:pt x="3932" y="4264"/>
                </a:lnTo>
                <a:lnTo>
                  <a:pt x="3918" y="4238"/>
                </a:lnTo>
                <a:lnTo>
                  <a:pt x="3904" y="4212"/>
                </a:lnTo>
                <a:lnTo>
                  <a:pt x="3891" y="4187"/>
                </a:lnTo>
                <a:lnTo>
                  <a:pt x="3878" y="4160"/>
                </a:lnTo>
                <a:lnTo>
                  <a:pt x="3866" y="4133"/>
                </a:lnTo>
                <a:lnTo>
                  <a:pt x="3856" y="4106"/>
                </a:lnTo>
                <a:lnTo>
                  <a:pt x="3845" y="4078"/>
                </a:lnTo>
                <a:lnTo>
                  <a:pt x="3835" y="4051"/>
                </a:lnTo>
                <a:lnTo>
                  <a:pt x="3827" y="4023"/>
                </a:lnTo>
                <a:lnTo>
                  <a:pt x="3818" y="3995"/>
                </a:lnTo>
                <a:lnTo>
                  <a:pt x="3811" y="3966"/>
                </a:lnTo>
                <a:lnTo>
                  <a:pt x="3803" y="3937"/>
                </a:lnTo>
                <a:lnTo>
                  <a:pt x="3797" y="3908"/>
                </a:lnTo>
                <a:lnTo>
                  <a:pt x="3791" y="3878"/>
                </a:lnTo>
                <a:lnTo>
                  <a:pt x="3786" y="3849"/>
                </a:lnTo>
                <a:lnTo>
                  <a:pt x="3782" y="3819"/>
                </a:lnTo>
                <a:lnTo>
                  <a:pt x="3779" y="3788"/>
                </a:lnTo>
                <a:lnTo>
                  <a:pt x="3775" y="3758"/>
                </a:lnTo>
                <a:lnTo>
                  <a:pt x="3774" y="3727"/>
                </a:lnTo>
                <a:lnTo>
                  <a:pt x="3773" y="3697"/>
                </a:lnTo>
                <a:lnTo>
                  <a:pt x="3772" y="3666"/>
                </a:lnTo>
                <a:lnTo>
                  <a:pt x="3773" y="3635"/>
                </a:lnTo>
                <a:lnTo>
                  <a:pt x="3774" y="3604"/>
                </a:lnTo>
                <a:lnTo>
                  <a:pt x="3775" y="3574"/>
                </a:lnTo>
                <a:lnTo>
                  <a:pt x="3779" y="3542"/>
                </a:lnTo>
                <a:lnTo>
                  <a:pt x="3782" y="3512"/>
                </a:lnTo>
                <a:lnTo>
                  <a:pt x="3786" y="3482"/>
                </a:lnTo>
                <a:lnTo>
                  <a:pt x="3791" y="3452"/>
                </a:lnTo>
                <a:lnTo>
                  <a:pt x="3797" y="3423"/>
                </a:lnTo>
                <a:lnTo>
                  <a:pt x="3803" y="3395"/>
                </a:lnTo>
                <a:lnTo>
                  <a:pt x="3811" y="3366"/>
                </a:lnTo>
                <a:lnTo>
                  <a:pt x="3818" y="3337"/>
                </a:lnTo>
                <a:lnTo>
                  <a:pt x="3827" y="3308"/>
                </a:lnTo>
                <a:lnTo>
                  <a:pt x="3835" y="3280"/>
                </a:lnTo>
                <a:lnTo>
                  <a:pt x="3845" y="3252"/>
                </a:lnTo>
                <a:lnTo>
                  <a:pt x="3856" y="3225"/>
                </a:lnTo>
                <a:lnTo>
                  <a:pt x="3866" y="3197"/>
                </a:lnTo>
                <a:lnTo>
                  <a:pt x="3878" y="3171"/>
                </a:lnTo>
                <a:lnTo>
                  <a:pt x="3891" y="3145"/>
                </a:lnTo>
                <a:lnTo>
                  <a:pt x="3904" y="3118"/>
                </a:lnTo>
                <a:lnTo>
                  <a:pt x="3918" y="3092"/>
                </a:lnTo>
                <a:lnTo>
                  <a:pt x="3932" y="3068"/>
                </a:lnTo>
                <a:lnTo>
                  <a:pt x="3947" y="3042"/>
                </a:lnTo>
                <a:lnTo>
                  <a:pt x="3962" y="3017"/>
                </a:lnTo>
                <a:lnTo>
                  <a:pt x="3978" y="2994"/>
                </a:lnTo>
                <a:lnTo>
                  <a:pt x="3994" y="2970"/>
                </a:lnTo>
                <a:lnTo>
                  <a:pt x="4011" y="2947"/>
                </a:lnTo>
                <a:lnTo>
                  <a:pt x="4029" y="2923"/>
                </a:lnTo>
                <a:lnTo>
                  <a:pt x="4047" y="2900"/>
                </a:lnTo>
                <a:lnTo>
                  <a:pt x="4066" y="2879"/>
                </a:lnTo>
                <a:lnTo>
                  <a:pt x="4085" y="2858"/>
                </a:lnTo>
                <a:lnTo>
                  <a:pt x="4104" y="2836"/>
                </a:lnTo>
                <a:lnTo>
                  <a:pt x="4125" y="2816"/>
                </a:lnTo>
                <a:lnTo>
                  <a:pt x="4145" y="2795"/>
                </a:lnTo>
                <a:lnTo>
                  <a:pt x="4167" y="2776"/>
                </a:lnTo>
                <a:lnTo>
                  <a:pt x="4188" y="2757"/>
                </a:lnTo>
                <a:lnTo>
                  <a:pt x="4209" y="2738"/>
                </a:lnTo>
                <a:lnTo>
                  <a:pt x="4232" y="2720"/>
                </a:lnTo>
                <a:lnTo>
                  <a:pt x="4255" y="2702"/>
                </a:lnTo>
                <a:lnTo>
                  <a:pt x="4279" y="2685"/>
                </a:lnTo>
                <a:lnTo>
                  <a:pt x="4303" y="2669"/>
                </a:lnTo>
                <a:lnTo>
                  <a:pt x="4326" y="2653"/>
                </a:lnTo>
                <a:lnTo>
                  <a:pt x="4351" y="2638"/>
                </a:lnTo>
                <a:lnTo>
                  <a:pt x="4377" y="2623"/>
                </a:lnTo>
                <a:lnTo>
                  <a:pt x="4401" y="2609"/>
                </a:lnTo>
                <a:lnTo>
                  <a:pt x="4427" y="2595"/>
                </a:lnTo>
                <a:lnTo>
                  <a:pt x="4454" y="2582"/>
                </a:lnTo>
                <a:lnTo>
                  <a:pt x="4479" y="2569"/>
                </a:lnTo>
                <a:lnTo>
                  <a:pt x="4506" y="2558"/>
                </a:lnTo>
                <a:lnTo>
                  <a:pt x="4534" y="2547"/>
                </a:lnTo>
                <a:lnTo>
                  <a:pt x="4561" y="2536"/>
                </a:lnTo>
                <a:lnTo>
                  <a:pt x="4589" y="2526"/>
                </a:lnTo>
                <a:lnTo>
                  <a:pt x="4617" y="2518"/>
                </a:lnTo>
                <a:lnTo>
                  <a:pt x="4646" y="2509"/>
                </a:lnTo>
                <a:lnTo>
                  <a:pt x="4673" y="2502"/>
                </a:lnTo>
                <a:lnTo>
                  <a:pt x="4702" y="2494"/>
                </a:lnTo>
                <a:lnTo>
                  <a:pt x="4732" y="2488"/>
                </a:lnTo>
                <a:lnTo>
                  <a:pt x="4761" y="2482"/>
                </a:lnTo>
                <a:lnTo>
                  <a:pt x="4791" y="2477"/>
                </a:lnTo>
                <a:lnTo>
                  <a:pt x="4821" y="2473"/>
                </a:lnTo>
                <a:lnTo>
                  <a:pt x="4851" y="2470"/>
                </a:lnTo>
                <a:lnTo>
                  <a:pt x="4881" y="2467"/>
                </a:lnTo>
                <a:lnTo>
                  <a:pt x="4912" y="2465"/>
                </a:lnTo>
                <a:lnTo>
                  <a:pt x="4943" y="2464"/>
                </a:lnTo>
                <a:lnTo>
                  <a:pt x="4975" y="2463"/>
                </a:lnTo>
                <a:close/>
                <a:moveTo>
                  <a:pt x="5548" y="3088"/>
                </a:moveTo>
                <a:lnTo>
                  <a:pt x="4727" y="4441"/>
                </a:lnTo>
                <a:lnTo>
                  <a:pt x="4757" y="4450"/>
                </a:lnTo>
                <a:lnTo>
                  <a:pt x="4787" y="4458"/>
                </a:lnTo>
                <a:lnTo>
                  <a:pt x="4817" y="4464"/>
                </a:lnTo>
                <a:lnTo>
                  <a:pt x="4848" y="4469"/>
                </a:lnTo>
                <a:lnTo>
                  <a:pt x="4879" y="4474"/>
                </a:lnTo>
                <a:lnTo>
                  <a:pt x="4910" y="4477"/>
                </a:lnTo>
                <a:lnTo>
                  <a:pt x="4942" y="4479"/>
                </a:lnTo>
                <a:lnTo>
                  <a:pt x="4975" y="4479"/>
                </a:lnTo>
                <a:lnTo>
                  <a:pt x="5016" y="4478"/>
                </a:lnTo>
                <a:lnTo>
                  <a:pt x="5057" y="4475"/>
                </a:lnTo>
                <a:lnTo>
                  <a:pt x="5098" y="4469"/>
                </a:lnTo>
                <a:lnTo>
                  <a:pt x="5139" y="4463"/>
                </a:lnTo>
                <a:lnTo>
                  <a:pt x="5178" y="4453"/>
                </a:lnTo>
                <a:lnTo>
                  <a:pt x="5217" y="4443"/>
                </a:lnTo>
                <a:lnTo>
                  <a:pt x="5254" y="4430"/>
                </a:lnTo>
                <a:lnTo>
                  <a:pt x="5291" y="4415"/>
                </a:lnTo>
                <a:lnTo>
                  <a:pt x="5327" y="4399"/>
                </a:lnTo>
                <a:lnTo>
                  <a:pt x="5363" y="4381"/>
                </a:lnTo>
                <a:lnTo>
                  <a:pt x="5397" y="4361"/>
                </a:lnTo>
                <a:lnTo>
                  <a:pt x="5429" y="4340"/>
                </a:lnTo>
                <a:lnTo>
                  <a:pt x="5461" y="4317"/>
                </a:lnTo>
                <a:lnTo>
                  <a:pt x="5492" y="4294"/>
                </a:lnTo>
                <a:lnTo>
                  <a:pt x="5521" y="4268"/>
                </a:lnTo>
                <a:lnTo>
                  <a:pt x="5550" y="4241"/>
                </a:lnTo>
                <a:lnTo>
                  <a:pt x="5577" y="4212"/>
                </a:lnTo>
                <a:lnTo>
                  <a:pt x="5603" y="4183"/>
                </a:lnTo>
                <a:lnTo>
                  <a:pt x="5626" y="4152"/>
                </a:lnTo>
                <a:lnTo>
                  <a:pt x="5649" y="4120"/>
                </a:lnTo>
                <a:lnTo>
                  <a:pt x="5670" y="4088"/>
                </a:lnTo>
                <a:lnTo>
                  <a:pt x="5689" y="4054"/>
                </a:lnTo>
                <a:lnTo>
                  <a:pt x="5708" y="4018"/>
                </a:lnTo>
                <a:lnTo>
                  <a:pt x="5724" y="3982"/>
                </a:lnTo>
                <a:lnTo>
                  <a:pt x="5739" y="3945"/>
                </a:lnTo>
                <a:lnTo>
                  <a:pt x="5752" y="3908"/>
                </a:lnTo>
                <a:lnTo>
                  <a:pt x="5762" y="3869"/>
                </a:lnTo>
                <a:lnTo>
                  <a:pt x="5772" y="3830"/>
                </a:lnTo>
                <a:lnTo>
                  <a:pt x="5778" y="3789"/>
                </a:lnTo>
                <a:lnTo>
                  <a:pt x="5784" y="3748"/>
                </a:lnTo>
                <a:lnTo>
                  <a:pt x="5787" y="3707"/>
                </a:lnTo>
                <a:lnTo>
                  <a:pt x="5788" y="3666"/>
                </a:lnTo>
                <a:lnTo>
                  <a:pt x="5787" y="3624"/>
                </a:lnTo>
                <a:lnTo>
                  <a:pt x="5784" y="3582"/>
                </a:lnTo>
                <a:lnTo>
                  <a:pt x="5778" y="3541"/>
                </a:lnTo>
                <a:lnTo>
                  <a:pt x="5772" y="3502"/>
                </a:lnTo>
                <a:lnTo>
                  <a:pt x="5762" y="3462"/>
                </a:lnTo>
                <a:lnTo>
                  <a:pt x="5752" y="3423"/>
                </a:lnTo>
                <a:lnTo>
                  <a:pt x="5739" y="3386"/>
                </a:lnTo>
                <a:lnTo>
                  <a:pt x="5724" y="3348"/>
                </a:lnTo>
                <a:lnTo>
                  <a:pt x="5708" y="3313"/>
                </a:lnTo>
                <a:lnTo>
                  <a:pt x="5689" y="3278"/>
                </a:lnTo>
                <a:lnTo>
                  <a:pt x="5670" y="3243"/>
                </a:lnTo>
                <a:lnTo>
                  <a:pt x="5649" y="3210"/>
                </a:lnTo>
                <a:lnTo>
                  <a:pt x="5626" y="3179"/>
                </a:lnTo>
                <a:lnTo>
                  <a:pt x="5603" y="3148"/>
                </a:lnTo>
                <a:lnTo>
                  <a:pt x="5577" y="3118"/>
                </a:lnTo>
                <a:lnTo>
                  <a:pt x="5550" y="3090"/>
                </a:lnTo>
                <a:lnTo>
                  <a:pt x="5548" y="3088"/>
                </a:lnTo>
                <a:close/>
                <a:moveTo>
                  <a:pt x="4398" y="4239"/>
                </a:moveTo>
                <a:lnTo>
                  <a:pt x="5217" y="2889"/>
                </a:lnTo>
                <a:lnTo>
                  <a:pt x="5188" y="2880"/>
                </a:lnTo>
                <a:lnTo>
                  <a:pt x="5159" y="2873"/>
                </a:lnTo>
                <a:lnTo>
                  <a:pt x="5129" y="2866"/>
                </a:lnTo>
                <a:lnTo>
                  <a:pt x="5099" y="2861"/>
                </a:lnTo>
                <a:lnTo>
                  <a:pt x="5068" y="2858"/>
                </a:lnTo>
                <a:lnTo>
                  <a:pt x="5037" y="2854"/>
                </a:lnTo>
                <a:lnTo>
                  <a:pt x="5006" y="2852"/>
                </a:lnTo>
                <a:lnTo>
                  <a:pt x="4975" y="2852"/>
                </a:lnTo>
                <a:lnTo>
                  <a:pt x="4933" y="2853"/>
                </a:lnTo>
                <a:lnTo>
                  <a:pt x="4891" y="2855"/>
                </a:lnTo>
                <a:lnTo>
                  <a:pt x="4850" y="2861"/>
                </a:lnTo>
                <a:lnTo>
                  <a:pt x="4811" y="2868"/>
                </a:lnTo>
                <a:lnTo>
                  <a:pt x="4771" y="2877"/>
                </a:lnTo>
                <a:lnTo>
                  <a:pt x="4732" y="2889"/>
                </a:lnTo>
                <a:lnTo>
                  <a:pt x="4695" y="2902"/>
                </a:lnTo>
                <a:lnTo>
                  <a:pt x="4657" y="2915"/>
                </a:lnTo>
                <a:lnTo>
                  <a:pt x="4622" y="2932"/>
                </a:lnTo>
                <a:lnTo>
                  <a:pt x="4587" y="2950"/>
                </a:lnTo>
                <a:lnTo>
                  <a:pt x="4552" y="2969"/>
                </a:lnTo>
                <a:lnTo>
                  <a:pt x="4519" y="2990"/>
                </a:lnTo>
                <a:lnTo>
                  <a:pt x="4487" y="3013"/>
                </a:lnTo>
                <a:lnTo>
                  <a:pt x="4457" y="3038"/>
                </a:lnTo>
                <a:lnTo>
                  <a:pt x="4427" y="3063"/>
                </a:lnTo>
                <a:lnTo>
                  <a:pt x="4399" y="3090"/>
                </a:lnTo>
                <a:lnTo>
                  <a:pt x="4372" y="3118"/>
                </a:lnTo>
                <a:lnTo>
                  <a:pt x="4347" y="3148"/>
                </a:lnTo>
                <a:lnTo>
                  <a:pt x="4322" y="3179"/>
                </a:lnTo>
                <a:lnTo>
                  <a:pt x="4299" y="3210"/>
                </a:lnTo>
                <a:lnTo>
                  <a:pt x="4278" y="3243"/>
                </a:lnTo>
                <a:lnTo>
                  <a:pt x="4259" y="3278"/>
                </a:lnTo>
                <a:lnTo>
                  <a:pt x="4240" y="3313"/>
                </a:lnTo>
                <a:lnTo>
                  <a:pt x="4224" y="3348"/>
                </a:lnTo>
                <a:lnTo>
                  <a:pt x="4210" y="3386"/>
                </a:lnTo>
                <a:lnTo>
                  <a:pt x="4198" y="3423"/>
                </a:lnTo>
                <a:lnTo>
                  <a:pt x="4186" y="3462"/>
                </a:lnTo>
                <a:lnTo>
                  <a:pt x="4177" y="3502"/>
                </a:lnTo>
                <a:lnTo>
                  <a:pt x="4170" y="3541"/>
                </a:lnTo>
                <a:lnTo>
                  <a:pt x="4164" y="3582"/>
                </a:lnTo>
                <a:lnTo>
                  <a:pt x="4162" y="3624"/>
                </a:lnTo>
                <a:lnTo>
                  <a:pt x="4161" y="3666"/>
                </a:lnTo>
                <a:lnTo>
                  <a:pt x="4162" y="3707"/>
                </a:lnTo>
                <a:lnTo>
                  <a:pt x="4164" y="3748"/>
                </a:lnTo>
                <a:lnTo>
                  <a:pt x="4170" y="3789"/>
                </a:lnTo>
                <a:lnTo>
                  <a:pt x="4177" y="3829"/>
                </a:lnTo>
                <a:lnTo>
                  <a:pt x="4186" y="3868"/>
                </a:lnTo>
                <a:lnTo>
                  <a:pt x="4197" y="3907"/>
                </a:lnTo>
                <a:lnTo>
                  <a:pt x="4209" y="3944"/>
                </a:lnTo>
                <a:lnTo>
                  <a:pt x="4224" y="3982"/>
                </a:lnTo>
                <a:lnTo>
                  <a:pt x="4240" y="4017"/>
                </a:lnTo>
                <a:lnTo>
                  <a:pt x="4259" y="4053"/>
                </a:lnTo>
                <a:lnTo>
                  <a:pt x="4278" y="4087"/>
                </a:lnTo>
                <a:lnTo>
                  <a:pt x="4298" y="4119"/>
                </a:lnTo>
                <a:lnTo>
                  <a:pt x="4321" y="4151"/>
                </a:lnTo>
                <a:lnTo>
                  <a:pt x="4346" y="4182"/>
                </a:lnTo>
                <a:lnTo>
                  <a:pt x="4371" y="4211"/>
                </a:lnTo>
                <a:lnTo>
                  <a:pt x="4398" y="4239"/>
                </a:lnTo>
                <a:close/>
                <a:moveTo>
                  <a:pt x="3365" y="684"/>
                </a:moveTo>
                <a:lnTo>
                  <a:pt x="3603" y="684"/>
                </a:lnTo>
                <a:lnTo>
                  <a:pt x="3603" y="3680"/>
                </a:lnTo>
                <a:lnTo>
                  <a:pt x="3365" y="3680"/>
                </a:lnTo>
                <a:lnTo>
                  <a:pt x="3365" y="684"/>
                </a:lnTo>
                <a:close/>
                <a:moveTo>
                  <a:pt x="2103" y="1731"/>
                </a:moveTo>
                <a:lnTo>
                  <a:pt x="2958" y="1069"/>
                </a:lnTo>
                <a:lnTo>
                  <a:pt x="2975" y="1054"/>
                </a:lnTo>
                <a:lnTo>
                  <a:pt x="2991" y="1038"/>
                </a:lnTo>
                <a:lnTo>
                  <a:pt x="3004" y="1021"/>
                </a:lnTo>
                <a:lnTo>
                  <a:pt x="3016" y="1002"/>
                </a:lnTo>
                <a:lnTo>
                  <a:pt x="3025" y="983"/>
                </a:lnTo>
                <a:lnTo>
                  <a:pt x="3033" y="963"/>
                </a:lnTo>
                <a:lnTo>
                  <a:pt x="3039" y="942"/>
                </a:lnTo>
                <a:lnTo>
                  <a:pt x="3042" y="921"/>
                </a:lnTo>
                <a:lnTo>
                  <a:pt x="3044" y="901"/>
                </a:lnTo>
                <a:lnTo>
                  <a:pt x="3043" y="879"/>
                </a:lnTo>
                <a:lnTo>
                  <a:pt x="3041" y="858"/>
                </a:lnTo>
                <a:lnTo>
                  <a:pt x="3037" y="836"/>
                </a:lnTo>
                <a:lnTo>
                  <a:pt x="3031" y="816"/>
                </a:lnTo>
                <a:lnTo>
                  <a:pt x="3022" y="796"/>
                </a:lnTo>
                <a:lnTo>
                  <a:pt x="3011" y="776"/>
                </a:lnTo>
                <a:lnTo>
                  <a:pt x="2998" y="757"/>
                </a:lnTo>
                <a:lnTo>
                  <a:pt x="2983" y="740"/>
                </a:lnTo>
                <a:lnTo>
                  <a:pt x="2967" y="725"/>
                </a:lnTo>
                <a:lnTo>
                  <a:pt x="2950" y="711"/>
                </a:lnTo>
                <a:lnTo>
                  <a:pt x="2931" y="700"/>
                </a:lnTo>
                <a:lnTo>
                  <a:pt x="2912" y="691"/>
                </a:lnTo>
                <a:lnTo>
                  <a:pt x="2892" y="683"/>
                </a:lnTo>
                <a:lnTo>
                  <a:pt x="2872" y="677"/>
                </a:lnTo>
                <a:lnTo>
                  <a:pt x="2851" y="673"/>
                </a:lnTo>
                <a:lnTo>
                  <a:pt x="2829" y="671"/>
                </a:lnTo>
                <a:lnTo>
                  <a:pt x="2808" y="671"/>
                </a:lnTo>
                <a:lnTo>
                  <a:pt x="2786" y="674"/>
                </a:lnTo>
                <a:lnTo>
                  <a:pt x="2766" y="679"/>
                </a:lnTo>
                <a:lnTo>
                  <a:pt x="2744" y="685"/>
                </a:lnTo>
                <a:lnTo>
                  <a:pt x="2725" y="694"/>
                </a:lnTo>
                <a:lnTo>
                  <a:pt x="2705" y="704"/>
                </a:lnTo>
                <a:lnTo>
                  <a:pt x="2687" y="717"/>
                </a:lnTo>
                <a:lnTo>
                  <a:pt x="1831" y="1380"/>
                </a:lnTo>
                <a:lnTo>
                  <a:pt x="1813" y="1395"/>
                </a:lnTo>
                <a:lnTo>
                  <a:pt x="1798" y="1411"/>
                </a:lnTo>
                <a:lnTo>
                  <a:pt x="1785" y="1428"/>
                </a:lnTo>
                <a:lnTo>
                  <a:pt x="1774" y="1446"/>
                </a:lnTo>
                <a:lnTo>
                  <a:pt x="1764" y="1465"/>
                </a:lnTo>
                <a:lnTo>
                  <a:pt x="1756" y="1486"/>
                </a:lnTo>
                <a:lnTo>
                  <a:pt x="1750" y="1506"/>
                </a:lnTo>
                <a:lnTo>
                  <a:pt x="1747" y="1526"/>
                </a:lnTo>
                <a:lnTo>
                  <a:pt x="1745" y="1548"/>
                </a:lnTo>
                <a:lnTo>
                  <a:pt x="1745" y="1569"/>
                </a:lnTo>
                <a:lnTo>
                  <a:pt x="1748" y="1591"/>
                </a:lnTo>
                <a:lnTo>
                  <a:pt x="1752" y="1612"/>
                </a:lnTo>
                <a:lnTo>
                  <a:pt x="1758" y="1633"/>
                </a:lnTo>
                <a:lnTo>
                  <a:pt x="1767" y="1653"/>
                </a:lnTo>
                <a:lnTo>
                  <a:pt x="1778" y="1672"/>
                </a:lnTo>
                <a:lnTo>
                  <a:pt x="1791" y="1690"/>
                </a:lnTo>
                <a:lnTo>
                  <a:pt x="1806" y="1709"/>
                </a:lnTo>
                <a:lnTo>
                  <a:pt x="1822" y="1724"/>
                </a:lnTo>
                <a:lnTo>
                  <a:pt x="1839" y="1737"/>
                </a:lnTo>
                <a:lnTo>
                  <a:pt x="1857" y="1748"/>
                </a:lnTo>
                <a:lnTo>
                  <a:pt x="1876" y="1758"/>
                </a:lnTo>
                <a:lnTo>
                  <a:pt x="1897" y="1765"/>
                </a:lnTo>
                <a:lnTo>
                  <a:pt x="1917" y="1772"/>
                </a:lnTo>
                <a:lnTo>
                  <a:pt x="1939" y="1775"/>
                </a:lnTo>
                <a:lnTo>
                  <a:pt x="1960" y="1777"/>
                </a:lnTo>
                <a:lnTo>
                  <a:pt x="1981" y="1776"/>
                </a:lnTo>
                <a:lnTo>
                  <a:pt x="2002" y="1774"/>
                </a:lnTo>
                <a:lnTo>
                  <a:pt x="2023" y="1770"/>
                </a:lnTo>
                <a:lnTo>
                  <a:pt x="2044" y="1763"/>
                </a:lnTo>
                <a:lnTo>
                  <a:pt x="2064" y="1755"/>
                </a:lnTo>
                <a:lnTo>
                  <a:pt x="2083" y="1744"/>
                </a:lnTo>
                <a:lnTo>
                  <a:pt x="2103" y="1731"/>
                </a:lnTo>
                <a:close/>
                <a:moveTo>
                  <a:pt x="1456" y="2739"/>
                </a:moveTo>
                <a:lnTo>
                  <a:pt x="1456" y="1580"/>
                </a:lnTo>
                <a:lnTo>
                  <a:pt x="672" y="1580"/>
                </a:lnTo>
                <a:lnTo>
                  <a:pt x="649" y="1581"/>
                </a:lnTo>
                <a:lnTo>
                  <a:pt x="629" y="1583"/>
                </a:lnTo>
                <a:lnTo>
                  <a:pt x="609" y="1589"/>
                </a:lnTo>
                <a:lnTo>
                  <a:pt x="588" y="1595"/>
                </a:lnTo>
                <a:lnTo>
                  <a:pt x="570" y="1604"/>
                </a:lnTo>
                <a:lnTo>
                  <a:pt x="552" y="1613"/>
                </a:lnTo>
                <a:lnTo>
                  <a:pt x="536" y="1625"/>
                </a:lnTo>
                <a:lnTo>
                  <a:pt x="520" y="1638"/>
                </a:lnTo>
                <a:lnTo>
                  <a:pt x="511" y="1647"/>
                </a:lnTo>
                <a:lnTo>
                  <a:pt x="497" y="1663"/>
                </a:lnTo>
                <a:lnTo>
                  <a:pt x="483" y="1680"/>
                </a:lnTo>
                <a:lnTo>
                  <a:pt x="472" y="1699"/>
                </a:lnTo>
                <a:lnTo>
                  <a:pt x="463" y="1718"/>
                </a:lnTo>
                <a:lnTo>
                  <a:pt x="455" y="1739"/>
                </a:lnTo>
                <a:lnTo>
                  <a:pt x="449" y="1761"/>
                </a:lnTo>
                <a:lnTo>
                  <a:pt x="446" y="1784"/>
                </a:lnTo>
                <a:lnTo>
                  <a:pt x="445" y="1806"/>
                </a:lnTo>
                <a:lnTo>
                  <a:pt x="445" y="2512"/>
                </a:lnTo>
                <a:lnTo>
                  <a:pt x="446" y="2535"/>
                </a:lnTo>
                <a:lnTo>
                  <a:pt x="449" y="2558"/>
                </a:lnTo>
                <a:lnTo>
                  <a:pt x="455" y="2579"/>
                </a:lnTo>
                <a:lnTo>
                  <a:pt x="463" y="2600"/>
                </a:lnTo>
                <a:lnTo>
                  <a:pt x="472" y="2620"/>
                </a:lnTo>
                <a:lnTo>
                  <a:pt x="483" y="2639"/>
                </a:lnTo>
                <a:lnTo>
                  <a:pt x="497" y="2656"/>
                </a:lnTo>
                <a:lnTo>
                  <a:pt x="511" y="2672"/>
                </a:lnTo>
                <a:lnTo>
                  <a:pt x="527" y="2687"/>
                </a:lnTo>
                <a:lnTo>
                  <a:pt x="545" y="2700"/>
                </a:lnTo>
                <a:lnTo>
                  <a:pt x="564" y="2712"/>
                </a:lnTo>
                <a:lnTo>
                  <a:pt x="584" y="2721"/>
                </a:lnTo>
                <a:lnTo>
                  <a:pt x="604" y="2729"/>
                </a:lnTo>
                <a:lnTo>
                  <a:pt x="626" y="2734"/>
                </a:lnTo>
                <a:lnTo>
                  <a:pt x="648" y="2738"/>
                </a:lnTo>
                <a:lnTo>
                  <a:pt x="672" y="2739"/>
                </a:lnTo>
                <a:lnTo>
                  <a:pt x="1456" y="2739"/>
                </a:lnTo>
                <a:close/>
              </a:path>
            </a:pathLst>
          </a:custGeom>
          <a:solidFill>
            <a:srgbClr val="C90000"/>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mn-cs"/>
            </a:endParaRPr>
          </a:p>
        </p:txBody>
      </p:sp>
      <p:sp>
        <p:nvSpPr>
          <p:cNvPr id="79" name="KSO_Shape"/>
          <p:cNvSpPr/>
          <p:nvPr/>
        </p:nvSpPr>
        <p:spPr bwMode="auto">
          <a:xfrm>
            <a:off x="7115941" y="1419546"/>
            <a:ext cx="525145" cy="328930"/>
          </a:xfrm>
          <a:custGeom>
            <a:avLst/>
            <a:gdLst>
              <a:gd name="T0" fmla="*/ 2147483646 w 257"/>
              <a:gd name="T1" fmla="*/ 2147483646 h 191"/>
              <a:gd name="T2" fmla="*/ 2147483646 w 257"/>
              <a:gd name="T3" fmla="*/ 2147483646 h 191"/>
              <a:gd name="T4" fmla="*/ 2147483646 w 257"/>
              <a:gd name="T5" fmla="*/ 2147483646 h 191"/>
              <a:gd name="T6" fmla="*/ 2147483646 w 257"/>
              <a:gd name="T7" fmla="*/ 2147483646 h 191"/>
              <a:gd name="T8" fmla="*/ 2147483646 w 257"/>
              <a:gd name="T9" fmla="*/ 2147483646 h 191"/>
              <a:gd name="T10" fmla="*/ 2147483646 w 257"/>
              <a:gd name="T11" fmla="*/ 2147483646 h 191"/>
              <a:gd name="T12" fmla="*/ 2147483646 w 257"/>
              <a:gd name="T13" fmla="*/ 2147483646 h 191"/>
              <a:gd name="T14" fmla="*/ 2147483646 w 257"/>
              <a:gd name="T15" fmla="*/ 2147483646 h 191"/>
              <a:gd name="T16" fmla="*/ 2147483646 w 257"/>
              <a:gd name="T17" fmla="*/ 2147483646 h 191"/>
              <a:gd name="T18" fmla="*/ 2147483646 w 257"/>
              <a:gd name="T19" fmla="*/ 2147483646 h 191"/>
              <a:gd name="T20" fmla="*/ 2147483646 w 257"/>
              <a:gd name="T21" fmla="*/ 2147483646 h 191"/>
              <a:gd name="T22" fmla="*/ 2147483646 w 257"/>
              <a:gd name="T23" fmla="*/ 2147483646 h 191"/>
              <a:gd name="T24" fmla="*/ 2147483646 w 257"/>
              <a:gd name="T25" fmla="*/ 2147483646 h 191"/>
              <a:gd name="T26" fmla="*/ 2147483646 w 257"/>
              <a:gd name="T27" fmla="*/ 2147483646 h 191"/>
              <a:gd name="T28" fmla="*/ 2147483646 w 257"/>
              <a:gd name="T29" fmla="*/ 2147483646 h 191"/>
              <a:gd name="T30" fmla="*/ 2147483646 w 257"/>
              <a:gd name="T31" fmla="*/ 2147483646 h 191"/>
              <a:gd name="T32" fmla="*/ 2147483646 w 257"/>
              <a:gd name="T33" fmla="*/ 2147483646 h 191"/>
              <a:gd name="T34" fmla="*/ 2147483646 w 257"/>
              <a:gd name="T35" fmla="*/ 2147483646 h 191"/>
              <a:gd name="T36" fmla="*/ 2147483646 w 257"/>
              <a:gd name="T37" fmla="*/ 2147483646 h 191"/>
              <a:gd name="T38" fmla="*/ 2147483646 w 257"/>
              <a:gd name="T39" fmla="*/ 2147483646 h 191"/>
              <a:gd name="T40" fmla="*/ 2147483646 w 257"/>
              <a:gd name="T41" fmla="*/ 2147483646 h 191"/>
              <a:gd name="T42" fmla="*/ 2147483646 w 257"/>
              <a:gd name="T43" fmla="*/ 2147483646 h 191"/>
              <a:gd name="T44" fmla="*/ 2147483646 w 257"/>
              <a:gd name="T45" fmla="*/ 2147483646 h 191"/>
              <a:gd name="T46" fmla="*/ 2147483646 w 257"/>
              <a:gd name="T47" fmla="*/ 2147483646 h 191"/>
              <a:gd name="T48" fmla="*/ 2147483646 w 257"/>
              <a:gd name="T49" fmla="*/ 2147483646 h 191"/>
              <a:gd name="T50" fmla="*/ 2147483646 w 257"/>
              <a:gd name="T51" fmla="*/ 2147483646 h 191"/>
              <a:gd name="T52" fmla="*/ 2147483646 w 257"/>
              <a:gd name="T53" fmla="*/ 2147483646 h 191"/>
              <a:gd name="T54" fmla="*/ 2147483646 w 257"/>
              <a:gd name="T55" fmla="*/ 2147483646 h 191"/>
              <a:gd name="T56" fmla="*/ 2147483646 w 257"/>
              <a:gd name="T57" fmla="*/ 2147483646 h 191"/>
              <a:gd name="T58" fmla="*/ 2147483646 w 257"/>
              <a:gd name="T59" fmla="*/ 2147483646 h 191"/>
              <a:gd name="T60" fmla="*/ 2147483646 w 257"/>
              <a:gd name="T61" fmla="*/ 2147483646 h 191"/>
              <a:gd name="T62" fmla="*/ 2147483646 w 257"/>
              <a:gd name="T63" fmla="*/ 2147483646 h 191"/>
              <a:gd name="T64" fmla="*/ 2147483646 w 257"/>
              <a:gd name="T65" fmla="*/ 2147483646 h 191"/>
              <a:gd name="T66" fmla="*/ 2147483646 w 257"/>
              <a:gd name="T67" fmla="*/ 2147483646 h 191"/>
              <a:gd name="T68" fmla="*/ 2147483646 w 257"/>
              <a:gd name="T69" fmla="*/ 2147483646 h 191"/>
              <a:gd name="T70" fmla="*/ 2147483646 w 257"/>
              <a:gd name="T71" fmla="*/ 2147483646 h 191"/>
              <a:gd name="T72" fmla="*/ 2147483646 w 257"/>
              <a:gd name="T73" fmla="*/ 2147483646 h 191"/>
              <a:gd name="T74" fmla="*/ 2147483646 w 257"/>
              <a:gd name="T75" fmla="*/ 2147483646 h 191"/>
              <a:gd name="T76" fmla="*/ 2147483646 w 257"/>
              <a:gd name="T77" fmla="*/ 2147483646 h 191"/>
              <a:gd name="T78" fmla="*/ 2147483646 w 257"/>
              <a:gd name="T79" fmla="*/ 2147483646 h 191"/>
              <a:gd name="T80" fmla="*/ 2147483646 w 257"/>
              <a:gd name="T81" fmla="*/ 2147483646 h 191"/>
              <a:gd name="T82" fmla="*/ 2147483646 w 257"/>
              <a:gd name="T83" fmla="*/ 2147483646 h 191"/>
              <a:gd name="T84" fmla="*/ 2147483646 w 257"/>
              <a:gd name="T85" fmla="*/ 2147483646 h 191"/>
              <a:gd name="T86" fmla="*/ 2147483646 w 257"/>
              <a:gd name="T87" fmla="*/ 2147483646 h 191"/>
              <a:gd name="T88" fmla="*/ 2147483646 w 257"/>
              <a:gd name="T89" fmla="*/ 2147483646 h 191"/>
              <a:gd name="T90" fmla="*/ 2147483646 w 257"/>
              <a:gd name="T91" fmla="*/ 2147483646 h 191"/>
              <a:gd name="T92" fmla="*/ 2147483646 w 257"/>
              <a:gd name="T93" fmla="*/ 2147483646 h 191"/>
              <a:gd name="T94" fmla="*/ 2147483646 w 257"/>
              <a:gd name="T95" fmla="*/ 2147483646 h 191"/>
              <a:gd name="T96" fmla="*/ 2147483646 w 257"/>
              <a:gd name="T97" fmla="*/ 2147483646 h 191"/>
              <a:gd name="T98" fmla="*/ 2147483646 w 257"/>
              <a:gd name="T99" fmla="*/ 2147483646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rgbClr val="C90000"/>
          </a:solidFill>
          <a:ln>
            <a:noFill/>
          </a:ln>
        </p:spPr>
        <p:txBody>
          <a:bodyPr lIns="68580" tIns="34290" rIns="68580" bIns="54000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mn-cs"/>
            </a:endParaRPr>
          </a:p>
        </p:txBody>
      </p:sp>
      <p:sp>
        <p:nvSpPr>
          <p:cNvPr id="54" name="矩形 53"/>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1"/>
          <p:cNvSpPr>
            <a:spLocks noChangeArrowheads="1"/>
          </p:cNvSpPr>
          <p:nvPr/>
        </p:nvSpPr>
        <p:spPr bwMode="auto">
          <a:xfrm>
            <a:off x="432918" y="1833439"/>
            <a:ext cx="4178300"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285750" indent="-285750">
              <a:lnSpc>
                <a:spcPct val="150000"/>
              </a:lnSpc>
              <a:spcBef>
                <a:spcPct val="0"/>
              </a:spcBef>
              <a:buFont typeface="Wingdings" panose="05000000000000000000" pitchFamily="2" charset="2"/>
              <a:buChar char="Ø"/>
            </a:pPr>
            <a:r>
              <a:rPr lang="zh-CN" altLang="en-US" sz="1800" dirty="0">
                <a:latin typeface="微软雅黑" panose="020B0503020204020204" charset="-122"/>
                <a:ea typeface="微软雅黑" panose="020B0503020204020204" charset="-122"/>
              </a:rPr>
              <a:t>实习生非公司正式员工，不能完全享受公司正式员工待遇。</a:t>
            </a:r>
          </a:p>
          <a:p>
            <a:pPr marL="285750" indent="-285750">
              <a:lnSpc>
                <a:spcPct val="150000"/>
              </a:lnSpc>
              <a:spcBef>
                <a:spcPct val="0"/>
              </a:spcBef>
              <a:buFont typeface="Wingdings" panose="05000000000000000000" pitchFamily="2" charset="2"/>
              <a:buChar char="Ø"/>
            </a:pPr>
            <a:r>
              <a:rPr lang="zh-CN" altLang="en-US" sz="1800" dirty="0">
                <a:latin typeface="微软雅黑" panose="020B0503020204020204" charset="-122"/>
                <a:ea typeface="微软雅黑" panose="020B0503020204020204" charset="-122"/>
              </a:rPr>
              <a:t>实习岗位是员工从事临时性工作的岗位，属学习性质，不完全承担岗位责任，必须有具体明确的引导人。</a:t>
            </a:r>
            <a:endParaRPr lang="en-US" altLang="zh-CN" sz="1800" dirty="0">
              <a:latin typeface="微软雅黑" panose="020B0503020204020204" charset="-122"/>
              <a:ea typeface="微软雅黑" panose="020B0503020204020204" charset="-122"/>
            </a:endParaRPr>
          </a:p>
          <a:p>
            <a:pPr marL="285750" indent="-285750">
              <a:lnSpc>
                <a:spcPct val="150000"/>
              </a:lnSpc>
              <a:spcBef>
                <a:spcPct val="0"/>
              </a:spcBef>
              <a:buFont typeface="Wingdings" panose="05000000000000000000" pitchFamily="2" charset="2"/>
              <a:buChar char="Ø"/>
            </a:pPr>
            <a:r>
              <a:rPr lang="zh-CN" altLang="en-US" sz="1800" dirty="0">
                <a:latin typeface="微软雅黑" panose="020B0503020204020204" charset="-122"/>
                <a:ea typeface="微软雅黑" panose="020B0503020204020204" charset="-122"/>
              </a:rPr>
              <a:t>引导人对实习岗位承担全部责任。</a:t>
            </a:r>
          </a:p>
          <a:p>
            <a:pPr marL="285750" indent="-285750">
              <a:lnSpc>
                <a:spcPct val="150000"/>
              </a:lnSpc>
              <a:spcBef>
                <a:spcPct val="0"/>
              </a:spcBef>
              <a:buFont typeface="Wingdings" panose="05000000000000000000" pitchFamily="2" charset="2"/>
              <a:buChar char="Ø"/>
            </a:pPr>
            <a:r>
              <a:rPr lang="zh-CN" altLang="en-US" sz="1800" dirty="0">
                <a:solidFill>
                  <a:srgbClr val="C90000"/>
                </a:solidFill>
                <a:latin typeface="微软雅黑" panose="020B0503020204020204" charset="-122"/>
                <a:ea typeface="微软雅黑" panose="020B0503020204020204" charset="-122"/>
              </a:rPr>
              <a:t>实习生实习期超过一个月的</a:t>
            </a:r>
            <a:r>
              <a:rPr lang="en-US" altLang="zh-CN" sz="1800" dirty="0">
                <a:solidFill>
                  <a:srgbClr val="C90000"/>
                </a:solidFill>
                <a:latin typeface="微软雅黑" panose="020B0503020204020204" charset="-122"/>
                <a:ea typeface="微软雅黑" panose="020B0503020204020204" charset="-122"/>
              </a:rPr>
              <a:t>,</a:t>
            </a:r>
            <a:r>
              <a:rPr lang="zh-CN" altLang="en-US" sz="1800" dirty="0">
                <a:solidFill>
                  <a:srgbClr val="C90000"/>
                </a:solidFill>
                <a:latin typeface="微软雅黑" panose="020B0503020204020204" charset="-122"/>
                <a:ea typeface="微软雅黑" panose="020B0503020204020204" charset="-122"/>
              </a:rPr>
              <a:t>在实习开始之前都须按正式员工之入职程序办理相关手续。</a:t>
            </a:r>
          </a:p>
        </p:txBody>
      </p:sp>
      <p:sp>
        <p:nvSpPr>
          <p:cNvPr id="62" name="矩形 4"/>
          <p:cNvSpPr>
            <a:spLocks noChangeArrowheads="1"/>
          </p:cNvSpPr>
          <p:nvPr/>
        </p:nvSpPr>
        <p:spPr bwMode="auto">
          <a:xfrm>
            <a:off x="6854516" y="1849381"/>
            <a:ext cx="486813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285750" indent="-285750">
              <a:lnSpc>
                <a:spcPct val="150000"/>
              </a:lnSpc>
              <a:spcBef>
                <a:spcPct val="0"/>
              </a:spcBef>
              <a:buFont typeface="Wingdings" panose="05000000000000000000" pitchFamily="2" charset="2"/>
              <a:buChar char="p"/>
            </a:pPr>
            <a:r>
              <a:rPr lang="zh-CN" altLang="en-US" sz="1800" dirty="0">
                <a:latin typeface="微软雅黑" panose="020B0503020204020204" charset="-122"/>
                <a:ea typeface="微软雅黑" panose="020B0503020204020204" charset="-122"/>
              </a:rPr>
              <a:t>新员工入职根据劳动合同期限长短决定试用期</a:t>
            </a:r>
            <a:r>
              <a:rPr lang="en-US" altLang="zh-CN" sz="1800" dirty="0">
                <a:latin typeface="微软雅黑" panose="020B0503020204020204" charset="-122"/>
                <a:ea typeface="微软雅黑" panose="020B0503020204020204" charset="-122"/>
              </a:rPr>
              <a:t>: </a:t>
            </a:r>
            <a:r>
              <a:rPr lang="zh-CN" altLang="en-US" sz="1800" dirty="0">
                <a:latin typeface="微软雅黑" panose="020B0503020204020204" charset="-122"/>
                <a:ea typeface="微软雅黑" panose="020B0503020204020204" charset="-122"/>
              </a:rPr>
              <a:t>劳动合同期限三个月以上不满一年的，试用期不超过一个月；劳动合同期限一年以上不满三年的，试用期不超过二个月；三年以上固定期限（含三年）和无固定期限的劳动合同，试用期不超过六个月。</a:t>
            </a:r>
          </a:p>
          <a:p>
            <a:pPr marL="285750" indent="-285750">
              <a:lnSpc>
                <a:spcPct val="150000"/>
              </a:lnSpc>
              <a:spcBef>
                <a:spcPct val="0"/>
              </a:spcBef>
              <a:buFont typeface="Wingdings" panose="05000000000000000000" pitchFamily="2" charset="2"/>
              <a:buChar char="p"/>
            </a:pPr>
            <a:r>
              <a:rPr lang="zh-CN" altLang="en-US" sz="1800" dirty="0">
                <a:latin typeface="微软雅黑" panose="020B0503020204020204" charset="-122"/>
                <a:ea typeface="微软雅黑" panose="020B0503020204020204" charset="-122"/>
              </a:rPr>
              <a:t>试用期内，双方均有权解除劳动合同关系，员工一方需提前</a:t>
            </a:r>
            <a:r>
              <a:rPr lang="en-US" altLang="zh-CN" sz="1800" dirty="0">
                <a:latin typeface="微软雅黑" panose="020B0503020204020204" charset="-122"/>
                <a:ea typeface="微软雅黑" panose="020B0503020204020204" charset="-122"/>
              </a:rPr>
              <a:t>3</a:t>
            </a:r>
            <a:r>
              <a:rPr lang="zh-CN" altLang="en-US" sz="1800" dirty="0">
                <a:latin typeface="微软雅黑" panose="020B0503020204020204" charset="-122"/>
                <a:ea typeface="微软雅黑" panose="020B0503020204020204" charset="-122"/>
              </a:rPr>
              <a:t>天以书面形式通知单位；</a:t>
            </a:r>
          </a:p>
          <a:p>
            <a:pPr marL="285750" indent="-285750">
              <a:lnSpc>
                <a:spcPct val="150000"/>
              </a:lnSpc>
              <a:spcBef>
                <a:spcPct val="0"/>
              </a:spcBef>
              <a:buFont typeface="Wingdings" panose="05000000000000000000" pitchFamily="2" charset="2"/>
              <a:buChar char="p"/>
            </a:pPr>
            <a:r>
              <a:rPr lang="zh-CN" altLang="en-US" sz="1800" dirty="0">
                <a:latin typeface="微软雅黑" panose="020B0503020204020204" charset="-122"/>
                <a:ea typeface="微软雅黑" panose="020B0503020204020204" charset="-122"/>
              </a:rPr>
              <a:t>试用期内员工被证明不符合录用条件，用人单位可以立即与其解除劳动合同。</a:t>
            </a:r>
          </a:p>
        </p:txBody>
      </p:sp>
      <p:sp>
        <p:nvSpPr>
          <p:cNvPr id="4" name="文本框 3"/>
          <p:cNvSpPr txBox="1"/>
          <p:nvPr/>
        </p:nvSpPr>
        <p:spPr>
          <a:xfrm>
            <a:off x="1284274" y="1336660"/>
            <a:ext cx="2898431" cy="461665"/>
          </a:xfrm>
          <a:prstGeom prst="rect">
            <a:avLst/>
          </a:prstGeom>
          <a:noFill/>
        </p:spPr>
        <p:txBody>
          <a:bodyPr wrap="square" rtlCol="0">
            <a:spAutoFit/>
          </a:bodyPr>
          <a:lstStyle/>
          <a:p>
            <a:r>
              <a:rPr lang="zh-CN" altLang="en-US" sz="2400" dirty="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rPr>
              <a:t>实习期</a:t>
            </a:r>
          </a:p>
        </p:txBody>
      </p:sp>
      <p:sp>
        <p:nvSpPr>
          <p:cNvPr id="64" name="文本框 63"/>
          <p:cNvSpPr txBox="1"/>
          <p:nvPr/>
        </p:nvSpPr>
        <p:spPr>
          <a:xfrm>
            <a:off x="7813537" y="1324949"/>
            <a:ext cx="2898431" cy="461665"/>
          </a:xfrm>
          <a:prstGeom prst="rect">
            <a:avLst/>
          </a:prstGeom>
          <a:noFill/>
        </p:spPr>
        <p:txBody>
          <a:bodyPr wrap="square" rtlCol="0">
            <a:spAutoFit/>
          </a:bodyPr>
          <a:lstStyle/>
          <a:p>
            <a:r>
              <a:rPr lang="zh-CN" altLang="en-US" sz="2400" dirty="0">
                <a:solidFill>
                  <a:srgbClr val="C00000"/>
                </a:solidFill>
                <a:effectLst>
                  <a:outerShdw blurRad="38100" dist="38100" dir="2700000" algn="tl">
                    <a:srgbClr val="000000">
                      <a:alpha val="43137"/>
                    </a:srgbClr>
                  </a:outerShdw>
                </a:effectLst>
                <a:latin typeface="黑体" panose="02010609060101010101" charset="-122"/>
                <a:ea typeface="黑体" panose="02010609060101010101" charset="-122"/>
              </a:rPr>
              <a:t>试用期</a:t>
            </a:r>
          </a:p>
        </p:txBody>
      </p:sp>
      <p:sp>
        <p:nvSpPr>
          <p:cNvPr id="69" name="矩形 68"/>
          <p:cNvSpPr/>
          <p:nvPr/>
        </p:nvSpPr>
        <p:spPr>
          <a:xfrm>
            <a:off x="282939" y="348795"/>
            <a:ext cx="3450861"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Staff Management  </a:t>
            </a:r>
            <a:r>
              <a:rPr lang="zh-CN" altLang="en-US" sz="2000" b="1" dirty="0">
                <a:latin typeface="微软雅黑" panose="020B0503020204020204" charset="-122"/>
                <a:ea typeface="微软雅黑" panose="020B0503020204020204" charset="-122"/>
              </a:rPr>
              <a:t>员工</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管理</a:t>
            </a: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 name="矩形 4"/>
          <p:cNvSpPr/>
          <p:nvPr/>
        </p:nvSpPr>
        <p:spPr>
          <a:xfrm>
            <a:off x="455433" y="5491248"/>
            <a:ext cx="4624984" cy="507831"/>
          </a:xfrm>
          <a:prstGeom prst="rect">
            <a:avLst/>
          </a:prstGeom>
        </p:spPr>
        <p:txBody>
          <a:bodyPr wrap="none">
            <a:spAutoFit/>
          </a:bodyPr>
          <a:lstStyle/>
          <a:p>
            <a:pPr>
              <a:lnSpc>
                <a:spcPct val="150000"/>
              </a:lnSpc>
            </a:pPr>
            <a:r>
              <a:rPr lang="zh-CN" altLang="en-US" b="1" dirty="0">
                <a:solidFill>
                  <a:srgbClr val="C90000"/>
                </a:solidFill>
                <a:latin typeface="微软雅黑" panose="020B0503020204020204" charset="-122"/>
                <a:ea typeface="微软雅黑" panose="020B0503020204020204" charset="-122"/>
              </a:rPr>
              <a:t>入职</a:t>
            </a:r>
            <a:r>
              <a:rPr lang="en-US" altLang="zh-CN" b="1" dirty="0">
                <a:solidFill>
                  <a:srgbClr val="C90000"/>
                </a:solidFill>
                <a:latin typeface="微软雅黑" panose="020B0503020204020204" charset="-122"/>
                <a:ea typeface="微软雅黑" panose="020B0503020204020204" charset="-122"/>
              </a:rPr>
              <a:t>30</a:t>
            </a:r>
            <a:r>
              <a:rPr lang="zh-CN" altLang="en-US" b="1" dirty="0">
                <a:solidFill>
                  <a:srgbClr val="C90000"/>
                </a:solidFill>
                <a:latin typeface="微软雅黑" panose="020B0503020204020204" charset="-122"/>
                <a:ea typeface="微软雅黑" panose="020B0503020204020204" charset="-122"/>
              </a:rPr>
              <a:t>天内签</a:t>
            </a:r>
            <a:r>
              <a:rPr lang="en-US" altLang="zh-CN" b="1" dirty="0">
                <a:solidFill>
                  <a:srgbClr val="C90000"/>
                </a:solidFill>
                <a:latin typeface="微软雅黑" panose="020B0503020204020204" charset="-122"/>
                <a:ea typeface="微软雅黑" panose="020B0503020204020204" charset="-122"/>
              </a:rPr>
              <a:t>《</a:t>
            </a:r>
            <a:r>
              <a:rPr lang="zh-CN" altLang="en-US" b="1" dirty="0">
                <a:solidFill>
                  <a:srgbClr val="C90000"/>
                </a:solidFill>
                <a:latin typeface="微软雅黑" panose="020B0503020204020204" charset="-122"/>
                <a:ea typeface="微软雅黑" panose="020B0503020204020204" charset="-122"/>
              </a:rPr>
              <a:t>劳动合同</a:t>
            </a:r>
            <a:r>
              <a:rPr lang="en-US" altLang="zh-CN" b="1" dirty="0">
                <a:solidFill>
                  <a:srgbClr val="C90000"/>
                </a:solidFill>
                <a:latin typeface="微软雅黑" panose="020B0503020204020204" charset="-122"/>
                <a:ea typeface="微软雅黑" panose="020B0503020204020204" charset="-122"/>
              </a:rPr>
              <a:t>》</a:t>
            </a:r>
            <a:r>
              <a:rPr lang="zh-CN" altLang="en-US" b="1" dirty="0">
                <a:solidFill>
                  <a:srgbClr val="C90000"/>
                </a:solidFill>
                <a:latin typeface="微软雅黑" panose="020B0503020204020204" charset="-122"/>
                <a:ea typeface="微软雅黑" panose="020B0503020204020204" charset="-122"/>
              </a:rPr>
              <a:t>以及相关协议。</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78"/>
                                        </p:tgtEl>
                                        <p:attrNameLst>
                                          <p:attrName>style.visibility</p:attrName>
                                        </p:attrNameLst>
                                      </p:cBhvr>
                                      <p:to>
                                        <p:strVal val="visible"/>
                                      </p:to>
                                    </p:set>
                                    <p:anim calcmode="lin" valueType="num">
                                      <p:cBhvr>
                                        <p:cTn id="12" dur="500" fill="hold"/>
                                        <p:tgtEl>
                                          <p:spTgt spid="78"/>
                                        </p:tgtEl>
                                        <p:attrNameLst>
                                          <p:attrName>ppt_w</p:attrName>
                                        </p:attrNameLst>
                                      </p:cBhvr>
                                      <p:tavLst>
                                        <p:tav tm="0">
                                          <p:val>
                                            <p:fltVal val="0"/>
                                          </p:val>
                                        </p:tav>
                                        <p:tav tm="100000">
                                          <p:val>
                                            <p:strVal val="#ppt_w"/>
                                          </p:val>
                                        </p:tav>
                                      </p:tavLst>
                                    </p:anim>
                                    <p:anim calcmode="lin" valueType="num">
                                      <p:cBhvr>
                                        <p:cTn id="13" dur="500" fill="hold"/>
                                        <p:tgtEl>
                                          <p:spTgt spid="78"/>
                                        </p:tgtEl>
                                        <p:attrNameLst>
                                          <p:attrName>ppt_h</p:attrName>
                                        </p:attrNameLst>
                                      </p:cBhvr>
                                      <p:tavLst>
                                        <p:tav tm="0">
                                          <p:val>
                                            <p:fltVal val="0"/>
                                          </p:val>
                                        </p:tav>
                                        <p:tav tm="100000">
                                          <p:val>
                                            <p:strVal val="#ppt_h"/>
                                          </p:val>
                                        </p:tav>
                                      </p:tavLst>
                                    </p:anim>
                                    <p:animEffect transition="in" filter="fade">
                                      <p:cBhvr>
                                        <p:cTn id="14" dur="500"/>
                                        <p:tgtEl>
                                          <p:spTgt spid="78"/>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anim calcmode="lin" valueType="num">
                                      <p:cBhvr>
                                        <p:cTn id="17" dur="500" fill="hold"/>
                                        <p:tgtEl>
                                          <p:spTgt spid="79"/>
                                        </p:tgtEl>
                                        <p:attrNameLst>
                                          <p:attrName>ppt_w</p:attrName>
                                        </p:attrNameLst>
                                      </p:cBhvr>
                                      <p:tavLst>
                                        <p:tav tm="0">
                                          <p:val>
                                            <p:fltVal val="0"/>
                                          </p:val>
                                        </p:tav>
                                        <p:tav tm="100000">
                                          <p:val>
                                            <p:strVal val="#ppt_w"/>
                                          </p:val>
                                        </p:tav>
                                      </p:tavLst>
                                    </p:anim>
                                    <p:anim calcmode="lin" valueType="num">
                                      <p:cBhvr>
                                        <p:cTn id="18" dur="500" fill="hold"/>
                                        <p:tgtEl>
                                          <p:spTgt spid="79"/>
                                        </p:tgtEl>
                                        <p:attrNameLst>
                                          <p:attrName>ppt_h</p:attrName>
                                        </p:attrNameLst>
                                      </p:cBhvr>
                                      <p:tavLst>
                                        <p:tav tm="0">
                                          <p:val>
                                            <p:fltVal val="0"/>
                                          </p:val>
                                        </p:tav>
                                        <p:tav tm="100000">
                                          <p:val>
                                            <p:strVal val="#ppt_h"/>
                                          </p:val>
                                        </p:tav>
                                      </p:tavLst>
                                    </p:anim>
                                    <p:animEffect transition="in" filter="fade">
                                      <p:cBhvr>
                                        <p:cTn id="19" dur="500"/>
                                        <p:tgtEl>
                                          <p:spTgt spid="79"/>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par>
                          <p:cTn id="24" fill="hold">
                            <p:stCondLst>
                              <p:cond delay="1000"/>
                            </p:stCondLst>
                            <p:childTnLst>
                              <p:par>
                                <p:cTn id="25" presetID="53" presetClass="entr" presetSubtype="16" fill="hold" grpId="0" nodeType="after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p:cTn id="27" dur="500" fill="hold"/>
                                        <p:tgtEl>
                                          <p:spTgt spid="69"/>
                                        </p:tgtEl>
                                        <p:attrNameLst>
                                          <p:attrName>ppt_w</p:attrName>
                                        </p:attrNameLst>
                                      </p:cBhvr>
                                      <p:tavLst>
                                        <p:tav tm="0">
                                          <p:val>
                                            <p:fltVal val="0"/>
                                          </p:val>
                                        </p:tav>
                                        <p:tav tm="100000">
                                          <p:val>
                                            <p:strVal val="#ppt_w"/>
                                          </p:val>
                                        </p:tav>
                                      </p:tavLst>
                                    </p:anim>
                                    <p:anim calcmode="lin" valueType="num">
                                      <p:cBhvr>
                                        <p:cTn id="28" dur="500" fill="hold"/>
                                        <p:tgtEl>
                                          <p:spTgt spid="69"/>
                                        </p:tgtEl>
                                        <p:attrNameLst>
                                          <p:attrName>ppt_h</p:attrName>
                                        </p:attrNameLst>
                                      </p:cBhvr>
                                      <p:tavLst>
                                        <p:tav tm="0">
                                          <p:val>
                                            <p:fltVal val="0"/>
                                          </p:val>
                                        </p:tav>
                                        <p:tav tm="100000">
                                          <p:val>
                                            <p:strVal val="#ppt_h"/>
                                          </p:val>
                                        </p:tav>
                                      </p:tavLst>
                                    </p:anim>
                                    <p:animEffect transition="in" filter="fade">
                                      <p:cBhvr>
                                        <p:cTn id="2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bldLvl="0" animBg="1"/>
      <p:bldP spid="79" grpId="0" bldLvl="0" animBg="1"/>
      <p:bldP spid="54" grpId="0" bldLvl="0" animBg="1"/>
      <p:bldP spid="69"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Group 105"/>
          <p:cNvGrpSpPr/>
          <p:nvPr/>
        </p:nvGrpSpPr>
        <p:grpSpPr>
          <a:xfrm>
            <a:off x="545351" y="2673733"/>
            <a:ext cx="399415" cy="399415"/>
            <a:chOff x="0" y="0"/>
            <a:chExt cx="767929" cy="767929"/>
          </a:xfrm>
        </p:grpSpPr>
        <p:sp>
          <p:nvSpPr>
            <p:cNvPr id="50" name="Freeform: Shape 109"/>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algn="ctr"/>
              <a:endParaRPr/>
            </a:p>
          </p:txBody>
        </p:sp>
        <p:sp>
          <p:nvSpPr>
            <p:cNvPr id="51" name="Freeform: Shape 110"/>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grpSp>
        <p:nvGrpSpPr>
          <p:cNvPr id="40" name="Group 99"/>
          <p:cNvGrpSpPr/>
          <p:nvPr/>
        </p:nvGrpSpPr>
        <p:grpSpPr>
          <a:xfrm>
            <a:off x="545351" y="3870073"/>
            <a:ext cx="399415" cy="399415"/>
            <a:chOff x="0" y="0"/>
            <a:chExt cx="767929" cy="767929"/>
          </a:xfrm>
        </p:grpSpPr>
        <p:sp>
          <p:nvSpPr>
            <p:cNvPr id="44" name="Freeform: Shape 103"/>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algn="ctr"/>
              <a:endParaRPr/>
            </a:p>
          </p:txBody>
        </p:sp>
        <p:sp>
          <p:nvSpPr>
            <p:cNvPr id="45" name="Freeform: Shape 104"/>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grpSp>
        <p:nvGrpSpPr>
          <p:cNvPr id="41" name="Group 93"/>
          <p:cNvGrpSpPr/>
          <p:nvPr/>
        </p:nvGrpSpPr>
        <p:grpSpPr>
          <a:xfrm>
            <a:off x="544716" y="5077208"/>
            <a:ext cx="399415" cy="399415"/>
            <a:chOff x="0" y="0"/>
            <a:chExt cx="767929" cy="767929"/>
          </a:xfrm>
        </p:grpSpPr>
        <p:sp>
          <p:nvSpPr>
            <p:cNvPr id="42"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algn="ctr"/>
              <a:endParaRPr/>
            </a:p>
          </p:txBody>
        </p:sp>
        <p:sp>
          <p:nvSpPr>
            <p:cNvPr id="43"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sp>
        <p:nvSpPr>
          <p:cNvPr id="53" name="文本框 52"/>
          <p:cNvSpPr txBox="1"/>
          <p:nvPr/>
        </p:nvSpPr>
        <p:spPr>
          <a:xfrm>
            <a:off x="1066171" y="2403986"/>
            <a:ext cx="6188824" cy="923330"/>
          </a:xfrm>
          <a:prstGeom prst="rect">
            <a:avLst/>
          </a:prstGeom>
          <a:noFill/>
        </p:spPr>
        <p:txBody>
          <a:bodyPr wrap="square" rtlCol="0">
            <a:spAutoFit/>
          </a:bodyPr>
          <a:lstStyle/>
          <a:p>
            <a:pPr algn="just">
              <a:lnSpc>
                <a:spcPct val="150000"/>
              </a:lnSpc>
              <a:spcBef>
                <a:spcPct val="20000"/>
              </a:spcBef>
            </a:pP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、所有员工转正管理由人力资源部统筹，对入职所需资料提交齐全者，由</a:t>
            </a:r>
            <a:r>
              <a:rPr lang="zh-CN" altLang="en-US" dirty="0">
                <a:solidFill>
                  <a:srgbClr val="C90000"/>
                </a:solidFill>
                <a:latin typeface="微软雅黑" panose="020B0503020204020204" charset="-122"/>
                <a:ea typeface="微软雅黑" panose="020B0503020204020204" charset="-122"/>
              </a:rPr>
              <a:t>用人部门</a:t>
            </a:r>
            <a:r>
              <a:rPr lang="zh-CN" altLang="en-US" dirty="0">
                <a:latin typeface="微软雅黑" panose="020B0503020204020204" charset="-122"/>
                <a:ea typeface="微软雅黑" panose="020B0503020204020204" charset="-122"/>
              </a:rPr>
              <a:t>对入职者进行考核并填写意见。</a:t>
            </a:r>
          </a:p>
        </p:txBody>
      </p:sp>
      <p:sp>
        <p:nvSpPr>
          <p:cNvPr id="55" name="文本框 54"/>
          <p:cNvSpPr txBox="1"/>
          <p:nvPr/>
        </p:nvSpPr>
        <p:spPr>
          <a:xfrm>
            <a:off x="1066171" y="3468650"/>
            <a:ext cx="6188824" cy="1338828"/>
          </a:xfrm>
          <a:prstGeom prst="rect">
            <a:avLst/>
          </a:prstGeom>
          <a:noFill/>
        </p:spPr>
        <p:txBody>
          <a:bodyPr wrap="square" rtlCol="0">
            <a:spAutoFit/>
          </a:bodyPr>
          <a:lstStyle/>
          <a:p>
            <a:pPr algn="just">
              <a:lnSpc>
                <a:spcPct val="150000"/>
              </a:lnSpc>
              <a:spcBef>
                <a:spcPct val="20000"/>
              </a:spcBef>
            </a:pP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a:t>
            </a:r>
            <a:r>
              <a:rPr lang="zh-CN" altLang="en-US" dirty="0">
                <a:solidFill>
                  <a:srgbClr val="C90000"/>
                </a:solidFill>
                <a:latin typeface="微软雅黑" panose="020B0503020204020204" charset="-122"/>
                <a:ea typeface="微软雅黑" panose="020B0503020204020204" charset="-122"/>
              </a:rPr>
              <a:t>人力资源部</a:t>
            </a:r>
            <a:r>
              <a:rPr lang="zh-CN" altLang="en-US" dirty="0">
                <a:latin typeface="微软雅黑" panose="020B0503020204020204" charset="-122"/>
                <a:ea typeface="微软雅黑" panose="020B0503020204020204" charset="-122"/>
              </a:rPr>
              <a:t>按转正流程办理转正手续</a:t>
            </a:r>
            <a:r>
              <a:rPr lang="zh-CN" altLang="en-US" b="1"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经考核不符合录用条件者，公司不予转正，并在试用期满前通知与其解除劳动合同；具体转正流程参见下图。</a:t>
            </a:r>
          </a:p>
        </p:txBody>
      </p:sp>
      <p:sp>
        <p:nvSpPr>
          <p:cNvPr id="132" name="文本框 131"/>
          <p:cNvSpPr txBox="1"/>
          <p:nvPr/>
        </p:nvSpPr>
        <p:spPr>
          <a:xfrm>
            <a:off x="1066171" y="5011295"/>
            <a:ext cx="6188824" cy="646331"/>
          </a:xfrm>
          <a:prstGeom prst="rect">
            <a:avLst/>
          </a:prstGeom>
          <a:noFill/>
        </p:spPr>
        <p:txBody>
          <a:bodyPr wrap="square" rtlCol="0">
            <a:spAutoFit/>
          </a:bodyPr>
          <a:lstStyle/>
          <a:p>
            <a:pPr>
              <a:lnSpc>
                <a:spcPct val="100000"/>
              </a:lnSpc>
              <a:spcBef>
                <a:spcPct val="0"/>
              </a:spcBef>
              <a:buFontTx/>
              <a:buNone/>
            </a:pPr>
            <a:r>
              <a:rPr lang="en-US" altLang="zh-CN" b="1" dirty="0">
                <a:solidFill>
                  <a:srgbClr val="C00000"/>
                </a:solidFill>
                <a:latin typeface="微软雅黑" panose="020B0503020204020204" charset="-122"/>
                <a:ea typeface="微软雅黑" panose="020B0503020204020204" charset="-122"/>
              </a:rPr>
              <a:t>3</a:t>
            </a:r>
            <a:r>
              <a:rPr lang="zh-CN" altLang="en-US" b="1" dirty="0">
                <a:solidFill>
                  <a:srgbClr val="C00000"/>
                </a:solidFill>
                <a:latin typeface="微软雅黑" panose="020B0503020204020204" charset="-122"/>
                <a:ea typeface="微软雅黑" panose="020B0503020204020204" charset="-122"/>
              </a:rPr>
              <a:t>、为不耽误转正时间，请各位在收到转正通知的当天在系统上面完成转正提交！</a:t>
            </a:r>
          </a:p>
        </p:txBody>
      </p:sp>
      <p:sp>
        <p:nvSpPr>
          <p:cNvPr id="27" name="矩形 26"/>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82939" y="348795"/>
            <a:ext cx="3298461"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Staff Management  </a:t>
            </a:r>
            <a:r>
              <a:rPr lang="zh-CN" altLang="en-US" sz="2000" b="1" dirty="0">
                <a:latin typeface="微软雅黑" panose="020B0503020204020204" charset="-122"/>
                <a:ea typeface="微软雅黑" panose="020B0503020204020204" charset="-122"/>
              </a:rPr>
              <a:t>员工</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管理</a:t>
            </a:r>
          </a:p>
        </p:txBody>
      </p:sp>
      <p:sp>
        <p:nvSpPr>
          <p:cNvPr id="83" name="矩形 82"/>
          <p:cNvSpPr/>
          <p:nvPr/>
        </p:nvSpPr>
        <p:spPr>
          <a:xfrm>
            <a:off x="8084658" y="2837915"/>
            <a:ext cx="2704703" cy="672940"/>
          </a:xfrm>
          <a:prstGeom prst="rect">
            <a:avLst/>
          </a:prstGeom>
          <a:noFill/>
          <a:ln>
            <a:solidFill>
              <a:srgbClr val="C9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cxnSp>
        <p:nvCxnSpPr>
          <p:cNvPr id="86" name="直接箭头连接符 85"/>
          <p:cNvCxnSpPr/>
          <p:nvPr/>
        </p:nvCxnSpPr>
        <p:spPr>
          <a:xfrm>
            <a:off x="9564880" y="3526353"/>
            <a:ext cx="0" cy="757799"/>
          </a:xfrm>
          <a:prstGeom prst="straightConnector1">
            <a:avLst/>
          </a:prstGeom>
          <a:ln>
            <a:solidFill>
              <a:srgbClr val="C90000"/>
            </a:solidFill>
            <a:tailEnd type="arrow"/>
          </a:ln>
        </p:spPr>
        <p:style>
          <a:lnRef idx="1">
            <a:schemeClr val="accent1"/>
          </a:lnRef>
          <a:fillRef idx="0">
            <a:schemeClr val="accent1"/>
          </a:fillRef>
          <a:effectRef idx="0">
            <a:schemeClr val="accent1"/>
          </a:effectRef>
          <a:fontRef idx="minor">
            <a:schemeClr val="tx1"/>
          </a:fontRef>
        </p:style>
      </p:cxnSp>
      <p:sp>
        <p:nvSpPr>
          <p:cNvPr id="87" name="矩形 86"/>
          <p:cNvSpPr/>
          <p:nvPr/>
        </p:nvSpPr>
        <p:spPr>
          <a:xfrm>
            <a:off x="8084657" y="4303221"/>
            <a:ext cx="2704703" cy="672940"/>
          </a:xfrm>
          <a:prstGeom prst="rect">
            <a:avLst/>
          </a:prstGeom>
          <a:noFill/>
          <a:ln>
            <a:solidFill>
              <a:srgbClr val="C9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cxnSp>
        <p:nvCxnSpPr>
          <p:cNvPr id="88" name="直接箭头连接符 87"/>
          <p:cNvCxnSpPr/>
          <p:nvPr/>
        </p:nvCxnSpPr>
        <p:spPr>
          <a:xfrm>
            <a:off x="9564879" y="4979213"/>
            <a:ext cx="0" cy="757799"/>
          </a:xfrm>
          <a:prstGeom prst="straightConnector1">
            <a:avLst/>
          </a:prstGeom>
          <a:ln>
            <a:solidFill>
              <a:srgbClr val="C90000"/>
            </a:solidFill>
            <a:tailEnd type="arrow"/>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9564295" y="2077064"/>
            <a:ext cx="0" cy="757799"/>
          </a:xfrm>
          <a:prstGeom prst="straightConnector1">
            <a:avLst/>
          </a:prstGeom>
          <a:ln>
            <a:solidFill>
              <a:srgbClr val="C90000"/>
            </a:solidFill>
            <a:tailEnd type="arrow"/>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8084071" y="1371487"/>
            <a:ext cx="2900092" cy="680968"/>
          </a:xfrm>
          <a:prstGeom prst="rect">
            <a:avLst/>
          </a:prstGeom>
          <a:solidFill>
            <a:srgbClr val="C90000"/>
          </a:solidFill>
          <a:ln>
            <a:solidFill>
              <a:srgbClr val="C9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
        <p:nvSpPr>
          <p:cNvPr id="96" name="文本框 95"/>
          <p:cNvSpPr txBox="1"/>
          <p:nvPr/>
        </p:nvSpPr>
        <p:spPr>
          <a:xfrm>
            <a:off x="2880904" y="1517889"/>
            <a:ext cx="6188824" cy="646331"/>
          </a:xfrm>
          <a:prstGeom prst="rect">
            <a:avLst/>
          </a:prstGeom>
          <a:noFill/>
        </p:spPr>
        <p:txBody>
          <a:bodyPr wrap="square" rtlCol="0">
            <a:spAutoFit/>
          </a:bodyPr>
          <a:lstStyle/>
          <a:p>
            <a:pPr algn="just">
              <a:lnSpc>
                <a:spcPct val="150000"/>
              </a:lnSpc>
              <a:spcBef>
                <a:spcPct val="20000"/>
              </a:spcBef>
            </a:pPr>
            <a:r>
              <a:rPr lang="zh-CN" altLang="en-US" sz="2400"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转正流程审批</a:t>
            </a:r>
          </a:p>
        </p:txBody>
      </p:sp>
      <p:sp>
        <p:nvSpPr>
          <p:cNvPr id="98" name="矩形 97"/>
          <p:cNvSpPr/>
          <p:nvPr/>
        </p:nvSpPr>
        <p:spPr>
          <a:xfrm>
            <a:off x="8084071" y="2829887"/>
            <a:ext cx="2900092" cy="680968"/>
          </a:xfrm>
          <a:prstGeom prst="rect">
            <a:avLst/>
          </a:prstGeom>
          <a:solidFill>
            <a:srgbClr val="C90000"/>
          </a:solidFill>
          <a:ln>
            <a:solidFill>
              <a:srgbClr val="C9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
        <p:nvSpPr>
          <p:cNvPr id="99" name="矩形 98"/>
          <p:cNvSpPr/>
          <p:nvPr/>
        </p:nvSpPr>
        <p:spPr>
          <a:xfrm>
            <a:off x="8084071" y="4297807"/>
            <a:ext cx="2900092" cy="680968"/>
          </a:xfrm>
          <a:prstGeom prst="rect">
            <a:avLst/>
          </a:prstGeom>
          <a:solidFill>
            <a:srgbClr val="C90000"/>
          </a:solidFill>
          <a:ln>
            <a:solidFill>
              <a:srgbClr val="C9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
        <p:nvSpPr>
          <p:cNvPr id="100" name="矩形 99"/>
          <p:cNvSpPr/>
          <p:nvPr/>
        </p:nvSpPr>
        <p:spPr>
          <a:xfrm>
            <a:off x="8084071" y="5737012"/>
            <a:ext cx="2900092" cy="680968"/>
          </a:xfrm>
          <a:prstGeom prst="rect">
            <a:avLst/>
          </a:prstGeom>
          <a:solidFill>
            <a:srgbClr val="C90000"/>
          </a:solidFill>
          <a:ln>
            <a:solidFill>
              <a:srgbClr val="C9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5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p:txBody>
      </p:sp>
      <p:sp>
        <p:nvSpPr>
          <p:cNvPr id="95" name="文本框 94"/>
          <p:cNvSpPr txBox="1"/>
          <p:nvPr/>
        </p:nvSpPr>
        <p:spPr>
          <a:xfrm>
            <a:off x="8181856" y="5731465"/>
            <a:ext cx="2704703" cy="707886"/>
          </a:xfrm>
          <a:prstGeom prst="rect">
            <a:avLst/>
          </a:prstGeom>
          <a:noFill/>
        </p:spPr>
        <p:txBody>
          <a:bodyPr wrap="square" rtlCol="0">
            <a:spAutoFit/>
          </a:bodyPr>
          <a:lstStyle/>
          <a:p>
            <a:r>
              <a:rPr lang="zh-CN" altLang="en-US" sz="2000" b="1" dirty="0">
                <a:solidFill>
                  <a:schemeClr val="bg1"/>
                </a:solidFill>
                <a:effectLst>
                  <a:outerShdw blurRad="38100" dist="38100" dir="2700000" algn="tl">
                    <a:srgbClr val="000000">
                      <a:alpha val="43137"/>
                    </a:srgbClr>
                  </a:outerShdw>
                </a:effectLst>
              </a:rPr>
              <a:t>系统流程完成后发送正式转正通知</a:t>
            </a:r>
          </a:p>
        </p:txBody>
      </p:sp>
      <p:sp>
        <p:nvSpPr>
          <p:cNvPr id="101" name="文本框 100"/>
          <p:cNvSpPr txBox="1"/>
          <p:nvPr/>
        </p:nvSpPr>
        <p:spPr>
          <a:xfrm>
            <a:off x="8169623" y="1373188"/>
            <a:ext cx="2814540" cy="707886"/>
          </a:xfrm>
          <a:prstGeom prst="rect">
            <a:avLst/>
          </a:prstGeom>
          <a:noFill/>
        </p:spPr>
        <p:txBody>
          <a:bodyPr wrap="square" rtlCol="0">
            <a:spAutoFit/>
          </a:bodyPr>
          <a:lstStyle/>
          <a:p>
            <a:r>
              <a:rPr lang="zh-CN" altLang="en-US" sz="2000" b="1" dirty="0">
                <a:solidFill>
                  <a:schemeClr val="bg1"/>
                </a:solidFill>
                <a:effectLst>
                  <a:outerShdw blurRad="38100" dist="38100" dir="2700000" algn="tl">
                    <a:srgbClr val="000000">
                      <a:alpha val="43137"/>
                    </a:srgbClr>
                  </a:outerShdw>
                </a:effectLst>
              </a:rPr>
              <a:t>人资部提前</a:t>
            </a:r>
            <a:r>
              <a:rPr lang="en-US" altLang="zh-CN" sz="2000" b="1" dirty="0">
                <a:solidFill>
                  <a:schemeClr val="bg1"/>
                </a:solidFill>
                <a:effectLst>
                  <a:outerShdw blurRad="38100" dist="38100" dir="2700000" algn="tl">
                    <a:srgbClr val="000000">
                      <a:alpha val="43137"/>
                    </a:srgbClr>
                  </a:outerShdw>
                </a:effectLst>
              </a:rPr>
              <a:t>15</a:t>
            </a:r>
            <a:r>
              <a:rPr lang="zh-CN" altLang="en-US" sz="2000" b="1" dirty="0">
                <a:solidFill>
                  <a:schemeClr val="bg1"/>
                </a:solidFill>
                <a:effectLst>
                  <a:outerShdw blurRad="38100" dist="38100" dir="2700000" algn="tl">
                    <a:srgbClr val="000000">
                      <a:alpha val="43137"/>
                    </a:srgbClr>
                  </a:outerShdw>
                </a:effectLst>
              </a:rPr>
              <a:t>天询问直属领导有关转正事宜</a:t>
            </a:r>
          </a:p>
        </p:txBody>
      </p:sp>
      <p:sp>
        <p:nvSpPr>
          <p:cNvPr id="93" name="文本框 92"/>
          <p:cNvSpPr txBox="1"/>
          <p:nvPr/>
        </p:nvSpPr>
        <p:spPr>
          <a:xfrm>
            <a:off x="8207342" y="2850043"/>
            <a:ext cx="2704703" cy="707886"/>
          </a:xfrm>
          <a:prstGeom prst="rect">
            <a:avLst/>
          </a:prstGeom>
          <a:noFill/>
        </p:spPr>
        <p:txBody>
          <a:bodyPr wrap="square" rtlCol="0">
            <a:spAutoFit/>
          </a:bodyPr>
          <a:lstStyle/>
          <a:p>
            <a:r>
              <a:rPr lang="zh-CN" altLang="en-US" sz="2000" b="1" dirty="0">
                <a:solidFill>
                  <a:schemeClr val="bg1"/>
                </a:solidFill>
                <a:effectLst>
                  <a:outerShdw blurRad="38100" dist="38100" dir="2700000" algn="tl">
                    <a:srgbClr val="000000">
                      <a:alpha val="43137"/>
                    </a:srgbClr>
                  </a:outerShdw>
                </a:effectLst>
              </a:rPr>
              <a:t>邮件通知员工在</a:t>
            </a:r>
            <a:r>
              <a:rPr lang="en-US" altLang="zh-CN" sz="2000" b="1" dirty="0">
                <a:solidFill>
                  <a:schemeClr val="bg1"/>
                </a:solidFill>
                <a:effectLst>
                  <a:outerShdw blurRad="38100" dist="38100" dir="2700000" algn="tl">
                    <a:srgbClr val="000000">
                      <a:alpha val="43137"/>
                    </a:srgbClr>
                  </a:outerShdw>
                </a:effectLst>
              </a:rPr>
              <a:t>OA</a:t>
            </a:r>
            <a:r>
              <a:rPr lang="zh-CN" altLang="en-US" sz="2000" b="1" dirty="0">
                <a:solidFill>
                  <a:schemeClr val="bg1"/>
                </a:solidFill>
                <a:effectLst>
                  <a:outerShdw blurRad="38100" dist="38100" dir="2700000" algn="tl">
                    <a:srgbClr val="000000">
                      <a:alpha val="43137"/>
                    </a:srgbClr>
                  </a:outerShdw>
                </a:effectLst>
              </a:rPr>
              <a:t>系统上面提交转正申请</a:t>
            </a:r>
          </a:p>
        </p:txBody>
      </p:sp>
      <p:sp>
        <p:nvSpPr>
          <p:cNvPr id="94" name="文本框 93"/>
          <p:cNvSpPr txBox="1"/>
          <p:nvPr/>
        </p:nvSpPr>
        <p:spPr>
          <a:xfrm>
            <a:off x="8207341" y="4290829"/>
            <a:ext cx="2704703" cy="707886"/>
          </a:xfrm>
          <a:prstGeom prst="rect">
            <a:avLst/>
          </a:prstGeom>
          <a:noFill/>
        </p:spPr>
        <p:txBody>
          <a:bodyPr wrap="square" rtlCol="0">
            <a:spAutoFit/>
          </a:bodyPr>
          <a:lstStyle/>
          <a:p>
            <a:r>
              <a:rPr lang="zh-CN" altLang="en-US" sz="2000" b="1" dirty="0">
                <a:solidFill>
                  <a:schemeClr val="bg1"/>
                </a:solidFill>
                <a:effectLst>
                  <a:outerShdw blurRad="38100" dist="38100" dir="2700000" algn="tl">
                    <a:srgbClr val="000000">
                      <a:alpha val="43137"/>
                    </a:srgbClr>
                  </a:outerShdw>
                </a:effectLst>
              </a:rPr>
              <a:t>人资部转正面谈（电话</a:t>
            </a:r>
            <a:r>
              <a:rPr lang="en-US" altLang="zh-CN" sz="2000" b="1" dirty="0">
                <a:solidFill>
                  <a:schemeClr val="bg1"/>
                </a:solidFill>
                <a:effectLst>
                  <a:outerShdw blurRad="38100" dist="38100" dir="2700000" algn="tl">
                    <a:srgbClr val="000000">
                      <a:alpha val="43137"/>
                    </a:srgbClr>
                  </a:outerShdw>
                </a:effectLst>
              </a:rPr>
              <a:t>/</a:t>
            </a:r>
            <a:r>
              <a:rPr lang="zh-CN" altLang="en-US" sz="2000" b="1" dirty="0">
                <a:solidFill>
                  <a:schemeClr val="bg1"/>
                </a:solidFill>
                <a:effectLst>
                  <a:outerShdw blurRad="38100" dist="38100" dir="2700000" algn="tl">
                    <a:srgbClr val="000000">
                      <a:alpha val="43137"/>
                    </a:srgbClr>
                  </a:outerShdw>
                </a:effectLst>
              </a:rPr>
              <a:t>面对面）</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35"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anim calcmode="lin" valueType="num">
                                      <p:cBhvr>
                                        <p:cTn id="12" dur="500" fill="hold"/>
                                        <p:tgtEl>
                                          <p:spTgt spid="46"/>
                                        </p:tgtEl>
                                        <p:attrNameLst>
                                          <p:attrName>style.rotation</p:attrName>
                                        </p:attrNameLst>
                                      </p:cBhvr>
                                      <p:tavLst>
                                        <p:tav tm="0">
                                          <p:val>
                                            <p:fltVal val="720"/>
                                          </p:val>
                                        </p:tav>
                                        <p:tav tm="100000">
                                          <p:val>
                                            <p:fltVal val="0"/>
                                          </p:val>
                                        </p:tav>
                                      </p:tavLst>
                                    </p:anim>
                                    <p:anim calcmode="lin" valueType="num">
                                      <p:cBhvr>
                                        <p:cTn id="13" dur="500" fill="hold"/>
                                        <p:tgtEl>
                                          <p:spTgt spid="46"/>
                                        </p:tgtEl>
                                        <p:attrNameLst>
                                          <p:attrName>ppt_h</p:attrName>
                                        </p:attrNameLst>
                                      </p:cBhvr>
                                      <p:tavLst>
                                        <p:tav tm="0">
                                          <p:val>
                                            <p:fltVal val="0"/>
                                          </p:val>
                                        </p:tav>
                                        <p:tav tm="100000">
                                          <p:val>
                                            <p:strVal val="#ppt_h"/>
                                          </p:val>
                                        </p:tav>
                                      </p:tavLst>
                                    </p:anim>
                                    <p:anim calcmode="lin" valueType="num">
                                      <p:cBhvr>
                                        <p:cTn id="14" dur="500" fill="hold"/>
                                        <p:tgtEl>
                                          <p:spTgt spid="46"/>
                                        </p:tgtEl>
                                        <p:attrNameLst>
                                          <p:attrName>ppt_w</p:attrName>
                                        </p:attrNameLst>
                                      </p:cBhvr>
                                      <p:tavLst>
                                        <p:tav tm="0">
                                          <p:val>
                                            <p:fltVal val="0"/>
                                          </p:val>
                                        </p:tav>
                                        <p:tav tm="100000">
                                          <p:val>
                                            <p:strVal val="#ppt_w"/>
                                          </p:val>
                                        </p:tav>
                                      </p:tavLst>
                                    </p:anim>
                                  </p:childTnLst>
                                </p:cTn>
                              </p:par>
                              <p:par>
                                <p:cTn id="15" presetID="12" presetClass="entr" presetSubtype="4"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p:tgtEl>
                                          <p:spTgt spid="53"/>
                                        </p:tgtEl>
                                        <p:attrNameLst>
                                          <p:attrName>ppt_y</p:attrName>
                                        </p:attrNameLst>
                                      </p:cBhvr>
                                      <p:tavLst>
                                        <p:tav tm="0">
                                          <p:val>
                                            <p:strVal val="#ppt_y+#ppt_h*1.125000"/>
                                          </p:val>
                                        </p:tav>
                                        <p:tav tm="100000">
                                          <p:val>
                                            <p:strVal val="#ppt_y"/>
                                          </p:val>
                                        </p:tav>
                                      </p:tavLst>
                                    </p:anim>
                                    <p:animEffect transition="in" filter="wipe(up)">
                                      <p:cBhvr>
                                        <p:cTn id="18" dur="500"/>
                                        <p:tgtEl>
                                          <p:spTgt spid="53"/>
                                        </p:tgtEl>
                                      </p:cBhvr>
                                    </p:animEffect>
                                  </p:childTnLst>
                                </p:cTn>
                              </p:par>
                            </p:childTnLst>
                          </p:cTn>
                        </p:par>
                        <p:par>
                          <p:cTn id="19" fill="hold">
                            <p:stCondLst>
                              <p:cond delay="1000"/>
                            </p:stCondLst>
                            <p:childTnLst>
                              <p:par>
                                <p:cTn id="20" presetID="35"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style.rotation</p:attrName>
                                        </p:attrNameLst>
                                      </p:cBhvr>
                                      <p:tavLst>
                                        <p:tav tm="0">
                                          <p:val>
                                            <p:fltVal val="720"/>
                                          </p:val>
                                        </p:tav>
                                        <p:tav tm="100000">
                                          <p:val>
                                            <p:fltVal val="0"/>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anim calcmode="lin" valueType="num">
                                      <p:cBhvr>
                                        <p:cTn id="25" dur="500" fill="hold"/>
                                        <p:tgtEl>
                                          <p:spTgt spid="40"/>
                                        </p:tgtEl>
                                        <p:attrNameLst>
                                          <p:attrName>ppt_w</p:attrName>
                                        </p:attrNameLst>
                                      </p:cBhvr>
                                      <p:tavLst>
                                        <p:tav tm="0">
                                          <p:val>
                                            <p:fltVal val="0"/>
                                          </p:val>
                                        </p:tav>
                                        <p:tav tm="100000">
                                          <p:val>
                                            <p:strVal val="#ppt_w"/>
                                          </p:val>
                                        </p:tav>
                                      </p:tavLst>
                                    </p:anim>
                                  </p:childTnLst>
                                </p:cTn>
                              </p:par>
                              <p:par>
                                <p:cTn id="26" presetID="12" presetClass="entr" presetSubtype="4"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500"/>
                                        <p:tgtEl>
                                          <p:spTgt spid="55"/>
                                        </p:tgtEl>
                                        <p:attrNameLst>
                                          <p:attrName>ppt_y</p:attrName>
                                        </p:attrNameLst>
                                      </p:cBhvr>
                                      <p:tavLst>
                                        <p:tav tm="0">
                                          <p:val>
                                            <p:strVal val="#ppt_y+#ppt_h*1.125000"/>
                                          </p:val>
                                        </p:tav>
                                        <p:tav tm="100000">
                                          <p:val>
                                            <p:strVal val="#ppt_y"/>
                                          </p:val>
                                        </p:tav>
                                      </p:tavLst>
                                    </p:anim>
                                    <p:animEffect transition="in" filter="wipe(up)">
                                      <p:cBhvr>
                                        <p:cTn id="29" dur="500"/>
                                        <p:tgtEl>
                                          <p:spTgt spid="55"/>
                                        </p:tgtEl>
                                      </p:cBhvr>
                                    </p:animEffect>
                                  </p:childTnLst>
                                </p:cTn>
                              </p:par>
                            </p:childTnLst>
                          </p:cTn>
                        </p:par>
                        <p:par>
                          <p:cTn id="30" fill="hold">
                            <p:stCondLst>
                              <p:cond delay="1500"/>
                            </p:stCondLst>
                            <p:childTnLst>
                              <p:par>
                                <p:cTn id="31" presetID="35" presetClass="entr" presetSubtype="0" fill="hold"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anim calcmode="lin" valueType="num">
                                      <p:cBhvr>
                                        <p:cTn id="34" dur="500" fill="hold"/>
                                        <p:tgtEl>
                                          <p:spTgt spid="41"/>
                                        </p:tgtEl>
                                        <p:attrNameLst>
                                          <p:attrName>style.rotation</p:attrName>
                                        </p:attrNameLst>
                                      </p:cBhvr>
                                      <p:tavLst>
                                        <p:tav tm="0">
                                          <p:val>
                                            <p:fltVal val="720"/>
                                          </p:val>
                                        </p:tav>
                                        <p:tav tm="100000">
                                          <p:val>
                                            <p:fltVal val="0"/>
                                          </p:val>
                                        </p:tav>
                                      </p:tavLst>
                                    </p:anim>
                                    <p:anim calcmode="lin" valueType="num">
                                      <p:cBhvr>
                                        <p:cTn id="35" dur="500" fill="hold"/>
                                        <p:tgtEl>
                                          <p:spTgt spid="41"/>
                                        </p:tgtEl>
                                        <p:attrNameLst>
                                          <p:attrName>ppt_h</p:attrName>
                                        </p:attrNameLst>
                                      </p:cBhvr>
                                      <p:tavLst>
                                        <p:tav tm="0">
                                          <p:val>
                                            <p:fltVal val="0"/>
                                          </p:val>
                                        </p:tav>
                                        <p:tav tm="100000">
                                          <p:val>
                                            <p:strVal val="#ppt_h"/>
                                          </p:val>
                                        </p:tav>
                                      </p:tavLst>
                                    </p:anim>
                                    <p:anim calcmode="lin" valueType="num">
                                      <p:cBhvr>
                                        <p:cTn id="36" dur="500" fill="hold"/>
                                        <p:tgtEl>
                                          <p:spTgt spid="41"/>
                                        </p:tgtEl>
                                        <p:attrNameLst>
                                          <p:attrName>ppt_w</p:attrName>
                                        </p:attrNameLst>
                                      </p:cBhvr>
                                      <p:tavLst>
                                        <p:tav tm="0">
                                          <p:val>
                                            <p:fltVal val="0"/>
                                          </p:val>
                                        </p:tav>
                                        <p:tav tm="100000">
                                          <p:val>
                                            <p:strVal val="#ppt_w"/>
                                          </p:val>
                                        </p:tav>
                                      </p:tavLst>
                                    </p:anim>
                                  </p:childTnLst>
                                </p:cTn>
                              </p:par>
                              <p:par>
                                <p:cTn id="37" presetID="12" presetClass="entr" presetSubtype="4" fill="hold" grpId="0" nodeType="withEffect">
                                  <p:stCondLst>
                                    <p:cond delay="0"/>
                                  </p:stCondLst>
                                  <p:childTnLst>
                                    <p:set>
                                      <p:cBhvr>
                                        <p:cTn id="38" dur="1" fill="hold">
                                          <p:stCondLst>
                                            <p:cond delay="0"/>
                                          </p:stCondLst>
                                        </p:cTn>
                                        <p:tgtEl>
                                          <p:spTgt spid="132"/>
                                        </p:tgtEl>
                                        <p:attrNameLst>
                                          <p:attrName>style.visibility</p:attrName>
                                        </p:attrNameLst>
                                      </p:cBhvr>
                                      <p:to>
                                        <p:strVal val="visible"/>
                                      </p:to>
                                    </p:set>
                                    <p:anim calcmode="lin" valueType="num">
                                      <p:cBhvr additive="base">
                                        <p:cTn id="39" dur="500"/>
                                        <p:tgtEl>
                                          <p:spTgt spid="132"/>
                                        </p:tgtEl>
                                        <p:attrNameLst>
                                          <p:attrName>ppt_y</p:attrName>
                                        </p:attrNameLst>
                                      </p:cBhvr>
                                      <p:tavLst>
                                        <p:tav tm="0">
                                          <p:val>
                                            <p:strVal val="#ppt_y+#ppt_h*1.125000"/>
                                          </p:val>
                                        </p:tav>
                                        <p:tav tm="100000">
                                          <p:val>
                                            <p:strVal val="#ppt_y"/>
                                          </p:val>
                                        </p:tav>
                                      </p:tavLst>
                                    </p:anim>
                                    <p:animEffect transition="in" filter="wipe(up)">
                                      <p:cBhvr>
                                        <p:cTn id="40" dur="500"/>
                                        <p:tgtEl>
                                          <p:spTgt spid="132"/>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childTnLst>
                          </p:cTn>
                        </p:par>
                        <p:par>
                          <p:cTn id="45" fill="hold">
                            <p:stCondLst>
                              <p:cond delay="2500"/>
                            </p:stCondLst>
                            <p:childTnLst>
                              <p:par>
                                <p:cTn id="46" presetID="53" presetClass="entr" presetSubtype="16"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p:cTn id="48" dur="500" fill="hold"/>
                                        <p:tgtEl>
                                          <p:spTgt spid="28"/>
                                        </p:tgtEl>
                                        <p:attrNameLst>
                                          <p:attrName>ppt_w</p:attrName>
                                        </p:attrNameLst>
                                      </p:cBhvr>
                                      <p:tavLst>
                                        <p:tav tm="0">
                                          <p:val>
                                            <p:fltVal val="0"/>
                                          </p:val>
                                        </p:tav>
                                        <p:tav tm="100000">
                                          <p:val>
                                            <p:strVal val="#ppt_w"/>
                                          </p:val>
                                        </p:tav>
                                      </p:tavLst>
                                    </p:anim>
                                    <p:anim calcmode="lin" valueType="num">
                                      <p:cBhvr>
                                        <p:cTn id="49" dur="500" fill="hold"/>
                                        <p:tgtEl>
                                          <p:spTgt spid="28"/>
                                        </p:tgtEl>
                                        <p:attrNameLst>
                                          <p:attrName>ppt_h</p:attrName>
                                        </p:attrNameLst>
                                      </p:cBhvr>
                                      <p:tavLst>
                                        <p:tav tm="0">
                                          <p:val>
                                            <p:fltVal val="0"/>
                                          </p:val>
                                        </p:tav>
                                        <p:tav tm="100000">
                                          <p:val>
                                            <p:strVal val="#ppt_h"/>
                                          </p:val>
                                        </p:tav>
                                      </p:tavLst>
                                    </p:anim>
                                    <p:animEffect transition="in" filter="fade">
                                      <p:cBhvr>
                                        <p:cTn id="50" dur="500"/>
                                        <p:tgtEl>
                                          <p:spTgt spid="28"/>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anim calcmode="lin" valueType="num">
                                      <p:cBhvr additive="base">
                                        <p:cTn id="53" dur="500"/>
                                        <p:tgtEl>
                                          <p:spTgt spid="96"/>
                                        </p:tgtEl>
                                        <p:attrNameLst>
                                          <p:attrName>ppt_y</p:attrName>
                                        </p:attrNameLst>
                                      </p:cBhvr>
                                      <p:tavLst>
                                        <p:tav tm="0">
                                          <p:val>
                                            <p:strVal val="#ppt_y+#ppt_h*1.125000"/>
                                          </p:val>
                                        </p:tav>
                                        <p:tav tm="100000">
                                          <p:val>
                                            <p:strVal val="#ppt_y"/>
                                          </p:val>
                                        </p:tav>
                                      </p:tavLst>
                                    </p:anim>
                                    <p:animEffect transition="in" filter="wipe(up)">
                                      <p:cBhvr>
                                        <p:cTn id="54"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3" grpId="0"/>
      <p:bldP spid="55" grpId="0"/>
      <p:bldP spid="132" grpId="0"/>
      <p:bldP spid="27" grpId="0" bldLvl="0" animBg="1"/>
      <p:bldP spid="28" grpId="0" bldLvl="0" animBg="1"/>
      <p:bldP spid="9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677662"/>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971723" y="1044134"/>
            <a:ext cx="1671320" cy="1671320"/>
            <a:chOff x="3814" y="2624"/>
            <a:chExt cx="2632" cy="2632"/>
          </a:xfrm>
        </p:grpSpPr>
        <p:sp>
          <p:nvSpPr>
            <p:cNvPr id="10244" name="Freeform 11"/>
            <p:cNvSpPr>
              <a:spLocks noEditPoints="1"/>
            </p:cNvSpPr>
            <p:nvPr/>
          </p:nvSpPr>
          <p:spPr>
            <a:xfrm>
              <a:off x="4524" y="3307"/>
              <a:ext cx="1210" cy="1267"/>
            </a:xfrm>
            <a:custGeom>
              <a:avLst/>
              <a:gdLst>
                <a:gd name="txL" fmla="*/ 0 w 186"/>
                <a:gd name="txT" fmla="*/ 0 h 195"/>
                <a:gd name="txR" fmla="*/ 186 w 186"/>
                <a:gd name="txB" fmla="*/ 195 h 195"/>
              </a:gdLst>
              <a:ahLst/>
              <a:cxnLst>
                <a:cxn ang="0">
                  <a:pos x="136340" y="194058"/>
                </a:cxn>
                <a:cxn ang="0">
                  <a:pos x="61973" y="123867"/>
                </a:cxn>
                <a:cxn ang="0">
                  <a:pos x="181786" y="132125"/>
                </a:cxn>
                <a:cxn ang="0">
                  <a:pos x="202444" y="119738"/>
                </a:cxn>
                <a:cxn ang="0">
                  <a:pos x="136340" y="53676"/>
                </a:cxn>
                <a:cxn ang="0">
                  <a:pos x="400757" y="194058"/>
                </a:cxn>
                <a:cxn ang="0">
                  <a:pos x="491650" y="132125"/>
                </a:cxn>
                <a:cxn ang="0">
                  <a:pos x="392494" y="189930"/>
                </a:cxn>
                <a:cxn ang="0">
                  <a:pos x="115682" y="276637"/>
                </a:cxn>
                <a:cxn ang="0">
                  <a:pos x="24789" y="251863"/>
                </a:cxn>
                <a:cxn ang="0">
                  <a:pos x="338784" y="136254"/>
                </a:cxn>
                <a:cxn ang="0">
                  <a:pos x="404888" y="53676"/>
                </a:cxn>
                <a:cxn ang="0">
                  <a:pos x="334652" y="119738"/>
                </a:cxn>
                <a:cxn ang="0">
                  <a:pos x="165260" y="260121"/>
                </a:cxn>
                <a:cxn ang="0">
                  <a:pos x="190049" y="260121"/>
                </a:cxn>
                <a:cxn ang="0">
                  <a:pos x="355310" y="227090"/>
                </a:cxn>
                <a:cxn ang="0">
                  <a:pos x="264417" y="119738"/>
                </a:cxn>
                <a:cxn ang="0">
                  <a:pos x="276811" y="12387"/>
                </a:cxn>
                <a:cxn ang="0">
                  <a:pos x="252022" y="107351"/>
                </a:cxn>
                <a:cxn ang="0">
                  <a:pos x="537096" y="400504"/>
                </a:cxn>
                <a:cxn ang="0">
                  <a:pos x="190049" y="293152"/>
                </a:cxn>
                <a:cxn ang="0">
                  <a:pos x="119814" y="648238"/>
                </a:cxn>
                <a:cxn ang="0">
                  <a:pos x="128077" y="623464"/>
                </a:cxn>
                <a:cxn ang="0">
                  <a:pos x="86762" y="425277"/>
                </a:cxn>
                <a:cxn ang="0">
                  <a:pos x="247891" y="338570"/>
                </a:cxn>
                <a:cxn ang="0">
                  <a:pos x="380099" y="272508"/>
                </a:cxn>
                <a:cxn ang="0">
                  <a:pos x="520570" y="425277"/>
                </a:cxn>
                <a:cxn ang="0">
                  <a:pos x="479255" y="623464"/>
                </a:cxn>
                <a:cxn ang="0">
                  <a:pos x="487518" y="648238"/>
                </a:cxn>
                <a:cxn ang="0">
                  <a:pos x="417283" y="557402"/>
                </a:cxn>
                <a:cxn ang="0">
                  <a:pos x="392494" y="557402"/>
                </a:cxn>
                <a:cxn ang="0">
                  <a:pos x="359441" y="627593"/>
                </a:cxn>
                <a:cxn ang="0">
                  <a:pos x="450335" y="627593"/>
                </a:cxn>
                <a:cxn ang="0">
                  <a:pos x="417283" y="639980"/>
                </a:cxn>
                <a:cxn ang="0">
                  <a:pos x="404888" y="586304"/>
                </a:cxn>
                <a:cxn ang="0">
                  <a:pos x="706488" y="379859"/>
                </a:cxn>
                <a:cxn ang="0">
                  <a:pos x="524702" y="317926"/>
                </a:cxn>
                <a:cxn ang="0">
                  <a:pos x="681699" y="388117"/>
                </a:cxn>
                <a:cxn ang="0">
                  <a:pos x="661042" y="573918"/>
                </a:cxn>
                <a:cxn ang="0">
                  <a:pos x="623858" y="598691"/>
                </a:cxn>
                <a:cxn ang="0">
                  <a:pos x="706488" y="379859"/>
                </a:cxn>
                <a:cxn ang="0">
                  <a:pos x="305732" y="627593"/>
                </a:cxn>
                <a:cxn ang="0">
                  <a:pos x="276811" y="656496"/>
                </a:cxn>
                <a:cxn ang="0">
                  <a:pos x="351178" y="784491"/>
                </a:cxn>
                <a:cxn ang="0">
                  <a:pos x="330521" y="767976"/>
                </a:cxn>
                <a:cxn ang="0">
                  <a:pos x="301600" y="668882"/>
                </a:cxn>
                <a:cxn ang="0">
                  <a:pos x="309863" y="668882"/>
                </a:cxn>
                <a:cxn ang="0">
                  <a:pos x="305732" y="594562"/>
                </a:cxn>
                <a:cxn ang="0">
                  <a:pos x="322258" y="483082"/>
                </a:cxn>
                <a:cxn ang="0">
                  <a:pos x="293337" y="474824"/>
                </a:cxn>
                <a:cxn ang="0">
                  <a:pos x="305732" y="594562"/>
                </a:cxn>
                <a:cxn ang="0">
                  <a:pos x="305732" y="503726"/>
                </a:cxn>
                <a:cxn ang="0">
                  <a:pos x="305732" y="569789"/>
                </a:cxn>
                <a:cxn ang="0">
                  <a:pos x="218970" y="553273"/>
                </a:cxn>
                <a:cxn ang="0">
                  <a:pos x="190049" y="565660"/>
                </a:cxn>
                <a:cxn ang="0">
                  <a:pos x="239628" y="660624"/>
                </a:cxn>
                <a:cxn ang="0">
                  <a:pos x="223102" y="644109"/>
                </a:cxn>
                <a:cxn ang="0">
                  <a:pos x="206576" y="582175"/>
                </a:cxn>
              </a:cxnLst>
              <a:rect l="txL" t="txT" r="txR" b="txB"/>
              <a:pathLst>
                <a:path w="186" h="195">
                  <a:moveTo>
                    <a:pt x="12" y="35"/>
                  </a:moveTo>
                  <a:cubicBezTo>
                    <a:pt x="32" y="47"/>
                    <a:pt x="32" y="47"/>
                    <a:pt x="32" y="47"/>
                  </a:cubicBezTo>
                  <a:cubicBezTo>
                    <a:pt x="32" y="47"/>
                    <a:pt x="33" y="47"/>
                    <a:pt x="33" y="47"/>
                  </a:cubicBezTo>
                  <a:cubicBezTo>
                    <a:pt x="34" y="47"/>
                    <a:pt x="35" y="46"/>
                    <a:pt x="36" y="45"/>
                  </a:cubicBezTo>
                  <a:cubicBezTo>
                    <a:pt x="37" y="44"/>
                    <a:pt x="36" y="42"/>
                    <a:pt x="35" y="41"/>
                  </a:cubicBezTo>
                  <a:cubicBezTo>
                    <a:pt x="15" y="30"/>
                    <a:pt x="15" y="30"/>
                    <a:pt x="15" y="30"/>
                  </a:cubicBezTo>
                  <a:cubicBezTo>
                    <a:pt x="14" y="29"/>
                    <a:pt x="12" y="30"/>
                    <a:pt x="11" y="31"/>
                  </a:cubicBezTo>
                  <a:cubicBezTo>
                    <a:pt x="10" y="33"/>
                    <a:pt x="11" y="34"/>
                    <a:pt x="12" y="35"/>
                  </a:cubicBezTo>
                  <a:close/>
                  <a:moveTo>
                    <a:pt x="44" y="32"/>
                  </a:moveTo>
                  <a:cubicBezTo>
                    <a:pt x="45" y="33"/>
                    <a:pt x="46" y="33"/>
                    <a:pt x="47" y="33"/>
                  </a:cubicBezTo>
                  <a:cubicBezTo>
                    <a:pt x="47" y="33"/>
                    <a:pt x="48" y="33"/>
                    <a:pt x="48" y="33"/>
                  </a:cubicBezTo>
                  <a:cubicBezTo>
                    <a:pt x="50" y="32"/>
                    <a:pt x="50" y="30"/>
                    <a:pt x="49" y="29"/>
                  </a:cubicBezTo>
                  <a:cubicBezTo>
                    <a:pt x="38" y="10"/>
                    <a:pt x="38" y="10"/>
                    <a:pt x="38" y="10"/>
                  </a:cubicBezTo>
                  <a:cubicBezTo>
                    <a:pt x="37" y="8"/>
                    <a:pt x="35" y="8"/>
                    <a:pt x="34" y="9"/>
                  </a:cubicBezTo>
                  <a:cubicBezTo>
                    <a:pt x="33" y="9"/>
                    <a:pt x="32" y="11"/>
                    <a:pt x="33" y="13"/>
                  </a:cubicBezTo>
                  <a:lnTo>
                    <a:pt x="44" y="32"/>
                  </a:lnTo>
                  <a:close/>
                  <a:moveTo>
                    <a:pt x="95" y="46"/>
                  </a:moveTo>
                  <a:cubicBezTo>
                    <a:pt x="95" y="47"/>
                    <a:pt x="96" y="47"/>
                    <a:pt x="97" y="47"/>
                  </a:cubicBezTo>
                  <a:cubicBezTo>
                    <a:pt x="98" y="47"/>
                    <a:pt x="98" y="47"/>
                    <a:pt x="99" y="47"/>
                  </a:cubicBezTo>
                  <a:cubicBezTo>
                    <a:pt x="118" y="36"/>
                    <a:pt x="118" y="36"/>
                    <a:pt x="118" y="36"/>
                  </a:cubicBezTo>
                  <a:cubicBezTo>
                    <a:pt x="119" y="35"/>
                    <a:pt x="120" y="33"/>
                    <a:pt x="119" y="32"/>
                  </a:cubicBezTo>
                  <a:cubicBezTo>
                    <a:pt x="118" y="30"/>
                    <a:pt x="116" y="30"/>
                    <a:pt x="115" y="30"/>
                  </a:cubicBezTo>
                  <a:cubicBezTo>
                    <a:pt x="96" y="42"/>
                    <a:pt x="96" y="42"/>
                    <a:pt x="96" y="42"/>
                  </a:cubicBezTo>
                  <a:cubicBezTo>
                    <a:pt x="94" y="42"/>
                    <a:pt x="94" y="44"/>
                    <a:pt x="95" y="46"/>
                  </a:cubicBezTo>
                  <a:close/>
                  <a:moveTo>
                    <a:pt x="6" y="67"/>
                  </a:moveTo>
                  <a:cubicBezTo>
                    <a:pt x="6" y="67"/>
                    <a:pt x="6" y="67"/>
                    <a:pt x="6" y="67"/>
                  </a:cubicBezTo>
                  <a:cubicBezTo>
                    <a:pt x="28" y="67"/>
                    <a:pt x="28" y="67"/>
                    <a:pt x="28" y="67"/>
                  </a:cubicBezTo>
                  <a:cubicBezTo>
                    <a:pt x="30" y="66"/>
                    <a:pt x="31" y="65"/>
                    <a:pt x="31" y="63"/>
                  </a:cubicBezTo>
                  <a:cubicBezTo>
                    <a:pt x="31" y="62"/>
                    <a:pt x="30" y="61"/>
                    <a:pt x="28" y="61"/>
                  </a:cubicBezTo>
                  <a:cubicBezTo>
                    <a:pt x="6" y="61"/>
                    <a:pt x="6" y="61"/>
                    <a:pt x="6" y="61"/>
                  </a:cubicBezTo>
                  <a:cubicBezTo>
                    <a:pt x="4" y="61"/>
                    <a:pt x="3" y="62"/>
                    <a:pt x="3" y="64"/>
                  </a:cubicBezTo>
                  <a:cubicBezTo>
                    <a:pt x="3" y="66"/>
                    <a:pt x="4" y="67"/>
                    <a:pt x="6" y="67"/>
                  </a:cubicBezTo>
                  <a:close/>
                  <a:moveTo>
                    <a:pt x="82" y="33"/>
                  </a:moveTo>
                  <a:cubicBezTo>
                    <a:pt x="83" y="33"/>
                    <a:pt x="83" y="34"/>
                    <a:pt x="84" y="34"/>
                  </a:cubicBezTo>
                  <a:cubicBezTo>
                    <a:pt x="85" y="34"/>
                    <a:pt x="86" y="33"/>
                    <a:pt x="86" y="32"/>
                  </a:cubicBezTo>
                  <a:cubicBezTo>
                    <a:pt x="98" y="13"/>
                    <a:pt x="98" y="13"/>
                    <a:pt x="98" y="13"/>
                  </a:cubicBezTo>
                  <a:cubicBezTo>
                    <a:pt x="98" y="11"/>
                    <a:pt x="98" y="10"/>
                    <a:pt x="97" y="9"/>
                  </a:cubicBezTo>
                  <a:cubicBezTo>
                    <a:pt x="95" y="8"/>
                    <a:pt x="93" y="8"/>
                    <a:pt x="92" y="10"/>
                  </a:cubicBezTo>
                  <a:cubicBezTo>
                    <a:pt x="81" y="29"/>
                    <a:pt x="81" y="29"/>
                    <a:pt x="81" y="29"/>
                  </a:cubicBezTo>
                  <a:cubicBezTo>
                    <a:pt x="80" y="31"/>
                    <a:pt x="81" y="32"/>
                    <a:pt x="82" y="33"/>
                  </a:cubicBezTo>
                  <a:close/>
                  <a:moveTo>
                    <a:pt x="64" y="37"/>
                  </a:moveTo>
                  <a:cubicBezTo>
                    <a:pt x="51" y="38"/>
                    <a:pt x="40" y="49"/>
                    <a:pt x="40" y="63"/>
                  </a:cubicBezTo>
                  <a:cubicBezTo>
                    <a:pt x="40" y="65"/>
                    <a:pt x="41" y="66"/>
                    <a:pt x="43" y="66"/>
                  </a:cubicBezTo>
                  <a:cubicBezTo>
                    <a:pt x="43" y="66"/>
                    <a:pt x="43" y="66"/>
                    <a:pt x="43" y="66"/>
                  </a:cubicBezTo>
                  <a:cubicBezTo>
                    <a:pt x="45" y="66"/>
                    <a:pt x="46" y="65"/>
                    <a:pt x="46" y="63"/>
                  </a:cubicBezTo>
                  <a:cubicBezTo>
                    <a:pt x="46" y="52"/>
                    <a:pt x="54" y="44"/>
                    <a:pt x="65" y="43"/>
                  </a:cubicBezTo>
                  <a:cubicBezTo>
                    <a:pt x="72" y="43"/>
                    <a:pt x="79" y="47"/>
                    <a:pt x="82" y="54"/>
                  </a:cubicBezTo>
                  <a:cubicBezTo>
                    <a:pt x="83" y="55"/>
                    <a:pt x="85" y="56"/>
                    <a:pt x="86" y="55"/>
                  </a:cubicBezTo>
                  <a:cubicBezTo>
                    <a:pt x="87" y="54"/>
                    <a:pt x="88" y="52"/>
                    <a:pt x="87" y="51"/>
                  </a:cubicBezTo>
                  <a:cubicBezTo>
                    <a:pt x="83" y="42"/>
                    <a:pt x="74" y="37"/>
                    <a:pt x="64" y="37"/>
                  </a:cubicBezTo>
                  <a:close/>
                  <a:moveTo>
                    <a:pt x="64" y="29"/>
                  </a:moveTo>
                  <a:cubicBezTo>
                    <a:pt x="64" y="29"/>
                    <a:pt x="64" y="29"/>
                    <a:pt x="64" y="29"/>
                  </a:cubicBezTo>
                  <a:cubicBezTo>
                    <a:pt x="66" y="29"/>
                    <a:pt x="67" y="27"/>
                    <a:pt x="67" y="25"/>
                  </a:cubicBezTo>
                  <a:cubicBezTo>
                    <a:pt x="67" y="3"/>
                    <a:pt x="67" y="3"/>
                    <a:pt x="67" y="3"/>
                  </a:cubicBezTo>
                  <a:cubicBezTo>
                    <a:pt x="67" y="2"/>
                    <a:pt x="65" y="0"/>
                    <a:pt x="64" y="0"/>
                  </a:cubicBezTo>
                  <a:cubicBezTo>
                    <a:pt x="62" y="0"/>
                    <a:pt x="61" y="2"/>
                    <a:pt x="61" y="3"/>
                  </a:cubicBezTo>
                  <a:cubicBezTo>
                    <a:pt x="61" y="26"/>
                    <a:pt x="61" y="26"/>
                    <a:pt x="61" y="26"/>
                  </a:cubicBezTo>
                  <a:cubicBezTo>
                    <a:pt x="61" y="27"/>
                    <a:pt x="63" y="29"/>
                    <a:pt x="64" y="29"/>
                  </a:cubicBezTo>
                  <a:close/>
                  <a:moveTo>
                    <a:pt x="130" y="98"/>
                  </a:moveTo>
                  <a:cubicBezTo>
                    <a:pt x="130" y="98"/>
                    <a:pt x="130" y="97"/>
                    <a:pt x="130" y="97"/>
                  </a:cubicBezTo>
                  <a:cubicBezTo>
                    <a:pt x="130" y="76"/>
                    <a:pt x="113" y="60"/>
                    <a:pt x="92" y="60"/>
                  </a:cubicBezTo>
                  <a:cubicBezTo>
                    <a:pt x="80" y="60"/>
                    <a:pt x="68" y="66"/>
                    <a:pt x="61" y="76"/>
                  </a:cubicBezTo>
                  <a:cubicBezTo>
                    <a:pt x="57" y="73"/>
                    <a:pt x="51" y="71"/>
                    <a:pt x="46" y="71"/>
                  </a:cubicBezTo>
                  <a:cubicBezTo>
                    <a:pt x="31" y="71"/>
                    <a:pt x="18" y="83"/>
                    <a:pt x="17" y="98"/>
                  </a:cubicBezTo>
                  <a:cubicBezTo>
                    <a:pt x="7" y="103"/>
                    <a:pt x="0" y="114"/>
                    <a:pt x="0" y="126"/>
                  </a:cubicBezTo>
                  <a:cubicBezTo>
                    <a:pt x="0" y="143"/>
                    <a:pt x="13" y="157"/>
                    <a:pt x="29" y="157"/>
                  </a:cubicBezTo>
                  <a:cubicBezTo>
                    <a:pt x="31" y="157"/>
                    <a:pt x="31" y="157"/>
                    <a:pt x="31" y="157"/>
                  </a:cubicBezTo>
                  <a:cubicBezTo>
                    <a:pt x="33" y="157"/>
                    <a:pt x="34" y="155"/>
                    <a:pt x="34" y="154"/>
                  </a:cubicBezTo>
                  <a:cubicBezTo>
                    <a:pt x="34" y="152"/>
                    <a:pt x="33" y="151"/>
                    <a:pt x="31" y="151"/>
                  </a:cubicBezTo>
                  <a:cubicBezTo>
                    <a:pt x="29" y="151"/>
                    <a:pt x="29" y="151"/>
                    <a:pt x="29" y="151"/>
                  </a:cubicBezTo>
                  <a:cubicBezTo>
                    <a:pt x="17" y="151"/>
                    <a:pt x="6" y="140"/>
                    <a:pt x="6" y="126"/>
                  </a:cubicBezTo>
                  <a:cubicBezTo>
                    <a:pt x="6" y="116"/>
                    <a:pt x="12" y="107"/>
                    <a:pt x="21" y="103"/>
                  </a:cubicBezTo>
                  <a:cubicBezTo>
                    <a:pt x="22" y="103"/>
                    <a:pt x="23" y="101"/>
                    <a:pt x="23" y="100"/>
                  </a:cubicBezTo>
                  <a:cubicBezTo>
                    <a:pt x="23" y="87"/>
                    <a:pt x="33" y="77"/>
                    <a:pt x="46" y="77"/>
                  </a:cubicBezTo>
                  <a:cubicBezTo>
                    <a:pt x="51" y="77"/>
                    <a:pt x="56" y="79"/>
                    <a:pt x="60" y="82"/>
                  </a:cubicBezTo>
                  <a:cubicBezTo>
                    <a:pt x="61" y="83"/>
                    <a:pt x="62" y="83"/>
                    <a:pt x="63" y="83"/>
                  </a:cubicBezTo>
                  <a:cubicBezTo>
                    <a:pt x="64" y="83"/>
                    <a:pt x="64" y="82"/>
                    <a:pt x="65" y="82"/>
                  </a:cubicBezTo>
                  <a:cubicBezTo>
                    <a:pt x="70" y="72"/>
                    <a:pt x="81" y="66"/>
                    <a:pt x="92" y="66"/>
                  </a:cubicBezTo>
                  <a:cubicBezTo>
                    <a:pt x="110" y="66"/>
                    <a:pt x="124" y="80"/>
                    <a:pt x="124" y="97"/>
                  </a:cubicBezTo>
                  <a:cubicBezTo>
                    <a:pt x="124" y="98"/>
                    <a:pt x="124" y="99"/>
                    <a:pt x="124" y="100"/>
                  </a:cubicBezTo>
                  <a:cubicBezTo>
                    <a:pt x="123" y="101"/>
                    <a:pt x="124" y="102"/>
                    <a:pt x="126" y="103"/>
                  </a:cubicBezTo>
                  <a:cubicBezTo>
                    <a:pt x="135" y="106"/>
                    <a:pt x="141" y="116"/>
                    <a:pt x="141" y="126"/>
                  </a:cubicBezTo>
                  <a:cubicBezTo>
                    <a:pt x="141" y="140"/>
                    <a:pt x="131" y="151"/>
                    <a:pt x="118" y="151"/>
                  </a:cubicBezTo>
                  <a:cubicBezTo>
                    <a:pt x="116" y="151"/>
                    <a:pt x="116" y="151"/>
                    <a:pt x="116" y="151"/>
                  </a:cubicBezTo>
                  <a:cubicBezTo>
                    <a:pt x="115" y="151"/>
                    <a:pt x="113" y="152"/>
                    <a:pt x="113" y="154"/>
                  </a:cubicBezTo>
                  <a:cubicBezTo>
                    <a:pt x="113" y="155"/>
                    <a:pt x="115" y="157"/>
                    <a:pt x="116" y="157"/>
                  </a:cubicBezTo>
                  <a:cubicBezTo>
                    <a:pt x="118" y="157"/>
                    <a:pt x="118" y="157"/>
                    <a:pt x="118" y="157"/>
                  </a:cubicBezTo>
                  <a:cubicBezTo>
                    <a:pt x="134" y="157"/>
                    <a:pt x="147" y="143"/>
                    <a:pt x="147" y="126"/>
                  </a:cubicBezTo>
                  <a:cubicBezTo>
                    <a:pt x="147" y="114"/>
                    <a:pt x="140" y="103"/>
                    <a:pt x="130" y="98"/>
                  </a:cubicBezTo>
                  <a:close/>
                  <a:moveTo>
                    <a:pt x="101" y="135"/>
                  </a:moveTo>
                  <a:cubicBezTo>
                    <a:pt x="100" y="134"/>
                    <a:pt x="99" y="133"/>
                    <a:pt x="98" y="133"/>
                  </a:cubicBezTo>
                  <a:cubicBezTo>
                    <a:pt x="98" y="133"/>
                    <a:pt x="98" y="133"/>
                    <a:pt x="98" y="133"/>
                  </a:cubicBezTo>
                  <a:cubicBezTo>
                    <a:pt x="97" y="133"/>
                    <a:pt x="96" y="134"/>
                    <a:pt x="95" y="135"/>
                  </a:cubicBezTo>
                  <a:cubicBezTo>
                    <a:pt x="95" y="135"/>
                    <a:pt x="95" y="136"/>
                    <a:pt x="94" y="137"/>
                  </a:cubicBezTo>
                  <a:cubicBezTo>
                    <a:pt x="94" y="137"/>
                    <a:pt x="94" y="137"/>
                    <a:pt x="94" y="137"/>
                  </a:cubicBezTo>
                  <a:cubicBezTo>
                    <a:pt x="90" y="143"/>
                    <a:pt x="87" y="148"/>
                    <a:pt x="87" y="152"/>
                  </a:cubicBezTo>
                  <a:cubicBezTo>
                    <a:pt x="87" y="158"/>
                    <a:pt x="92" y="162"/>
                    <a:pt x="98" y="162"/>
                  </a:cubicBezTo>
                  <a:cubicBezTo>
                    <a:pt x="101" y="162"/>
                    <a:pt x="104" y="161"/>
                    <a:pt x="106" y="159"/>
                  </a:cubicBezTo>
                  <a:cubicBezTo>
                    <a:pt x="108" y="157"/>
                    <a:pt x="109" y="154"/>
                    <a:pt x="109" y="152"/>
                  </a:cubicBezTo>
                  <a:cubicBezTo>
                    <a:pt x="109" y="148"/>
                    <a:pt x="106" y="143"/>
                    <a:pt x="102" y="137"/>
                  </a:cubicBezTo>
                  <a:lnTo>
                    <a:pt x="101" y="135"/>
                  </a:lnTo>
                  <a:close/>
                  <a:moveTo>
                    <a:pt x="101" y="155"/>
                  </a:moveTo>
                  <a:cubicBezTo>
                    <a:pt x="100" y="156"/>
                    <a:pt x="99" y="156"/>
                    <a:pt x="98" y="156"/>
                  </a:cubicBezTo>
                  <a:cubicBezTo>
                    <a:pt x="95" y="156"/>
                    <a:pt x="93" y="154"/>
                    <a:pt x="93" y="152"/>
                  </a:cubicBezTo>
                  <a:cubicBezTo>
                    <a:pt x="93" y="150"/>
                    <a:pt x="96" y="145"/>
                    <a:pt x="98" y="142"/>
                  </a:cubicBezTo>
                  <a:cubicBezTo>
                    <a:pt x="100" y="145"/>
                    <a:pt x="103" y="150"/>
                    <a:pt x="103" y="152"/>
                  </a:cubicBezTo>
                  <a:cubicBezTo>
                    <a:pt x="103" y="153"/>
                    <a:pt x="102" y="154"/>
                    <a:pt x="101" y="155"/>
                  </a:cubicBezTo>
                  <a:close/>
                  <a:moveTo>
                    <a:pt x="171" y="92"/>
                  </a:moveTo>
                  <a:cubicBezTo>
                    <a:pt x="170" y="78"/>
                    <a:pt x="159" y="67"/>
                    <a:pt x="145" y="67"/>
                  </a:cubicBezTo>
                  <a:cubicBezTo>
                    <a:pt x="139" y="67"/>
                    <a:pt x="133" y="69"/>
                    <a:pt x="128" y="73"/>
                  </a:cubicBezTo>
                  <a:cubicBezTo>
                    <a:pt x="127" y="74"/>
                    <a:pt x="126" y="76"/>
                    <a:pt x="127" y="77"/>
                  </a:cubicBezTo>
                  <a:cubicBezTo>
                    <a:pt x="129" y="78"/>
                    <a:pt x="130" y="79"/>
                    <a:pt x="132" y="78"/>
                  </a:cubicBezTo>
                  <a:cubicBezTo>
                    <a:pt x="135" y="75"/>
                    <a:pt x="140" y="73"/>
                    <a:pt x="145" y="73"/>
                  </a:cubicBezTo>
                  <a:cubicBezTo>
                    <a:pt x="156" y="73"/>
                    <a:pt x="165" y="82"/>
                    <a:pt x="165" y="94"/>
                  </a:cubicBezTo>
                  <a:cubicBezTo>
                    <a:pt x="165" y="95"/>
                    <a:pt x="166" y="96"/>
                    <a:pt x="167" y="96"/>
                  </a:cubicBezTo>
                  <a:cubicBezTo>
                    <a:pt x="175" y="100"/>
                    <a:pt x="180" y="108"/>
                    <a:pt x="180" y="117"/>
                  </a:cubicBezTo>
                  <a:cubicBezTo>
                    <a:pt x="180" y="129"/>
                    <a:pt x="171" y="139"/>
                    <a:pt x="160" y="139"/>
                  </a:cubicBezTo>
                  <a:cubicBezTo>
                    <a:pt x="151" y="139"/>
                    <a:pt x="151" y="139"/>
                    <a:pt x="151" y="139"/>
                  </a:cubicBezTo>
                  <a:cubicBezTo>
                    <a:pt x="149" y="139"/>
                    <a:pt x="148" y="141"/>
                    <a:pt x="148" y="142"/>
                  </a:cubicBezTo>
                  <a:cubicBezTo>
                    <a:pt x="148" y="144"/>
                    <a:pt x="149" y="145"/>
                    <a:pt x="151" y="145"/>
                  </a:cubicBezTo>
                  <a:cubicBezTo>
                    <a:pt x="160" y="145"/>
                    <a:pt x="160" y="145"/>
                    <a:pt x="160" y="145"/>
                  </a:cubicBezTo>
                  <a:cubicBezTo>
                    <a:pt x="174" y="145"/>
                    <a:pt x="186" y="133"/>
                    <a:pt x="186" y="117"/>
                  </a:cubicBezTo>
                  <a:cubicBezTo>
                    <a:pt x="186" y="106"/>
                    <a:pt x="181" y="96"/>
                    <a:pt x="171" y="92"/>
                  </a:cubicBezTo>
                  <a:close/>
                  <a:moveTo>
                    <a:pt x="80" y="159"/>
                  </a:moveTo>
                  <a:cubicBezTo>
                    <a:pt x="78" y="156"/>
                    <a:pt x="77" y="155"/>
                    <a:pt x="76" y="153"/>
                  </a:cubicBezTo>
                  <a:cubicBezTo>
                    <a:pt x="76" y="152"/>
                    <a:pt x="75" y="152"/>
                    <a:pt x="74" y="152"/>
                  </a:cubicBezTo>
                  <a:cubicBezTo>
                    <a:pt x="74" y="152"/>
                    <a:pt x="74" y="152"/>
                    <a:pt x="74" y="152"/>
                  </a:cubicBezTo>
                  <a:cubicBezTo>
                    <a:pt x="73" y="152"/>
                    <a:pt x="72" y="152"/>
                    <a:pt x="71" y="153"/>
                  </a:cubicBezTo>
                  <a:cubicBezTo>
                    <a:pt x="70" y="155"/>
                    <a:pt x="69" y="157"/>
                    <a:pt x="67" y="159"/>
                  </a:cubicBezTo>
                  <a:cubicBezTo>
                    <a:pt x="62" y="168"/>
                    <a:pt x="58" y="175"/>
                    <a:pt x="58" y="179"/>
                  </a:cubicBezTo>
                  <a:cubicBezTo>
                    <a:pt x="58" y="188"/>
                    <a:pt x="65" y="195"/>
                    <a:pt x="74" y="195"/>
                  </a:cubicBezTo>
                  <a:cubicBezTo>
                    <a:pt x="78" y="195"/>
                    <a:pt x="82" y="193"/>
                    <a:pt x="85" y="190"/>
                  </a:cubicBezTo>
                  <a:cubicBezTo>
                    <a:pt x="88" y="187"/>
                    <a:pt x="89" y="183"/>
                    <a:pt x="89" y="179"/>
                  </a:cubicBezTo>
                  <a:cubicBezTo>
                    <a:pt x="89" y="175"/>
                    <a:pt x="85" y="168"/>
                    <a:pt x="80" y="159"/>
                  </a:cubicBezTo>
                  <a:close/>
                  <a:moveTo>
                    <a:pt x="80" y="186"/>
                  </a:moveTo>
                  <a:cubicBezTo>
                    <a:pt x="79" y="188"/>
                    <a:pt x="76" y="189"/>
                    <a:pt x="74" y="189"/>
                  </a:cubicBezTo>
                  <a:cubicBezTo>
                    <a:pt x="69" y="189"/>
                    <a:pt x="64" y="184"/>
                    <a:pt x="64" y="179"/>
                  </a:cubicBezTo>
                  <a:cubicBezTo>
                    <a:pt x="64" y="176"/>
                    <a:pt x="69" y="167"/>
                    <a:pt x="73" y="162"/>
                  </a:cubicBezTo>
                  <a:cubicBezTo>
                    <a:pt x="73" y="162"/>
                    <a:pt x="73" y="161"/>
                    <a:pt x="74" y="160"/>
                  </a:cubicBezTo>
                  <a:cubicBezTo>
                    <a:pt x="74" y="161"/>
                    <a:pt x="74" y="161"/>
                    <a:pt x="74" y="162"/>
                  </a:cubicBezTo>
                  <a:cubicBezTo>
                    <a:pt x="75" y="162"/>
                    <a:pt x="75" y="162"/>
                    <a:pt x="75" y="162"/>
                  </a:cubicBezTo>
                  <a:cubicBezTo>
                    <a:pt x="78" y="167"/>
                    <a:pt x="83" y="176"/>
                    <a:pt x="83" y="179"/>
                  </a:cubicBezTo>
                  <a:cubicBezTo>
                    <a:pt x="83" y="182"/>
                    <a:pt x="82" y="184"/>
                    <a:pt x="80" y="186"/>
                  </a:cubicBezTo>
                  <a:close/>
                  <a:moveTo>
                    <a:pt x="74" y="144"/>
                  </a:moveTo>
                  <a:cubicBezTo>
                    <a:pt x="77" y="144"/>
                    <a:pt x="80" y="143"/>
                    <a:pt x="82" y="140"/>
                  </a:cubicBezTo>
                  <a:cubicBezTo>
                    <a:pt x="84" y="138"/>
                    <a:pt x="85" y="135"/>
                    <a:pt x="85" y="132"/>
                  </a:cubicBezTo>
                  <a:cubicBezTo>
                    <a:pt x="85" y="129"/>
                    <a:pt x="82" y="124"/>
                    <a:pt x="78" y="117"/>
                  </a:cubicBezTo>
                  <a:cubicBezTo>
                    <a:pt x="76" y="115"/>
                    <a:pt x="76" y="115"/>
                    <a:pt x="76" y="115"/>
                  </a:cubicBezTo>
                  <a:cubicBezTo>
                    <a:pt x="76" y="114"/>
                    <a:pt x="75" y="113"/>
                    <a:pt x="74" y="113"/>
                  </a:cubicBezTo>
                  <a:cubicBezTo>
                    <a:pt x="73" y="113"/>
                    <a:pt x="72" y="114"/>
                    <a:pt x="71" y="115"/>
                  </a:cubicBezTo>
                  <a:cubicBezTo>
                    <a:pt x="71" y="115"/>
                    <a:pt x="70" y="116"/>
                    <a:pt x="69" y="117"/>
                  </a:cubicBezTo>
                  <a:cubicBezTo>
                    <a:pt x="65" y="124"/>
                    <a:pt x="62" y="129"/>
                    <a:pt x="62" y="132"/>
                  </a:cubicBezTo>
                  <a:cubicBezTo>
                    <a:pt x="62" y="139"/>
                    <a:pt x="68" y="144"/>
                    <a:pt x="74" y="144"/>
                  </a:cubicBezTo>
                  <a:cubicBezTo>
                    <a:pt x="74" y="144"/>
                    <a:pt x="74" y="144"/>
                    <a:pt x="74" y="144"/>
                  </a:cubicBezTo>
                  <a:close/>
                  <a:moveTo>
                    <a:pt x="68" y="132"/>
                  </a:moveTo>
                  <a:cubicBezTo>
                    <a:pt x="68" y="131"/>
                    <a:pt x="72" y="125"/>
                    <a:pt x="74" y="122"/>
                  </a:cubicBezTo>
                  <a:cubicBezTo>
                    <a:pt x="76" y="125"/>
                    <a:pt x="79" y="131"/>
                    <a:pt x="79" y="132"/>
                  </a:cubicBezTo>
                  <a:cubicBezTo>
                    <a:pt x="79" y="134"/>
                    <a:pt x="78" y="135"/>
                    <a:pt x="77" y="136"/>
                  </a:cubicBezTo>
                  <a:cubicBezTo>
                    <a:pt x="76" y="137"/>
                    <a:pt x="75" y="138"/>
                    <a:pt x="74" y="138"/>
                  </a:cubicBezTo>
                  <a:cubicBezTo>
                    <a:pt x="71" y="138"/>
                    <a:pt x="68" y="135"/>
                    <a:pt x="68" y="132"/>
                  </a:cubicBezTo>
                  <a:close/>
                  <a:moveTo>
                    <a:pt x="54" y="137"/>
                  </a:moveTo>
                  <a:cubicBezTo>
                    <a:pt x="53" y="134"/>
                    <a:pt x="53" y="134"/>
                    <a:pt x="53" y="134"/>
                  </a:cubicBezTo>
                  <a:cubicBezTo>
                    <a:pt x="52" y="133"/>
                    <a:pt x="51" y="133"/>
                    <a:pt x="50" y="133"/>
                  </a:cubicBezTo>
                  <a:cubicBezTo>
                    <a:pt x="49" y="133"/>
                    <a:pt x="48" y="133"/>
                    <a:pt x="47" y="134"/>
                  </a:cubicBezTo>
                  <a:cubicBezTo>
                    <a:pt x="46" y="137"/>
                    <a:pt x="46" y="137"/>
                    <a:pt x="46" y="137"/>
                  </a:cubicBezTo>
                  <a:cubicBezTo>
                    <a:pt x="42" y="143"/>
                    <a:pt x="39" y="148"/>
                    <a:pt x="39" y="152"/>
                  </a:cubicBezTo>
                  <a:cubicBezTo>
                    <a:pt x="39" y="158"/>
                    <a:pt x="44" y="163"/>
                    <a:pt x="50" y="163"/>
                  </a:cubicBezTo>
                  <a:cubicBezTo>
                    <a:pt x="53" y="163"/>
                    <a:pt x="56" y="162"/>
                    <a:pt x="58" y="160"/>
                  </a:cubicBezTo>
                  <a:cubicBezTo>
                    <a:pt x="60" y="158"/>
                    <a:pt x="61" y="155"/>
                    <a:pt x="61" y="152"/>
                  </a:cubicBezTo>
                  <a:cubicBezTo>
                    <a:pt x="61" y="148"/>
                    <a:pt x="58" y="143"/>
                    <a:pt x="54" y="137"/>
                  </a:cubicBezTo>
                  <a:close/>
                  <a:moveTo>
                    <a:pt x="54" y="156"/>
                  </a:moveTo>
                  <a:cubicBezTo>
                    <a:pt x="53" y="157"/>
                    <a:pt x="51" y="157"/>
                    <a:pt x="50" y="157"/>
                  </a:cubicBezTo>
                  <a:cubicBezTo>
                    <a:pt x="47" y="157"/>
                    <a:pt x="45" y="155"/>
                    <a:pt x="45" y="152"/>
                  </a:cubicBezTo>
                  <a:cubicBezTo>
                    <a:pt x="45" y="150"/>
                    <a:pt x="48" y="145"/>
                    <a:pt x="50" y="141"/>
                  </a:cubicBezTo>
                  <a:cubicBezTo>
                    <a:pt x="52" y="145"/>
                    <a:pt x="55" y="150"/>
                    <a:pt x="55" y="152"/>
                  </a:cubicBezTo>
                  <a:cubicBezTo>
                    <a:pt x="55" y="153"/>
                    <a:pt x="55" y="155"/>
                    <a:pt x="54" y="156"/>
                  </a:cubicBezTo>
                  <a:close/>
                </a:path>
              </a:pathLst>
            </a:custGeom>
            <a:solidFill>
              <a:srgbClr val="C90000"/>
            </a:solidFill>
            <a:ln w="9525">
              <a:noFill/>
            </a:ln>
          </p:spPr>
          <p:txBody>
            <a:bodyPr/>
            <a:lstStyle/>
            <a:p>
              <a:endParaRPr lang="zh-CN" altLang="en-US">
                <a:solidFill>
                  <a:srgbClr val="040404"/>
                </a:solidFill>
              </a:endParaRPr>
            </a:p>
          </p:txBody>
        </p:sp>
        <p:sp>
          <p:nvSpPr>
            <p:cNvPr id="7" name="椭圆 6"/>
            <p:cNvSpPr/>
            <p:nvPr/>
          </p:nvSpPr>
          <p:spPr>
            <a:xfrm>
              <a:off x="3814" y="2624"/>
              <a:ext cx="2633" cy="2633"/>
            </a:xfrm>
            <a:prstGeom prst="ellipse">
              <a:avLst/>
            </a:prstGeom>
            <a:noFill/>
            <a:ln>
              <a:solidFill>
                <a:srgbClr val="C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5pPr>
            </a:lstStyle>
            <a:p>
              <a:pPr lvl="0" algn="ctr"/>
              <a:endParaRPr lang="zh-CN" altLang="en-US" dirty="0">
                <a:solidFill>
                  <a:srgbClr val="040404"/>
                </a:solidFill>
                <a:latin typeface="Calibri" panose="020F0502020204030204" charset="0"/>
                <a:ea typeface="MComic PRC Medium"/>
              </a:endParaRPr>
            </a:p>
          </p:txBody>
        </p:sp>
      </p:grpSp>
      <p:grpSp>
        <p:nvGrpSpPr>
          <p:cNvPr id="12" name="组合 11"/>
          <p:cNvGrpSpPr/>
          <p:nvPr/>
        </p:nvGrpSpPr>
        <p:grpSpPr>
          <a:xfrm>
            <a:off x="4959398" y="1041594"/>
            <a:ext cx="1671320" cy="1671320"/>
            <a:chOff x="8519" y="2620"/>
            <a:chExt cx="2632" cy="2632"/>
          </a:xfrm>
        </p:grpSpPr>
        <p:sp>
          <p:nvSpPr>
            <p:cNvPr id="10246" name="Freeform 12"/>
            <p:cNvSpPr>
              <a:spLocks noEditPoints="1"/>
            </p:cNvSpPr>
            <p:nvPr/>
          </p:nvSpPr>
          <p:spPr>
            <a:xfrm>
              <a:off x="9194" y="3388"/>
              <a:ext cx="1282" cy="1182"/>
            </a:xfrm>
            <a:custGeom>
              <a:avLst/>
              <a:gdLst>
                <a:gd name="txL" fmla="*/ 0 w 166"/>
                <a:gd name="txT" fmla="*/ 0 h 153"/>
                <a:gd name="txR" fmla="*/ 166 w 166"/>
                <a:gd name="txB" fmla="*/ 153 h 153"/>
              </a:gdLst>
              <a:ahLst/>
              <a:cxnLst>
                <a:cxn ang="0">
                  <a:pos x="490105" y="476323"/>
                </a:cxn>
                <a:cxn ang="0">
                  <a:pos x="470501" y="476323"/>
                </a:cxn>
                <a:cxn ang="0">
                  <a:pos x="578324" y="329006"/>
                </a:cxn>
                <a:cxn ang="0">
                  <a:pos x="578324" y="314275"/>
                </a:cxn>
                <a:cxn ang="0">
                  <a:pos x="563621" y="309364"/>
                </a:cxn>
                <a:cxn ang="0">
                  <a:pos x="372480" y="309364"/>
                </a:cxn>
                <a:cxn ang="0">
                  <a:pos x="357777" y="319185"/>
                </a:cxn>
                <a:cxn ang="0">
                  <a:pos x="294063" y="520517"/>
                </a:cxn>
                <a:cxn ang="0">
                  <a:pos x="298964" y="535249"/>
                </a:cxn>
                <a:cxn ang="0">
                  <a:pos x="308766" y="540160"/>
                </a:cxn>
                <a:cxn ang="0">
                  <a:pos x="338173" y="540160"/>
                </a:cxn>
                <a:cxn ang="0">
                  <a:pos x="264657" y="731671"/>
                </a:cxn>
                <a:cxn ang="0">
                  <a:pos x="269558" y="751313"/>
                </a:cxn>
                <a:cxn ang="0">
                  <a:pos x="279360" y="751313"/>
                </a:cxn>
                <a:cxn ang="0">
                  <a:pos x="289162" y="746402"/>
                </a:cxn>
                <a:cxn ang="0">
                  <a:pos x="504809" y="500875"/>
                </a:cxn>
                <a:cxn ang="0">
                  <a:pos x="504809" y="486144"/>
                </a:cxn>
                <a:cxn ang="0">
                  <a:pos x="490105" y="476323"/>
                </a:cxn>
                <a:cxn ang="0">
                  <a:pos x="318569" y="667834"/>
                </a:cxn>
                <a:cxn ang="0">
                  <a:pos x="372480" y="530339"/>
                </a:cxn>
                <a:cxn ang="0">
                  <a:pos x="367579" y="515607"/>
                </a:cxn>
                <a:cxn ang="0">
                  <a:pos x="357777" y="510696"/>
                </a:cxn>
                <a:cxn ang="0">
                  <a:pos x="328371" y="510696"/>
                </a:cxn>
                <a:cxn ang="0">
                  <a:pos x="387183" y="338827"/>
                </a:cxn>
                <a:cxn ang="0">
                  <a:pos x="534215" y="338827"/>
                </a:cxn>
                <a:cxn ang="0">
                  <a:pos x="431293" y="481233"/>
                </a:cxn>
                <a:cxn ang="0">
                  <a:pos x="431293" y="495965"/>
                </a:cxn>
                <a:cxn ang="0">
                  <a:pos x="445996" y="505786"/>
                </a:cxn>
                <a:cxn ang="0">
                  <a:pos x="460699" y="505786"/>
                </a:cxn>
                <a:cxn ang="0">
                  <a:pos x="318569" y="667834"/>
                </a:cxn>
                <a:cxn ang="0">
                  <a:pos x="715554" y="211153"/>
                </a:cxn>
                <a:cxn ang="0">
                  <a:pos x="715554" y="206243"/>
                </a:cxn>
                <a:cxn ang="0">
                  <a:pos x="509710" y="0"/>
                </a:cxn>
                <a:cxn ang="0">
                  <a:pos x="338173" y="88390"/>
                </a:cxn>
                <a:cxn ang="0">
                  <a:pos x="249954" y="63837"/>
                </a:cxn>
                <a:cxn ang="0">
                  <a:pos x="93120" y="211153"/>
                </a:cxn>
                <a:cxn ang="0">
                  <a:pos x="0" y="368291"/>
                </a:cxn>
                <a:cxn ang="0">
                  <a:pos x="161735" y="535249"/>
                </a:cxn>
                <a:cxn ang="0">
                  <a:pos x="225448" y="535249"/>
                </a:cxn>
                <a:cxn ang="0">
                  <a:pos x="240152" y="520517"/>
                </a:cxn>
                <a:cxn ang="0">
                  <a:pos x="225448" y="505786"/>
                </a:cxn>
                <a:cxn ang="0">
                  <a:pos x="161735" y="505786"/>
                </a:cxn>
                <a:cxn ang="0">
                  <a:pos x="29406" y="368291"/>
                </a:cxn>
                <a:cxn ang="0">
                  <a:pos x="112724" y="235706"/>
                </a:cxn>
                <a:cxn ang="0">
                  <a:pos x="122526" y="220974"/>
                </a:cxn>
                <a:cxn ang="0">
                  <a:pos x="249954" y="93300"/>
                </a:cxn>
                <a:cxn ang="0">
                  <a:pos x="333272" y="122764"/>
                </a:cxn>
                <a:cxn ang="0">
                  <a:pos x="347975" y="122764"/>
                </a:cxn>
                <a:cxn ang="0">
                  <a:pos x="357777" y="117853"/>
                </a:cxn>
                <a:cxn ang="0">
                  <a:pos x="509710" y="29463"/>
                </a:cxn>
                <a:cxn ang="0">
                  <a:pos x="686148" y="206243"/>
                </a:cxn>
                <a:cxn ang="0">
                  <a:pos x="686148" y="220974"/>
                </a:cxn>
                <a:cxn ang="0">
                  <a:pos x="695950" y="235706"/>
                </a:cxn>
                <a:cxn ang="0">
                  <a:pos x="784169" y="368291"/>
                </a:cxn>
                <a:cxn ang="0">
                  <a:pos x="651840" y="505786"/>
                </a:cxn>
                <a:cxn ang="0">
                  <a:pos x="588126" y="505786"/>
                </a:cxn>
                <a:cxn ang="0">
                  <a:pos x="573423" y="520517"/>
                </a:cxn>
                <a:cxn ang="0">
                  <a:pos x="588126" y="535249"/>
                </a:cxn>
                <a:cxn ang="0">
                  <a:pos x="651840" y="535249"/>
                </a:cxn>
                <a:cxn ang="0">
                  <a:pos x="813575" y="368291"/>
                </a:cxn>
                <a:cxn ang="0">
                  <a:pos x="715554" y="211153"/>
                </a:cxn>
              </a:cxnLst>
              <a:rect l="txL" t="txT" r="txR" b="txB"/>
              <a:pathLst>
                <a:path w="166" h="153">
                  <a:moveTo>
                    <a:pt x="100" y="97"/>
                  </a:moveTo>
                  <a:cubicBezTo>
                    <a:pt x="96" y="97"/>
                    <a:pt x="96" y="97"/>
                    <a:pt x="96" y="97"/>
                  </a:cubicBezTo>
                  <a:cubicBezTo>
                    <a:pt x="118" y="67"/>
                    <a:pt x="118" y="67"/>
                    <a:pt x="118" y="67"/>
                  </a:cubicBezTo>
                  <a:cubicBezTo>
                    <a:pt x="118" y="66"/>
                    <a:pt x="118" y="65"/>
                    <a:pt x="118" y="64"/>
                  </a:cubicBezTo>
                  <a:cubicBezTo>
                    <a:pt x="117" y="63"/>
                    <a:pt x="116" y="63"/>
                    <a:pt x="115" y="63"/>
                  </a:cubicBezTo>
                  <a:cubicBezTo>
                    <a:pt x="76" y="63"/>
                    <a:pt x="76" y="63"/>
                    <a:pt x="76" y="63"/>
                  </a:cubicBezTo>
                  <a:cubicBezTo>
                    <a:pt x="75" y="63"/>
                    <a:pt x="74" y="63"/>
                    <a:pt x="73" y="65"/>
                  </a:cubicBezTo>
                  <a:cubicBezTo>
                    <a:pt x="60" y="106"/>
                    <a:pt x="60" y="106"/>
                    <a:pt x="60" y="106"/>
                  </a:cubicBezTo>
                  <a:cubicBezTo>
                    <a:pt x="60" y="107"/>
                    <a:pt x="60" y="108"/>
                    <a:pt x="61" y="109"/>
                  </a:cubicBezTo>
                  <a:cubicBezTo>
                    <a:pt x="61" y="109"/>
                    <a:pt x="62" y="110"/>
                    <a:pt x="63" y="110"/>
                  </a:cubicBezTo>
                  <a:cubicBezTo>
                    <a:pt x="69" y="110"/>
                    <a:pt x="69" y="110"/>
                    <a:pt x="69" y="110"/>
                  </a:cubicBezTo>
                  <a:cubicBezTo>
                    <a:pt x="54" y="149"/>
                    <a:pt x="54" y="149"/>
                    <a:pt x="54" y="149"/>
                  </a:cubicBezTo>
                  <a:cubicBezTo>
                    <a:pt x="54" y="151"/>
                    <a:pt x="54" y="152"/>
                    <a:pt x="55" y="153"/>
                  </a:cubicBezTo>
                  <a:cubicBezTo>
                    <a:pt x="56" y="153"/>
                    <a:pt x="56" y="153"/>
                    <a:pt x="57" y="153"/>
                  </a:cubicBezTo>
                  <a:cubicBezTo>
                    <a:pt x="58" y="153"/>
                    <a:pt x="59" y="153"/>
                    <a:pt x="59" y="152"/>
                  </a:cubicBezTo>
                  <a:cubicBezTo>
                    <a:pt x="103" y="102"/>
                    <a:pt x="103" y="102"/>
                    <a:pt x="103" y="102"/>
                  </a:cubicBezTo>
                  <a:cubicBezTo>
                    <a:pt x="103" y="101"/>
                    <a:pt x="104" y="100"/>
                    <a:pt x="103" y="99"/>
                  </a:cubicBezTo>
                  <a:cubicBezTo>
                    <a:pt x="103" y="98"/>
                    <a:pt x="102" y="97"/>
                    <a:pt x="100" y="97"/>
                  </a:cubicBezTo>
                  <a:close/>
                  <a:moveTo>
                    <a:pt x="65" y="136"/>
                  </a:moveTo>
                  <a:cubicBezTo>
                    <a:pt x="76" y="108"/>
                    <a:pt x="76" y="108"/>
                    <a:pt x="76" y="108"/>
                  </a:cubicBezTo>
                  <a:cubicBezTo>
                    <a:pt x="76" y="107"/>
                    <a:pt x="76" y="106"/>
                    <a:pt x="75" y="105"/>
                  </a:cubicBezTo>
                  <a:cubicBezTo>
                    <a:pt x="75" y="104"/>
                    <a:pt x="74" y="104"/>
                    <a:pt x="73" y="104"/>
                  </a:cubicBezTo>
                  <a:cubicBezTo>
                    <a:pt x="67" y="104"/>
                    <a:pt x="67" y="104"/>
                    <a:pt x="67" y="104"/>
                  </a:cubicBezTo>
                  <a:cubicBezTo>
                    <a:pt x="79" y="69"/>
                    <a:pt x="79" y="69"/>
                    <a:pt x="79" y="69"/>
                  </a:cubicBezTo>
                  <a:cubicBezTo>
                    <a:pt x="109" y="69"/>
                    <a:pt x="109" y="69"/>
                    <a:pt x="109" y="69"/>
                  </a:cubicBezTo>
                  <a:cubicBezTo>
                    <a:pt x="88" y="98"/>
                    <a:pt x="88" y="98"/>
                    <a:pt x="88" y="98"/>
                  </a:cubicBezTo>
                  <a:cubicBezTo>
                    <a:pt x="87" y="99"/>
                    <a:pt x="87" y="100"/>
                    <a:pt x="88" y="101"/>
                  </a:cubicBezTo>
                  <a:cubicBezTo>
                    <a:pt x="88" y="102"/>
                    <a:pt x="89" y="103"/>
                    <a:pt x="91" y="103"/>
                  </a:cubicBezTo>
                  <a:cubicBezTo>
                    <a:pt x="94" y="103"/>
                    <a:pt x="94" y="103"/>
                    <a:pt x="94" y="103"/>
                  </a:cubicBezTo>
                  <a:lnTo>
                    <a:pt x="65" y="136"/>
                  </a:lnTo>
                  <a:close/>
                  <a:moveTo>
                    <a:pt x="146" y="43"/>
                  </a:moveTo>
                  <a:cubicBezTo>
                    <a:pt x="146" y="43"/>
                    <a:pt x="146" y="42"/>
                    <a:pt x="146" y="42"/>
                  </a:cubicBezTo>
                  <a:cubicBezTo>
                    <a:pt x="146" y="19"/>
                    <a:pt x="127" y="0"/>
                    <a:pt x="104" y="0"/>
                  </a:cubicBezTo>
                  <a:cubicBezTo>
                    <a:pt x="90" y="0"/>
                    <a:pt x="77" y="7"/>
                    <a:pt x="69" y="18"/>
                  </a:cubicBezTo>
                  <a:cubicBezTo>
                    <a:pt x="64" y="15"/>
                    <a:pt x="58" y="13"/>
                    <a:pt x="51" y="13"/>
                  </a:cubicBezTo>
                  <a:cubicBezTo>
                    <a:pt x="34" y="13"/>
                    <a:pt x="20" y="26"/>
                    <a:pt x="19" y="43"/>
                  </a:cubicBezTo>
                  <a:cubicBezTo>
                    <a:pt x="8" y="49"/>
                    <a:pt x="0" y="61"/>
                    <a:pt x="0" y="75"/>
                  </a:cubicBezTo>
                  <a:cubicBezTo>
                    <a:pt x="0" y="94"/>
                    <a:pt x="15" y="109"/>
                    <a:pt x="33" y="109"/>
                  </a:cubicBezTo>
                  <a:cubicBezTo>
                    <a:pt x="46" y="109"/>
                    <a:pt x="46" y="109"/>
                    <a:pt x="46" y="109"/>
                  </a:cubicBezTo>
                  <a:cubicBezTo>
                    <a:pt x="48" y="109"/>
                    <a:pt x="49" y="108"/>
                    <a:pt x="49" y="106"/>
                  </a:cubicBezTo>
                  <a:cubicBezTo>
                    <a:pt x="49" y="104"/>
                    <a:pt x="48" y="103"/>
                    <a:pt x="46" y="103"/>
                  </a:cubicBezTo>
                  <a:cubicBezTo>
                    <a:pt x="33" y="103"/>
                    <a:pt x="33" y="103"/>
                    <a:pt x="33" y="103"/>
                  </a:cubicBezTo>
                  <a:cubicBezTo>
                    <a:pt x="18" y="103"/>
                    <a:pt x="6" y="90"/>
                    <a:pt x="6" y="75"/>
                  </a:cubicBezTo>
                  <a:cubicBezTo>
                    <a:pt x="6" y="63"/>
                    <a:pt x="13" y="52"/>
                    <a:pt x="23" y="48"/>
                  </a:cubicBezTo>
                  <a:cubicBezTo>
                    <a:pt x="24" y="48"/>
                    <a:pt x="25" y="46"/>
                    <a:pt x="25" y="45"/>
                  </a:cubicBezTo>
                  <a:cubicBezTo>
                    <a:pt x="25" y="31"/>
                    <a:pt x="37" y="19"/>
                    <a:pt x="51" y="19"/>
                  </a:cubicBezTo>
                  <a:cubicBezTo>
                    <a:pt x="57" y="19"/>
                    <a:pt x="63" y="21"/>
                    <a:pt x="68" y="25"/>
                  </a:cubicBezTo>
                  <a:cubicBezTo>
                    <a:pt x="69" y="25"/>
                    <a:pt x="70" y="26"/>
                    <a:pt x="71" y="25"/>
                  </a:cubicBezTo>
                  <a:cubicBezTo>
                    <a:pt x="71" y="25"/>
                    <a:pt x="72" y="25"/>
                    <a:pt x="73" y="24"/>
                  </a:cubicBezTo>
                  <a:cubicBezTo>
                    <a:pt x="79" y="13"/>
                    <a:pt x="91" y="6"/>
                    <a:pt x="104" y="6"/>
                  </a:cubicBezTo>
                  <a:cubicBezTo>
                    <a:pt x="124" y="6"/>
                    <a:pt x="140" y="22"/>
                    <a:pt x="140" y="42"/>
                  </a:cubicBezTo>
                  <a:cubicBezTo>
                    <a:pt x="140" y="43"/>
                    <a:pt x="140" y="44"/>
                    <a:pt x="140" y="45"/>
                  </a:cubicBezTo>
                  <a:cubicBezTo>
                    <a:pt x="140" y="46"/>
                    <a:pt x="141" y="47"/>
                    <a:pt x="142" y="48"/>
                  </a:cubicBezTo>
                  <a:cubicBezTo>
                    <a:pt x="153" y="52"/>
                    <a:pt x="160" y="63"/>
                    <a:pt x="160" y="75"/>
                  </a:cubicBezTo>
                  <a:cubicBezTo>
                    <a:pt x="160" y="90"/>
                    <a:pt x="148" y="103"/>
                    <a:pt x="133" y="103"/>
                  </a:cubicBezTo>
                  <a:cubicBezTo>
                    <a:pt x="120" y="103"/>
                    <a:pt x="120" y="103"/>
                    <a:pt x="120" y="103"/>
                  </a:cubicBezTo>
                  <a:cubicBezTo>
                    <a:pt x="118" y="103"/>
                    <a:pt x="117" y="104"/>
                    <a:pt x="117" y="106"/>
                  </a:cubicBezTo>
                  <a:cubicBezTo>
                    <a:pt x="117" y="108"/>
                    <a:pt x="118" y="109"/>
                    <a:pt x="120" y="109"/>
                  </a:cubicBezTo>
                  <a:cubicBezTo>
                    <a:pt x="133" y="109"/>
                    <a:pt x="133" y="109"/>
                    <a:pt x="133" y="109"/>
                  </a:cubicBezTo>
                  <a:cubicBezTo>
                    <a:pt x="151" y="109"/>
                    <a:pt x="166" y="94"/>
                    <a:pt x="166" y="75"/>
                  </a:cubicBezTo>
                  <a:cubicBezTo>
                    <a:pt x="166" y="61"/>
                    <a:pt x="158" y="48"/>
                    <a:pt x="146" y="43"/>
                  </a:cubicBezTo>
                  <a:close/>
                </a:path>
              </a:pathLst>
            </a:custGeom>
            <a:solidFill>
              <a:srgbClr val="C90000"/>
            </a:solidFill>
            <a:ln w="9525">
              <a:noFill/>
            </a:ln>
          </p:spPr>
          <p:txBody>
            <a:bodyPr/>
            <a:lstStyle/>
            <a:p>
              <a:endParaRPr lang="zh-CN" altLang="en-US">
                <a:solidFill>
                  <a:srgbClr val="040404"/>
                </a:solidFill>
              </a:endParaRPr>
            </a:p>
          </p:txBody>
        </p:sp>
        <p:sp>
          <p:nvSpPr>
            <p:cNvPr id="8" name="椭圆 7"/>
            <p:cNvSpPr/>
            <p:nvPr/>
          </p:nvSpPr>
          <p:spPr>
            <a:xfrm>
              <a:off x="8519" y="2620"/>
              <a:ext cx="2633" cy="2633"/>
            </a:xfrm>
            <a:prstGeom prst="ellipse">
              <a:avLst/>
            </a:prstGeom>
            <a:noFill/>
            <a:ln>
              <a:solidFill>
                <a:srgbClr val="C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5pPr>
            </a:lstStyle>
            <a:p>
              <a:pPr lvl="0" algn="ctr"/>
              <a:endParaRPr lang="zh-CN" altLang="en-US" dirty="0">
                <a:solidFill>
                  <a:srgbClr val="040404"/>
                </a:solidFill>
                <a:latin typeface="Calibri" panose="020F0502020204030204" charset="0"/>
                <a:ea typeface="MComic PRC Medium"/>
              </a:endParaRPr>
            </a:p>
          </p:txBody>
        </p:sp>
      </p:grpSp>
      <p:grpSp>
        <p:nvGrpSpPr>
          <p:cNvPr id="13" name="组合 12"/>
          <p:cNvGrpSpPr/>
          <p:nvPr/>
        </p:nvGrpSpPr>
        <p:grpSpPr>
          <a:xfrm>
            <a:off x="7915323" y="1044134"/>
            <a:ext cx="1671320" cy="1671320"/>
            <a:chOff x="13174" y="2624"/>
            <a:chExt cx="2632" cy="2632"/>
          </a:xfrm>
        </p:grpSpPr>
        <p:sp>
          <p:nvSpPr>
            <p:cNvPr id="10248" name="Freeform 14"/>
            <p:cNvSpPr>
              <a:spLocks noEditPoints="1"/>
            </p:cNvSpPr>
            <p:nvPr/>
          </p:nvSpPr>
          <p:spPr>
            <a:xfrm>
              <a:off x="13911" y="3397"/>
              <a:ext cx="1143" cy="1080"/>
            </a:xfrm>
            <a:custGeom>
              <a:avLst/>
              <a:gdLst>
                <a:gd name="txL" fmla="*/ 0 w 153"/>
                <a:gd name="txT" fmla="*/ 0 h 163"/>
                <a:gd name="txR" fmla="*/ 153 w 153"/>
                <a:gd name="txB" fmla="*/ 163 h 163"/>
              </a:gdLst>
              <a:ahLst/>
              <a:cxnLst>
                <a:cxn ang="0">
                  <a:pos x="412526" y="151691"/>
                </a:cxn>
                <a:cxn ang="0">
                  <a:pos x="483651" y="63204"/>
                </a:cxn>
                <a:cxn ang="0">
                  <a:pos x="459942" y="46350"/>
                </a:cxn>
                <a:cxn ang="0">
                  <a:pos x="407784" y="147477"/>
                </a:cxn>
                <a:cxn ang="0">
                  <a:pos x="227600" y="193827"/>
                </a:cxn>
                <a:cxn ang="0">
                  <a:pos x="203892" y="282313"/>
                </a:cxn>
                <a:cxn ang="0">
                  <a:pos x="218117" y="273886"/>
                </a:cxn>
                <a:cxn ang="0">
                  <a:pos x="317692" y="189613"/>
                </a:cxn>
                <a:cxn ang="0">
                  <a:pos x="417267" y="244390"/>
                </a:cxn>
                <a:cxn ang="0">
                  <a:pos x="317692" y="164331"/>
                </a:cxn>
                <a:cxn ang="0">
                  <a:pos x="478909" y="210681"/>
                </a:cxn>
                <a:cxn ang="0">
                  <a:pos x="583226" y="164331"/>
                </a:cxn>
                <a:cxn ang="0">
                  <a:pos x="569001" y="143263"/>
                </a:cxn>
                <a:cxn ang="0">
                  <a:pos x="464684" y="206468"/>
                </a:cxn>
                <a:cxn ang="0">
                  <a:pos x="317692" y="122195"/>
                </a:cxn>
                <a:cxn ang="0">
                  <a:pos x="336659" y="12641"/>
                </a:cxn>
                <a:cxn ang="0">
                  <a:pos x="308209" y="12641"/>
                </a:cxn>
                <a:cxn ang="0">
                  <a:pos x="317692" y="122195"/>
                </a:cxn>
                <a:cxn ang="0">
                  <a:pos x="640126" y="425576"/>
                </a:cxn>
                <a:cxn ang="0">
                  <a:pos x="303467" y="332876"/>
                </a:cxn>
                <a:cxn ang="0">
                  <a:pos x="85350" y="429790"/>
                </a:cxn>
                <a:cxn ang="0">
                  <a:pos x="142250" y="686821"/>
                </a:cxn>
                <a:cxn ang="0">
                  <a:pos x="725476" y="551985"/>
                </a:cxn>
                <a:cxn ang="0">
                  <a:pos x="583226" y="661539"/>
                </a:cxn>
                <a:cxn ang="0">
                  <a:pos x="28450" y="551985"/>
                </a:cxn>
                <a:cxn ang="0">
                  <a:pos x="109058" y="438217"/>
                </a:cxn>
                <a:cxn ang="0">
                  <a:pos x="298725" y="358158"/>
                </a:cxn>
                <a:cxn ang="0">
                  <a:pos x="317692" y="358158"/>
                </a:cxn>
                <a:cxn ang="0">
                  <a:pos x="611676" y="425576"/>
                </a:cxn>
                <a:cxn ang="0">
                  <a:pos x="621159" y="450858"/>
                </a:cxn>
                <a:cxn ang="0">
                  <a:pos x="583226" y="661539"/>
                </a:cxn>
                <a:cxn ang="0">
                  <a:pos x="227600" y="143263"/>
                </a:cxn>
                <a:cxn ang="0">
                  <a:pos x="241825" y="122195"/>
                </a:cxn>
                <a:cxn ang="0">
                  <a:pos x="170700" y="29495"/>
                </a:cxn>
                <a:cxn ang="0">
                  <a:pos x="218117" y="134836"/>
                </a:cxn>
                <a:cxn ang="0">
                  <a:pos x="128025" y="282313"/>
                </a:cxn>
                <a:cxn ang="0">
                  <a:pos x="142250" y="269672"/>
                </a:cxn>
                <a:cxn ang="0">
                  <a:pos x="18967" y="257031"/>
                </a:cxn>
                <a:cxn ang="0">
                  <a:pos x="18967" y="282313"/>
                </a:cxn>
                <a:cxn ang="0">
                  <a:pos x="151734" y="193827"/>
                </a:cxn>
                <a:cxn ang="0">
                  <a:pos x="170700" y="189613"/>
                </a:cxn>
                <a:cxn ang="0">
                  <a:pos x="75867" y="122195"/>
                </a:cxn>
                <a:cxn ang="0">
                  <a:pos x="56900" y="143263"/>
                </a:cxn>
              </a:cxnLst>
              <a:rect l="txL" t="txT" r="txR" b="txB"/>
              <a:pathLst>
                <a:path w="153" h="163">
                  <a:moveTo>
                    <a:pt x="86" y="35"/>
                  </a:moveTo>
                  <a:cubicBezTo>
                    <a:pt x="86" y="35"/>
                    <a:pt x="87" y="36"/>
                    <a:pt x="87" y="36"/>
                  </a:cubicBezTo>
                  <a:cubicBezTo>
                    <a:pt x="88" y="36"/>
                    <a:pt x="89" y="35"/>
                    <a:pt x="90" y="34"/>
                  </a:cubicBezTo>
                  <a:cubicBezTo>
                    <a:pt x="102" y="15"/>
                    <a:pt x="102" y="15"/>
                    <a:pt x="102" y="15"/>
                  </a:cubicBezTo>
                  <a:cubicBezTo>
                    <a:pt x="103" y="13"/>
                    <a:pt x="103" y="11"/>
                    <a:pt x="102" y="10"/>
                  </a:cubicBezTo>
                  <a:cubicBezTo>
                    <a:pt x="100" y="10"/>
                    <a:pt x="98" y="10"/>
                    <a:pt x="97" y="11"/>
                  </a:cubicBezTo>
                  <a:cubicBezTo>
                    <a:pt x="85" y="31"/>
                    <a:pt x="85" y="31"/>
                    <a:pt x="85" y="31"/>
                  </a:cubicBezTo>
                  <a:cubicBezTo>
                    <a:pt x="84" y="32"/>
                    <a:pt x="84" y="34"/>
                    <a:pt x="86" y="35"/>
                  </a:cubicBezTo>
                  <a:close/>
                  <a:moveTo>
                    <a:pt x="67" y="39"/>
                  </a:moveTo>
                  <a:cubicBezTo>
                    <a:pt x="60" y="39"/>
                    <a:pt x="53" y="41"/>
                    <a:pt x="48" y="46"/>
                  </a:cubicBezTo>
                  <a:cubicBezTo>
                    <a:pt x="43" y="51"/>
                    <a:pt x="40" y="57"/>
                    <a:pt x="40" y="64"/>
                  </a:cubicBezTo>
                  <a:cubicBezTo>
                    <a:pt x="40" y="66"/>
                    <a:pt x="41" y="67"/>
                    <a:pt x="43" y="67"/>
                  </a:cubicBezTo>
                  <a:cubicBezTo>
                    <a:pt x="43" y="67"/>
                    <a:pt x="43" y="67"/>
                    <a:pt x="43" y="67"/>
                  </a:cubicBezTo>
                  <a:cubicBezTo>
                    <a:pt x="44" y="67"/>
                    <a:pt x="46" y="66"/>
                    <a:pt x="46" y="65"/>
                  </a:cubicBezTo>
                  <a:cubicBezTo>
                    <a:pt x="46" y="59"/>
                    <a:pt x="48" y="54"/>
                    <a:pt x="52" y="50"/>
                  </a:cubicBezTo>
                  <a:cubicBezTo>
                    <a:pt x="56" y="47"/>
                    <a:pt x="61" y="45"/>
                    <a:pt x="67" y="45"/>
                  </a:cubicBezTo>
                  <a:cubicBezTo>
                    <a:pt x="74" y="45"/>
                    <a:pt x="81" y="49"/>
                    <a:pt x="84" y="56"/>
                  </a:cubicBezTo>
                  <a:cubicBezTo>
                    <a:pt x="85" y="58"/>
                    <a:pt x="87" y="58"/>
                    <a:pt x="88" y="58"/>
                  </a:cubicBezTo>
                  <a:cubicBezTo>
                    <a:pt x="90" y="57"/>
                    <a:pt x="90" y="55"/>
                    <a:pt x="90" y="54"/>
                  </a:cubicBezTo>
                  <a:cubicBezTo>
                    <a:pt x="85" y="45"/>
                    <a:pt x="77" y="39"/>
                    <a:pt x="67" y="39"/>
                  </a:cubicBezTo>
                  <a:close/>
                  <a:moveTo>
                    <a:pt x="98" y="49"/>
                  </a:moveTo>
                  <a:cubicBezTo>
                    <a:pt x="98" y="50"/>
                    <a:pt x="99" y="50"/>
                    <a:pt x="101" y="50"/>
                  </a:cubicBezTo>
                  <a:cubicBezTo>
                    <a:pt x="101" y="50"/>
                    <a:pt x="101" y="50"/>
                    <a:pt x="102" y="50"/>
                  </a:cubicBezTo>
                  <a:cubicBezTo>
                    <a:pt x="123" y="39"/>
                    <a:pt x="123" y="39"/>
                    <a:pt x="123" y="39"/>
                  </a:cubicBezTo>
                  <a:cubicBezTo>
                    <a:pt x="124" y="39"/>
                    <a:pt x="125" y="37"/>
                    <a:pt x="124" y="35"/>
                  </a:cubicBezTo>
                  <a:cubicBezTo>
                    <a:pt x="123" y="34"/>
                    <a:pt x="121" y="33"/>
                    <a:pt x="120" y="34"/>
                  </a:cubicBezTo>
                  <a:cubicBezTo>
                    <a:pt x="99" y="45"/>
                    <a:pt x="99" y="45"/>
                    <a:pt x="99" y="45"/>
                  </a:cubicBezTo>
                  <a:cubicBezTo>
                    <a:pt x="98" y="45"/>
                    <a:pt x="97" y="47"/>
                    <a:pt x="98" y="49"/>
                  </a:cubicBezTo>
                  <a:close/>
                  <a:moveTo>
                    <a:pt x="67" y="29"/>
                  </a:moveTo>
                  <a:cubicBezTo>
                    <a:pt x="67" y="29"/>
                    <a:pt x="67" y="29"/>
                    <a:pt x="67" y="29"/>
                  </a:cubicBezTo>
                  <a:cubicBezTo>
                    <a:pt x="69" y="29"/>
                    <a:pt x="70" y="28"/>
                    <a:pt x="70" y="26"/>
                  </a:cubicBezTo>
                  <a:cubicBezTo>
                    <a:pt x="71" y="3"/>
                    <a:pt x="71" y="3"/>
                    <a:pt x="71" y="3"/>
                  </a:cubicBezTo>
                  <a:cubicBezTo>
                    <a:pt x="71" y="1"/>
                    <a:pt x="69" y="0"/>
                    <a:pt x="68" y="0"/>
                  </a:cubicBezTo>
                  <a:cubicBezTo>
                    <a:pt x="66" y="0"/>
                    <a:pt x="65" y="1"/>
                    <a:pt x="65" y="3"/>
                  </a:cubicBezTo>
                  <a:cubicBezTo>
                    <a:pt x="64" y="26"/>
                    <a:pt x="64" y="26"/>
                    <a:pt x="64" y="26"/>
                  </a:cubicBezTo>
                  <a:cubicBezTo>
                    <a:pt x="64" y="28"/>
                    <a:pt x="65" y="29"/>
                    <a:pt x="67" y="29"/>
                  </a:cubicBezTo>
                  <a:close/>
                  <a:moveTo>
                    <a:pt x="135" y="102"/>
                  </a:moveTo>
                  <a:cubicBezTo>
                    <a:pt x="135" y="102"/>
                    <a:pt x="135" y="101"/>
                    <a:pt x="135" y="101"/>
                  </a:cubicBezTo>
                  <a:cubicBezTo>
                    <a:pt x="135" y="79"/>
                    <a:pt x="118" y="62"/>
                    <a:pt x="96" y="62"/>
                  </a:cubicBezTo>
                  <a:cubicBezTo>
                    <a:pt x="83" y="62"/>
                    <a:pt x="71" y="68"/>
                    <a:pt x="64" y="79"/>
                  </a:cubicBezTo>
                  <a:cubicBezTo>
                    <a:pt x="59" y="76"/>
                    <a:pt x="53" y="74"/>
                    <a:pt x="47" y="74"/>
                  </a:cubicBezTo>
                  <a:cubicBezTo>
                    <a:pt x="32" y="74"/>
                    <a:pt x="19" y="86"/>
                    <a:pt x="18" y="102"/>
                  </a:cubicBezTo>
                  <a:cubicBezTo>
                    <a:pt x="7" y="107"/>
                    <a:pt x="0" y="119"/>
                    <a:pt x="0" y="131"/>
                  </a:cubicBezTo>
                  <a:cubicBezTo>
                    <a:pt x="0" y="149"/>
                    <a:pt x="14" y="163"/>
                    <a:pt x="30" y="163"/>
                  </a:cubicBezTo>
                  <a:cubicBezTo>
                    <a:pt x="123" y="163"/>
                    <a:pt x="123" y="163"/>
                    <a:pt x="123" y="163"/>
                  </a:cubicBezTo>
                  <a:cubicBezTo>
                    <a:pt x="140" y="163"/>
                    <a:pt x="153" y="149"/>
                    <a:pt x="153" y="131"/>
                  </a:cubicBezTo>
                  <a:cubicBezTo>
                    <a:pt x="153" y="118"/>
                    <a:pt x="146" y="107"/>
                    <a:pt x="135" y="102"/>
                  </a:cubicBezTo>
                  <a:close/>
                  <a:moveTo>
                    <a:pt x="123" y="157"/>
                  </a:moveTo>
                  <a:cubicBezTo>
                    <a:pt x="30" y="157"/>
                    <a:pt x="30" y="157"/>
                    <a:pt x="30" y="157"/>
                  </a:cubicBezTo>
                  <a:cubicBezTo>
                    <a:pt x="17" y="157"/>
                    <a:pt x="6" y="145"/>
                    <a:pt x="6" y="131"/>
                  </a:cubicBezTo>
                  <a:cubicBezTo>
                    <a:pt x="6" y="120"/>
                    <a:pt x="12" y="111"/>
                    <a:pt x="22" y="107"/>
                  </a:cubicBezTo>
                  <a:cubicBezTo>
                    <a:pt x="23" y="106"/>
                    <a:pt x="23" y="105"/>
                    <a:pt x="23" y="104"/>
                  </a:cubicBezTo>
                  <a:cubicBezTo>
                    <a:pt x="23" y="91"/>
                    <a:pt x="34" y="80"/>
                    <a:pt x="47" y="80"/>
                  </a:cubicBezTo>
                  <a:cubicBezTo>
                    <a:pt x="53" y="80"/>
                    <a:pt x="58" y="82"/>
                    <a:pt x="63" y="85"/>
                  </a:cubicBezTo>
                  <a:cubicBezTo>
                    <a:pt x="63" y="86"/>
                    <a:pt x="64" y="86"/>
                    <a:pt x="65" y="86"/>
                  </a:cubicBezTo>
                  <a:cubicBezTo>
                    <a:pt x="66" y="86"/>
                    <a:pt x="67" y="85"/>
                    <a:pt x="67" y="85"/>
                  </a:cubicBezTo>
                  <a:cubicBezTo>
                    <a:pt x="73" y="74"/>
                    <a:pt x="84" y="68"/>
                    <a:pt x="96" y="68"/>
                  </a:cubicBezTo>
                  <a:cubicBezTo>
                    <a:pt x="114" y="68"/>
                    <a:pt x="129" y="83"/>
                    <a:pt x="129" y="101"/>
                  </a:cubicBezTo>
                  <a:cubicBezTo>
                    <a:pt x="129" y="102"/>
                    <a:pt x="129" y="103"/>
                    <a:pt x="129" y="104"/>
                  </a:cubicBezTo>
                  <a:cubicBezTo>
                    <a:pt x="129" y="105"/>
                    <a:pt x="130" y="106"/>
                    <a:pt x="131" y="107"/>
                  </a:cubicBezTo>
                  <a:cubicBezTo>
                    <a:pt x="141" y="110"/>
                    <a:pt x="147" y="120"/>
                    <a:pt x="147" y="131"/>
                  </a:cubicBezTo>
                  <a:cubicBezTo>
                    <a:pt x="147" y="145"/>
                    <a:pt x="136" y="157"/>
                    <a:pt x="123" y="157"/>
                  </a:cubicBezTo>
                  <a:close/>
                  <a:moveTo>
                    <a:pt x="46" y="32"/>
                  </a:moveTo>
                  <a:cubicBezTo>
                    <a:pt x="46" y="33"/>
                    <a:pt x="47" y="34"/>
                    <a:pt x="48" y="34"/>
                  </a:cubicBezTo>
                  <a:cubicBezTo>
                    <a:pt x="49" y="34"/>
                    <a:pt x="49" y="33"/>
                    <a:pt x="50" y="33"/>
                  </a:cubicBezTo>
                  <a:cubicBezTo>
                    <a:pt x="51" y="32"/>
                    <a:pt x="52" y="31"/>
                    <a:pt x="51" y="29"/>
                  </a:cubicBezTo>
                  <a:cubicBezTo>
                    <a:pt x="40" y="8"/>
                    <a:pt x="40" y="8"/>
                    <a:pt x="40" y="8"/>
                  </a:cubicBezTo>
                  <a:cubicBezTo>
                    <a:pt x="40" y="7"/>
                    <a:pt x="38" y="6"/>
                    <a:pt x="36" y="7"/>
                  </a:cubicBezTo>
                  <a:cubicBezTo>
                    <a:pt x="35" y="8"/>
                    <a:pt x="34" y="10"/>
                    <a:pt x="35" y="11"/>
                  </a:cubicBezTo>
                  <a:lnTo>
                    <a:pt x="46" y="32"/>
                  </a:lnTo>
                  <a:close/>
                  <a:moveTo>
                    <a:pt x="4" y="67"/>
                  </a:moveTo>
                  <a:cubicBezTo>
                    <a:pt x="27" y="67"/>
                    <a:pt x="27" y="67"/>
                    <a:pt x="27" y="67"/>
                  </a:cubicBezTo>
                  <a:cubicBezTo>
                    <a:pt x="27" y="67"/>
                    <a:pt x="27" y="67"/>
                    <a:pt x="27" y="67"/>
                  </a:cubicBezTo>
                  <a:cubicBezTo>
                    <a:pt x="29" y="67"/>
                    <a:pt x="30" y="66"/>
                    <a:pt x="30" y="64"/>
                  </a:cubicBezTo>
                  <a:cubicBezTo>
                    <a:pt x="30" y="62"/>
                    <a:pt x="29" y="61"/>
                    <a:pt x="27" y="61"/>
                  </a:cubicBezTo>
                  <a:cubicBezTo>
                    <a:pt x="4" y="61"/>
                    <a:pt x="4" y="61"/>
                    <a:pt x="4" y="61"/>
                  </a:cubicBezTo>
                  <a:cubicBezTo>
                    <a:pt x="2" y="61"/>
                    <a:pt x="1" y="62"/>
                    <a:pt x="1" y="63"/>
                  </a:cubicBezTo>
                  <a:cubicBezTo>
                    <a:pt x="1" y="65"/>
                    <a:pt x="2" y="66"/>
                    <a:pt x="4" y="67"/>
                  </a:cubicBezTo>
                  <a:close/>
                  <a:moveTo>
                    <a:pt x="12" y="34"/>
                  </a:moveTo>
                  <a:cubicBezTo>
                    <a:pt x="32" y="46"/>
                    <a:pt x="32" y="46"/>
                    <a:pt x="32" y="46"/>
                  </a:cubicBezTo>
                  <a:cubicBezTo>
                    <a:pt x="32" y="47"/>
                    <a:pt x="33" y="47"/>
                    <a:pt x="34" y="47"/>
                  </a:cubicBezTo>
                  <a:cubicBezTo>
                    <a:pt x="35" y="47"/>
                    <a:pt x="35" y="46"/>
                    <a:pt x="36" y="45"/>
                  </a:cubicBezTo>
                  <a:cubicBezTo>
                    <a:pt x="37" y="44"/>
                    <a:pt x="37" y="42"/>
                    <a:pt x="35" y="41"/>
                  </a:cubicBezTo>
                  <a:cubicBezTo>
                    <a:pt x="16" y="29"/>
                    <a:pt x="16" y="29"/>
                    <a:pt x="16" y="29"/>
                  </a:cubicBezTo>
                  <a:cubicBezTo>
                    <a:pt x="14" y="28"/>
                    <a:pt x="12" y="28"/>
                    <a:pt x="11" y="29"/>
                  </a:cubicBezTo>
                  <a:cubicBezTo>
                    <a:pt x="11" y="31"/>
                    <a:pt x="11" y="33"/>
                    <a:pt x="12" y="34"/>
                  </a:cubicBezTo>
                  <a:close/>
                </a:path>
              </a:pathLst>
            </a:custGeom>
            <a:solidFill>
              <a:srgbClr val="C90000"/>
            </a:solidFill>
            <a:ln w="9525">
              <a:noFill/>
            </a:ln>
          </p:spPr>
          <p:txBody>
            <a:bodyPr/>
            <a:lstStyle/>
            <a:p>
              <a:endParaRPr lang="zh-CN" altLang="en-US">
                <a:solidFill>
                  <a:srgbClr val="040404"/>
                </a:solidFill>
              </a:endParaRPr>
            </a:p>
          </p:txBody>
        </p:sp>
        <p:sp>
          <p:nvSpPr>
            <p:cNvPr id="3" name="椭圆 2"/>
            <p:cNvSpPr/>
            <p:nvPr/>
          </p:nvSpPr>
          <p:spPr>
            <a:xfrm>
              <a:off x="13174" y="2624"/>
              <a:ext cx="2633" cy="2633"/>
            </a:xfrm>
            <a:prstGeom prst="ellipse">
              <a:avLst/>
            </a:prstGeom>
            <a:noFill/>
            <a:ln>
              <a:solidFill>
                <a:srgbClr val="C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5pPr>
            </a:lstStyle>
            <a:p>
              <a:pPr lvl="0" algn="ctr"/>
              <a:endParaRPr lang="zh-CN" altLang="en-US" dirty="0">
                <a:solidFill>
                  <a:srgbClr val="040404"/>
                </a:solidFill>
                <a:latin typeface="Calibri" panose="020F0502020204030204" charset="0"/>
                <a:ea typeface="MComic PRC Medium"/>
              </a:endParaRPr>
            </a:p>
          </p:txBody>
        </p:sp>
      </p:grpSp>
      <p:sp>
        <p:nvSpPr>
          <p:cNvPr id="11" name="文本框 10"/>
          <p:cNvSpPr txBox="1"/>
          <p:nvPr/>
        </p:nvSpPr>
        <p:spPr>
          <a:xfrm>
            <a:off x="2207615" y="2721152"/>
            <a:ext cx="1193185" cy="458908"/>
          </a:xfrm>
          <a:prstGeom prst="rect">
            <a:avLst/>
          </a:prstGeom>
          <a:noFill/>
          <a:ln w="9525">
            <a:noFill/>
          </a:ln>
        </p:spPr>
        <p:txBody>
          <a:bodyPr wrap="square">
            <a:spAutoFit/>
          </a:bodyPr>
          <a:lstStyle/>
          <a:p>
            <a:pPr algn="just">
              <a:lnSpc>
                <a:spcPct val="150000"/>
              </a:lnSpc>
              <a:spcBef>
                <a:spcPct val="20000"/>
              </a:spcBef>
            </a:pPr>
            <a:r>
              <a:rPr lang="zh-CN" altLang="en-US" b="1" dirty="0">
                <a:solidFill>
                  <a:srgbClr val="C90000"/>
                </a:solidFill>
                <a:latin typeface="微软雅黑" panose="020B0503020204020204" charset="-122"/>
                <a:ea typeface="微软雅黑" panose="020B0503020204020204" charset="-122"/>
                <a:sym typeface="Arial" panose="020B0604020202020204" pitchFamily="34" charset="0"/>
              </a:rPr>
              <a:t>工作时间</a:t>
            </a:r>
          </a:p>
        </p:txBody>
      </p:sp>
      <p:cxnSp>
        <p:nvCxnSpPr>
          <p:cNvPr id="19" name="直接连接符 18"/>
          <p:cNvCxnSpPr/>
          <p:nvPr/>
        </p:nvCxnSpPr>
        <p:spPr>
          <a:xfrm>
            <a:off x="4303126" y="3398397"/>
            <a:ext cx="0" cy="1911350"/>
          </a:xfrm>
          <a:prstGeom prst="line">
            <a:avLst/>
          </a:prstGeom>
          <a:ln w="12700">
            <a:solidFill>
              <a:srgbClr val="040404"/>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82939" y="348795"/>
            <a:ext cx="4106816"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Attendance management </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考勤管理</a:t>
            </a: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14" name="矩形 13"/>
          <p:cNvSpPr/>
          <p:nvPr/>
        </p:nvSpPr>
        <p:spPr>
          <a:xfrm>
            <a:off x="4359582" y="3287051"/>
            <a:ext cx="2917228" cy="1618905"/>
          </a:xfrm>
          <a:prstGeom prst="rect">
            <a:avLst/>
          </a:prstGeom>
        </p:spPr>
        <p:txBody>
          <a:bodyPr wrap="square">
            <a:spAutoFit/>
          </a:bodyPr>
          <a:lstStyle/>
          <a:p>
            <a:pPr algn="just">
              <a:lnSpc>
                <a:spcPct val="150000"/>
              </a:lnSpc>
              <a:spcBef>
                <a:spcPct val="20000"/>
              </a:spcBef>
            </a:pPr>
            <a:r>
              <a:rPr lang="zh-CN" altLang="en-US" sz="1600" dirty="0">
                <a:latin typeface="微软雅黑" panose="020B0503020204020204" charset="-122"/>
                <a:ea typeface="微软雅黑" panose="020B0503020204020204" charset="-122"/>
              </a:rPr>
              <a:t>部分部门弹性工作时间制度；</a:t>
            </a:r>
            <a:endParaRPr lang="en-US" altLang="zh-CN" sz="1600" dirty="0">
              <a:latin typeface="微软雅黑" panose="020B0503020204020204" charset="-122"/>
              <a:ea typeface="微软雅黑" panose="020B0503020204020204" charset="-122"/>
            </a:endParaRPr>
          </a:p>
          <a:p>
            <a:pPr algn="just">
              <a:lnSpc>
                <a:spcPct val="150000"/>
              </a:lnSpc>
              <a:spcBef>
                <a:spcPct val="20000"/>
              </a:spcBef>
            </a:pPr>
            <a:r>
              <a:rPr lang="zh-CN" altLang="en-US" sz="1600" dirty="0">
                <a:latin typeface="微软雅黑" panose="020B0503020204020204" charset="-122"/>
                <a:ea typeface="微软雅黑" panose="020B0503020204020204" charset="-122"/>
              </a:rPr>
              <a:t>每天工作未满</a:t>
            </a:r>
            <a:r>
              <a:rPr lang="en-US" altLang="zh-CN" sz="1600" dirty="0">
                <a:latin typeface="微软雅黑" panose="020B0503020204020204" charset="-122"/>
                <a:ea typeface="微软雅黑" panose="020B0503020204020204" charset="-122"/>
              </a:rPr>
              <a:t>8</a:t>
            </a:r>
            <a:r>
              <a:rPr lang="zh-CN" altLang="en-US" sz="1600" dirty="0">
                <a:latin typeface="微软雅黑" panose="020B0503020204020204" charset="-122"/>
                <a:ea typeface="微软雅黑" panose="020B0503020204020204" charset="-122"/>
              </a:rPr>
              <a:t>小时未请假，或请假后未获领导批准视为旷工。</a:t>
            </a:r>
          </a:p>
        </p:txBody>
      </p:sp>
      <p:sp>
        <p:nvSpPr>
          <p:cNvPr id="18" name="矩形 17"/>
          <p:cNvSpPr/>
          <p:nvPr/>
        </p:nvSpPr>
        <p:spPr>
          <a:xfrm>
            <a:off x="7376079" y="3288411"/>
            <a:ext cx="3698321" cy="3046988"/>
          </a:xfrm>
          <a:prstGeom prst="rect">
            <a:avLst/>
          </a:prstGeom>
        </p:spPr>
        <p:txBody>
          <a:bodyPr wrap="square">
            <a:spAutoFit/>
          </a:bodyPr>
          <a:lstStyle/>
          <a:p>
            <a:pPr>
              <a:lnSpc>
                <a:spcPct val="150000"/>
              </a:lnSpc>
              <a:spcBef>
                <a:spcPct val="0"/>
              </a:spcBef>
              <a:buFontTx/>
              <a:buNone/>
            </a:pPr>
            <a:r>
              <a:rPr lang="zh-CN" altLang="en-US" sz="1600" dirty="0">
                <a:latin typeface="微软雅黑" panose="020B0503020204020204" charset="-122"/>
                <a:ea typeface="微软雅黑" panose="020B0503020204020204" charset="-122"/>
              </a:rPr>
              <a:t>无故缺勤、迟到或早退超过</a:t>
            </a:r>
            <a:r>
              <a:rPr lang="en-US" altLang="zh-CN" sz="1600" dirty="0">
                <a:latin typeface="微软雅黑" panose="020B0503020204020204" charset="-122"/>
                <a:ea typeface="微软雅黑" panose="020B0503020204020204" charset="-122"/>
              </a:rPr>
              <a:t>30</a:t>
            </a:r>
            <a:r>
              <a:rPr lang="zh-CN" altLang="en-US" sz="1600" dirty="0">
                <a:latin typeface="微软雅黑" panose="020B0503020204020204" charset="-122"/>
                <a:ea typeface="微软雅黑" panose="020B0503020204020204" charset="-122"/>
              </a:rPr>
              <a:t>分钟的。最小计算单位为半天，不足半天以半天计算。</a:t>
            </a:r>
            <a:endParaRPr lang="en-US" altLang="zh-CN" sz="1600" dirty="0">
              <a:latin typeface="微软雅黑" panose="020B0503020204020204" charset="-122"/>
              <a:ea typeface="微软雅黑" panose="020B0503020204020204" charset="-122"/>
            </a:endParaRPr>
          </a:p>
          <a:p>
            <a:pPr>
              <a:lnSpc>
                <a:spcPct val="150000"/>
              </a:lnSpc>
              <a:spcBef>
                <a:spcPct val="0"/>
              </a:spcBef>
              <a:buFontTx/>
              <a:buNone/>
            </a:pPr>
            <a:r>
              <a:rPr lang="zh-CN" altLang="en-US" sz="1600" dirty="0">
                <a:latin typeface="微软雅黑" panose="020B0503020204020204" charset="-122"/>
                <a:ea typeface="微软雅黑" panose="020B0503020204020204" charset="-122"/>
              </a:rPr>
              <a:t>以下情况视为旷工：</a:t>
            </a:r>
            <a:endParaRPr lang="en-US" altLang="zh-CN" sz="1600" dirty="0">
              <a:latin typeface="微软雅黑" panose="020B0503020204020204" charset="-122"/>
              <a:ea typeface="微软雅黑" panose="020B0503020204020204" charset="-122"/>
            </a:endParaRPr>
          </a:p>
          <a:p>
            <a:pPr>
              <a:lnSpc>
                <a:spcPct val="150000"/>
              </a:lnSpc>
              <a:spcBef>
                <a:spcPct val="0"/>
              </a:spcBef>
              <a:buFontTx/>
              <a:buNone/>
            </a:pPr>
            <a:r>
              <a:rPr lang="zh-CN" altLang="en-US" sz="1600" dirty="0">
                <a:latin typeface="微软雅黑" panose="020B0503020204020204" charset="-122"/>
                <a:ea typeface="微软雅黑" panose="020B0503020204020204" charset="-122"/>
              </a:rPr>
              <a:t>请假未获批准即擅自不上班的，包括续假未获批准       </a:t>
            </a:r>
          </a:p>
          <a:p>
            <a:pPr>
              <a:lnSpc>
                <a:spcPct val="150000"/>
              </a:lnSpc>
              <a:spcBef>
                <a:spcPct val="0"/>
              </a:spcBef>
              <a:buFontTx/>
              <a:buNone/>
            </a:pPr>
            <a:r>
              <a:rPr lang="zh-CN" altLang="en-US" sz="1600" dirty="0">
                <a:latin typeface="微软雅黑" panose="020B0503020204020204" charset="-122"/>
                <a:ea typeface="微软雅黑" panose="020B0503020204020204" charset="-122"/>
              </a:rPr>
              <a:t>以虚假理由请假并获批准而不上班的</a:t>
            </a:r>
            <a:endParaRPr lang="en-US" altLang="zh-CN" sz="1600" dirty="0">
              <a:latin typeface="微软雅黑" panose="020B0503020204020204" charset="-122"/>
              <a:ea typeface="微软雅黑" panose="020B0503020204020204" charset="-122"/>
            </a:endParaRPr>
          </a:p>
          <a:p>
            <a:pPr>
              <a:lnSpc>
                <a:spcPct val="150000"/>
              </a:lnSpc>
              <a:spcBef>
                <a:spcPct val="0"/>
              </a:spcBef>
              <a:buFontTx/>
              <a:buNone/>
            </a:pPr>
            <a:r>
              <a:rPr lang="zh-CN" altLang="en-US" sz="1600" dirty="0">
                <a:latin typeface="微软雅黑" panose="020B0503020204020204" charset="-122"/>
                <a:ea typeface="微软雅黑" panose="020B0503020204020204" charset="-122"/>
              </a:rPr>
              <a:t>上班期间擅自离岗</a:t>
            </a:r>
          </a:p>
        </p:txBody>
      </p:sp>
      <p:sp>
        <p:nvSpPr>
          <p:cNvPr id="20" name="矩形 19"/>
          <p:cNvSpPr/>
          <p:nvPr/>
        </p:nvSpPr>
        <p:spPr>
          <a:xfrm>
            <a:off x="1264693" y="3301014"/>
            <a:ext cx="3110905" cy="3742178"/>
          </a:xfrm>
          <a:prstGeom prst="rect">
            <a:avLst/>
          </a:prstGeom>
        </p:spPr>
        <p:txBody>
          <a:bodyPr wrap="square">
            <a:spAutoFit/>
          </a:bodyPr>
          <a:lstStyle/>
          <a:p>
            <a:pPr>
              <a:lnSpc>
                <a:spcPct val="150000"/>
              </a:lnSpc>
              <a:spcBef>
                <a:spcPct val="0"/>
              </a:spcBef>
              <a:buFontTx/>
              <a:buNone/>
            </a:pPr>
            <a:r>
              <a:rPr lang="zh-CN" altLang="en-US" sz="1600" dirty="0">
                <a:latin typeface="微软雅黑" panose="020B0503020204020204" charset="-122"/>
                <a:ea typeface="微软雅黑" panose="020B0503020204020204" charset="-122"/>
              </a:rPr>
              <a:t>每周五天八小时工作制：</a:t>
            </a:r>
            <a:endParaRPr lang="en-US" altLang="zh-CN" sz="1600" dirty="0">
              <a:latin typeface="微软雅黑" panose="020B0503020204020204" charset="-122"/>
              <a:ea typeface="微软雅黑" panose="020B0503020204020204" charset="-122"/>
            </a:endParaRPr>
          </a:p>
          <a:p>
            <a:pPr>
              <a:lnSpc>
                <a:spcPct val="150000"/>
              </a:lnSpc>
              <a:spcBef>
                <a:spcPct val="0"/>
              </a:spcBef>
              <a:buFontTx/>
              <a:buNone/>
            </a:pPr>
            <a:r>
              <a:rPr lang="zh-CN" altLang="en-US" sz="1600" dirty="0">
                <a:latin typeface="微软雅黑" panose="020B0503020204020204" charset="-122"/>
                <a:ea typeface="微软雅黑" panose="020B0503020204020204" charset="-122"/>
              </a:rPr>
              <a:t>星期一至星期五；</a:t>
            </a:r>
            <a:endParaRPr lang="en-US" altLang="zh-CN" sz="1600" dirty="0">
              <a:latin typeface="微软雅黑" panose="020B0503020204020204" charset="-122"/>
              <a:ea typeface="微软雅黑" panose="020B0503020204020204" charset="-122"/>
            </a:endParaRPr>
          </a:p>
          <a:p>
            <a:pPr>
              <a:lnSpc>
                <a:spcPct val="150000"/>
              </a:lnSpc>
              <a:spcBef>
                <a:spcPct val="0"/>
              </a:spcBef>
              <a:buFontTx/>
              <a:buNone/>
            </a:pPr>
            <a:r>
              <a:rPr lang="zh-CN" altLang="en-US" sz="1600" dirty="0">
                <a:latin typeface="微软雅黑" panose="020B0503020204020204" charset="-122"/>
                <a:ea typeface="微软雅黑" panose="020B0503020204020204" charset="-122"/>
              </a:rPr>
              <a:t>每天工作</a:t>
            </a:r>
            <a:r>
              <a:rPr lang="en-US" altLang="zh-CN" sz="1600" dirty="0">
                <a:latin typeface="微软雅黑" panose="020B0503020204020204" charset="-122"/>
                <a:ea typeface="微软雅黑" panose="020B0503020204020204" charset="-122"/>
              </a:rPr>
              <a:t>8</a:t>
            </a:r>
            <a:r>
              <a:rPr lang="zh-CN" altLang="en-US" sz="1600" dirty="0">
                <a:latin typeface="微软雅黑" panose="020B0503020204020204" charset="-122"/>
                <a:ea typeface="微软雅黑" panose="020B0503020204020204" charset="-122"/>
              </a:rPr>
              <a:t>小时；</a:t>
            </a:r>
            <a:endParaRPr lang="en-US" altLang="zh-CN" sz="1600" dirty="0">
              <a:latin typeface="微软雅黑" panose="020B0503020204020204" charset="-122"/>
              <a:ea typeface="微软雅黑" panose="020B0503020204020204" charset="-122"/>
            </a:endParaRPr>
          </a:p>
          <a:p>
            <a:pPr>
              <a:lnSpc>
                <a:spcPct val="150000"/>
              </a:lnSpc>
              <a:spcBef>
                <a:spcPct val="0"/>
              </a:spcBef>
              <a:buFontTx/>
              <a:buNone/>
            </a:pPr>
            <a:r>
              <a:rPr lang="zh-CN" altLang="en-US" sz="1600" b="1" dirty="0">
                <a:solidFill>
                  <a:srgbClr val="C00000"/>
                </a:solidFill>
                <a:latin typeface="微软雅黑" panose="020B0503020204020204" charset="-122"/>
                <a:ea typeface="微软雅黑" panose="020B0503020204020204" charset="-122"/>
              </a:rPr>
              <a:t>早晚打卡上下班；</a:t>
            </a:r>
            <a:endParaRPr lang="en-US" altLang="zh-CN" sz="1600" b="1" dirty="0">
              <a:solidFill>
                <a:srgbClr val="C00000"/>
              </a:solidFill>
              <a:latin typeface="微软雅黑" panose="020B0503020204020204" charset="-122"/>
              <a:ea typeface="微软雅黑" panose="020B0503020204020204" charset="-122"/>
            </a:endParaRPr>
          </a:p>
          <a:p>
            <a:pPr>
              <a:lnSpc>
                <a:spcPct val="150000"/>
              </a:lnSpc>
              <a:spcBef>
                <a:spcPct val="0"/>
              </a:spcBef>
              <a:buFontTx/>
              <a:buNone/>
            </a:pPr>
            <a:r>
              <a:rPr lang="zh-CN" altLang="en-US" sz="1600" dirty="0">
                <a:latin typeface="微软雅黑" panose="020B0503020204020204" charset="-122"/>
                <a:ea typeface="微软雅黑" panose="020B0503020204020204" charset="-122"/>
              </a:rPr>
              <a:t> 公司实行的作息时间为：</a:t>
            </a:r>
          </a:p>
          <a:p>
            <a:pPr>
              <a:lnSpc>
                <a:spcPct val="150000"/>
              </a:lnSpc>
              <a:spcBef>
                <a:spcPct val="0"/>
              </a:spcBef>
              <a:buFontTx/>
              <a:buNone/>
            </a:pPr>
            <a:r>
              <a:rPr lang="zh-CN" altLang="en-US" sz="1600" dirty="0">
                <a:latin typeface="微软雅黑" panose="020B0503020204020204" charset="-122"/>
                <a:ea typeface="微软雅黑" panose="020B0503020204020204" charset="-122"/>
              </a:rPr>
              <a:t>上午：</a:t>
            </a:r>
            <a:r>
              <a:rPr lang="en-US" altLang="zh-CN" sz="1600" dirty="0">
                <a:latin typeface="微软雅黑" panose="020B0503020204020204" charset="-122"/>
                <a:ea typeface="微软雅黑" panose="020B0503020204020204" charset="-122"/>
              </a:rPr>
              <a:t>9</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00——12</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00</a:t>
            </a:r>
          </a:p>
          <a:p>
            <a:pPr>
              <a:lnSpc>
                <a:spcPct val="150000"/>
              </a:lnSpc>
              <a:spcBef>
                <a:spcPct val="0"/>
              </a:spcBef>
              <a:buFontTx/>
              <a:buNone/>
            </a:pPr>
            <a:r>
              <a:rPr lang="zh-CN" altLang="en-US" sz="1600" dirty="0">
                <a:latin typeface="微软雅黑" panose="020B0503020204020204" charset="-122"/>
                <a:ea typeface="微软雅黑" panose="020B0503020204020204" charset="-122"/>
              </a:rPr>
              <a:t>下午：</a:t>
            </a:r>
            <a:r>
              <a:rPr lang="en-US" altLang="zh-CN" sz="1600" dirty="0">
                <a:latin typeface="微软雅黑" panose="020B0503020204020204" charset="-122"/>
                <a:ea typeface="微软雅黑" panose="020B0503020204020204" charset="-122"/>
              </a:rPr>
              <a:t>13</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00——18</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00</a:t>
            </a:r>
          </a:p>
          <a:p>
            <a:pPr>
              <a:lnSpc>
                <a:spcPct val="150000"/>
              </a:lnSpc>
              <a:spcBef>
                <a:spcPct val="0"/>
              </a:spcBef>
              <a:buFontTx/>
              <a:buNone/>
            </a:pPr>
            <a:endParaRPr lang="en-US" altLang="zh-CN" sz="1600" b="1" dirty="0">
              <a:solidFill>
                <a:srgbClr val="C00000"/>
              </a:solidFill>
              <a:latin typeface="微软雅黑" panose="020B0503020204020204" charset="-122"/>
              <a:ea typeface="微软雅黑" panose="020B0503020204020204" charset="-122"/>
            </a:endParaRPr>
          </a:p>
          <a:p>
            <a:pPr>
              <a:lnSpc>
                <a:spcPct val="150000"/>
              </a:lnSpc>
              <a:spcBef>
                <a:spcPct val="0"/>
              </a:spcBef>
              <a:buFontTx/>
              <a:buNone/>
            </a:pPr>
            <a:endParaRPr lang="en-US" altLang="zh-CN" sz="1600" b="1" dirty="0">
              <a:solidFill>
                <a:srgbClr val="C00000"/>
              </a:solidFill>
              <a:latin typeface="微软雅黑" panose="020B0503020204020204" charset="-122"/>
              <a:ea typeface="微软雅黑" panose="020B0503020204020204" charset="-122"/>
            </a:endParaRPr>
          </a:p>
          <a:p>
            <a:pPr>
              <a:lnSpc>
                <a:spcPct val="150000"/>
              </a:lnSpc>
              <a:spcBef>
                <a:spcPct val="0"/>
              </a:spcBef>
              <a:buFontTx/>
              <a:buNone/>
            </a:pPr>
            <a:endParaRPr lang="zh-CN" altLang="en-US" sz="1600" b="1" dirty="0">
              <a:solidFill>
                <a:srgbClr val="C00000"/>
              </a:solidFill>
              <a:latin typeface="微软雅黑" panose="020B0503020204020204" charset="-122"/>
              <a:ea typeface="微软雅黑" panose="020B0503020204020204" charset="-122"/>
            </a:endParaRPr>
          </a:p>
        </p:txBody>
      </p:sp>
      <p:sp>
        <p:nvSpPr>
          <p:cNvPr id="31" name="文本框 30"/>
          <p:cNvSpPr txBox="1"/>
          <p:nvPr/>
        </p:nvSpPr>
        <p:spPr>
          <a:xfrm>
            <a:off x="5439316" y="2721152"/>
            <a:ext cx="1193185" cy="458908"/>
          </a:xfrm>
          <a:prstGeom prst="rect">
            <a:avLst/>
          </a:prstGeom>
          <a:noFill/>
          <a:ln w="9525">
            <a:noFill/>
          </a:ln>
        </p:spPr>
        <p:txBody>
          <a:bodyPr wrap="square">
            <a:spAutoFit/>
          </a:bodyPr>
          <a:lstStyle/>
          <a:p>
            <a:pPr algn="just">
              <a:lnSpc>
                <a:spcPct val="150000"/>
              </a:lnSpc>
              <a:spcBef>
                <a:spcPct val="20000"/>
              </a:spcBef>
            </a:pPr>
            <a:r>
              <a:rPr lang="zh-CN" altLang="en-US" b="1" dirty="0">
                <a:solidFill>
                  <a:srgbClr val="C90000"/>
                </a:solidFill>
                <a:latin typeface="微软雅黑" panose="020B0503020204020204" charset="-122"/>
                <a:ea typeface="微软雅黑" panose="020B0503020204020204" charset="-122"/>
                <a:sym typeface="Arial" panose="020B0604020202020204" pitchFamily="34" charset="0"/>
              </a:rPr>
              <a:t>早退</a:t>
            </a:r>
          </a:p>
        </p:txBody>
      </p:sp>
      <p:sp>
        <p:nvSpPr>
          <p:cNvPr id="32" name="文本框 31"/>
          <p:cNvSpPr txBox="1"/>
          <p:nvPr/>
        </p:nvSpPr>
        <p:spPr>
          <a:xfrm>
            <a:off x="8476096" y="2721151"/>
            <a:ext cx="873532" cy="458908"/>
          </a:xfrm>
          <a:prstGeom prst="rect">
            <a:avLst/>
          </a:prstGeom>
          <a:noFill/>
          <a:ln w="9525">
            <a:noFill/>
          </a:ln>
        </p:spPr>
        <p:txBody>
          <a:bodyPr wrap="square">
            <a:spAutoFit/>
          </a:bodyPr>
          <a:lstStyle/>
          <a:p>
            <a:pPr algn="just">
              <a:lnSpc>
                <a:spcPct val="150000"/>
              </a:lnSpc>
              <a:spcBef>
                <a:spcPct val="20000"/>
              </a:spcBef>
            </a:pPr>
            <a:r>
              <a:rPr lang="zh-CN" altLang="en-US" b="1" dirty="0">
                <a:solidFill>
                  <a:srgbClr val="C90000"/>
                </a:solidFill>
                <a:latin typeface="微软雅黑" panose="020B0503020204020204" charset="-122"/>
                <a:ea typeface="微软雅黑" panose="020B0503020204020204" charset="-122"/>
                <a:sym typeface="Arial" panose="020B0604020202020204" pitchFamily="34" charset="0"/>
              </a:rPr>
              <a:t>旷工</a:t>
            </a:r>
          </a:p>
        </p:txBody>
      </p:sp>
      <p:cxnSp>
        <p:nvCxnSpPr>
          <p:cNvPr id="36" name="直接连接符 35"/>
          <p:cNvCxnSpPr/>
          <p:nvPr/>
        </p:nvCxnSpPr>
        <p:spPr>
          <a:xfrm>
            <a:off x="4303126" y="4270368"/>
            <a:ext cx="0" cy="1911350"/>
          </a:xfrm>
          <a:prstGeom prst="line">
            <a:avLst/>
          </a:prstGeom>
          <a:ln w="12700">
            <a:solidFill>
              <a:srgbClr val="040404"/>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322567" y="3423109"/>
            <a:ext cx="0" cy="1911350"/>
          </a:xfrm>
          <a:prstGeom prst="line">
            <a:avLst/>
          </a:prstGeom>
          <a:ln w="12700">
            <a:solidFill>
              <a:srgbClr val="040404"/>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322567" y="4339324"/>
            <a:ext cx="0" cy="1911350"/>
          </a:xfrm>
          <a:prstGeom prst="line">
            <a:avLst/>
          </a:prstGeom>
          <a:ln w="12700">
            <a:solidFill>
              <a:srgbClr val="040404"/>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770" y="1012940"/>
            <a:ext cx="1786869" cy="1741923"/>
          </a:xfrm>
          <a:prstGeom prst="ellipse">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4683" y="1003734"/>
            <a:ext cx="1813944" cy="1744345"/>
          </a:xfrm>
          <a:prstGeom prst="ellipse">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2963" y="1012941"/>
            <a:ext cx="1784190" cy="1735138"/>
          </a:xfrm>
          <a:prstGeom prst="ellipse">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3" grpId="0" bldLvl="0" animBg="1"/>
      <p:bldP spid="24"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flipV="1">
            <a:off x="5826092" y="3590070"/>
            <a:ext cx="1601788" cy="936625"/>
          </a:xfrm>
          <a:prstGeom prst="line">
            <a:avLst/>
          </a:prstGeom>
          <a:ln>
            <a:solidFill>
              <a:srgbClr val="C90000"/>
            </a:solidFill>
            <a:prstDash val="sysDash"/>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7578692" y="3655157"/>
            <a:ext cx="1816100" cy="736600"/>
          </a:xfrm>
          <a:prstGeom prst="line">
            <a:avLst/>
          </a:prstGeom>
          <a:ln>
            <a:solidFill>
              <a:srgbClr val="C90000"/>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V="1">
            <a:off x="9640854" y="3713895"/>
            <a:ext cx="1122363" cy="568325"/>
          </a:xfrm>
          <a:prstGeom prst="line">
            <a:avLst/>
          </a:prstGeom>
          <a:ln>
            <a:solidFill>
              <a:srgbClr val="C90000"/>
            </a:solidFill>
            <a:prstDash val="sysDash"/>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5312059" y="4323812"/>
            <a:ext cx="694055" cy="695325"/>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3" name="椭圆 12"/>
          <p:cNvSpPr/>
          <p:nvPr/>
        </p:nvSpPr>
        <p:spPr>
          <a:xfrm>
            <a:off x="9047129" y="4180937"/>
            <a:ext cx="695325" cy="694055"/>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9" name="椭圆 18"/>
          <p:cNvSpPr/>
          <p:nvPr/>
        </p:nvSpPr>
        <p:spPr>
          <a:xfrm>
            <a:off x="10596529" y="3210657"/>
            <a:ext cx="694055" cy="694055"/>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3566" name="矩形 14"/>
          <p:cNvSpPr/>
          <p:nvPr/>
        </p:nvSpPr>
        <p:spPr>
          <a:xfrm>
            <a:off x="5826353" y="1068968"/>
            <a:ext cx="2876260" cy="2169825"/>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50000"/>
              </a:lnSpc>
              <a:spcBef>
                <a:spcPct val="0"/>
              </a:spcBef>
              <a:buNone/>
            </a:pPr>
            <a:r>
              <a:rPr lang="zh-CN" altLang="en-US" sz="1800" dirty="0">
                <a:latin typeface="微软雅黑" panose="020B0503020204020204" charset="-122"/>
                <a:ea typeface="微软雅黑" panose="020B0503020204020204" charset="-122"/>
              </a:rPr>
              <a:t>确定出差计划后，应提前在系统上提交</a:t>
            </a:r>
            <a:r>
              <a:rPr lang="zh-CN" altLang="en-US" sz="1800" dirty="0">
                <a:solidFill>
                  <a:srgbClr val="FF0000"/>
                </a:solidFill>
                <a:latin typeface="微软雅黑" panose="020B0503020204020204" charset="-122"/>
                <a:ea typeface="微软雅黑" panose="020B0503020204020204" charset="-122"/>
              </a:rPr>
              <a:t>出差或外出申请</a:t>
            </a:r>
            <a:r>
              <a:rPr lang="zh-CN" altLang="en-US" sz="1800" dirty="0">
                <a:latin typeface="微软雅黑" panose="020B0503020204020204" charset="-122"/>
                <a:ea typeface="微软雅黑" panose="020B0503020204020204" charset="-122"/>
              </a:rPr>
              <a:t>，销售部、技术支持部可通过邮件或钉钉进行提交</a:t>
            </a:r>
            <a:endParaRPr lang="zh-CN" altLang="en-US" sz="1800" dirty="0">
              <a:solidFill>
                <a:srgbClr val="C00000"/>
              </a:solidFill>
              <a:latin typeface="微软雅黑" panose="020B0503020204020204" charset="-122"/>
              <a:ea typeface="微软雅黑" panose="020B0503020204020204" charset="-122"/>
              <a:sym typeface="+mn-ea"/>
            </a:endParaRPr>
          </a:p>
        </p:txBody>
      </p:sp>
      <p:sp>
        <p:nvSpPr>
          <p:cNvPr id="23570" name="矩形 18"/>
          <p:cNvSpPr/>
          <p:nvPr/>
        </p:nvSpPr>
        <p:spPr>
          <a:xfrm>
            <a:off x="120875" y="1091575"/>
            <a:ext cx="5159048" cy="5606343"/>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a:lnSpc>
                <a:spcPct val="150000"/>
              </a:lnSpc>
              <a:spcBef>
                <a:spcPct val="0"/>
              </a:spcBef>
              <a:buFontTx/>
              <a:buNone/>
            </a:pPr>
            <a:r>
              <a:rPr lang="en-US" altLang="zh-CN" sz="1800" dirty="0">
                <a:latin typeface="微软雅黑" panose="020B0503020204020204" charset="-122"/>
                <a:ea typeface="微软雅黑" panose="020B0503020204020204" charset="-122"/>
              </a:rPr>
              <a:t>Ø</a:t>
            </a:r>
            <a:r>
              <a:rPr lang="zh-CN" altLang="en-US" sz="1800" dirty="0">
                <a:latin typeface="微软雅黑" panose="020B0503020204020204" charset="-122"/>
                <a:ea typeface="微软雅黑" panose="020B0503020204020204" charset="-122"/>
              </a:rPr>
              <a:t>公司鼓励员工在工作时间内完成工作；</a:t>
            </a:r>
          </a:p>
          <a:p>
            <a:pPr>
              <a:lnSpc>
                <a:spcPct val="150000"/>
              </a:lnSpc>
              <a:spcBef>
                <a:spcPct val="0"/>
              </a:spcBef>
              <a:buFontTx/>
              <a:buNone/>
            </a:pPr>
            <a:r>
              <a:rPr lang="en-US" altLang="zh-CN" sz="1800" dirty="0">
                <a:latin typeface="微软雅黑" panose="020B0503020204020204" charset="-122"/>
                <a:ea typeface="微软雅黑" panose="020B0503020204020204" charset="-122"/>
              </a:rPr>
              <a:t>Ø</a:t>
            </a:r>
            <a:r>
              <a:rPr lang="zh-CN" altLang="en-US" sz="1800" dirty="0">
                <a:latin typeface="微软雅黑" panose="020B0503020204020204" charset="-122"/>
                <a:ea typeface="微软雅黑" panose="020B0503020204020204" charset="-122"/>
              </a:rPr>
              <a:t>由于工作需要或任务紧急，员工经申请在公共假期内提供劳动，可申请调休；</a:t>
            </a:r>
          </a:p>
          <a:p>
            <a:pPr>
              <a:lnSpc>
                <a:spcPct val="150000"/>
              </a:lnSpc>
              <a:spcBef>
                <a:spcPct val="0"/>
              </a:spcBef>
              <a:buFontTx/>
              <a:buNone/>
            </a:pPr>
            <a:r>
              <a:rPr lang="en-US" altLang="zh-CN" sz="1800" dirty="0">
                <a:latin typeface="微软雅黑" panose="020B0503020204020204" charset="-122"/>
                <a:ea typeface="微软雅黑" panose="020B0503020204020204" charset="-122"/>
              </a:rPr>
              <a:t>Ø</a:t>
            </a:r>
            <a:r>
              <a:rPr lang="zh-CN" altLang="en-US" sz="1800" dirty="0">
                <a:latin typeface="微软雅黑" panose="020B0503020204020204" charset="-122"/>
                <a:ea typeface="微软雅黑" panose="020B0503020204020204" charset="-122"/>
              </a:rPr>
              <a:t>出差及公司集体会议活动除外；</a:t>
            </a:r>
          </a:p>
          <a:p>
            <a:pPr>
              <a:lnSpc>
                <a:spcPct val="150000"/>
              </a:lnSpc>
              <a:spcBef>
                <a:spcPct val="0"/>
              </a:spcBef>
              <a:buFontTx/>
              <a:buNone/>
            </a:pPr>
            <a:r>
              <a:rPr lang="en-US" altLang="zh-CN" sz="1800" dirty="0">
                <a:latin typeface="微软雅黑" panose="020B0503020204020204" charset="-122"/>
                <a:ea typeface="微软雅黑" panose="020B0503020204020204" charset="-122"/>
              </a:rPr>
              <a:t>Ø</a:t>
            </a:r>
            <a:r>
              <a:rPr lang="zh-CN" altLang="en-US" sz="1800" dirty="0">
                <a:latin typeface="微软雅黑" panose="020B0503020204020204" charset="-122"/>
                <a:ea typeface="微软雅黑" panose="020B0503020204020204" charset="-122"/>
              </a:rPr>
              <a:t>加班需要在系统上提交加班申请，加班时间从应下班时间后一小时开始算起。有相应考勤刷卡记录方可计算为加班。 </a:t>
            </a:r>
            <a:endParaRPr lang="en-US" altLang="zh-CN" sz="1800" dirty="0">
              <a:latin typeface="微软雅黑" panose="020B0503020204020204" charset="-122"/>
              <a:ea typeface="微软雅黑" panose="020B0503020204020204" charset="-122"/>
            </a:endParaRPr>
          </a:p>
          <a:p>
            <a:pPr>
              <a:lnSpc>
                <a:spcPct val="150000"/>
              </a:lnSpc>
              <a:spcBef>
                <a:spcPct val="0"/>
              </a:spcBef>
              <a:buFontTx/>
              <a:buNone/>
            </a:pPr>
            <a:r>
              <a:rPr lang="zh-CN" altLang="en-US" sz="1600" dirty="0">
                <a:solidFill>
                  <a:srgbClr val="C00000"/>
                </a:solidFill>
                <a:latin typeface="微软雅黑" panose="020B0503020204020204" charset="-122"/>
                <a:ea typeface="微软雅黑" panose="020B0503020204020204" charset="-122"/>
              </a:rPr>
              <a:t>例如：</a:t>
            </a:r>
            <a:endParaRPr lang="en-US" altLang="zh-CN" sz="1600" dirty="0">
              <a:solidFill>
                <a:srgbClr val="C00000"/>
              </a:solidFill>
              <a:latin typeface="微软雅黑" panose="020B0503020204020204" charset="-122"/>
              <a:ea typeface="微软雅黑" panose="020B0503020204020204" charset="-122"/>
            </a:endParaRPr>
          </a:p>
          <a:p>
            <a:pPr>
              <a:lnSpc>
                <a:spcPct val="150000"/>
              </a:lnSpc>
              <a:spcBef>
                <a:spcPct val="0"/>
              </a:spcBef>
              <a:buFontTx/>
              <a:buNone/>
            </a:pPr>
            <a:r>
              <a:rPr lang="en-US" altLang="zh-CN" sz="1600" dirty="0">
                <a:solidFill>
                  <a:srgbClr val="C00000"/>
                </a:solidFill>
                <a:latin typeface="微软雅黑" panose="020B0503020204020204" charset="-122"/>
                <a:ea typeface="微软雅黑" panose="020B0503020204020204" charset="-122"/>
              </a:rPr>
              <a:t>     9:00</a:t>
            </a:r>
            <a:r>
              <a:rPr lang="zh-CN" altLang="en-US" sz="1600" dirty="0">
                <a:solidFill>
                  <a:srgbClr val="C00000"/>
                </a:solidFill>
                <a:latin typeface="微软雅黑" panose="020B0503020204020204" charset="-122"/>
                <a:ea typeface="微软雅黑" panose="020B0503020204020204" charset="-122"/>
              </a:rPr>
              <a:t>刷卡上班，</a:t>
            </a:r>
            <a:r>
              <a:rPr lang="en-US" altLang="zh-CN" sz="1600" dirty="0">
                <a:solidFill>
                  <a:srgbClr val="C00000"/>
                </a:solidFill>
                <a:latin typeface="微软雅黑" panose="020B0503020204020204" charset="-122"/>
                <a:ea typeface="微软雅黑" panose="020B0503020204020204" charset="-122"/>
              </a:rPr>
              <a:t>18:00</a:t>
            </a:r>
            <a:r>
              <a:rPr lang="zh-CN" altLang="en-US" sz="1600" dirty="0">
                <a:solidFill>
                  <a:srgbClr val="C00000"/>
                </a:solidFill>
                <a:latin typeface="微软雅黑" panose="020B0503020204020204" charset="-122"/>
                <a:ea typeface="微软雅黑" panose="020B0503020204020204" charset="-122"/>
              </a:rPr>
              <a:t>是应下班时间，则从</a:t>
            </a:r>
            <a:r>
              <a:rPr lang="en-US" altLang="zh-CN" sz="1600" dirty="0">
                <a:solidFill>
                  <a:srgbClr val="C00000"/>
                </a:solidFill>
                <a:latin typeface="微软雅黑" panose="020B0503020204020204" charset="-122"/>
                <a:ea typeface="微软雅黑" panose="020B0503020204020204" charset="-122"/>
              </a:rPr>
              <a:t>19:00</a:t>
            </a:r>
            <a:r>
              <a:rPr lang="zh-CN" altLang="en-US" sz="1600" dirty="0">
                <a:solidFill>
                  <a:srgbClr val="C00000"/>
                </a:solidFill>
                <a:latin typeface="微软雅黑" panose="020B0503020204020204" charset="-122"/>
                <a:ea typeface="微软雅黑" panose="020B0503020204020204" charset="-122"/>
              </a:rPr>
              <a:t>开始计算加班，如 </a:t>
            </a:r>
            <a:r>
              <a:rPr lang="en-US" altLang="zh-CN" sz="1600" dirty="0">
                <a:solidFill>
                  <a:srgbClr val="C00000"/>
                </a:solidFill>
                <a:latin typeface="微软雅黑" panose="020B0503020204020204" charset="-122"/>
                <a:ea typeface="微软雅黑" panose="020B0503020204020204" charset="-122"/>
              </a:rPr>
              <a:t>21:30</a:t>
            </a:r>
            <a:r>
              <a:rPr lang="zh-CN" altLang="en-US" sz="1600" dirty="0">
                <a:solidFill>
                  <a:srgbClr val="C00000"/>
                </a:solidFill>
                <a:latin typeface="微软雅黑" panose="020B0503020204020204" charset="-122"/>
                <a:ea typeface="微软雅黑" panose="020B0503020204020204" charset="-122"/>
              </a:rPr>
              <a:t>刷卡下班，则计算加班为</a:t>
            </a:r>
            <a:r>
              <a:rPr lang="en-US" altLang="zh-CN" sz="1600" dirty="0">
                <a:solidFill>
                  <a:srgbClr val="C00000"/>
                </a:solidFill>
                <a:latin typeface="微软雅黑" panose="020B0503020204020204" charset="-122"/>
                <a:ea typeface="微软雅黑" panose="020B0503020204020204" charset="-122"/>
              </a:rPr>
              <a:t>2.5</a:t>
            </a:r>
            <a:r>
              <a:rPr lang="zh-CN" altLang="en-US" sz="1600" dirty="0">
                <a:solidFill>
                  <a:srgbClr val="C00000"/>
                </a:solidFill>
                <a:latin typeface="微软雅黑" panose="020B0503020204020204" charset="-122"/>
                <a:ea typeface="微软雅黑" panose="020B0503020204020204" charset="-122"/>
              </a:rPr>
              <a:t>小时（加班时数最少为</a:t>
            </a:r>
            <a:r>
              <a:rPr lang="en-US" altLang="zh-CN" sz="1600" dirty="0">
                <a:solidFill>
                  <a:srgbClr val="C00000"/>
                </a:solidFill>
                <a:latin typeface="微软雅黑" panose="020B0503020204020204" charset="-122"/>
                <a:ea typeface="微软雅黑" panose="020B0503020204020204" charset="-122"/>
              </a:rPr>
              <a:t>1</a:t>
            </a:r>
            <a:r>
              <a:rPr lang="zh-CN" altLang="en-US" sz="1600" dirty="0">
                <a:solidFill>
                  <a:srgbClr val="C00000"/>
                </a:solidFill>
                <a:latin typeface="微软雅黑" panose="020B0503020204020204" charset="-122"/>
                <a:ea typeface="微软雅黑" panose="020B0503020204020204" charset="-122"/>
              </a:rPr>
              <a:t>小时，不足</a:t>
            </a:r>
            <a:r>
              <a:rPr lang="en-US" altLang="zh-CN" sz="1600" dirty="0">
                <a:solidFill>
                  <a:srgbClr val="C00000"/>
                </a:solidFill>
                <a:latin typeface="微软雅黑" panose="020B0503020204020204" charset="-122"/>
                <a:ea typeface="微软雅黑" panose="020B0503020204020204" charset="-122"/>
              </a:rPr>
              <a:t>1</a:t>
            </a:r>
            <a:r>
              <a:rPr lang="zh-CN" altLang="en-US" sz="1600" dirty="0">
                <a:solidFill>
                  <a:srgbClr val="C00000"/>
                </a:solidFill>
                <a:latin typeface="微软雅黑" panose="020B0503020204020204" charset="-122"/>
                <a:ea typeface="微软雅黑" panose="020B0503020204020204" charset="-122"/>
              </a:rPr>
              <a:t>小时不计算，</a:t>
            </a:r>
            <a:r>
              <a:rPr lang="en-US" altLang="zh-CN" sz="1600" dirty="0">
                <a:solidFill>
                  <a:srgbClr val="C00000"/>
                </a:solidFill>
                <a:latin typeface="微软雅黑" panose="020B0503020204020204" charset="-122"/>
                <a:ea typeface="微软雅黑" panose="020B0503020204020204" charset="-122"/>
              </a:rPr>
              <a:t>1</a:t>
            </a:r>
            <a:r>
              <a:rPr lang="zh-CN" altLang="en-US" sz="1600" dirty="0">
                <a:solidFill>
                  <a:srgbClr val="C00000"/>
                </a:solidFill>
                <a:latin typeface="微软雅黑" panose="020B0503020204020204" charset="-122"/>
                <a:ea typeface="微软雅黑" panose="020B0503020204020204" charset="-122"/>
              </a:rPr>
              <a:t>小时以上的以</a:t>
            </a:r>
            <a:r>
              <a:rPr lang="en-US" altLang="zh-CN" sz="1600" dirty="0">
                <a:solidFill>
                  <a:srgbClr val="C00000"/>
                </a:solidFill>
                <a:latin typeface="微软雅黑" panose="020B0503020204020204" charset="-122"/>
                <a:ea typeface="微软雅黑" panose="020B0503020204020204" charset="-122"/>
              </a:rPr>
              <a:t>0.5</a:t>
            </a:r>
            <a:r>
              <a:rPr lang="zh-CN" altLang="en-US" sz="1600" dirty="0">
                <a:solidFill>
                  <a:srgbClr val="C00000"/>
                </a:solidFill>
                <a:latin typeface="微软雅黑" panose="020B0503020204020204" charset="-122"/>
                <a:ea typeface="微软雅黑" panose="020B0503020204020204" charset="-122"/>
              </a:rPr>
              <a:t>小时为计算单位，不足</a:t>
            </a:r>
            <a:r>
              <a:rPr lang="en-US" altLang="zh-CN" sz="1600" dirty="0">
                <a:solidFill>
                  <a:srgbClr val="C00000"/>
                </a:solidFill>
                <a:latin typeface="微软雅黑" panose="020B0503020204020204" charset="-122"/>
                <a:ea typeface="微软雅黑" panose="020B0503020204020204" charset="-122"/>
              </a:rPr>
              <a:t>0.5</a:t>
            </a:r>
            <a:r>
              <a:rPr lang="zh-CN" altLang="en-US" sz="1600" dirty="0">
                <a:solidFill>
                  <a:srgbClr val="C00000"/>
                </a:solidFill>
                <a:latin typeface="微软雅黑" panose="020B0503020204020204" charset="-122"/>
                <a:ea typeface="微软雅黑" panose="020B0503020204020204" charset="-122"/>
              </a:rPr>
              <a:t>小时的不计算）</a:t>
            </a:r>
            <a:endParaRPr lang="en-US" altLang="zh-CN" sz="1600" dirty="0">
              <a:solidFill>
                <a:srgbClr val="C00000"/>
              </a:solidFill>
              <a:latin typeface="微软雅黑" panose="020B0503020204020204" charset="-122"/>
              <a:ea typeface="微软雅黑" panose="020B0503020204020204" charset="-122"/>
            </a:endParaRPr>
          </a:p>
          <a:p>
            <a:pPr>
              <a:lnSpc>
                <a:spcPct val="150000"/>
              </a:lnSpc>
              <a:spcBef>
                <a:spcPct val="0"/>
              </a:spcBef>
              <a:buFontTx/>
              <a:buNone/>
            </a:pPr>
            <a:endParaRPr lang="zh-CN" altLang="en-US" sz="2000" b="1" dirty="0">
              <a:solidFill>
                <a:srgbClr val="C00000"/>
              </a:solidFill>
              <a:latin typeface="黑体" panose="02010609060101010101" charset="-122"/>
              <a:ea typeface="黑体" panose="02010609060101010101" charset="-122"/>
            </a:endParaRPr>
          </a:p>
        </p:txBody>
      </p:sp>
      <p:sp>
        <p:nvSpPr>
          <p:cNvPr id="20" name="矩形 19"/>
          <p:cNvSpPr/>
          <p:nvPr/>
        </p:nvSpPr>
        <p:spPr>
          <a:xfrm>
            <a:off x="7869058" y="4858799"/>
            <a:ext cx="2980552" cy="1289905"/>
          </a:xfrm>
          <a:prstGeom prst="rect">
            <a:avLst/>
          </a:prstGeom>
        </p:spPr>
        <p:txBody>
          <a:bodyPr wrap="square">
            <a:spAutoFit/>
          </a:bodyPr>
          <a:lstStyle/>
          <a:p>
            <a:pPr>
              <a:lnSpc>
                <a:spcPct val="150000"/>
              </a:lnSpc>
              <a:spcBef>
                <a:spcPct val="0"/>
              </a:spcBef>
              <a:buFontTx/>
              <a:buNone/>
            </a:pPr>
            <a:r>
              <a:rPr lang="zh-CN" altLang="en-US" dirty="0">
                <a:latin typeface="微软雅黑" panose="020B0503020204020204" charset="-122"/>
                <a:ea typeface="微软雅黑" panose="020B0503020204020204" charset="-122"/>
              </a:rPr>
              <a:t>全天在外（市区范围内）办事的必须提前报备给领导审批，抄送给人力资源部备案</a:t>
            </a:r>
          </a:p>
        </p:txBody>
      </p:sp>
      <p:sp>
        <p:nvSpPr>
          <p:cNvPr id="21" name="矩形 20"/>
          <p:cNvSpPr/>
          <p:nvPr/>
        </p:nvSpPr>
        <p:spPr>
          <a:xfrm>
            <a:off x="9359334" y="1768099"/>
            <a:ext cx="2684779" cy="1289905"/>
          </a:xfrm>
          <a:prstGeom prst="rect">
            <a:avLst/>
          </a:prstGeom>
        </p:spPr>
        <p:txBody>
          <a:bodyPr wrap="square">
            <a:spAutoFit/>
          </a:bodyPr>
          <a:lstStyle/>
          <a:p>
            <a:pPr>
              <a:lnSpc>
                <a:spcPct val="150000"/>
              </a:lnSpc>
              <a:spcBef>
                <a:spcPct val="0"/>
              </a:spcBef>
              <a:buFontTx/>
              <a:buNone/>
            </a:pPr>
            <a:r>
              <a:rPr lang="zh-CN" altLang="en-US" dirty="0">
                <a:latin typeface="微软雅黑" panose="020B0503020204020204" charset="-122"/>
                <a:ea typeface="微软雅黑" panose="020B0503020204020204" charset="-122"/>
              </a:rPr>
              <a:t>根据培训计划外出培训必须提前向领导审批，抄送给人力资源部备案</a:t>
            </a:r>
          </a:p>
        </p:txBody>
      </p:sp>
      <p:sp>
        <p:nvSpPr>
          <p:cNvPr id="8" name="椭圆 7"/>
          <p:cNvSpPr/>
          <p:nvPr/>
        </p:nvSpPr>
        <p:spPr>
          <a:xfrm>
            <a:off x="7064659" y="3210657"/>
            <a:ext cx="694055" cy="694055"/>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3" name="矩形 22"/>
          <p:cNvSpPr/>
          <p:nvPr/>
        </p:nvSpPr>
        <p:spPr>
          <a:xfrm>
            <a:off x="7074536" y="3262361"/>
            <a:ext cx="649537" cy="442878"/>
          </a:xfrm>
          <a:prstGeom prst="rect">
            <a:avLst/>
          </a:prstGeom>
        </p:spPr>
        <p:txBody>
          <a:bodyPr wrap="none">
            <a:spAutoFit/>
          </a:bodyPr>
          <a:lstStyle/>
          <a:p>
            <a:pPr algn="ctr">
              <a:lnSpc>
                <a:spcPct val="150000"/>
              </a:lnSpc>
              <a:spcBef>
                <a:spcPct val="0"/>
              </a:spcBef>
              <a:buFontTx/>
              <a:buNone/>
            </a:pPr>
            <a:r>
              <a:rPr lang="zh-CN" altLang="en-US" b="1" dirty="0">
                <a:solidFill>
                  <a:schemeClr val="bg1"/>
                </a:solidFill>
                <a:latin typeface="黑体" panose="02010609060101010101" charset="-122"/>
                <a:ea typeface="黑体" panose="02010609060101010101" charset="-122"/>
              </a:rPr>
              <a:t>出差</a:t>
            </a:r>
          </a:p>
        </p:txBody>
      </p:sp>
      <p:sp>
        <p:nvSpPr>
          <p:cNvPr id="24" name="矩形 23"/>
          <p:cNvSpPr/>
          <p:nvPr/>
        </p:nvSpPr>
        <p:spPr>
          <a:xfrm>
            <a:off x="9058159" y="4250534"/>
            <a:ext cx="649537" cy="507831"/>
          </a:xfrm>
          <a:prstGeom prst="rect">
            <a:avLst/>
          </a:prstGeom>
        </p:spPr>
        <p:txBody>
          <a:bodyPr wrap="none">
            <a:spAutoFit/>
          </a:bodyPr>
          <a:lstStyle/>
          <a:p>
            <a:pPr>
              <a:lnSpc>
                <a:spcPct val="150000"/>
              </a:lnSpc>
              <a:spcBef>
                <a:spcPct val="0"/>
              </a:spcBef>
              <a:buFontTx/>
              <a:buNone/>
            </a:pPr>
            <a:r>
              <a:rPr lang="zh-CN" altLang="en-US" b="1" dirty="0">
                <a:solidFill>
                  <a:schemeClr val="bg1"/>
                </a:solidFill>
                <a:latin typeface="黑体" panose="02010609060101010101" charset="-122"/>
                <a:ea typeface="黑体" panose="02010609060101010101" charset="-122"/>
              </a:rPr>
              <a:t>外勤</a:t>
            </a:r>
          </a:p>
        </p:txBody>
      </p:sp>
      <p:sp>
        <p:nvSpPr>
          <p:cNvPr id="32" name="矩形 31"/>
          <p:cNvSpPr/>
          <p:nvPr/>
        </p:nvSpPr>
        <p:spPr>
          <a:xfrm>
            <a:off x="10641047" y="3291525"/>
            <a:ext cx="649537" cy="442878"/>
          </a:xfrm>
          <a:prstGeom prst="rect">
            <a:avLst/>
          </a:prstGeom>
        </p:spPr>
        <p:txBody>
          <a:bodyPr wrap="none">
            <a:spAutoFit/>
          </a:bodyPr>
          <a:lstStyle/>
          <a:p>
            <a:pPr>
              <a:lnSpc>
                <a:spcPct val="150000"/>
              </a:lnSpc>
              <a:spcBef>
                <a:spcPct val="0"/>
              </a:spcBef>
              <a:buFontTx/>
              <a:buNone/>
            </a:pPr>
            <a:r>
              <a:rPr lang="zh-CN" altLang="en-US" b="1" dirty="0">
                <a:solidFill>
                  <a:schemeClr val="bg1"/>
                </a:solidFill>
                <a:latin typeface="黑体" panose="02010609060101010101" charset="-122"/>
                <a:ea typeface="黑体" panose="02010609060101010101" charset="-122"/>
              </a:rPr>
              <a:t>其他</a:t>
            </a:r>
          </a:p>
        </p:txBody>
      </p:sp>
      <p:sp>
        <p:nvSpPr>
          <p:cNvPr id="33" name="矩形 32"/>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82939" y="348795"/>
            <a:ext cx="4106816"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Attendance management </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考勤管理</a:t>
            </a: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5" name="矩形 24"/>
          <p:cNvSpPr/>
          <p:nvPr/>
        </p:nvSpPr>
        <p:spPr>
          <a:xfrm>
            <a:off x="5313217" y="4385601"/>
            <a:ext cx="649537" cy="442878"/>
          </a:xfrm>
          <a:prstGeom prst="rect">
            <a:avLst/>
          </a:prstGeom>
        </p:spPr>
        <p:txBody>
          <a:bodyPr wrap="none">
            <a:spAutoFit/>
          </a:bodyPr>
          <a:lstStyle/>
          <a:p>
            <a:pPr algn="ctr">
              <a:lnSpc>
                <a:spcPct val="150000"/>
              </a:lnSpc>
              <a:spcBef>
                <a:spcPct val="0"/>
              </a:spcBef>
              <a:buFontTx/>
              <a:buNone/>
            </a:pPr>
            <a:r>
              <a:rPr lang="zh-CN" altLang="en-US" b="1" dirty="0">
                <a:solidFill>
                  <a:schemeClr val="bg1"/>
                </a:solidFill>
                <a:latin typeface="黑体" panose="02010609060101010101" charset="-122"/>
                <a:ea typeface="黑体" panose="02010609060101010101" charset="-122"/>
              </a:rPr>
              <a:t>加班</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p:cTn id="18" dur="500" fill="hold"/>
                                        <p:tgtEl>
                                          <p:spTgt spid="34"/>
                                        </p:tgtEl>
                                        <p:attrNameLst>
                                          <p:attrName>ppt_w</p:attrName>
                                        </p:attrNameLst>
                                      </p:cBhvr>
                                      <p:tavLst>
                                        <p:tav tm="0">
                                          <p:val>
                                            <p:fltVal val="0"/>
                                          </p:val>
                                        </p:tav>
                                        <p:tav tm="100000">
                                          <p:val>
                                            <p:strVal val="#ppt_w"/>
                                          </p:val>
                                        </p:tav>
                                      </p:tavLst>
                                    </p:anim>
                                    <p:anim calcmode="lin" valueType="num">
                                      <p:cBhvr>
                                        <p:cTn id="19" dur="500" fill="hold"/>
                                        <p:tgtEl>
                                          <p:spTgt spid="34"/>
                                        </p:tgtEl>
                                        <p:attrNameLst>
                                          <p:attrName>ppt_h</p:attrName>
                                        </p:attrNameLst>
                                      </p:cBhvr>
                                      <p:tavLst>
                                        <p:tav tm="0">
                                          <p:val>
                                            <p:fltVal val="0"/>
                                          </p:val>
                                        </p:tav>
                                        <p:tav tm="100000">
                                          <p:val>
                                            <p:strVal val="#ppt_h"/>
                                          </p:val>
                                        </p:tav>
                                      </p:tavLst>
                                    </p:anim>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par>
                                <p:cTn id="26" presetID="16" presetClass="entr" presetSubtype="21"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par>
                                <p:cTn id="29" presetID="16" presetClass="entr" presetSubtype="21"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Vertical)">
                                      <p:cBhvr>
                                        <p:cTn id="31" dur="500"/>
                                        <p:tgtEl>
                                          <p:spTgt spid="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3566"/>
                                        </p:tgtEl>
                                        <p:attrNameLst>
                                          <p:attrName>style.visibility</p:attrName>
                                        </p:attrNameLst>
                                      </p:cBhvr>
                                      <p:to>
                                        <p:strVal val="visible"/>
                                      </p:to>
                                    </p:set>
                                    <p:animEffect transition="in" filter="barn(inVertical)">
                                      <p:cBhvr>
                                        <p:cTn id="40" dur="500"/>
                                        <p:tgtEl>
                                          <p:spTgt spid="2356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23570"/>
                                        </p:tgtEl>
                                        <p:attrNameLst>
                                          <p:attrName>style.visibility</p:attrName>
                                        </p:attrNameLst>
                                      </p:cBhvr>
                                      <p:to>
                                        <p:strVal val="visible"/>
                                      </p:to>
                                    </p:set>
                                    <p:animEffect transition="in" filter="barn(inVertical)">
                                      <p:cBhvr>
                                        <p:cTn id="43" dur="500"/>
                                        <p:tgtEl>
                                          <p:spTgt spid="23570"/>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arn(inVertical)">
                                      <p:cBhvr>
                                        <p:cTn id="46" dur="500"/>
                                        <p:tgtEl>
                                          <p:spTgt spid="20"/>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arn(inVertical)">
                                      <p:cBhvr>
                                        <p:cTn id="49" dur="500"/>
                                        <p:tgtEl>
                                          <p:spTgt spid="21"/>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barn(inVertical)">
                                      <p:cBhvr>
                                        <p:cTn id="52" dur="500"/>
                                        <p:tgtEl>
                                          <p:spTgt spid="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arn(inVertical)">
                                      <p:cBhvr>
                                        <p:cTn id="55" dur="500"/>
                                        <p:tgtEl>
                                          <p:spTgt spid="23"/>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inVertical)">
                                      <p:cBhvr>
                                        <p:cTn id="58" dur="500"/>
                                        <p:tgtEl>
                                          <p:spTgt spid="2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barn(inVertical)">
                                      <p:cBhvr>
                                        <p:cTn id="61" dur="500"/>
                                        <p:tgtEl>
                                          <p:spTgt spid="32"/>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arn(inVertical)">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3" grpId="0" bldLvl="0" animBg="1"/>
      <p:bldP spid="19" grpId="0" bldLvl="0" animBg="1"/>
      <p:bldP spid="23566" grpId="0"/>
      <p:bldP spid="23570" grpId="0"/>
      <p:bldP spid="20" grpId="0"/>
      <p:bldP spid="21" grpId="0"/>
      <p:bldP spid="8" grpId="0" bldLvl="0" animBg="1"/>
      <p:bldP spid="23" grpId="0"/>
      <p:bldP spid="24" grpId="0"/>
      <p:bldP spid="32" grpId="0"/>
      <p:bldP spid="33" grpId="0" bldLvl="0" animBg="1"/>
      <p:bldP spid="34" grpId="0" bldLvl="0" animBg="1"/>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65192"/>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358801" y="1716961"/>
            <a:ext cx="1727200" cy="3879215"/>
            <a:chOff x="8240" y="2944"/>
            <a:chExt cx="2720" cy="6109"/>
          </a:xfrm>
          <a:solidFill>
            <a:srgbClr val="C90000"/>
          </a:solidFill>
        </p:grpSpPr>
        <p:grpSp>
          <p:nvGrpSpPr>
            <p:cNvPr id="67" name="组合 66"/>
            <p:cNvGrpSpPr/>
            <p:nvPr/>
          </p:nvGrpSpPr>
          <p:grpSpPr>
            <a:xfrm>
              <a:off x="8240" y="2944"/>
              <a:ext cx="1298" cy="2994"/>
              <a:chOff x="5232401" y="1488328"/>
              <a:chExt cx="823913" cy="1900985"/>
            </a:xfrm>
            <a:grpFill/>
          </p:grpSpPr>
          <p:sp>
            <p:nvSpPr>
              <p:cNvPr id="61" name="任意多边形 60"/>
              <p:cNvSpPr/>
              <p:nvPr/>
            </p:nvSpPr>
            <p:spPr>
              <a:xfrm>
                <a:off x="5703953" y="2044931"/>
                <a:ext cx="352360" cy="92568"/>
              </a:xfrm>
              <a:custGeom>
                <a:avLst/>
                <a:gdLst>
                  <a:gd name="connsiteX0" fmla="*/ 352360 w 352360"/>
                  <a:gd name="connsiteY0" fmla="*/ 0 h 92568"/>
                  <a:gd name="connsiteX1" fmla="*/ 352360 w 352360"/>
                  <a:gd name="connsiteY1" fmla="*/ 47795 h 92568"/>
                  <a:gd name="connsiteX2" fmla="*/ 320620 w 352360"/>
                  <a:gd name="connsiteY2" fmla="*/ 53016 h 92568"/>
                  <a:gd name="connsiteX3" fmla="*/ 257152 w 352360"/>
                  <a:gd name="connsiteY3" fmla="*/ 63453 h 92568"/>
                  <a:gd name="connsiteX4" fmla="*/ 193138 w 352360"/>
                  <a:gd name="connsiteY4" fmla="*/ 72243 h 92568"/>
                  <a:gd name="connsiteX5" fmla="*/ 128576 w 352360"/>
                  <a:gd name="connsiteY5" fmla="*/ 80483 h 92568"/>
                  <a:gd name="connsiteX6" fmla="*/ 96843 w 352360"/>
                  <a:gd name="connsiteY6" fmla="*/ 84328 h 92568"/>
                  <a:gd name="connsiteX7" fmla="*/ 64562 w 352360"/>
                  <a:gd name="connsiteY7" fmla="*/ 87625 h 92568"/>
                  <a:gd name="connsiteX8" fmla="*/ 32828 w 352360"/>
                  <a:gd name="connsiteY8" fmla="*/ 90372 h 92568"/>
                  <a:gd name="connsiteX9" fmla="*/ 0 w 352360"/>
                  <a:gd name="connsiteY9" fmla="*/ 92568 h 92568"/>
                  <a:gd name="connsiteX10" fmla="*/ 31186 w 352360"/>
                  <a:gd name="connsiteY10" fmla="*/ 83230 h 92568"/>
                  <a:gd name="connsiteX11" fmla="*/ 61826 w 352360"/>
                  <a:gd name="connsiteY11" fmla="*/ 73342 h 92568"/>
                  <a:gd name="connsiteX12" fmla="*/ 93012 w 352360"/>
                  <a:gd name="connsiteY12" fmla="*/ 64553 h 92568"/>
                  <a:gd name="connsiteX13" fmla="*/ 124200 w 352360"/>
                  <a:gd name="connsiteY13" fmla="*/ 55761 h 92568"/>
                  <a:gd name="connsiteX14" fmla="*/ 186572 w 352360"/>
                  <a:gd name="connsiteY14" fmla="*/ 39282 h 92568"/>
                  <a:gd name="connsiteX15" fmla="*/ 248945 w 352360"/>
                  <a:gd name="connsiteY15" fmla="*/ 23900 h 92568"/>
                  <a:gd name="connsiteX16" fmla="*/ 312412 w 352360"/>
                  <a:gd name="connsiteY16" fmla="*/ 9068 h 92568"/>
                  <a:gd name="connsiteX17" fmla="*/ 352360 w 352360"/>
                  <a:gd name="connsiteY17" fmla="*/ 0 h 9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2568">
                    <a:moveTo>
                      <a:pt x="352360" y="0"/>
                    </a:moveTo>
                    <a:lnTo>
                      <a:pt x="352360" y="47795"/>
                    </a:lnTo>
                    <a:lnTo>
                      <a:pt x="320620" y="53016"/>
                    </a:lnTo>
                    <a:lnTo>
                      <a:pt x="257152" y="63453"/>
                    </a:lnTo>
                    <a:lnTo>
                      <a:pt x="193138" y="72243"/>
                    </a:lnTo>
                    <a:lnTo>
                      <a:pt x="128576" y="80483"/>
                    </a:lnTo>
                    <a:lnTo>
                      <a:pt x="96843" y="84328"/>
                    </a:lnTo>
                    <a:lnTo>
                      <a:pt x="64562" y="87625"/>
                    </a:lnTo>
                    <a:lnTo>
                      <a:pt x="32828" y="90372"/>
                    </a:lnTo>
                    <a:lnTo>
                      <a:pt x="0" y="92568"/>
                    </a:lnTo>
                    <a:lnTo>
                      <a:pt x="31186" y="83230"/>
                    </a:lnTo>
                    <a:lnTo>
                      <a:pt x="61826" y="73342"/>
                    </a:lnTo>
                    <a:lnTo>
                      <a:pt x="93012" y="64553"/>
                    </a:lnTo>
                    <a:lnTo>
                      <a:pt x="124200" y="55761"/>
                    </a:lnTo>
                    <a:lnTo>
                      <a:pt x="186572" y="39282"/>
                    </a:lnTo>
                    <a:lnTo>
                      <a:pt x="248945" y="23900"/>
                    </a:lnTo>
                    <a:lnTo>
                      <a:pt x="312412" y="9068"/>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5703953" y="2567904"/>
                <a:ext cx="352360" cy="92770"/>
              </a:xfrm>
              <a:custGeom>
                <a:avLst/>
                <a:gdLst>
                  <a:gd name="connsiteX0" fmla="*/ 352360 w 352360"/>
                  <a:gd name="connsiteY0" fmla="*/ 0 h 92770"/>
                  <a:gd name="connsiteX1" fmla="*/ 352360 w 352360"/>
                  <a:gd name="connsiteY1" fmla="*/ 47722 h 92770"/>
                  <a:gd name="connsiteX2" fmla="*/ 320620 w 352360"/>
                  <a:gd name="connsiteY2" fmla="*/ 53217 h 92770"/>
                  <a:gd name="connsiteX3" fmla="*/ 257152 w 352360"/>
                  <a:gd name="connsiteY3" fmla="*/ 62556 h 92770"/>
                  <a:gd name="connsiteX4" fmla="*/ 193138 w 352360"/>
                  <a:gd name="connsiteY4" fmla="*/ 71895 h 92770"/>
                  <a:gd name="connsiteX5" fmla="*/ 128576 w 352360"/>
                  <a:gd name="connsiteY5" fmla="*/ 80134 h 92770"/>
                  <a:gd name="connsiteX6" fmla="*/ 96843 w 352360"/>
                  <a:gd name="connsiteY6" fmla="*/ 83432 h 92770"/>
                  <a:gd name="connsiteX7" fmla="*/ 64562 w 352360"/>
                  <a:gd name="connsiteY7" fmla="*/ 87276 h 92770"/>
                  <a:gd name="connsiteX8" fmla="*/ 32828 w 352360"/>
                  <a:gd name="connsiteY8" fmla="*/ 90023 h 92770"/>
                  <a:gd name="connsiteX9" fmla="*/ 0 w 352360"/>
                  <a:gd name="connsiteY9" fmla="*/ 92770 h 92770"/>
                  <a:gd name="connsiteX10" fmla="*/ 31186 w 352360"/>
                  <a:gd name="connsiteY10" fmla="*/ 82332 h 92770"/>
                  <a:gd name="connsiteX11" fmla="*/ 61826 w 352360"/>
                  <a:gd name="connsiteY11" fmla="*/ 72993 h 92770"/>
                  <a:gd name="connsiteX12" fmla="*/ 93012 w 352360"/>
                  <a:gd name="connsiteY12" fmla="*/ 64203 h 92770"/>
                  <a:gd name="connsiteX13" fmla="*/ 124200 w 352360"/>
                  <a:gd name="connsiteY13" fmla="*/ 55414 h 92770"/>
                  <a:gd name="connsiteX14" fmla="*/ 186572 w 352360"/>
                  <a:gd name="connsiteY14" fmla="*/ 38934 h 92770"/>
                  <a:gd name="connsiteX15" fmla="*/ 248945 w 352360"/>
                  <a:gd name="connsiteY15" fmla="*/ 24101 h 92770"/>
                  <a:gd name="connsiteX16" fmla="*/ 312412 w 352360"/>
                  <a:gd name="connsiteY16" fmla="*/ 8719 h 92770"/>
                  <a:gd name="connsiteX17" fmla="*/ 352360 w 352360"/>
                  <a:gd name="connsiteY17" fmla="*/ 0 h 9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2770">
                    <a:moveTo>
                      <a:pt x="352360" y="0"/>
                    </a:moveTo>
                    <a:lnTo>
                      <a:pt x="352360" y="47722"/>
                    </a:lnTo>
                    <a:lnTo>
                      <a:pt x="320620" y="53217"/>
                    </a:lnTo>
                    <a:lnTo>
                      <a:pt x="257152" y="62556"/>
                    </a:lnTo>
                    <a:lnTo>
                      <a:pt x="193138" y="71895"/>
                    </a:lnTo>
                    <a:lnTo>
                      <a:pt x="128576" y="80134"/>
                    </a:lnTo>
                    <a:lnTo>
                      <a:pt x="96843" y="83432"/>
                    </a:lnTo>
                    <a:lnTo>
                      <a:pt x="64562" y="87276"/>
                    </a:lnTo>
                    <a:lnTo>
                      <a:pt x="32828" y="90023"/>
                    </a:lnTo>
                    <a:lnTo>
                      <a:pt x="0" y="92770"/>
                    </a:lnTo>
                    <a:lnTo>
                      <a:pt x="31186" y="82332"/>
                    </a:lnTo>
                    <a:lnTo>
                      <a:pt x="61826" y="72993"/>
                    </a:lnTo>
                    <a:lnTo>
                      <a:pt x="93012" y="64203"/>
                    </a:lnTo>
                    <a:lnTo>
                      <a:pt x="124200" y="55414"/>
                    </a:lnTo>
                    <a:lnTo>
                      <a:pt x="186572" y="38934"/>
                    </a:lnTo>
                    <a:lnTo>
                      <a:pt x="248945" y="24101"/>
                    </a:lnTo>
                    <a:lnTo>
                      <a:pt x="312412" y="8719"/>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5703953" y="3089824"/>
                <a:ext cx="352360" cy="91284"/>
              </a:xfrm>
              <a:custGeom>
                <a:avLst/>
                <a:gdLst>
                  <a:gd name="connsiteX0" fmla="*/ 352360 w 352360"/>
                  <a:gd name="connsiteY0" fmla="*/ 0 h 91284"/>
                  <a:gd name="connsiteX1" fmla="*/ 352360 w 352360"/>
                  <a:gd name="connsiteY1" fmla="*/ 46862 h 91284"/>
                  <a:gd name="connsiteX2" fmla="*/ 320620 w 352360"/>
                  <a:gd name="connsiteY2" fmla="*/ 52280 h 91284"/>
                  <a:gd name="connsiteX3" fmla="*/ 257152 w 352360"/>
                  <a:gd name="connsiteY3" fmla="*/ 62031 h 91284"/>
                  <a:gd name="connsiteX4" fmla="*/ 193138 w 352360"/>
                  <a:gd name="connsiteY4" fmla="*/ 71241 h 91284"/>
                  <a:gd name="connsiteX5" fmla="*/ 128576 w 352360"/>
                  <a:gd name="connsiteY5" fmla="*/ 78824 h 91284"/>
                  <a:gd name="connsiteX6" fmla="*/ 96843 w 352360"/>
                  <a:gd name="connsiteY6" fmla="*/ 82617 h 91284"/>
                  <a:gd name="connsiteX7" fmla="*/ 64562 w 352360"/>
                  <a:gd name="connsiteY7" fmla="*/ 85868 h 91284"/>
                  <a:gd name="connsiteX8" fmla="*/ 32828 w 352360"/>
                  <a:gd name="connsiteY8" fmla="*/ 89117 h 91284"/>
                  <a:gd name="connsiteX9" fmla="*/ 0 w 352360"/>
                  <a:gd name="connsiteY9" fmla="*/ 91284 h 91284"/>
                  <a:gd name="connsiteX10" fmla="*/ 31186 w 352360"/>
                  <a:gd name="connsiteY10" fmla="*/ 81533 h 91284"/>
                  <a:gd name="connsiteX11" fmla="*/ 61826 w 352360"/>
                  <a:gd name="connsiteY11" fmla="*/ 72325 h 91284"/>
                  <a:gd name="connsiteX12" fmla="*/ 93012 w 352360"/>
                  <a:gd name="connsiteY12" fmla="*/ 63114 h 91284"/>
                  <a:gd name="connsiteX13" fmla="*/ 124200 w 352360"/>
                  <a:gd name="connsiteY13" fmla="*/ 54989 h 91284"/>
                  <a:gd name="connsiteX14" fmla="*/ 186572 w 352360"/>
                  <a:gd name="connsiteY14" fmla="*/ 38737 h 91284"/>
                  <a:gd name="connsiteX15" fmla="*/ 248945 w 352360"/>
                  <a:gd name="connsiteY15" fmla="*/ 23027 h 91284"/>
                  <a:gd name="connsiteX16" fmla="*/ 312412 w 352360"/>
                  <a:gd name="connsiteY16" fmla="*/ 8943 h 91284"/>
                  <a:gd name="connsiteX17" fmla="*/ 352360 w 352360"/>
                  <a:gd name="connsiteY17" fmla="*/ 0 h 9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2360" h="91284">
                    <a:moveTo>
                      <a:pt x="352360" y="0"/>
                    </a:moveTo>
                    <a:lnTo>
                      <a:pt x="352360" y="46862"/>
                    </a:lnTo>
                    <a:lnTo>
                      <a:pt x="320620" y="52280"/>
                    </a:lnTo>
                    <a:lnTo>
                      <a:pt x="257152" y="62031"/>
                    </a:lnTo>
                    <a:lnTo>
                      <a:pt x="193138" y="71241"/>
                    </a:lnTo>
                    <a:lnTo>
                      <a:pt x="128576" y="78824"/>
                    </a:lnTo>
                    <a:lnTo>
                      <a:pt x="96843" y="82617"/>
                    </a:lnTo>
                    <a:lnTo>
                      <a:pt x="64562" y="85868"/>
                    </a:lnTo>
                    <a:lnTo>
                      <a:pt x="32828" y="89117"/>
                    </a:lnTo>
                    <a:lnTo>
                      <a:pt x="0" y="91284"/>
                    </a:lnTo>
                    <a:lnTo>
                      <a:pt x="31186" y="81533"/>
                    </a:lnTo>
                    <a:lnTo>
                      <a:pt x="61826" y="72325"/>
                    </a:lnTo>
                    <a:lnTo>
                      <a:pt x="93012" y="63114"/>
                    </a:lnTo>
                    <a:lnTo>
                      <a:pt x="124200" y="54989"/>
                    </a:lnTo>
                    <a:lnTo>
                      <a:pt x="186572" y="38737"/>
                    </a:lnTo>
                    <a:lnTo>
                      <a:pt x="248945" y="23027"/>
                    </a:lnTo>
                    <a:lnTo>
                      <a:pt x="312412" y="8943"/>
                    </a:lnTo>
                    <a:lnTo>
                      <a:pt x="3523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5232401" y="1488328"/>
                <a:ext cx="823913" cy="495783"/>
              </a:xfrm>
              <a:custGeom>
                <a:avLst/>
                <a:gdLst>
                  <a:gd name="connsiteX0" fmla="*/ 797908 w 823913"/>
                  <a:gd name="connsiteY0" fmla="*/ 0 h 495783"/>
                  <a:gd name="connsiteX1" fmla="*/ 807225 w 823913"/>
                  <a:gd name="connsiteY1" fmla="*/ 0 h 495783"/>
                  <a:gd name="connsiteX2" fmla="*/ 815993 w 823913"/>
                  <a:gd name="connsiteY2" fmla="*/ 0 h 495783"/>
                  <a:gd name="connsiteX3" fmla="*/ 823913 w 823913"/>
                  <a:gd name="connsiteY3" fmla="*/ 467 h 495783"/>
                  <a:gd name="connsiteX4" fmla="*/ 823913 w 823913"/>
                  <a:gd name="connsiteY4" fmla="*/ 363796 h 495783"/>
                  <a:gd name="connsiteX5" fmla="*/ 219206 w 823913"/>
                  <a:gd name="connsiteY5" fmla="*/ 491395 h 495783"/>
                  <a:gd name="connsiteX6" fmla="*/ 209342 w 823913"/>
                  <a:gd name="connsiteY6" fmla="*/ 493041 h 495783"/>
                  <a:gd name="connsiteX7" fmla="*/ 200025 w 823913"/>
                  <a:gd name="connsiteY7" fmla="*/ 494686 h 495783"/>
                  <a:gd name="connsiteX8" fmla="*/ 190709 w 823913"/>
                  <a:gd name="connsiteY8" fmla="*/ 495234 h 495783"/>
                  <a:gd name="connsiteX9" fmla="*/ 181392 w 823913"/>
                  <a:gd name="connsiteY9" fmla="*/ 495783 h 495783"/>
                  <a:gd name="connsiteX10" fmla="*/ 173174 w 823913"/>
                  <a:gd name="connsiteY10" fmla="*/ 495234 h 495783"/>
                  <a:gd name="connsiteX11" fmla="*/ 165501 w 823913"/>
                  <a:gd name="connsiteY11" fmla="*/ 494686 h 495783"/>
                  <a:gd name="connsiteX12" fmla="*/ 150156 w 823913"/>
                  <a:gd name="connsiteY12" fmla="*/ 492493 h 495783"/>
                  <a:gd name="connsiteX13" fmla="*/ 135360 w 823913"/>
                  <a:gd name="connsiteY13" fmla="*/ 489202 h 495783"/>
                  <a:gd name="connsiteX14" fmla="*/ 121112 w 823913"/>
                  <a:gd name="connsiteY14" fmla="*/ 484814 h 495783"/>
                  <a:gd name="connsiteX15" fmla="*/ 106315 w 823913"/>
                  <a:gd name="connsiteY15" fmla="*/ 479329 h 495783"/>
                  <a:gd name="connsiteX16" fmla="*/ 92615 w 823913"/>
                  <a:gd name="connsiteY16" fmla="*/ 472200 h 495783"/>
                  <a:gd name="connsiteX17" fmla="*/ 80010 w 823913"/>
                  <a:gd name="connsiteY17" fmla="*/ 463973 h 495783"/>
                  <a:gd name="connsiteX18" fmla="*/ 67954 w 823913"/>
                  <a:gd name="connsiteY18" fmla="*/ 455748 h 495783"/>
                  <a:gd name="connsiteX19" fmla="*/ 56445 w 823913"/>
                  <a:gd name="connsiteY19" fmla="*/ 445326 h 495783"/>
                  <a:gd name="connsiteX20" fmla="*/ 46033 w 823913"/>
                  <a:gd name="connsiteY20" fmla="*/ 434357 h 495783"/>
                  <a:gd name="connsiteX21" fmla="*/ 36168 w 823913"/>
                  <a:gd name="connsiteY21" fmla="*/ 422293 h 495783"/>
                  <a:gd name="connsiteX22" fmla="*/ 27401 w 823913"/>
                  <a:gd name="connsiteY22" fmla="*/ 409679 h 495783"/>
                  <a:gd name="connsiteX23" fmla="*/ 19729 w 823913"/>
                  <a:gd name="connsiteY23" fmla="*/ 396517 h 495783"/>
                  <a:gd name="connsiteX24" fmla="*/ 16441 w 823913"/>
                  <a:gd name="connsiteY24" fmla="*/ 388839 h 495783"/>
                  <a:gd name="connsiteX25" fmla="*/ 13700 w 823913"/>
                  <a:gd name="connsiteY25" fmla="*/ 381709 h 495783"/>
                  <a:gd name="connsiteX26" fmla="*/ 10412 w 823913"/>
                  <a:gd name="connsiteY26" fmla="*/ 374580 h 495783"/>
                  <a:gd name="connsiteX27" fmla="*/ 7673 w 823913"/>
                  <a:gd name="connsiteY27" fmla="*/ 366902 h 495783"/>
                  <a:gd name="connsiteX28" fmla="*/ 6029 w 823913"/>
                  <a:gd name="connsiteY28" fmla="*/ 359223 h 495783"/>
                  <a:gd name="connsiteX29" fmla="*/ 3836 w 823913"/>
                  <a:gd name="connsiteY29" fmla="*/ 350997 h 495783"/>
                  <a:gd name="connsiteX30" fmla="*/ 2192 w 823913"/>
                  <a:gd name="connsiteY30" fmla="*/ 341672 h 495783"/>
                  <a:gd name="connsiteX31" fmla="*/ 1097 w 823913"/>
                  <a:gd name="connsiteY31" fmla="*/ 332898 h 495783"/>
                  <a:gd name="connsiteX32" fmla="*/ 548 w 823913"/>
                  <a:gd name="connsiteY32" fmla="*/ 323574 h 495783"/>
                  <a:gd name="connsiteX33" fmla="*/ 0 w 823913"/>
                  <a:gd name="connsiteY33" fmla="*/ 314800 h 495783"/>
                  <a:gd name="connsiteX34" fmla="*/ 548 w 823913"/>
                  <a:gd name="connsiteY34" fmla="*/ 305476 h 495783"/>
                  <a:gd name="connsiteX35" fmla="*/ 1097 w 823913"/>
                  <a:gd name="connsiteY35" fmla="*/ 296702 h 495783"/>
                  <a:gd name="connsiteX36" fmla="*/ 2192 w 823913"/>
                  <a:gd name="connsiteY36" fmla="*/ 287378 h 495783"/>
                  <a:gd name="connsiteX37" fmla="*/ 3288 w 823913"/>
                  <a:gd name="connsiteY37" fmla="*/ 279151 h 495783"/>
                  <a:gd name="connsiteX38" fmla="*/ 5480 w 823913"/>
                  <a:gd name="connsiteY38" fmla="*/ 270926 h 495783"/>
                  <a:gd name="connsiteX39" fmla="*/ 7673 w 823913"/>
                  <a:gd name="connsiteY39" fmla="*/ 261602 h 495783"/>
                  <a:gd name="connsiteX40" fmla="*/ 9865 w 823913"/>
                  <a:gd name="connsiteY40" fmla="*/ 253924 h 495783"/>
                  <a:gd name="connsiteX41" fmla="*/ 13700 w 823913"/>
                  <a:gd name="connsiteY41" fmla="*/ 245148 h 495783"/>
                  <a:gd name="connsiteX42" fmla="*/ 16989 w 823913"/>
                  <a:gd name="connsiteY42" fmla="*/ 237472 h 495783"/>
                  <a:gd name="connsiteX43" fmla="*/ 20824 w 823913"/>
                  <a:gd name="connsiteY43" fmla="*/ 229245 h 495783"/>
                  <a:gd name="connsiteX44" fmla="*/ 24662 w 823913"/>
                  <a:gd name="connsiteY44" fmla="*/ 222115 h 495783"/>
                  <a:gd name="connsiteX45" fmla="*/ 29594 w 823913"/>
                  <a:gd name="connsiteY45" fmla="*/ 214437 h 495783"/>
                  <a:gd name="connsiteX46" fmla="*/ 34524 w 823913"/>
                  <a:gd name="connsiteY46" fmla="*/ 207308 h 495783"/>
                  <a:gd name="connsiteX47" fmla="*/ 40006 w 823913"/>
                  <a:gd name="connsiteY47" fmla="*/ 200178 h 495783"/>
                  <a:gd name="connsiteX48" fmla="*/ 45486 w 823913"/>
                  <a:gd name="connsiteY48" fmla="*/ 193596 h 495783"/>
                  <a:gd name="connsiteX49" fmla="*/ 50965 w 823913"/>
                  <a:gd name="connsiteY49" fmla="*/ 187015 h 495783"/>
                  <a:gd name="connsiteX50" fmla="*/ 57542 w 823913"/>
                  <a:gd name="connsiteY50" fmla="*/ 180983 h 495783"/>
                  <a:gd name="connsiteX51" fmla="*/ 64118 w 823913"/>
                  <a:gd name="connsiteY51" fmla="*/ 175497 h 495783"/>
                  <a:gd name="connsiteX52" fmla="*/ 70694 w 823913"/>
                  <a:gd name="connsiteY52" fmla="*/ 170014 h 495783"/>
                  <a:gd name="connsiteX53" fmla="*/ 78366 w 823913"/>
                  <a:gd name="connsiteY53" fmla="*/ 164529 h 495783"/>
                  <a:gd name="connsiteX54" fmla="*/ 85491 w 823913"/>
                  <a:gd name="connsiteY54" fmla="*/ 159594 h 495783"/>
                  <a:gd name="connsiteX55" fmla="*/ 92615 w 823913"/>
                  <a:gd name="connsiteY55" fmla="*/ 155206 h 495783"/>
                  <a:gd name="connsiteX56" fmla="*/ 100835 w 823913"/>
                  <a:gd name="connsiteY56" fmla="*/ 151367 h 495783"/>
                  <a:gd name="connsiteX57" fmla="*/ 109056 w 823913"/>
                  <a:gd name="connsiteY57" fmla="*/ 146979 h 495783"/>
                  <a:gd name="connsiteX58" fmla="*/ 117824 w 823913"/>
                  <a:gd name="connsiteY58" fmla="*/ 143689 h 495783"/>
                  <a:gd name="connsiteX59" fmla="*/ 126044 w 823913"/>
                  <a:gd name="connsiteY59" fmla="*/ 140399 h 495783"/>
                  <a:gd name="connsiteX60" fmla="*/ 135360 w 823913"/>
                  <a:gd name="connsiteY60" fmla="*/ 138204 h 495783"/>
                  <a:gd name="connsiteX61" fmla="*/ 144127 w 823913"/>
                  <a:gd name="connsiteY61" fmla="*/ 136011 h 495783"/>
                  <a:gd name="connsiteX62" fmla="*/ 770508 w 823913"/>
                  <a:gd name="connsiteY62" fmla="*/ 3839 h 495783"/>
                  <a:gd name="connsiteX63" fmla="*/ 779276 w 823913"/>
                  <a:gd name="connsiteY63" fmla="*/ 2193 h 495783"/>
                  <a:gd name="connsiteX64" fmla="*/ 788593 w 823913"/>
                  <a:gd name="connsiteY64" fmla="*/ 1097 h 495783"/>
                  <a:gd name="connsiteX65" fmla="*/ 797908 w 823913"/>
                  <a:gd name="connsiteY65" fmla="*/ 0 h 49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23913" h="495783">
                    <a:moveTo>
                      <a:pt x="797908" y="0"/>
                    </a:moveTo>
                    <a:lnTo>
                      <a:pt x="807225" y="0"/>
                    </a:lnTo>
                    <a:lnTo>
                      <a:pt x="815993" y="0"/>
                    </a:lnTo>
                    <a:lnTo>
                      <a:pt x="823913" y="467"/>
                    </a:lnTo>
                    <a:lnTo>
                      <a:pt x="823913" y="363796"/>
                    </a:lnTo>
                    <a:lnTo>
                      <a:pt x="219206" y="491395"/>
                    </a:lnTo>
                    <a:lnTo>
                      <a:pt x="209342" y="493041"/>
                    </a:lnTo>
                    <a:lnTo>
                      <a:pt x="200025" y="494686"/>
                    </a:lnTo>
                    <a:lnTo>
                      <a:pt x="190709" y="495234"/>
                    </a:lnTo>
                    <a:lnTo>
                      <a:pt x="181392" y="495783"/>
                    </a:lnTo>
                    <a:lnTo>
                      <a:pt x="173174" y="495234"/>
                    </a:lnTo>
                    <a:lnTo>
                      <a:pt x="165501" y="494686"/>
                    </a:lnTo>
                    <a:lnTo>
                      <a:pt x="150156" y="492493"/>
                    </a:lnTo>
                    <a:lnTo>
                      <a:pt x="135360" y="489202"/>
                    </a:lnTo>
                    <a:lnTo>
                      <a:pt x="121112" y="484814"/>
                    </a:lnTo>
                    <a:lnTo>
                      <a:pt x="106315" y="479329"/>
                    </a:lnTo>
                    <a:lnTo>
                      <a:pt x="92615" y="472200"/>
                    </a:lnTo>
                    <a:lnTo>
                      <a:pt x="80010" y="463973"/>
                    </a:lnTo>
                    <a:lnTo>
                      <a:pt x="67954" y="455748"/>
                    </a:lnTo>
                    <a:lnTo>
                      <a:pt x="56445" y="445326"/>
                    </a:lnTo>
                    <a:lnTo>
                      <a:pt x="46033" y="434357"/>
                    </a:lnTo>
                    <a:lnTo>
                      <a:pt x="36168" y="422293"/>
                    </a:lnTo>
                    <a:lnTo>
                      <a:pt x="27401" y="409679"/>
                    </a:lnTo>
                    <a:lnTo>
                      <a:pt x="19729" y="396517"/>
                    </a:lnTo>
                    <a:lnTo>
                      <a:pt x="16441" y="388839"/>
                    </a:lnTo>
                    <a:lnTo>
                      <a:pt x="13700" y="381709"/>
                    </a:lnTo>
                    <a:lnTo>
                      <a:pt x="10412" y="374580"/>
                    </a:lnTo>
                    <a:lnTo>
                      <a:pt x="7673" y="366902"/>
                    </a:lnTo>
                    <a:lnTo>
                      <a:pt x="6029" y="359223"/>
                    </a:lnTo>
                    <a:lnTo>
                      <a:pt x="3836" y="350997"/>
                    </a:lnTo>
                    <a:lnTo>
                      <a:pt x="2192" y="341672"/>
                    </a:lnTo>
                    <a:lnTo>
                      <a:pt x="1097" y="332898"/>
                    </a:lnTo>
                    <a:lnTo>
                      <a:pt x="548" y="323574"/>
                    </a:lnTo>
                    <a:lnTo>
                      <a:pt x="0" y="314800"/>
                    </a:lnTo>
                    <a:lnTo>
                      <a:pt x="548" y="305476"/>
                    </a:lnTo>
                    <a:lnTo>
                      <a:pt x="1097" y="296702"/>
                    </a:lnTo>
                    <a:lnTo>
                      <a:pt x="2192" y="287378"/>
                    </a:lnTo>
                    <a:lnTo>
                      <a:pt x="3288" y="279151"/>
                    </a:lnTo>
                    <a:lnTo>
                      <a:pt x="5480" y="270926"/>
                    </a:lnTo>
                    <a:lnTo>
                      <a:pt x="7673" y="261602"/>
                    </a:lnTo>
                    <a:lnTo>
                      <a:pt x="9865" y="253924"/>
                    </a:lnTo>
                    <a:lnTo>
                      <a:pt x="13700" y="245148"/>
                    </a:lnTo>
                    <a:lnTo>
                      <a:pt x="16989" y="237472"/>
                    </a:lnTo>
                    <a:lnTo>
                      <a:pt x="20824" y="229245"/>
                    </a:lnTo>
                    <a:lnTo>
                      <a:pt x="24662" y="222115"/>
                    </a:lnTo>
                    <a:lnTo>
                      <a:pt x="29594" y="214437"/>
                    </a:lnTo>
                    <a:lnTo>
                      <a:pt x="34524" y="207308"/>
                    </a:lnTo>
                    <a:lnTo>
                      <a:pt x="40006" y="200178"/>
                    </a:lnTo>
                    <a:lnTo>
                      <a:pt x="45486" y="193596"/>
                    </a:lnTo>
                    <a:lnTo>
                      <a:pt x="50965" y="187015"/>
                    </a:lnTo>
                    <a:lnTo>
                      <a:pt x="57542" y="180983"/>
                    </a:lnTo>
                    <a:lnTo>
                      <a:pt x="64118" y="175497"/>
                    </a:lnTo>
                    <a:lnTo>
                      <a:pt x="70694" y="170014"/>
                    </a:lnTo>
                    <a:lnTo>
                      <a:pt x="78366" y="164529"/>
                    </a:lnTo>
                    <a:lnTo>
                      <a:pt x="85491" y="159594"/>
                    </a:lnTo>
                    <a:lnTo>
                      <a:pt x="92615" y="155206"/>
                    </a:lnTo>
                    <a:lnTo>
                      <a:pt x="100835" y="151367"/>
                    </a:lnTo>
                    <a:lnTo>
                      <a:pt x="109056" y="146979"/>
                    </a:lnTo>
                    <a:lnTo>
                      <a:pt x="117824" y="143689"/>
                    </a:lnTo>
                    <a:lnTo>
                      <a:pt x="126044" y="140399"/>
                    </a:lnTo>
                    <a:lnTo>
                      <a:pt x="135360" y="138204"/>
                    </a:lnTo>
                    <a:lnTo>
                      <a:pt x="144127" y="136011"/>
                    </a:lnTo>
                    <a:lnTo>
                      <a:pt x="770508" y="3839"/>
                    </a:lnTo>
                    <a:lnTo>
                      <a:pt x="779276" y="2193"/>
                    </a:lnTo>
                    <a:lnTo>
                      <a:pt x="788593" y="1097"/>
                    </a:lnTo>
                    <a:lnTo>
                      <a:pt x="797908"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5232401" y="1984934"/>
                <a:ext cx="823913" cy="503174"/>
              </a:xfrm>
              <a:custGeom>
                <a:avLst/>
                <a:gdLst>
                  <a:gd name="connsiteX0" fmla="*/ 823913 w 823913"/>
                  <a:gd name="connsiteY0" fmla="*/ 0 h 503174"/>
                  <a:gd name="connsiteX1" fmla="*/ 823913 w 823913"/>
                  <a:gd name="connsiteY1" fmla="*/ 59997 h 503174"/>
                  <a:gd name="connsiteX2" fmla="*/ 783965 w 823913"/>
                  <a:gd name="connsiteY2" fmla="*/ 69065 h 503174"/>
                  <a:gd name="connsiteX3" fmla="*/ 720498 w 823913"/>
                  <a:gd name="connsiteY3" fmla="*/ 83897 h 503174"/>
                  <a:gd name="connsiteX4" fmla="*/ 658125 w 823913"/>
                  <a:gd name="connsiteY4" fmla="*/ 99279 h 503174"/>
                  <a:gd name="connsiteX5" fmla="*/ 595753 w 823913"/>
                  <a:gd name="connsiteY5" fmla="*/ 115758 h 503174"/>
                  <a:gd name="connsiteX6" fmla="*/ 564565 w 823913"/>
                  <a:gd name="connsiteY6" fmla="*/ 124550 h 503174"/>
                  <a:gd name="connsiteX7" fmla="*/ 533379 w 823913"/>
                  <a:gd name="connsiteY7" fmla="*/ 133339 h 503174"/>
                  <a:gd name="connsiteX8" fmla="*/ 502739 w 823913"/>
                  <a:gd name="connsiteY8" fmla="*/ 143227 h 503174"/>
                  <a:gd name="connsiteX9" fmla="*/ 471553 w 823913"/>
                  <a:gd name="connsiteY9" fmla="*/ 152565 h 503174"/>
                  <a:gd name="connsiteX10" fmla="*/ 504381 w 823913"/>
                  <a:gd name="connsiteY10" fmla="*/ 150369 h 503174"/>
                  <a:gd name="connsiteX11" fmla="*/ 536115 w 823913"/>
                  <a:gd name="connsiteY11" fmla="*/ 147622 h 503174"/>
                  <a:gd name="connsiteX12" fmla="*/ 568396 w 823913"/>
                  <a:gd name="connsiteY12" fmla="*/ 144325 h 503174"/>
                  <a:gd name="connsiteX13" fmla="*/ 600129 w 823913"/>
                  <a:gd name="connsiteY13" fmla="*/ 140480 h 503174"/>
                  <a:gd name="connsiteX14" fmla="*/ 664691 w 823913"/>
                  <a:gd name="connsiteY14" fmla="*/ 132240 h 503174"/>
                  <a:gd name="connsiteX15" fmla="*/ 728705 w 823913"/>
                  <a:gd name="connsiteY15" fmla="*/ 123450 h 503174"/>
                  <a:gd name="connsiteX16" fmla="*/ 792173 w 823913"/>
                  <a:gd name="connsiteY16" fmla="*/ 113013 h 503174"/>
                  <a:gd name="connsiteX17" fmla="*/ 823913 w 823913"/>
                  <a:gd name="connsiteY17" fmla="*/ 107792 h 503174"/>
                  <a:gd name="connsiteX18" fmla="*/ 823913 w 823913"/>
                  <a:gd name="connsiteY18" fmla="*/ 371735 h 503174"/>
                  <a:gd name="connsiteX19" fmla="*/ 219258 w 823913"/>
                  <a:gd name="connsiteY19" fmla="*/ 499329 h 503174"/>
                  <a:gd name="connsiteX20" fmla="*/ 209392 w 823913"/>
                  <a:gd name="connsiteY20" fmla="*/ 500977 h 503174"/>
                  <a:gd name="connsiteX21" fmla="*/ 200073 w 823913"/>
                  <a:gd name="connsiteY21" fmla="*/ 502076 h 503174"/>
                  <a:gd name="connsiteX22" fmla="*/ 190754 w 823913"/>
                  <a:gd name="connsiteY22" fmla="*/ 502625 h 503174"/>
                  <a:gd name="connsiteX23" fmla="*/ 181435 w 823913"/>
                  <a:gd name="connsiteY23" fmla="*/ 503174 h 503174"/>
                  <a:gd name="connsiteX24" fmla="*/ 173213 w 823913"/>
                  <a:gd name="connsiteY24" fmla="*/ 502625 h 503174"/>
                  <a:gd name="connsiteX25" fmla="*/ 165540 w 823913"/>
                  <a:gd name="connsiteY25" fmla="*/ 502076 h 503174"/>
                  <a:gd name="connsiteX26" fmla="*/ 150191 w 823913"/>
                  <a:gd name="connsiteY26" fmla="*/ 500429 h 503174"/>
                  <a:gd name="connsiteX27" fmla="*/ 135392 w 823913"/>
                  <a:gd name="connsiteY27" fmla="*/ 497133 h 503174"/>
                  <a:gd name="connsiteX28" fmla="*/ 121140 w 823913"/>
                  <a:gd name="connsiteY28" fmla="*/ 492738 h 503174"/>
                  <a:gd name="connsiteX29" fmla="*/ 106339 w 823913"/>
                  <a:gd name="connsiteY29" fmla="*/ 487246 h 503174"/>
                  <a:gd name="connsiteX30" fmla="*/ 92636 w 823913"/>
                  <a:gd name="connsiteY30" fmla="*/ 480108 h 503174"/>
                  <a:gd name="connsiteX31" fmla="*/ 80029 w 823913"/>
                  <a:gd name="connsiteY31" fmla="*/ 472418 h 503174"/>
                  <a:gd name="connsiteX32" fmla="*/ 67971 w 823913"/>
                  <a:gd name="connsiteY32" fmla="*/ 463082 h 503174"/>
                  <a:gd name="connsiteX33" fmla="*/ 56459 w 823913"/>
                  <a:gd name="connsiteY33" fmla="*/ 453196 h 503174"/>
                  <a:gd name="connsiteX34" fmla="*/ 46045 w 823913"/>
                  <a:gd name="connsiteY34" fmla="*/ 441662 h 503174"/>
                  <a:gd name="connsiteX35" fmla="*/ 36177 w 823913"/>
                  <a:gd name="connsiteY35" fmla="*/ 430129 h 503174"/>
                  <a:gd name="connsiteX36" fmla="*/ 27407 w 823913"/>
                  <a:gd name="connsiteY36" fmla="*/ 417497 h 503174"/>
                  <a:gd name="connsiteX37" fmla="*/ 19733 w 823913"/>
                  <a:gd name="connsiteY37" fmla="*/ 404317 h 503174"/>
                  <a:gd name="connsiteX38" fmla="*/ 16445 w 823913"/>
                  <a:gd name="connsiteY38" fmla="*/ 396628 h 503174"/>
                  <a:gd name="connsiteX39" fmla="*/ 13704 w 823913"/>
                  <a:gd name="connsiteY39" fmla="*/ 389488 h 503174"/>
                  <a:gd name="connsiteX40" fmla="*/ 10416 w 823913"/>
                  <a:gd name="connsiteY40" fmla="*/ 381798 h 503174"/>
                  <a:gd name="connsiteX41" fmla="*/ 7675 w 823913"/>
                  <a:gd name="connsiteY41" fmla="*/ 374658 h 503174"/>
                  <a:gd name="connsiteX42" fmla="*/ 6029 w 823913"/>
                  <a:gd name="connsiteY42" fmla="*/ 366970 h 503174"/>
                  <a:gd name="connsiteX43" fmla="*/ 3838 w 823913"/>
                  <a:gd name="connsiteY43" fmla="*/ 358732 h 503174"/>
                  <a:gd name="connsiteX44" fmla="*/ 2194 w 823913"/>
                  <a:gd name="connsiteY44" fmla="*/ 349945 h 503174"/>
                  <a:gd name="connsiteX45" fmla="*/ 1097 w 823913"/>
                  <a:gd name="connsiteY45" fmla="*/ 340058 h 503174"/>
                  <a:gd name="connsiteX46" fmla="*/ 548 w 823913"/>
                  <a:gd name="connsiteY46" fmla="*/ 331272 h 503174"/>
                  <a:gd name="connsiteX47" fmla="*/ 0 w 823913"/>
                  <a:gd name="connsiteY47" fmla="*/ 321934 h 503174"/>
                  <a:gd name="connsiteX48" fmla="*/ 548 w 823913"/>
                  <a:gd name="connsiteY48" fmla="*/ 313148 h 503174"/>
                  <a:gd name="connsiteX49" fmla="*/ 1097 w 823913"/>
                  <a:gd name="connsiteY49" fmla="*/ 304361 h 503174"/>
                  <a:gd name="connsiteX50" fmla="*/ 2194 w 823913"/>
                  <a:gd name="connsiteY50" fmla="*/ 295024 h 503174"/>
                  <a:gd name="connsiteX51" fmla="*/ 3288 w 823913"/>
                  <a:gd name="connsiteY51" fmla="*/ 286785 h 503174"/>
                  <a:gd name="connsiteX52" fmla="*/ 5482 w 823913"/>
                  <a:gd name="connsiteY52" fmla="*/ 277998 h 503174"/>
                  <a:gd name="connsiteX53" fmla="*/ 7675 w 823913"/>
                  <a:gd name="connsiteY53" fmla="*/ 269760 h 503174"/>
                  <a:gd name="connsiteX54" fmla="*/ 9867 w 823913"/>
                  <a:gd name="connsiteY54" fmla="*/ 260973 h 503174"/>
                  <a:gd name="connsiteX55" fmla="*/ 13704 w 823913"/>
                  <a:gd name="connsiteY55" fmla="*/ 252734 h 503174"/>
                  <a:gd name="connsiteX56" fmla="*/ 16992 w 823913"/>
                  <a:gd name="connsiteY56" fmla="*/ 245045 h 503174"/>
                  <a:gd name="connsiteX57" fmla="*/ 20829 w 823913"/>
                  <a:gd name="connsiteY57" fmla="*/ 236808 h 503174"/>
                  <a:gd name="connsiteX58" fmla="*/ 24667 w 823913"/>
                  <a:gd name="connsiteY58" fmla="*/ 229668 h 503174"/>
                  <a:gd name="connsiteX59" fmla="*/ 29601 w 823913"/>
                  <a:gd name="connsiteY59" fmla="*/ 221978 h 503174"/>
                  <a:gd name="connsiteX60" fmla="*/ 34533 w 823913"/>
                  <a:gd name="connsiteY60" fmla="*/ 214838 h 503174"/>
                  <a:gd name="connsiteX61" fmla="*/ 40014 w 823913"/>
                  <a:gd name="connsiteY61" fmla="*/ 207700 h 503174"/>
                  <a:gd name="connsiteX62" fmla="*/ 45496 w 823913"/>
                  <a:gd name="connsiteY62" fmla="*/ 201657 h 503174"/>
                  <a:gd name="connsiteX63" fmla="*/ 50977 w 823913"/>
                  <a:gd name="connsiteY63" fmla="*/ 194518 h 503174"/>
                  <a:gd name="connsiteX64" fmla="*/ 57555 w 823913"/>
                  <a:gd name="connsiteY64" fmla="*/ 188477 h 503174"/>
                  <a:gd name="connsiteX65" fmla="*/ 64134 w 823913"/>
                  <a:gd name="connsiteY65" fmla="*/ 182985 h 503174"/>
                  <a:gd name="connsiteX66" fmla="*/ 70712 w 823913"/>
                  <a:gd name="connsiteY66" fmla="*/ 176944 h 503174"/>
                  <a:gd name="connsiteX67" fmla="*/ 78385 w 823913"/>
                  <a:gd name="connsiteY67" fmla="*/ 172001 h 503174"/>
                  <a:gd name="connsiteX68" fmla="*/ 85510 w 823913"/>
                  <a:gd name="connsiteY68" fmla="*/ 167057 h 503174"/>
                  <a:gd name="connsiteX69" fmla="*/ 92636 w 823913"/>
                  <a:gd name="connsiteY69" fmla="*/ 162664 h 503174"/>
                  <a:gd name="connsiteX70" fmla="*/ 100858 w 823913"/>
                  <a:gd name="connsiteY70" fmla="*/ 158270 h 503174"/>
                  <a:gd name="connsiteX71" fmla="*/ 109080 w 823913"/>
                  <a:gd name="connsiteY71" fmla="*/ 154425 h 503174"/>
                  <a:gd name="connsiteX72" fmla="*/ 117851 w 823913"/>
                  <a:gd name="connsiteY72" fmla="*/ 151130 h 503174"/>
                  <a:gd name="connsiteX73" fmla="*/ 126074 w 823913"/>
                  <a:gd name="connsiteY73" fmla="*/ 148385 h 503174"/>
                  <a:gd name="connsiteX74" fmla="*/ 135392 w 823913"/>
                  <a:gd name="connsiteY74" fmla="*/ 145638 h 503174"/>
                  <a:gd name="connsiteX75" fmla="*/ 144162 w 823913"/>
                  <a:gd name="connsiteY75" fmla="*/ 143441 h 503174"/>
                  <a:gd name="connsiteX76" fmla="*/ 823913 w 823913"/>
                  <a:gd name="connsiteY76" fmla="*/ 0 h 50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23913" h="503174">
                    <a:moveTo>
                      <a:pt x="823913" y="0"/>
                    </a:moveTo>
                    <a:lnTo>
                      <a:pt x="823913" y="59997"/>
                    </a:lnTo>
                    <a:lnTo>
                      <a:pt x="783965" y="69065"/>
                    </a:lnTo>
                    <a:lnTo>
                      <a:pt x="720498" y="83897"/>
                    </a:lnTo>
                    <a:lnTo>
                      <a:pt x="658125" y="99279"/>
                    </a:lnTo>
                    <a:lnTo>
                      <a:pt x="595753" y="115758"/>
                    </a:lnTo>
                    <a:lnTo>
                      <a:pt x="564565" y="124550"/>
                    </a:lnTo>
                    <a:lnTo>
                      <a:pt x="533379" y="133339"/>
                    </a:lnTo>
                    <a:lnTo>
                      <a:pt x="502739" y="143227"/>
                    </a:lnTo>
                    <a:lnTo>
                      <a:pt x="471553" y="152565"/>
                    </a:lnTo>
                    <a:lnTo>
                      <a:pt x="504381" y="150369"/>
                    </a:lnTo>
                    <a:lnTo>
                      <a:pt x="536115" y="147622"/>
                    </a:lnTo>
                    <a:lnTo>
                      <a:pt x="568396" y="144325"/>
                    </a:lnTo>
                    <a:lnTo>
                      <a:pt x="600129" y="140480"/>
                    </a:lnTo>
                    <a:lnTo>
                      <a:pt x="664691" y="132240"/>
                    </a:lnTo>
                    <a:lnTo>
                      <a:pt x="728705" y="123450"/>
                    </a:lnTo>
                    <a:lnTo>
                      <a:pt x="792173" y="113013"/>
                    </a:lnTo>
                    <a:lnTo>
                      <a:pt x="823913" y="107792"/>
                    </a:lnTo>
                    <a:lnTo>
                      <a:pt x="823913" y="371735"/>
                    </a:lnTo>
                    <a:lnTo>
                      <a:pt x="219258" y="499329"/>
                    </a:lnTo>
                    <a:lnTo>
                      <a:pt x="209392" y="500977"/>
                    </a:lnTo>
                    <a:lnTo>
                      <a:pt x="200073" y="502076"/>
                    </a:lnTo>
                    <a:lnTo>
                      <a:pt x="190754" y="502625"/>
                    </a:lnTo>
                    <a:lnTo>
                      <a:pt x="181435" y="503174"/>
                    </a:lnTo>
                    <a:lnTo>
                      <a:pt x="173213" y="502625"/>
                    </a:lnTo>
                    <a:lnTo>
                      <a:pt x="165540" y="502076"/>
                    </a:lnTo>
                    <a:lnTo>
                      <a:pt x="150191" y="500429"/>
                    </a:lnTo>
                    <a:lnTo>
                      <a:pt x="135392" y="497133"/>
                    </a:lnTo>
                    <a:lnTo>
                      <a:pt x="121140" y="492738"/>
                    </a:lnTo>
                    <a:lnTo>
                      <a:pt x="106339" y="487246"/>
                    </a:lnTo>
                    <a:lnTo>
                      <a:pt x="92636" y="480108"/>
                    </a:lnTo>
                    <a:lnTo>
                      <a:pt x="80029" y="472418"/>
                    </a:lnTo>
                    <a:lnTo>
                      <a:pt x="67971" y="463082"/>
                    </a:lnTo>
                    <a:lnTo>
                      <a:pt x="56459" y="453196"/>
                    </a:lnTo>
                    <a:lnTo>
                      <a:pt x="46045" y="441662"/>
                    </a:lnTo>
                    <a:lnTo>
                      <a:pt x="36177" y="430129"/>
                    </a:lnTo>
                    <a:lnTo>
                      <a:pt x="27407" y="417497"/>
                    </a:lnTo>
                    <a:lnTo>
                      <a:pt x="19733" y="404317"/>
                    </a:lnTo>
                    <a:lnTo>
                      <a:pt x="16445" y="396628"/>
                    </a:lnTo>
                    <a:lnTo>
                      <a:pt x="13704" y="389488"/>
                    </a:lnTo>
                    <a:lnTo>
                      <a:pt x="10416" y="381798"/>
                    </a:lnTo>
                    <a:lnTo>
                      <a:pt x="7675" y="374658"/>
                    </a:lnTo>
                    <a:lnTo>
                      <a:pt x="6029" y="366970"/>
                    </a:lnTo>
                    <a:lnTo>
                      <a:pt x="3838" y="358732"/>
                    </a:lnTo>
                    <a:lnTo>
                      <a:pt x="2194" y="349945"/>
                    </a:lnTo>
                    <a:lnTo>
                      <a:pt x="1097" y="340058"/>
                    </a:lnTo>
                    <a:lnTo>
                      <a:pt x="548" y="331272"/>
                    </a:lnTo>
                    <a:lnTo>
                      <a:pt x="0" y="321934"/>
                    </a:lnTo>
                    <a:lnTo>
                      <a:pt x="548" y="313148"/>
                    </a:lnTo>
                    <a:lnTo>
                      <a:pt x="1097" y="304361"/>
                    </a:lnTo>
                    <a:lnTo>
                      <a:pt x="2194" y="295024"/>
                    </a:lnTo>
                    <a:lnTo>
                      <a:pt x="3288" y="286785"/>
                    </a:lnTo>
                    <a:lnTo>
                      <a:pt x="5482" y="277998"/>
                    </a:lnTo>
                    <a:lnTo>
                      <a:pt x="7675" y="269760"/>
                    </a:lnTo>
                    <a:lnTo>
                      <a:pt x="9867" y="260973"/>
                    </a:lnTo>
                    <a:lnTo>
                      <a:pt x="13704" y="252734"/>
                    </a:lnTo>
                    <a:lnTo>
                      <a:pt x="16992" y="245045"/>
                    </a:lnTo>
                    <a:lnTo>
                      <a:pt x="20829" y="236808"/>
                    </a:lnTo>
                    <a:lnTo>
                      <a:pt x="24667" y="229668"/>
                    </a:lnTo>
                    <a:lnTo>
                      <a:pt x="29601" y="221978"/>
                    </a:lnTo>
                    <a:lnTo>
                      <a:pt x="34533" y="214838"/>
                    </a:lnTo>
                    <a:lnTo>
                      <a:pt x="40014" y="207700"/>
                    </a:lnTo>
                    <a:lnTo>
                      <a:pt x="45496" y="201657"/>
                    </a:lnTo>
                    <a:lnTo>
                      <a:pt x="50977" y="194518"/>
                    </a:lnTo>
                    <a:lnTo>
                      <a:pt x="57555" y="188477"/>
                    </a:lnTo>
                    <a:lnTo>
                      <a:pt x="64134" y="182985"/>
                    </a:lnTo>
                    <a:lnTo>
                      <a:pt x="70712" y="176944"/>
                    </a:lnTo>
                    <a:lnTo>
                      <a:pt x="78385" y="172001"/>
                    </a:lnTo>
                    <a:lnTo>
                      <a:pt x="85510" y="167057"/>
                    </a:lnTo>
                    <a:lnTo>
                      <a:pt x="92636" y="162664"/>
                    </a:lnTo>
                    <a:lnTo>
                      <a:pt x="100858" y="158270"/>
                    </a:lnTo>
                    <a:lnTo>
                      <a:pt x="109080" y="154425"/>
                    </a:lnTo>
                    <a:lnTo>
                      <a:pt x="117851" y="151130"/>
                    </a:lnTo>
                    <a:lnTo>
                      <a:pt x="126074" y="148385"/>
                    </a:lnTo>
                    <a:lnTo>
                      <a:pt x="135392" y="145638"/>
                    </a:lnTo>
                    <a:lnTo>
                      <a:pt x="144162" y="143441"/>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5232401" y="2509950"/>
                <a:ext cx="823913" cy="501333"/>
              </a:xfrm>
              <a:custGeom>
                <a:avLst/>
                <a:gdLst>
                  <a:gd name="connsiteX0" fmla="*/ 823913 w 823913"/>
                  <a:gd name="connsiteY0" fmla="*/ 0 h 501333"/>
                  <a:gd name="connsiteX1" fmla="*/ 823913 w 823913"/>
                  <a:gd name="connsiteY1" fmla="*/ 57955 h 501333"/>
                  <a:gd name="connsiteX2" fmla="*/ 783965 w 823913"/>
                  <a:gd name="connsiteY2" fmla="*/ 66674 h 501333"/>
                  <a:gd name="connsiteX3" fmla="*/ 720498 w 823913"/>
                  <a:gd name="connsiteY3" fmla="*/ 82056 h 501333"/>
                  <a:gd name="connsiteX4" fmla="*/ 658125 w 823913"/>
                  <a:gd name="connsiteY4" fmla="*/ 96889 h 501333"/>
                  <a:gd name="connsiteX5" fmla="*/ 595753 w 823913"/>
                  <a:gd name="connsiteY5" fmla="*/ 113369 h 501333"/>
                  <a:gd name="connsiteX6" fmla="*/ 564565 w 823913"/>
                  <a:gd name="connsiteY6" fmla="*/ 122158 h 501333"/>
                  <a:gd name="connsiteX7" fmla="*/ 533379 w 823913"/>
                  <a:gd name="connsiteY7" fmla="*/ 130948 h 501333"/>
                  <a:gd name="connsiteX8" fmla="*/ 502739 w 823913"/>
                  <a:gd name="connsiteY8" fmla="*/ 140287 h 501333"/>
                  <a:gd name="connsiteX9" fmla="*/ 471553 w 823913"/>
                  <a:gd name="connsiteY9" fmla="*/ 150725 h 501333"/>
                  <a:gd name="connsiteX10" fmla="*/ 504381 w 823913"/>
                  <a:gd name="connsiteY10" fmla="*/ 147978 h 501333"/>
                  <a:gd name="connsiteX11" fmla="*/ 536115 w 823913"/>
                  <a:gd name="connsiteY11" fmla="*/ 145231 h 501333"/>
                  <a:gd name="connsiteX12" fmla="*/ 568396 w 823913"/>
                  <a:gd name="connsiteY12" fmla="*/ 141387 h 501333"/>
                  <a:gd name="connsiteX13" fmla="*/ 600129 w 823913"/>
                  <a:gd name="connsiteY13" fmla="*/ 138089 h 501333"/>
                  <a:gd name="connsiteX14" fmla="*/ 664691 w 823913"/>
                  <a:gd name="connsiteY14" fmla="*/ 129850 h 501333"/>
                  <a:gd name="connsiteX15" fmla="*/ 728705 w 823913"/>
                  <a:gd name="connsiteY15" fmla="*/ 120511 h 501333"/>
                  <a:gd name="connsiteX16" fmla="*/ 792173 w 823913"/>
                  <a:gd name="connsiteY16" fmla="*/ 111172 h 501333"/>
                  <a:gd name="connsiteX17" fmla="*/ 823913 w 823913"/>
                  <a:gd name="connsiteY17" fmla="*/ 105677 h 501333"/>
                  <a:gd name="connsiteX18" fmla="*/ 823913 w 823913"/>
                  <a:gd name="connsiteY18" fmla="*/ 370446 h 501333"/>
                  <a:gd name="connsiteX19" fmla="*/ 219258 w 823913"/>
                  <a:gd name="connsiteY19" fmla="*/ 497504 h 501333"/>
                  <a:gd name="connsiteX20" fmla="*/ 209392 w 823913"/>
                  <a:gd name="connsiteY20" fmla="*/ 499145 h 501333"/>
                  <a:gd name="connsiteX21" fmla="*/ 200073 w 823913"/>
                  <a:gd name="connsiteY21" fmla="*/ 500239 h 501333"/>
                  <a:gd name="connsiteX22" fmla="*/ 190754 w 823913"/>
                  <a:gd name="connsiteY22" fmla="*/ 500786 h 501333"/>
                  <a:gd name="connsiteX23" fmla="*/ 181435 w 823913"/>
                  <a:gd name="connsiteY23" fmla="*/ 501333 h 501333"/>
                  <a:gd name="connsiteX24" fmla="*/ 173213 w 823913"/>
                  <a:gd name="connsiteY24" fmla="*/ 500786 h 501333"/>
                  <a:gd name="connsiteX25" fmla="*/ 165540 w 823913"/>
                  <a:gd name="connsiteY25" fmla="*/ 500239 h 501333"/>
                  <a:gd name="connsiteX26" fmla="*/ 150191 w 823913"/>
                  <a:gd name="connsiteY26" fmla="*/ 498598 h 501333"/>
                  <a:gd name="connsiteX27" fmla="*/ 135392 w 823913"/>
                  <a:gd name="connsiteY27" fmla="*/ 495318 h 501333"/>
                  <a:gd name="connsiteX28" fmla="*/ 121140 w 823913"/>
                  <a:gd name="connsiteY28" fmla="*/ 490942 h 501333"/>
                  <a:gd name="connsiteX29" fmla="*/ 106339 w 823913"/>
                  <a:gd name="connsiteY29" fmla="*/ 485473 h 501333"/>
                  <a:gd name="connsiteX30" fmla="*/ 92636 w 823913"/>
                  <a:gd name="connsiteY30" fmla="*/ 478364 h 501333"/>
                  <a:gd name="connsiteX31" fmla="*/ 80029 w 823913"/>
                  <a:gd name="connsiteY31" fmla="*/ 470706 h 501333"/>
                  <a:gd name="connsiteX32" fmla="*/ 67971 w 823913"/>
                  <a:gd name="connsiteY32" fmla="*/ 461410 h 501333"/>
                  <a:gd name="connsiteX33" fmla="*/ 56459 w 823913"/>
                  <a:gd name="connsiteY33" fmla="*/ 451564 h 501333"/>
                  <a:gd name="connsiteX34" fmla="*/ 46045 w 823913"/>
                  <a:gd name="connsiteY34" fmla="*/ 440080 h 501333"/>
                  <a:gd name="connsiteX35" fmla="*/ 36177 w 823913"/>
                  <a:gd name="connsiteY35" fmla="*/ 428595 h 501333"/>
                  <a:gd name="connsiteX36" fmla="*/ 27407 w 823913"/>
                  <a:gd name="connsiteY36" fmla="*/ 416017 h 501333"/>
                  <a:gd name="connsiteX37" fmla="*/ 19733 w 823913"/>
                  <a:gd name="connsiteY37" fmla="*/ 402343 h 501333"/>
                  <a:gd name="connsiteX38" fmla="*/ 16445 w 823913"/>
                  <a:gd name="connsiteY38" fmla="*/ 395234 h 501333"/>
                  <a:gd name="connsiteX39" fmla="*/ 13704 w 823913"/>
                  <a:gd name="connsiteY39" fmla="*/ 388124 h 501333"/>
                  <a:gd name="connsiteX40" fmla="*/ 10416 w 823913"/>
                  <a:gd name="connsiteY40" fmla="*/ 380468 h 501333"/>
                  <a:gd name="connsiteX41" fmla="*/ 7675 w 823913"/>
                  <a:gd name="connsiteY41" fmla="*/ 373357 h 501333"/>
                  <a:gd name="connsiteX42" fmla="*/ 6029 w 823913"/>
                  <a:gd name="connsiteY42" fmla="*/ 365702 h 501333"/>
                  <a:gd name="connsiteX43" fmla="*/ 3838 w 823913"/>
                  <a:gd name="connsiteY43" fmla="*/ 357497 h 501333"/>
                  <a:gd name="connsiteX44" fmla="*/ 2194 w 823913"/>
                  <a:gd name="connsiteY44" fmla="*/ 348748 h 501333"/>
                  <a:gd name="connsiteX45" fmla="*/ 1097 w 823913"/>
                  <a:gd name="connsiteY45" fmla="*/ 338902 h 501333"/>
                  <a:gd name="connsiteX46" fmla="*/ 548 w 823913"/>
                  <a:gd name="connsiteY46" fmla="*/ 330153 h 501333"/>
                  <a:gd name="connsiteX47" fmla="*/ 0 w 823913"/>
                  <a:gd name="connsiteY47" fmla="*/ 320856 h 501333"/>
                  <a:gd name="connsiteX48" fmla="*/ 548 w 823913"/>
                  <a:gd name="connsiteY48" fmla="*/ 312104 h 501333"/>
                  <a:gd name="connsiteX49" fmla="*/ 1097 w 823913"/>
                  <a:gd name="connsiteY49" fmla="*/ 303355 h 501333"/>
                  <a:gd name="connsiteX50" fmla="*/ 2194 w 823913"/>
                  <a:gd name="connsiteY50" fmla="*/ 294056 h 501333"/>
                  <a:gd name="connsiteX51" fmla="*/ 3288 w 823913"/>
                  <a:gd name="connsiteY51" fmla="*/ 285854 h 501333"/>
                  <a:gd name="connsiteX52" fmla="*/ 5482 w 823913"/>
                  <a:gd name="connsiteY52" fmla="*/ 277102 h 501333"/>
                  <a:gd name="connsiteX53" fmla="*/ 7675 w 823913"/>
                  <a:gd name="connsiteY53" fmla="*/ 268900 h 501333"/>
                  <a:gd name="connsiteX54" fmla="*/ 9867 w 823913"/>
                  <a:gd name="connsiteY54" fmla="*/ 260148 h 501333"/>
                  <a:gd name="connsiteX55" fmla="*/ 13704 w 823913"/>
                  <a:gd name="connsiteY55" fmla="*/ 251945 h 501333"/>
                  <a:gd name="connsiteX56" fmla="*/ 16992 w 823913"/>
                  <a:gd name="connsiteY56" fmla="*/ 244288 h 501333"/>
                  <a:gd name="connsiteX57" fmla="*/ 20829 w 823913"/>
                  <a:gd name="connsiteY57" fmla="*/ 236085 h 501333"/>
                  <a:gd name="connsiteX58" fmla="*/ 24667 w 823913"/>
                  <a:gd name="connsiteY58" fmla="*/ 228975 h 501333"/>
                  <a:gd name="connsiteX59" fmla="*/ 29601 w 823913"/>
                  <a:gd name="connsiteY59" fmla="*/ 220772 h 501333"/>
                  <a:gd name="connsiteX60" fmla="*/ 34533 w 823913"/>
                  <a:gd name="connsiteY60" fmla="*/ 214209 h 501333"/>
                  <a:gd name="connsiteX61" fmla="*/ 40014 w 823913"/>
                  <a:gd name="connsiteY61" fmla="*/ 207100 h 501333"/>
                  <a:gd name="connsiteX62" fmla="*/ 45496 w 823913"/>
                  <a:gd name="connsiteY62" fmla="*/ 200536 h 501333"/>
                  <a:gd name="connsiteX63" fmla="*/ 50977 w 823913"/>
                  <a:gd name="connsiteY63" fmla="*/ 193974 h 501333"/>
                  <a:gd name="connsiteX64" fmla="*/ 57555 w 823913"/>
                  <a:gd name="connsiteY64" fmla="*/ 187958 h 501333"/>
                  <a:gd name="connsiteX65" fmla="*/ 64134 w 823913"/>
                  <a:gd name="connsiteY65" fmla="*/ 182488 h 501333"/>
                  <a:gd name="connsiteX66" fmla="*/ 70712 w 823913"/>
                  <a:gd name="connsiteY66" fmla="*/ 176473 h 501333"/>
                  <a:gd name="connsiteX67" fmla="*/ 78385 w 823913"/>
                  <a:gd name="connsiteY67" fmla="*/ 171551 h 501333"/>
                  <a:gd name="connsiteX68" fmla="*/ 85510 w 823913"/>
                  <a:gd name="connsiteY68" fmla="*/ 166628 h 501333"/>
                  <a:gd name="connsiteX69" fmla="*/ 92636 w 823913"/>
                  <a:gd name="connsiteY69" fmla="*/ 162254 h 501333"/>
                  <a:gd name="connsiteX70" fmla="*/ 100858 w 823913"/>
                  <a:gd name="connsiteY70" fmla="*/ 157878 h 501333"/>
                  <a:gd name="connsiteX71" fmla="*/ 109080 w 823913"/>
                  <a:gd name="connsiteY71" fmla="*/ 154050 h 501333"/>
                  <a:gd name="connsiteX72" fmla="*/ 117851 w 823913"/>
                  <a:gd name="connsiteY72" fmla="*/ 150768 h 501333"/>
                  <a:gd name="connsiteX73" fmla="*/ 126074 w 823913"/>
                  <a:gd name="connsiteY73" fmla="*/ 148035 h 501333"/>
                  <a:gd name="connsiteX74" fmla="*/ 135392 w 823913"/>
                  <a:gd name="connsiteY74" fmla="*/ 145300 h 501333"/>
                  <a:gd name="connsiteX75" fmla="*/ 144162 w 823913"/>
                  <a:gd name="connsiteY75" fmla="*/ 143112 h 501333"/>
                  <a:gd name="connsiteX76" fmla="*/ 823913 w 823913"/>
                  <a:gd name="connsiteY76" fmla="*/ 0 h 50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23913" h="501333">
                    <a:moveTo>
                      <a:pt x="823913" y="0"/>
                    </a:moveTo>
                    <a:lnTo>
                      <a:pt x="823913" y="57955"/>
                    </a:lnTo>
                    <a:lnTo>
                      <a:pt x="783965" y="66674"/>
                    </a:lnTo>
                    <a:lnTo>
                      <a:pt x="720498" y="82056"/>
                    </a:lnTo>
                    <a:lnTo>
                      <a:pt x="658125" y="96889"/>
                    </a:lnTo>
                    <a:lnTo>
                      <a:pt x="595753" y="113369"/>
                    </a:lnTo>
                    <a:lnTo>
                      <a:pt x="564565" y="122158"/>
                    </a:lnTo>
                    <a:lnTo>
                      <a:pt x="533379" y="130948"/>
                    </a:lnTo>
                    <a:lnTo>
                      <a:pt x="502739" y="140287"/>
                    </a:lnTo>
                    <a:lnTo>
                      <a:pt x="471553" y="150725"/>
                    </a:lnTo>
                    <a:lnTo>
                      <a:pt x="504381" y="147978"/>
                    </a:lnTo>
                    <a:lnTo>
                      <a:pt x="536115" y="145231"/>
                    </a:lnTo>
                    <a:lnTo>
                      <a:pt x="568396" y="141387"/>
                    </a:lnTo>
                    <a:lnTo>
                      <a:pt x="600129" y="138089"/>
                    </a:lnTo>
                    <a:lnTo>
                      <a:pt x="664691" y="129850"/>
                    </a:lnTo>
                    <a:lnTo>
                      <a:pt x="728705" y="120511"/>
                    </a:lnTo>
                    <a:lnTo>
                      <a:pt x="792173" y="111172"/>
                    </a:lnTo>
                    <a:lnTo>
                      <a:pt x="823913" y="105677"/>
                    </a:lnTo>
                    <a:lnTo>
                      <a:pt x="823913" y="370446"/>
                    </a:lnTo>
                    <a:lnTo>
                      <a:pt x="219258" y="497504"/>
                    </a:lnTo>
                    <a:lnTo>
                      <a:pt x="209392" y="499145"/>
                    </a:lnTo>
                    <a:lnTo>
                      <a:pt x="200073" y="500239"/>
                    </a:lnTo>
                    <a:lnTo>
                      <a:pt x="190754" y="500786"/>
                    </a:lnTo>
                    <a:lnTo>
                      <a:pt x="181435" y="501333"/>
                    </a:lnTo>
                    <a:lnTo>
                      <a:pt x="173213" y="500786"/>
                    </a:lnTo>
                    <a:lnTo>
                      <a:pt x="165540" y="500239"/>
                    </a:lnTo>
                    <a:lnTo>
                      <a:pt x="150191" y="498598"/>
                    </a:lnTo>
                    <a:lnTo>
                      <a:pt x="135392" y="495318"/>
                    </a:lnTo>
                    <a:lnTo>
                      <a:pt x="121140" y="490942"/>
                    </a:lnTo>
                    <a:lnTo>
                      <a:pt x="106339" y="485473"/>
                    </a:lnTo>
                    <a:lnTo>
                      <a:pt x="92636" y="478364"/>
                    </a:lnTo>
                    <a:lnTo>
                      <a:pt x="80029" y="470706"/>
                    </a:lnTo>
                    <a:lnTo>
                      <a:pt x="67971" y="461410"/>
                    </a:lnTo>
                    <a:lnTo>
                      <a:pt x="56459" y="451564"/>
                    </a:lnTo>
                    <a:lnTo>
                      <a:pt x="46045" y="440080"/>
                    </a:lnTo>
                    <a:lnTo>
                      <a:pt x="36177" y="428595"/>
                    </a:lnTo>
                    <a:lnTo>
                      <a:pt x="27407" y="416017"/>
                    </a:lnTo>
                    <a:lnTo>
                      <a:pt x="19733" y="402343"/>
                    </a:lnTo>
                    <a:lnTo>
                      <a:pt x="16445" y="395234"/>
                    </a:lnTo>
                    <a:lnTo>
                      <a:pt x="13704" y="388124"/>
                    </a:lnTo>
                    <a:lnTo>
                      <a:pt x="10416" y="380468"/>
                    </a:lnTo>
                    <a:lnTo>
                      <a:pt x="7675" y="373357"/>
                    </a:lnTo>
                    <a:lnTo>
                      <a:pt x="6029" y="365702"/>
                    </a:lnTo>
                    <a:lnTo>
                      <a:pt x="3838" y="357497"/>
                    </a:lnTo>
                    <a:lnTo>
                      <a:pt x="2194" y="348748"/>
                    </a:lnTo>
                    <a:lnTo>
                      <a:pt x="1097" y="338902"/>
                    </a:lnTo>
                    <a:lnTo>
                      <a:pt x="548" y="330153"/>
                    </a:lnTo>
                    <a:lnTo>
                      <a:pt x="0" y="320856"/>
                    </a:lnTo>
                    <a:lnTo>
                      <a:pt x="548" y="312104"/>
                    </a:lnTo>
                    <a:lnTo>
                      <a:pt x="1097" y="303355"/>
                    </a:lnTo>
                    <a:lnTo>
                      <a:pt x="2194" y="294056"/>
                    </a:lnTo>
                    <a:lnTo>
                      <a:pt x="3288" y="285854"/>
                    </a:lnTo>
                    <a:lnTo>
                      <a:pt x="5482" y="277102"/>
                    </a:lnTo>
                    <a:lnTo>
                      <a:pt x="7675" y="268900"/>
                    </a:lnTo>
                    <a:lnTo>
                      <a:pt x="9867" y="260148"/>
                    </a:lnTo>
                    <a:lnTo>
                      <a:pt x="13704" y="251945"/>
                    </a:lnTo>
                    <a:lnTo>
                      <a:pt x="16992" y="244288"/>
                    </a:lnTo>
                    <a:lnTo>
                      <a:pt x="20829" y="236085"/>
                    </a:lnTo>
                    <a:lnTo>
                      <a:pt x="24667" y="228975"/>
                    </a:lnTo>
                    <a:lnTo>
                      <a:pt x="29601" y="220772"/>
                    </a:lnTo>
                    <a:lnTo>
                      <a:pt x="34533" y="214209"/>
                    </a:lnTo>
                    <a:lnTo>
                      <a:pt x="40014" y="207100"/>
                    </a:lnTo>
                    <a:lnTo>
                      <a:pt x="45496" y="200536"/>
                    </a:lnTo>
                    <a:lnTo>
                      <a:pt x="50977" y="193974"/>
                    </a:lnTo>
                    <a:lnTo>
                      <a:pt x="57555" y="187958"/>
                    </a:lnTo>
                    <a:lnTo>
                      <a:pt x="64134" y="182488"/>
                    </a:lnTo>
                    <a:lnTo>
                      <a:pt x="70712" y="176473"/>
                    </a:lnTo>
                    <a:lnTo>
                      <a:pt x="78385" y="171551"/>
                    </a:lnTo>
                    <a:lnTo>
                      <a:pt x="85510" y="166628"/>
                    </a:lnTo>
                    <a:lnTo>
                      <a:pt x="92636" y="162254"/>
                    </a:lnTo>
                    <a:lnTo>
                      <a:pt x="100858" y="157878"/>
                    </a:lnTo>
                    <a:lnTo>
                      <a:pt x="109080" y="154050"/>
                    </a:lnTo>
                    <a:lnTo>
                      <a:pt x="117851" y="150768"/>
                    </a:lnTo>
                    <a:lnTo>
                      <a:pt x="126074" y="148035"/>
                    </a:lnTo>
                    <a:lnTo>
                      <a:pt x="135392" y="145300"/>
                    </a:lnTo>
                    <a:lnTo>
                      <a:pt x="144162" y="143112"/>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5232401" y="3033472"/>
                <a:ext cx="823913" cy="355841"/>
              </a:xfrm>
              <a:custGeom>
                <a:avLst/>
                <a:gdLst>
                  <a:gd name="connsiteX0" fmla="*/ 823913 w 823913"/>
                  <a:gd name="connsiteY0" fmla="*/ 0 h 355841"/>
                  <a:gd name="connsiteX1" fmla="*/ 823913 w 823913"/>
                  <a:gd name="connsiteY1" fmla="*/ 56353 h 355841"/>
                  <a:gd name="connsiteX2" fmla="*/ 783965 w 823913"/>
                  <a:gd name="connsiteY2" fmla="*/ 65296 h 355841"/>
                  <a:gd name="connsiteX3" fmla="*/ 720498 w 823913"/>
                  <a:gd name="connsiteY3" fmla="*/ 79380 h 355841"/>
                  <a:gd name="connsiteX4" fmla="*/ 658125 w 823913"/>
                  <a:gd name="connsiteY4" fmla="*/ 95090 h 355841"/>
                  <a:gd name="connsiteX5" fmla="*/ 595753 w 823913"/>
                  <a:gd name="connsiteY5" fmla="*/ 111342 h 355841"/>
                  <a:gd name="connsiteX6" fmla="*/ 564565 w 823913"/>
                  <a:gd name="connsiteY6" fmla="*/ 119467 h 355841"/>
                  <a:gd name="connsiteX7" fmla="*/ 533379 w 823913"/>
                  <a:gd name="connsiteY7" fmla="*/ 128678 h 355841"/>
                  <a:gd name="connsiteX8" fmla="*/ 502739 w 823913"/>
                  <a:gd name="connsiteY8" fmla="*/ 137886 h 355841"/>
                  <a:gd name="connsiteX9" fmla="*/ 471553 w 823913"/>
                  <a:gd name="connsiteY9" fmla="*/ 147637 h 355841"/>
                  <a:gd name="connsiteX10" fmla="*/ 504381 w 823913"/>
                  <a:gd name="connsiteY10" fmla="*/ 145470 h 355841"/>
                  <a:gd name="connsiteX11" fmla="*/ 536115 w 823913"/>
                  <a:gd name="connsiteY11" fmla="*/ 142221 h 355841"/>
                  <a:gd name="connsiteX12" fmla="*/ 568396 w 823913"/>
                  <a:gd name="connsiteY12" fmla="*/ 138970 h 355841"/>
                  <a:gd name="connsiteX13" fmla="*/ 600129 w 823913"/>
                  <a:gd name="connsiteY13" fmla="*/ 135177 h 355841"/>
                  <a:gd name="connsiteX14" fmla="*/ 664691 w 823913"/>
                  <a:gd name="connsiteY14" fmla="*/ 127594 h 355841"/>
                  <a:gd name="connsiteX15" fmla="*/ 728705 w 823913"/>
                  <a:gd name="connsiteY15" fmla="*/ 118384 h 355841"/>
                  <a:gd name="connsiteX16" fmla="*/ 792173 w 823913"/>
                  <a:gd name="connsiteY16" fmla="*/ 108633 h 355841"/>
                  <a:gd name="connsiteX17" fmla="*/ 823913 w 823913"/>
                  <a:gd name="connsiteY17" fmla="*/ 103215 h 355841"/>
                  <a:gd name="connsiteX18" fmla="*/ 823913 w 823913"/>
                  <a:gd name="connsiteY18" fmla="*/ 355841 h 355841"/>
                  <a:gd name="connsiteX19" fmla="*/ 3195 w 823913"/>
                  <a:gd name="connsiteY19" fmla="*/ 355841 h 355841"/>
                  <a:gd name="connsiteX20" fmla="*/ 2194 w 823913"/>
                  <a:gd name="connsiteY20" fmla="*/ 350494 h 355841"/>
                  <a:gd name="connsiteX21" fmla="*/ 1097 w 823913"/>
                  <a:gd name="connsiteY21" fmla="*/ 340608 h 355841"/>
                  <a:gd name="connsiteX22" fmla="*/ 548 w 823913"/>
                  <a:gd name="connsiteY22" fmla="*/ 331822 h 355841"/>
                  <a:gd name="connsiteX23" fmla="*/ 0 w 823913"/>
                  <a:gd name="connsiteY23" fmla="*/ 322484 h 355841"/>
                  <a:gd name="connsiteX24" fmla="*/ 548 w 823913"/>
                  <a:gd name="connsiteY24" fmla="*/ 313698 h 355841"/>
                  <a:gd name="connsiteX25" fmla="*/ 1097 w 823913"/>
                  <a:gd name="connsiteY25" fmla="*/ 304360 h 355841"/>
                  <a:gd name="connsiteX26" fmla="*/ 2194 w 823913"/>
                  <a:gd name="connsiteY26" fmla="*/ 295574 h 355841"/>
                  <a:gd name="connsiteX27" fmla="*/ 3288 w 823913"/>
                  <a:gd name="connsiteY27" fmla="*/ 287335 h 355841"/>
                  <a:gd name="connsiteX28" fmla="*/ 5482 w 823913"/>
                  <a:gd name="connsiteY28" fmla="*/ 278547 h 355841"/>
                  <a:gd name="connsiteX29" fmla="*/ 7675 w 823913"/>
                  <a:gd name="connsiteY29" fmla="*/ 270310 h 355841"/>
                  <a:gd name="connsiteX30" fmla="*/ 9867 w 823913"/>
                  <a:gd name="connsiteY30" fmla="*/ 261522 h 355841"/>
                  <a:gd name="connsiteX31" fmla="*/ 13704 w 823913"/>
                  <a:gd name="connsiteY31" fmla="*/ 253283 h 355841"/>
                  <a:gd name="connsiteX32" fmla="*/ 16992 w 823913"/>
                  <a:gd name="connsiteY32" fmla="*/ 245046 h 355841"/>
                  <a:gd name="connsiteX33" fmla="*/ 20829 w 823913"/>
                  <a:gd name="connsiteY33" fmla="*/ 237358 h 355841"/>
                  <a:gd name="connsiteX34" fmla="*/ 24667 w 823913"/>
                  <a:gd name="connsiteY34" fmla="*/ 230218 h 355841"/>
                  <a:gd name="connsiteX35" fmla="*/ 29601 w 823913"/>
                  <a:gd name="connsiteY35" fmla="*/ 222528 h 355841"/>
                  <a:gd name="connsiteX36" fmla="*/ 34533 w 823913"/>
                  <a:gd name="connsiteY36" fmla="*/ 215388 h 355841"/>
                  <a:gd name="connsiteX37" fmla="*/ 40014 w 823913"/>
                  <a:gd name="connsiteY37" fmla="*/ 208250 h 355841"/>
                  <a:gd name="connsiteX38" fmla="*/ 45496 w 823913"/>
                  <a:gd name="connsiteY38" fmla="*/ 201658 h 355841"/>
                  <a:gd name="connsiteX39" fmla="*/ 50977 w 823913"/>
                  <a:gd name="connsiteY39" fmla="*/ 195067 h 355841"/>
                  <a:gd name="connsiteX40" fmla="*/ 57555 w 823913"/>
                  <a:gd name="connsiteY40" fmla="*/ 189026 h 355841"/>
                  <a:gd name="connsiteX41" fmla="*/ 64134 w 823913"/>
                  <a:gd name="connsiteY41" fmla="*/ 182986 h 355841"/>
                  <a:gd name="connsiteX42" fmla="*/ 70712 w 823913"/>
                  <a:gd name="connsiteY42" fmla="*/ 177494 h 355841"/>
                  <a:gd name="connsiteX43" fmla="*/ 78385 w 823913"/>
                  <a:gd name="connsiteY43" fmla="*/ 172550 h 355841"/>
                  <a:gd name="connsiteX44" fmla="*/ 85510 w 823913"/>
                  <a:gd name="connsiteY44" fmla="*/ 167607 h 355841"/>
                  <a:gd name="connsiteX45" fmla="*/ 92636 w 823913"/>
                  <a:gd name="connsiteY45" fmla="*/ 162664 h 355841"/>
                  <a:gd name="connsiteX46" fmla="*/ 100858 w 823913"/>
                  <a:gd name="connsiteY46" fmla="*/ 158819 h 355841"/>
                  <a:gd name="connsiteX47" fmla="*/ 109080 w 823913"/>
                  <a:gd name="connsiteY47" fmla="*/ 154975 h 355841"/>
                  <a:gd name="connsiteX48" fmla="*/ 117851 w 823913"/>
                  <a:gd name="connsiteY48" fmla="*/ 151679 h 355841"/>
                  <a:gd name="connsiteX49" fmla="*/ 126074 w 823913"/>
                  <a:gd name="connsiteY49" fmla="*/ 148934 h 355841"/>
                  <a:gd name="connsiteX50" fmla="*/ 135392 w 823913"/>
                  <a:gd name="connsiteY50" fmla="*/ 146187 h 355841"/>
                  <a:gd name="connsiteX51" fmla="*/ 144162 w 823913"/>
                  <a:gd name="connsiteY51" fmla="*/ 143442 h 355841"/>
                  <a:gd name="connsiteX52" fmla="*/ 823913 w 823913"/>
                  <a:gd name="connsiteY52" fmla="*/ 0 h 355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23913" h="355841">
                    <a:moveTo>
                      <a:pt x="823913" y="0"/>
                    </a:moveTo>
                    <a:lnTo>
                      <a:pt x="823913" y="56353"/>
                    </a:lnTo>
                    <a:lnTo>
                      <a:pt x="783965" y="65296"/>
                    </a:lnTo>
                    <a:lnTo>
                      <a:pt x="720498" y="79380"/>
                    </a:lnTo>
                    <a:lnTo>
                      <a:pt x="658125" y="95090"/>
                    </a:lnTo>
                    <a:lnTo>
                      <a:pt x="595753" y="111342"/>
                    </a:lnTo>
                    <a:lnTo>
                      <a:pt x="564565" y="119467"/>
                    </a:lnTo>
                    <a:lnTo>
                      <a:pt x="533379" y="128678"/>
                    </a:lnTo>
                    <a:lnTo>
                      <a:pt x="502739" y="137886"/>
                    </a:lnTo>
                    <a:lnTo>
                      <a:pt x="471553" y="147637"/>
                    </a:lnTo>
                    <a:lnTo>
                      <a:pt x="504381" y="145470"/>
                    </a:lnTo>
                    <a:lnTo>
                      <a:pt x="536115" y="142221"/>
                    </a:lnTo>
                    <a:lnTo>
                      <a:pt x="568396" y="138970"/>
                    </a:lnTo>
                    <a:lnTo>
                      <a:pt x="600129" y="135177"/>
                    </a:lnTo>
                    <a:lnTo>
                      <a:pt x="664691" y="127594"/>
                    </a:lnTo>
                    <a:lnTo>
                      <a:pt x="728705" y="118384"/>
                    </a:lnTo>
                    <a:lnTo>
                      <a:pt x="792173" y="108633"/>
                    </a:lnTo>
                    <a:lnTo>
                      <a:pt x="823913" y="103215"/>
                    </a:lnTo>
                    <a:lnTo>
                      <a:pt x="823913" y="355841"/>
                    </a:lnTo>
                    <a:lnTo>
                      <a:pt x="3195" y="355841"/>
                    </a:lnTo>
                    <a:lnTo>
                      <a:pt x="2194" y="350494"/>
                    </a:lnTo>
                    <a:lnTo>
                      <a:pt x="1097" y="340608"/>
                    </a:lnTo>
                    <a:lnTo>
                      <a:pt x="548" y="331822"/>
                    </a:lnTo>
                    <a:lnTo>
                      <a:pt x="0" y="322484"/>
                    </a:lnTo>
                    <a:lnTo>
                      <a:pt x="548" y="313698"/>
                    </a:lnTo>
                    <a:lnTo>
                      <a:pt x="1097" y="304360"/>
                    </a:lnTo>
                    <a:lnTo>
                      <a:pt x="2194" y="295574"/>
                    </a:lnTo>
                    <a:lnTo>
                      <a:pt x="3288" y="287335"/>
                    </a:lnTo>
                    <a:lnTo>
                      <a:pt x="5482" y="278547"/>
                    </a:lnTo>
                    <a:lnTo>
                      <a:pt x="7675" y="270310"/>
                    </a:lnTo>
                    <a:lnTo>
                      <a:pt x="9867" y="261522"/>
                    </a:lnTo>
                    <a:lnTo>
                      <a:pt x="13704" y="253283"/>
                    </a:lnTo>
                    <a:lnTo>
                      <a:pt x="16992" y="245046"/>
                    </a:lnTo>
                    <a:lnTo>
                      <a:pt x="20829" y="237358"/>
                    </a:lnTo>
                    <a:lnTo>
                      <a:pt x="24667" y="230218"/>
                    </a:lnTo>
                    <a:lnTo>
                      <a:pt x="29601" y="222528"/>
                    </a:lnTo>
                    <a:lnTo>
                      <a:pt x="34533" y="215388"/>
                    </a:lnTo>
                    <a:lnTo>
                      <a:pt x="40014" y="208250"/>
                    </a:lnTo>
                    <a:lnTo>
                      <a:pt x="45496" y="201658"/>
                    </a:lnTo>
                    <a:lnTo>
                      <a:pt x="50977" y="195067"/>
                    </a:lnTo>
                    <a:lnTo>
                      <a:pt x="57555" y="189026"/>
                    </a:lnTo>
                    <a:lnTo>
                      <a:pt x="64134" y="182986"/>
                    </a:lnTo>
                    <a:lnTo>
                      <a:pt x="70712" y="177494"/>
                    </a:lnTo>
                    <a:lnTo>
                      <a:pt x="78385" y="172550"/>
                    </a:lnTo>
                    <a:lnTo>
                      <a:pt x="85510" y="167607"/>
                    </a:lnTo>
                    <a:lnTo>
                      <a:pt x="92636" y="162664"/>
                    </a:lnTo>
                    <a:lnTo>
                      <a:pt x="100858" y="158819"/>
                    </a:lnTo>
                    <a:lnTo>
                      <a:pt x="109080" y="154975"/>
                    </a:lnTo>
                    <a:lnTo>
                      <a:pt x="117851" y="151679"/>
                    </a:lnTo>
                    <a:lnTo>
                      <a:pt x="126074" y="148934"/>
                    </a:lnTo>
                    <a:lnTo>
                      <a:pt x="135392" y="146187"/>
                    </a:lnTo>
                    <a:lnTo>
                      <a:pt x="144162" y="143442"/>
                    </a:lnTo>
                    <a:lnTo>
                      <a:pt x="8239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p:cNvGrpSpPr/>
            <p:nvPr/>
          </p:nvGrpSpPr>
          <p:grpSpPr>
            <a:xfrm>
              <a:off x="9660" y="2987"/>
              <a:ext cx="1300" cy="2951"/>
              <a:chOff x="6134238" y="1515577"/>
              <a:chExt cx="825362" cy="1873736"/>
            </a:xfrm>
            <a:grpFill/>
          </p:grpSpPr>
          <p:sp>
            <p:nvSpPr>
              <p:cNvPr id="63" name="任意多边形 62"/>
              <p:cNvSpPr/>
              <p:nvPr/>
            </p:nvSpPr>
            <p:spPr>
              <a:xfrm>
                <a:off x="6135688" y="1940283"/>
                <a:ext cx="579912" cy="138565"/>
              </a:xfrm>
              <a:custGeom>
                <a:avLst/>
                <a:gdLst>
                  <a:gd name="connsiteX0" fmla="*/ 579912 w 579912"/>
                  <a:gd name="connsiteY0" fmla="*/ 0 h 138565"/>
                  <a:gd name="connsiteX1" fmla="*/ 549272 w 579912"/>
                  <a:gd name="connsiteY1" fmla="*/ 9889 h 138565"/>
                  <a:gd name="connsiteX2" fmla="*/ 518086 w 579912"/>
                  <a:gd name="connsiteY2" fmla="*/ 19228 h 138565"/>
                  <a:gd name="connsiteX3" fmla="*/ 486900 w 579912"/>
                  <a:gd name="connsiteY3" fmla="*/ 28566 h 138565"/>
                  <a:gd name="connsiteX4" fmla="*/ 455712 w 579912"/>
                  <a:gd name="connsiteY4" fmla="*/ 36807 h 138565"/>
                  <a:gd name="connsiteX5" fmla="*/ 393341 w 579912"/>
                  <a:gd name="connsiteY5" fmla="*/ 53837 h 138565"/>
                  <a:gd name="connsiteX6" fmla="*/ 330967 w 579912"/>
                  <a:gd name="connsiteY6" fmla="*/ 69219 h 138565"/>
                  <a:gd name="connsiteX7" fmla="*/ 268046 w 579912"/>
                  <a:gd name="connsiteY7" fmla="*/ 84051 h 138565"/>
                  <a:gd name="connsiteX8" fmla="*/ 205674 w 579912"/>
                  <a:gd name="connsiteY8" fmla="*/ 97786 h 138565"/>
                  <a:gd name="connsiteX9" fmla="*/ 142206 w 579912"/>
                  <a:gd name="connsiteY9" fmla="*/ 110970 h 138565"/>
                  <a:gd name="connsiteX10" fmla="*/ 78739 w 579912"/>
                  <a:gd name="connsiteY10" fmla="*/ 124154 h 138565"/>
                  <a:gd name="connsiteX11" fmla="*/ 15818 w 579912"/>
                  <a:gd name="connsiteY11" fmla="*/ 135690 h 138565"/>
                  <a:gd name="connsiteX12" fmla="*/ 0 w 579912"/>
                  <a:gd name="connsiteY12" fmla="*/ 138565 h 138565"/>
                  <a:gd name="connsiteX13" fmla="*/ 0 w 579912"/>
                  <a:gd name="connsiteY13" fmla="*/ 88107 h 138565"/>
                  <a:gd name="connsiteX14" fmla="*/ 6519 w 579912"/>
                  <a:gd name="connsiteY14" fmla="*/ 86798 h 138565"/>
                  <a:gd name="connsiteX15" fmla="*/ 69438 w 579912"/>
                  <a:gd name="connsiteY15" fmla="*/ 73614 h 138565"/>
                  <a:gd name="connsiteX16" fmla="*/ 132904 w 579912"/>
                  <a:gd name="connsiteY16" fmla="*/ 61527 h 138565"/>
                  <a:gd name="connsiteX17" fmla="*/ 195825 w 579912"/>
                  <a:gd name="connsiteY17" fmla="*/ 50542 h 138565"/>
                  <a:gd name="connsiteX18" fmla="*/ 259292 w 579912"/>
                  <a:gd name="connsiteY18" fmla="*/ 39554 h 138565"/>
                  <a:gd name="connsiteX19" fmla="*/ 323308 w 579912"/>
                  <a:gd name="connsiteY19" fmla="*/ 30214 h 138565"/>
                  <a:gd name="connsiteX20" fmla="*/ 387322 w 579912"/>
                  <a:gd name="connsiteY20" fmla="*/ 20326 h 138565"/>
                  <a:gd name="connsiteX21" fmla="*/ 451336 w 579912"/>
                  <a:gd name="connsiteY21" fmla="*/ 12636 h 138565"/>
                  <a:gd name="connsiteX22" fmla="*/ 483069 w 579912"/>
                  <a:gd name="connsiteY22" fmla="*/ 8790 h 138565"/>
                  <a:gd name="connsiteX23" fmla="*/ 515350 w 579912"/>
                  <a:gd name="connsiteY23" fmla="*/ 6043 h 138565"/>
                  <a:gd name="connsiteX24" fmla="*/ 547631 w 579912"/>
                  <a:gd name="connsiteY24" fmla="*/ 2747 h 138565"/>
                  <a:gd name="connsiteX25" fmla="*/ 579912 w 579912"/>
                  <a:gd name="connsiteY25" fmla="*/ 0 h 138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8565">
                    <a:moveTo>
                      <a:pt x="579912" y="0"/>
                    </a:moveTo>
                    <a:lnTo>
                      <a:pt x="549272" y="9889"/>
                    </a:lnTo>
                    <a:lnTo>
                      <a:pt x="518086" y="19228"/>
                    </a:lnTo>
                    <a:lnTo>
                      <a:pt x="486900" y="28566"/>
                    </a:lnTo>
                    <a:lnTo>
                      <a:pt x="455712" y="36807"/>
                    </a:lnTo>
                    <a:lnTo>
                      <a:pt x="393341" y="53837"/>
                    </a:lnTo>
                    <a:lnTo>
                      <a:pt x="330967" y="69219"/>
                    </a:lnTo>
                    <a:lnTo>
                      <a:pt x="268046" y="84051"/>
                    </a:lnTo>
                    <a:lnTo>
                      <a:pt x="205674" y="97786"/>
                    </a:lnTo>
                    <a:lnTo>
                      <a:pt x="142206" y="110970"/>
                    </a:lnTo>
                    <a:lnTo>
                      <a:pt x="78739" y="124154"/>
                    </a:lnTo>
                    <a:lnTo>
                      <a:pt x="15818" y="135690"/>
                    </a:lnTo>
                    <a:lnTo>
                      <a:pt x="0" y="138565"/>
                    </a:lnTo>
                    <a:lnTo>
                      <a:pt x="0" y="88107"/>
                    </a:lnTo>
                    <a:lnTo>
                      <a:pt x="6519" y="86798"/>
                    </a:lnTo>
                    <a:lnTo>
                      <a:pt x="69438" y="73614"/>
                    </a:lnTo>
                    <a:lnTo>
                      <a:pt x="132904" y="61527"/>
                    </a:lnTo>
                    <a:lnTo>
                      <a:pt x="195825" y="50542"/>
                    </a:lnTo>
                    <a:lnTo>
                      <a:pt x="259292" y="39554"/>
                    </a:lnTo>
                    <a:lnTo>
                      <a:pt x="323308" y="30214"/>
                    </a:lnTo>
                    <a:lnTo>
                      <a:pt x="387322" y="20326"/>
                    </a:lnTo>
                    <a:lnTo>
                      <a:pt x="451336" y="12636"/>
                    </a:lnTo>
                    <a:lnTo>
                      <a:pt x="483069" y="8790"/>
                    </a:lnTo>
                    <a:lnTo>
                      <a:pt x="515350" y="6043"/>
                    </a:lnTo>
                    <a:lnTo>
                      <a:pt x="547631" y="2747"/>
                    </a:lnTo>
                    <a:lnTo>
                      <a:pt x="5799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6135688" y="2463456"/>
                <a:ext cx="579912" cy="138428"/>
              </a:xfrm>
              <a:custGeom>
                <a:avLst/>
                <a:gdLst>
                  <a:gd name="connsiteX0" fmla="*/ 579912 w 579912"/>
                  <a:gd name="connsiteY0" fmla="*/ 0 h 138428"/>
                  <a:gd name="connsiteX1" fmla="*/ 549272 w 579912"/>
                  <a:gd name="connsiteY1" fmla="*/ 9889 h 138428"/>
                  <a:gd name="connsiteX2" fmla="*/ 518086 w 579912"/>
                  <a:gd name="connsiteY2" fmla="*/ 19229 h 138428"/>
                  <a:gd name="connsiteX3" fmla="*/ 486900 w 579912"/>
                  <a:gd name="connsiteY3" fmla="*/ 28567 h 138428"/>
                  <a:gd name="connsiteX4" fmla="*/ 455712 w 579912"/>
                  <a:gd name="connsiteY4" fmla="*/ 36807 h 138428"/>
                  <a:gd name="connsiteX5" fmla="*/ 393341 w 579912"/>
                  <a:gd name="connsiteY5" fmla="*/ 53289 h 138428"/>
                  <a:gd name="connsiteX6" fmla="*/ 330967 w 579912"/>
                  <a:gd name="connsiteY6" fmla="*/ 68669 h 138428"/>
                  <a:gd name="connsiteX7" fmla="*/ 268046 w 579912"/>
                  <a:gd name="connsiteY7" fmla="*/ 83503 h 138428"/>
                  <a:gd name="connsiteX8" fmla="*/ 205674 w 579912"/>
                  <a:gd name="connsiteY8" fmla="*/ 97236 h 138428"/>
                  <a:gd name="connsiteX9" fmla="*/ 142206 w 579912"/>
                  <a:gd name="connsiteY9" fmla="*/ 110970 h 138428"/>
                  <a:gd name="connsiteX10" fmla="*/ 78739 w 579912"/>
                  <a:gd name="connsiteY10" fmla="*/ 123605 h 138428"/>
                  <a:gd name="connsiteX11" fmla="*/ 15818 w 579912"/>
                  <a:gd name="connsiteY11" fmla="*/ 135690 h 138428"/>
                  <a:gd name="connsiteX12" fmla="*/ 0 w 579912"/>
                  <a:gd name="connsiteY12" fmla="*/ 138428 h 138428"/>
                  <a:gd name="connsiteX13" fmla="*/ 0 w 579912"/>
                  <a:gd name="connsiteY13" fmla="*/ 87122 h 138428"/>
                  <a:gd name="connsiteX14" fmla="*/ 6519 w 579912"/>
                  <a:gd name="connsiteY14" fmla="*/ 85699 h 138428"/>
                  <a:gd name="connsiteX15" fmla="*/ 69438 w 579912"/>
                  <a:gd name="connsiteY15" fmla="*/ 73614 h 138428"/>
                  <a:gd name="connsiteX16" fmla="*/ 132904 w 579912"/>
                  <a:gd name="connsiteY16" fmla="*/ 61528 h 138428"/>
                  <a:gd name="connsiteX17" fmla="*/ 195825 w 579912"/>
                  <a:gd name="connsiteY17" fmla="*/ 50542 h 138428"/>
                  <a:gd name="connsiteX18" fmla="*/ 259292 w 579912"/>
                  <a:gd name="connsiteY18" fmla="*/ 39554 h 138428"/>
                  <a:gd name="connsiteX19" fmla="*/ 323308 w 579912"/>
                  <a:gd name="connsiteY19" fmla="*/ 29666 h 138428"/>
                  <a:gd name="connsiteX20" fmla="*/ 387322 w 579912"/>
                  <a:gd name="connsiteY20" fmla="*/ 20326 h 138428"/>
                  <a:gd name="connsiteX21" fmla="*/ 451336 w 579912"/>
                  <a:gd name="connsiteY21" fmla="*/ 12087 h 138428"/>
                  <a:gd name="connsiteX22" fmla="*/ 483069 w 579912"/>
                  <a:gd name="connsiteY22" fmla="*/ 8790 h 138428"/>
                  <a:gd name="connsiteX23" fmla="*/ 515350 w 579912"/>
                  <a:gd name="connsiteY23" fmla="*/ 4946 h 138428"/>
                  <a:gd name="connsiteX24" fmla="*/ 547631 w 579912"/>
                  <a:gd name="connsiteY24" fmla="*/ 2199 h 138428"/>
                  <a:gd name="connsiteX25" fmla="*/ 579912 w 579912"/>
                  <a:gd name="connsiteY25" fmla="*/ 0 h 13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8428">
                    <a:moveTo>
                      <a:pt x="579912" y="0"/>
                    </a:moveTo>
                    <a:lnTo>
                      <a:pt x="549272" y="9889"/>
                    </a:lnTo>
                    <a:lnTo>
                      <a:pt x="518086" y="19229"/>
                    </a:lnTo>
                    <a:lnTo>
                      <a:pt x="486900" y="28567"/>
                    </a:lnTo>
                    <a:lnTo>
                      <a:pt x="455712" y="36807"/>
                    </a:lnTo>
                    <a:lnTo>
                      <a:pt x="393341" y="53289"/>
                    </a:lnTo>
                    <a:lnTo>
                      <a:pt x="330967" y="68669"/>
                    </a:lnTo>
                    <a:lnTo>
                      <a:pt x="268046" y="83503"/>
                    </a:lnTo>
                    <a:lnTo>
                      <a:pt x="205674" y="97236"/>
                    </a:lnTo>
                    <a:lnTo>
                      <a:pt x="142206" y="110970"/>
                    </a:lnTo>
                    <a:lnTo>
                      <a:pt x="78739" y="123605"/>
                    </a:lnTo>
                    <a:lnTo>
                      <a:pt x="15818" y="135690"/>
                    </a:lnTo>
                    <a:lnTo>
                      <a:pt x="0" y="138428"/>
                    </a:lnTo>
                    <a:lnTo>
                      <a:pt x="0" y="87122"/>
                    </a:lnTo>
                    <a:lnTo>
                      <a:pt x="6519" y="85699"/>
                    </a:lnTo>
                    <a:lnTo>
                      <a:pt x="69438" y="73614"/>
                    </a:lnTo>
                    <a:lnTo>
                      <a:pt x="132904" y="61528"/>
                    </a:lnTo>
                    <a:lnTo>
                      <a:pt x="195825" y="50542"/>
                    </a:lnTo>
                    <a:lnTo>
                      <a:pt x="259292" y="39554"/>
                    </a:lnTo>
                    <a:lnTo>
                      <a:pt x="323308" y="29666"/>
                    </a:lnTo>
                    <a:lnTo>
                      <a:pt x="387322" y="20326"/>
                    </a:lnTo>
                    <a:lnTo>
                      <a:pt x="451336" y="12087"/>
                    </a:lnTo>
                    <a:lnTo>
                      <a:pt x="483069" y="8790"/>
                    </a:lnTo>
                    <a:lnTo>
                      <a:pt x="515350" y="4946"/>
                    </a:lnTo>
                    <a:lnTo>
                      <a:pt x="547631" y="2199"/>
                    </a:lnTo>
                    <a:lnTo>
                      <a:pt x="5799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6135688" y="2986629"/>
                <a:ext cx="579912" cy="136506"/>
              </a:xfrm>
              <a:custGeom>
                <a:avLst/>
                <a:gdLst>
                  <a:gd name="connsiteX0" fmla="*/ 579912 w 579912"/>
                  <a:gd name="connsiteY0" fmla="*/ 0 h 136506"/>
                  <a:gd name="connsiteX1" fmla="*/ 549272 w 579912"/>
                  <a:gd name="connsiteY1" fmla="*/ 10294 h 136506"/>
                  <a:gd name="connsiteX2" fmla="*/ 518086 w 579912"/>
                  <a:gd name="connsiteY2" fmla="*/ 18961 h 136506"/>
                  <a:gd name="connsiteX3" fmla="*/ 486900 w 579912"/>
                  <a:gd name="connsiteY3" fmla="*/ 27628 h 136506"/>
                  <a:gd name="connsiteX4" fmla="*/ 455712 w 579912"/>
                  <a:gd name="connsiteY4" fmla="*/ 36838 h 136506"/>
                  <a:gd name="connsiteX5" fmla="*/ 393341 w 579912"/>
                  <a:gd name="connsiteY5" fmla="*/ 53090 h 136506"/>
                  <a:gd name="connsiteX6" fmla="*/ 330967 w 579912"/>
                  <a:gd name="connsiteY6" fmla="*/ 67716 h 136506"/>
                  <a:gd name="connsiteX7" fmla="*/ 268046 w 579912"/>
                  <a:gd name="connsiteY7" fmla="*/ 82343 h 136506"/>
                  <a:gd name="connsiteX8" fmla="*/ 205674 w 579912"/>
                  <a:gd name="connsiteY8" fmla="*/ 96427 h 136506"/>
                  <a:gd name="connsiteX9" fmla="*/ 142206 w 579912"/>
                  <a:gd name="connsiteY9" fmla="*/ 108887 h 136506"/>
                  <a:gd name="connsiteX10" fmla="*/ 78739 w 579912"/>
                  <a:gd name="connsiteY10" fmla="*/ 121888 h 136506"/>
                  <a:gd name="connsiteX11" fmla="*/ 15818 w 579912"/>
                  <a:gd name="connsiteY11" fmla="*/ 133806 h 136506"/>
                  <a:gd name="connsiteX12" fmla="*/ 0 w 579912"/>
                  <a:gd name="connsiteY12" fmla="*/ 136506 h 136506"/>
                  <a:gd name="connsiteX13" fmla="*/ 0 w 579912"/>
                  <a:gd name="connsiteY13" fmla="*/ 86399 h 136506"/>
                  <a:gd name="connsiteX14" fmla="*/ 6519 w 579912"/>
                  <a:gd name="connsiteY14" fmla="*/ 85052 h 136506"/>
                  <a:gd name="connsiteX15" fmla="*/ 69438 w 579912"/>
                  <a:gd name="connsiteY15" fmla="*/ 72591 h 136506"/>
                  <a:gd name="connsiteX16" fmla="*/ 132904 w 579912"/>
                  <a:gd name="connsiteY16" fmla="*/ 60673 h 136506"/>
                  <a:gd name="connsiteX17" fmla="*/ 195825 w 579912"/>
                  <a:gd name="connsiteY17" fmla="*/ 49297 h 136506"/>
                  <a:gd name="connsiteX18" fmla="*/ 259292 w 579912"/>
                  <a:gd name="connsiteY18" fmla="*/ 39005 h 136506"/>
                  <a:gd name="connsiteX19" fmla="*/ 323308 w 579912"/>
                  <a:gd name="connsiteY19" fmla="*/ 29253 h 136506"/>
                  <a:gd name="connsiteX20" fmla="*/ 387322 w 579912"/>
                  <a:gd name="connsiteY20" fmla="*/ 20044 h 136506"/>
                  <a:gd name="connsiteX21" fmla="*/ 451336 w 579912"/>
                  <a:gd name="connsiteY21" fmla="*/ 12459 h 136506"/>
                  <a:gd name="connsiteX22" fmla="*/ 483069 w 579912"/>
                  <a:gd name="connsiteY22" fmla="*/ 8668 h 136506"/>
                  <a:gd name="connsiteX23" fmla="*/ 515350 w 579912"/>
                  <a:gd name="connsiteY23" fmla="*/ 5418 h 136506"/>
                  <a:gd name="connsiteX24" fmla="*/ 547631 w 579912"/>
                  <a:gd name="connsiteY24" fmla="*/ 2709 h 136506"/>
                  <a:gd name="connsiteX25" fmla="*/ 579912 w 579912"/>
                  <a:gd name="connsiteY25" fmla="*/ 0 h 13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9912" h="136506">
                    <a:moveTo>
                      <a:pt x="579912" y="0"/>
                    </a:moveTo>
                    <a:lnTo>
                      <a:pt x="549272" y="10294"/>
                    </a:lnTo>
                    <a:lnTo>
                      <a:pt x="518086" y="18961"/>
                    </a:lnTo>
                    <a:lnTo>
                      <a:pt x="486900" y="27628"/>
                    </a:lnTo>
                    <a:lnTo>
                      <a:pt x="455712" y="36838"/>
                    </a:lnTo>
                    <a:lnTo>
                      <a:pt x="393341" y="53090"/>
                    </a:lnTo>
                    <a:lnTo>
                      <a:pt x="330967" y="67716"/>
                    </a:lnTo>
                    <a:lnTo>
                      <a:pt x="268046" y="82343"/>
                    </a:lnTo>
                    <a:lnTo>
                      <a:pt x="205674" y="96427"/>
                    </a:lnTo>
                    <a:lnTo>
                      <a:pt x="142206" y="108887"/>
                    </a:lnTo>
                    <a:lnTo>
                      <a:pt x="78739" y="121888"/>
                    </a:lnTo>
                    <a:lnTo>
                      <a:pt x="15818" y="133806"/>
                    </a:lnTo>
                    <a:lnTo>
                      <a:pt x="0" y="136506"/>
                    </a:lnTo>
                    <a:lnTo>
                      <a:pt x="0" y="86399"/>
                    </a:lnTo>
                    <a:lnTo>
                      <a:pt x="6519" y="85052"/>
                    </a:lnTo>
                    <a:lnTo>
                      <a:pt x="69438" y="72591"/>
                    </a:lnTo>
                    <a:lnTo>
                      <a:pt x="132904" y="60673"/>
                    </a:lnTo>
                    <a:lnTo>
                      <a:pt x="195825" y="49297"/>
                    </a:lnTo>
                    <a:lnTo>
                      <a:pt x="259292" y="39005"/>
                    </a:lnTo>
                    <a:lnTo>
                      <a:pt x="323308" y="29253"/>
                    </a:lnTo>
                    <a:lnTo>
                      <a:pt x="387322" y="20044"/>
                    </a:lnTo>
                    <a:lnTo>
                      <a:pt x="451336" y="12459"/>
                    </a:lnTo>
                    <a:lnTo>
                      <a:pt x="483069" y="8668"/>
                    </a:lnTo>
                    <a:lnTo>
                      <a:pt x="515350" y="5418"/>
                    </a:lnTo>
                    <a:lnTo>
                      <a:pt x="547631" y="2709"/>
                    </a:lnTo>
                    <a:lnTo>
                      <a:pt x="57991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6135688" y="1515577"/>
                <a:ext cx="86426" cy="308612"/>
              </a:xfrm>
              <a:custGeom>
                <a:avLst/>
                <a:gdLst>
                  <a:gd name="connsiteX0" fmla="*/ 0 w 86426"/>
                  <a:gd name="connsiteY0" fmla="*/ 0 h 308612"/>
                  <a:gd name="connsiteX1" fmla="*/ 3676 w 86426"/>
                  <a:gd name="connsiteY1" fmla="*/ 2365 h 308612"/>
                  <a:gd name="connsiteX2" fmla="*/ 10800 w 86426"/>
                  <a:gd name="connsiteY2" fmla="*/ 7302 h 308612"/>
                  <a:gd name="connsiteX3" fmla="*/ 17376 w 86426"/>
                  <a:gd name="connsiteY3" fmla="*/ 12237 h 308612"/>
                  <a:gd name="connsiteX4" fmla="*/ 24500 w 86426"/>
                  <a:gd name="connsiteY4" fmla="*/ 17722 h 308612"/>
                  <a:gd name="connsiteX5" fmla="*/ 31076 w 86426"/>
                  <a:gd name="connsiteY5" fmla="*/ 24303 h 308612"/>
                  <a:gd name="connsiteX6" fmla="*/ 37105 w 86426"/>
                  <a:gd name="connsiteY6" fmla="*/ 30335 h 308612"/>
                  <a:gd name="connsiteX7" fmla="*/ 43132 w 86426"/>
                  <a:gd name="connsiteY7" fmla="*/ 36369 h 308612"/>
                  <a:gd name="connsiteX8" fmla="*/ 48614 w 86426"/>
                  <a:gd name="connsiteY8" fmla="*/ 43498 h 308612"/>
                  <a:gd name="connsiteX9" fmla="*/ 53546 w 86426"/>
                  <a:gd name="connsiteY9" fmla="*/ 50628 h 308612"/>
                  <a:gd name="connsiteX10" fmla="*/ 58477 w 86426"/>
                  <a:gd name="connsiteY10" fmla="*/ 57757 h 308612"/>
                  <a:gd name="connsiteX11" fmla="*/ 63409 w 86426"/>
                  <a:gd name="connsiteY11" fmla="*/ 65984 h 308612"/>
                  <a:gd name="connsiteX12" fmla="*/ 67246 w 86426"/>
                  <a:gd name="connsiteY12" fmla="*/ 73660 h 308612"/>
                  <a:gd name="connsiteX13" fmla="*/ 71082 w 86426"/>
                  <a:gd name="connsiteY13" fmla="*/ 81887 h 308612"/>
                  <a:gd name="connsiteX14" fmla="*/ 74370 w 86426"/>
                  <a:gd name="connsiteY14" fmla="*/ 90114 h 308612"/>
                  <a:gd name="connsiteX15" fmla="*/ 77109 w 86426"/>
                  <a:gd name="connsiteY15" fmla="*/ 98890 h 308612"/>
                  <a:gd name="connsiteX16" fmla="*/ 79850 w 86426"/>
                  <a:gd name="connsiteY16" fmla="*/ 107664 h 308612"/>
                  <a:gd name="connsiteX17" fmla="*/ 82041 w 86426"/>
                  <a:gd name="connsiteY17" fmla="*/ 116988 h 308612"/>
                  <a:gd name="connsiteX18" fmla="*/ 84235 w 86426"/>
                  <a:gd name="connsiteY18" fmla="*/ 126310 h 308612"/>
                  <a:gd name="connsiteX19" fmla="*/ 85329 w 86426"/>
                  <a:gd name="connsiteY19" fmla="*/ 135086 h 308612"/>
                  <a:gd name="connsiteX20" fmla="*/ 85879 w 86426"/>
                  <a:gd name="connsiteY20" fmla="*/ 144408 h 308612"/>
                  <a:gd name="connsiteX21" fmla="*/ 86426 w 86426"/>
                  <a:gd name="connsiteY21" fmla="*/ 153184 h 308612"/>
                  <a:gd name="connsiteX22" fmla="*/ 85879 w 86426"/>
                  <a:gd name="connsiteY22" fmla="*/ 162506 h 308612"/>
                  <a:gd name="connsiteX23" fmla="*/ 85329 w 86426"/>
                  <a:gd name="connsiteY23" fmla="*/ 171282 h 308612"/>
                  <a:gd name="connsiteX24" fmla="*/ 84235 w 86426"/>
                  <a:gd name="connsiteY24" fmla="*/ 180058 h 308612"/>
                  <a:gd name="connsiteX25" fmla="*/ 82590 w 86426"/>
                  <a:gd name="connsiteY25" fmla="*/ 189380 h 308612"/>
                  <a:gd name="connsiteX26" fmla="*/ 80397 w 86426"/>
                  <a:gd name="connsiteY26" fmla="*/ 197607 h 308612"/>
                  <a:gd name="connsiteX27" fmla="*/ 78206 w 86426"/>
                  <a:gd name="connsiteY27" fmla="*/ 206383 h 308612"/>
                  <a:gd name="connsiteX28" fmla="*/ 75465 w 86426"/>
                  <a:gd name="connsiteY28" fmla="*/ 214608 h 308612"/>
                  <a:gd name="connsiteX29" fmla="*/ 72726 w 86426"/>
                  <a:gd name="connsiteY29" fmla="*/ 222286 h 308612"/>
                  <a:gd name="connsiteX30" fmla="*/ 69438 w 86426"/>
                  <a:gd name="connsiteY30" fmla="*/ 230513 h 308612"/>
                  <a:gd name="connsiteX31" fmla="*/ 65602 w 86426"/>
                  <a:gd name="connsiteY31" fmla="*/ 238191 h 308612"/>
                  <a:gd name="connsiteX32" fmla="*/ 60670 w 86426"/>
                  <a:gd name="connsiteY32" fmla="*/ 246418 h 308612"/>
                  <a:gd name="connsiteX33" fmla="*/ 56285 w 86426"/>
                  <a:gd name="connsiteY33" fmla="*/ 253547 h 308612"/>
                  <a:gd name="connsiteX34" fmla="*/ 51353 w 86426"/>
                  <a:gd name="connsiteY34" fmla="*/ 260677 h 308612"/>
                  <a:gd name="connsiteX35" fmla="*/ 46421 w 86426"/>
                  <a:gd name="connsiteY35" fmla="*/ 267806 h 308612"/>
                  <a:gd name="connsiteX36" fmla="*/ 40393 w 86426"/>
                  <a:gd name="connsiteY36" fmla="*/ 274387 h 308612"/>
                  <a:gd name="connsiteX37" fmla="*/ 34912 w 86426"/>
                  <a:gd name="connsiteY37" fmla="*/ 280421 h 308612"/>
                  <a:gd name="connsiteX38" fmla="*/ 28885 w 86426"/>
                  <a:gd name="connsiteY38" fmla="*/ 287002 h 308612"/>
                  <a:gd name="connsiteX39" fmla="*/ 21761 w 86426"/>
                  <a:gd name="connsiteY39" fmla="*/ 293034 h 308612"/>
                  <a:gd name="connsiteX40" fmla="*/ 15185 w 86426"/>
                  <a:gd name="connsiteY40" fmla="*/ 297970 h 308612"/>
                  <a:gd name="connsiteX41" fmla="*/ 8061 w 86426"/>
                  <a:gd name="connsiteY41" fmla="*/ 303454 h 308612"/>
                  <a:gd name="connsiteX42" fmla="*/ 388 w 86426"/>
                  <a:gd name="connsiteY42" fmla="*/ 308390 h 308612"/>
                  <a:gd name="connsiteX43" fmla="*/ 0 w 86426"/>
                  <a:gd name="connsiteY43" fmla="*/ 308612 h 308612"/>
                  <a:gd name="connsiteX44" fmla="*/ 0 w 86426"/>
                  <a:gd name="connsiteY44" fmla="*/ 0 h 30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6426" h="308612">
                    <a:moveTo>
                      <a:pt x="0" y="0"/>
                    </a:moveTo>
                    <a:lnTo>
                      <a:pt x="3676" y="2365"/>
                    </a:lnTo>
                    <a:lnTo>
                      <a:pt x="10800" y="7302"/>
                    </a:lnTo>
                    <a:lnTo>
                      <a:pt x="17376" y="12237"/>
                    </a:lnTo>
                    <a:lnTo>
                      <a:pt x="24500" y="17722"/>
                    </a:lnTo>
                    <a:lnTo>
                      <a:pt x="31076" y="24303"/>
                    </a:lnTo>
                    <a:lnTo>
                      <a:pt x="37105" y="30335"/>
                    </a:lnTo>
                    <a:lnTo>
                      <a:pt x="43132" y="36369"/>
                    </a:lnTo>
                    <a:lnTo>
                      <a:pt x="48614" y="43498"/>
                    </a:lnTo>
                    <a:lnTo>
                      <a:pt x="53546" y="50628"/>
                    </a:lnTo>
                    <a:lnTo>
                      <a:pt x="58477" y="57757"/>
                    </a:lnTo>
                    <a:lnTo>
                      <a:pt x="63409" y="65984"/>
                    </a:lnTo>
                    <a:lnTo>
                      <a:pt x="67246" y="73660"/>
                    </a:lnTo>
                    <a:lnTo>
                      <a:pt x="71082" y="81887"/>
                    </a:lnTo>
                    <a:lnTo>
                      <a:pt x="74370" y="90114"/>
                    </a:lnTo>
                    <a:lnTo>
                      <a:pt x="77109" y="98890"/>
                    </a:lnTo>
                    <a:lnTo>
                      <a:pt x="79850" y="107664"/>
                    </a:lnTo>
                    <a:lnTo>
                      <a:pt x="82041" y="116988"/>
                    </a:lnTo>
                    <a:lnTo>
                      <a:pt x="84235" y="126310"/>
                    </a:lnTo>
                    <a:lnTo>
                      <a:pt x="85329" y="135086"/>
                    </a:lnTo>
                    <a:lnTo>
                      <a:pt x="85879" y="144408"/>
                    </a:lnTo>
                    <a:lnTo>
                      <a:pt x="86426" y="153184"/>
                    </a:lnTo>
                    <a:lnTo>
                      <a:pt x="85879" y="162506"/>
                    </a:lnTo>
                    <a:lnTo>
                      <a:pt x="85329" y="171282"/>
                    </a:lnTo>
                    <a:lnTo>
                      <a:pt x="84235" y="180058"/>
                    </a:lnTo>
                    <a:lnTo>
                      <a:pt x="82590" y="189380"/>
                    </a:lnTo>
                    <a:lnTo>
                      <a:pt x="80397" y="197607"/>
                    </a:lnTo>
                    <a:lnTo>
                      <a:pt x="78206" y="206383"/>
                    </a:lnTo>
                    <a:lnTo>
                      <a:pt x="75465" y="214608"/>
                    </a:lnTo>
                    <a:lnTo>
                      <a:pt x="72726" y="222286"/>
                    </a:lnTo>
                    <a:lnTo>
                      <a:pt x="69438" y="230513"/>
                    </a:lnTo>
                    <a:lnTo>
                      <a:pt x="65602" y="238191"/>
                    </a:lnTo>
                    <a:lnTo>
                      <a:pt x="60670" y="246418"/>
                    </a:lnTo>
                    <a:lnTo>
                      <a:pt x="56285" y="253547"/>
                    </a:lnTo>
                    <a:lnTo>
                      <a:pt x="51353" y="260677"/>
                    </a:lnTo>
                    <a:lnTo>
                      <a:pt x="46421" y="267806"/>
                    </a:lnTo>
                    <a:lnTo>
                      <a:pt x="40393" y="274387"/>
                    </a:lnTo>
                    <a:lnTo>
                      <a:pt x="34912" y="280421"/>
                    </a:lnTo>
                    <a:lnTo>
                      <a:pt x="28885" y="287002"/>
                    </a:lnTo>
                    <a:lnTo>
                      <a:pt x="21761" y="293034"/>
                    </a:lnTo>
                    <a:lnTo>
                      <a:pt x="15185" y="297970"/>
                    </a:lnTo>
                    <a:lnTo>
                      <a:pt x="8061" y="303454"/>
                    </a:lnTo>
                    <a:lnTo>
                      <a:pt x="388" y="308390"/>
                    </a:lnTo>
                    <a:lnTo>
                      <a:pt x="0" y="30861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6135688" y="1836195"/>
                <a:ext cx="823912" cy="503724"/>
              </a:xfrm>
              <a:custGeom>
                <a:avLst/>
                <a:gdLst>
                  <a:gd name="connsiteX0" fmla="*/ 641380 w 823912"/>
                  <a:gd name="connsiteY0" fmla="*/ 0 h 503724"/>
                  <a:gd name="connsiteX1" fmla="*/ 650150 w 823912"/>
                  <a:gd name="connsiteY1" fmla="*/ 0 h 503724"/>
                  <a:gd name="connsiteX2" fmla="*/ 659469 w 823912"/>
                  <a:gd name="connsiteY2" fmla="*/ 1099 h 503724"/>
                  <a:gd name="connsiteX3" fmla="*/ 667691 w 823912"/>
                  <a:gd name="connsiteY3" fmla="*/ 1648 h 503724"/>
                  <a:gd name="connsiteX4" fmla="*/ 677010 w 823912"/>
                  <a:gd name="connsiteY4" fmla="*/ 3296 h 503724"/>
                  <a:gd name="connsiteX5" fmla="*/ 685232 w 823912"/>
                  <a:gd name="connsiteY5" fmla="*/ 5492 h 503724"/>
                  <a:gd name="connsiteX6" fmla="*/ 694002 w 823912"/>
                  <a:gd name="connsiteY6" fmla="*/ 7689 h 503724"/>
                  <a:gd name="connsiteX7" fmla="*/ 702224 w 823912"/>
                  <a:gd name="connsiteY7" fmla="*/ 10436 h 503724"/>
                  <a:gd name="connsiteX8" fmla="*/ 710446 w 823912"/>
                  <a:gd name="connsiteY8" fmla="*/ 13731 h 503724"/>
                  <a:gd name="connsiteX9" fmla="*/ 718668 w 823912"/>
                  <a:gd name="connsiteY9" fmla="*/ 17027 h 503724"/>
                  <a:gd name="connsiteX10" fmla="*/ 726343 w 823912"/>
                  <a:gd name="connsiteY10" fmla="*/ 20871 h 503724"/>
                  <a:gd name="connsiteX11" fmla="*/ 734016 w 823912"/>
                  <a:gd name="connsiteY11" fmla="*/ 25264 h 503724"/>
                  <a:gd name="connsiteX12" fmla="*/ 741143 w 823912"/>
                  <a:gd name="connsiteY12" fmla="*/ 29659 h 503724"/>
                  <a:gd name="connsiteX13" fmla="*/ 748269 w 823912"/>
                  <a:gd name="connsiteY13" fmla="*/ 34600 h 503724"/>
                  <a:gd name="connsiteX14" fmla="*/ 755394 w 823912"/>
                  <a:gd name="connsiteY14" fmla="*/ 40093 h 503724"/>
                  <a:gd name="connsiteX15" fmla="*/ 761972 w 823912"/>
                  <a:gd name="connsiteY15" fmla="*/ 45585 h 503724"/>
                  <a:gd name="connsiteX16" fmla="*/ 768550 w 823912"/>
                  <a:gd name="connsiteY16" fmla="*/ 51627 h 503724"/>
                  <a:gd name="connsiteX17" fmla="*/ 775127 w 823912"/>
                  <a:gd name="connsiteY17" fmla="*/ 57668 h 503724"/>
                  <a:gd name="connsiteX18" fmla="*/ 780608 w 823912"/>
                  <a:gd name="connsiteY18" fmla="*/ 64259 h 503724"/>
                  <a:gd name="connsiteX19" fmla="*/ 786090 w 823912"/>
                  <a:gd name="connsiteY19" fmla="*/ 71399 h 503724"/>
                  <a:gd name="connsiteX20" fmla="*/ 791024 w 823912"/>
                  <a:gd name="connsiteY20" fmla="*/ 77988 h 503724"/>
                  <a:gd name="connsiteX21" fmla="*/ 796505 w 823912"/>
                  <a:gd name="connsiteY21" fmla="*/ 86227 h 503724"/>
                  <a:gd name="connsiteX22" fmla="*/ 800890 w 823912"/>
                  <a:gd name="connsiteY22" fmla="*/ 93367 h 503724"/>
                  <a:gd name="connsiteX23" fmla="*/ 804727 w 823912"/>
                  <a:gd name="connsiteY23" fmla="*/ 101056 h 503724"/>
                  <a:gd name="connsiteX24" fmla="*/ 808564 w 823912"/>
                  <a:gd name="connsiteY24" fmla="*/ 109843 h 503724"/>
                  <a:gd name="connsiteX25" fmla="*/ 811853 w 823912"/>
                  <a:gd name="connsiteY25" fmla="*/ 118080 h 503724"/>
                  <a:gd name="connsiteX26" fmla="*/ 815143 w 823912"/>
                  <a:gd name="connsiteY26" fmla="*/ 126868 h 503724"/>
                  <a:gd name="connsiteX27" fmla="*/ 817883 w 823912"/>
                  <a:gd name="connsiteY27" fmla="*/ 135656 h 503724"/>
                  <a:gd name="connsiteX28" fmla="*/ 820075 w 823912"/>
                  <a:gd name="connsiteY28" fmla="*/ 144443 h 503724"/>
                  <a:gd name="connsiteX29" fmla="*/ 821719 w 823912"/>
                  <a:gd name="connsiteY29" fmla="*/ 153780 h 503724"/>
                  <a:gd name="connsiteX30" fmla="*/ 822816 w 823912"/>
                  <a:gd name="connsiteY30" fmla="*/ 163116 h 503724"/>
                  <a:gd name="connsiteX31" fmla="*/ 823365 w 823912"/>
                  <a:gd name="connsiteY31" fmla="*/ 172452 h 503724"/>
                  <a:gd name="connsiteX32" fmla="*/ 823912 w 823912"/>
                  <a:gd name="connsiteY32" fmla="*/ 181240 h 503724"/>
                  <a:gd name="connsiteX33" fmla="*/ 823365 w 823912"/>
                  <a:gd name="connsiteY33" fmla="*/ 190576 h 503724"/>
                  <a:gd name="connsiteX34" fmla="*/ 822816 w 823912"/>
                  <a:gd name="connsiteY34" fmla="*/ 199364 h 503724"/>
                  <a:gd name="connsiteX35" fmla="*/ 821719 w 823912"/>
                  <a:gd name="connsiteY35" fmla="*/ 208152 h 503724"/>
                  <a:gd name="connsiteX36" fmla="*/ 820624 w 823912"/>
                  <a:gd name="connsiteY36" fmla="*/ 216939 h 503724"/>
                  <a:gd name="connsiteX37" fmla="*/ 818431 w 823912"/>
                  <a:gd name="connsiteY37" fmla="*/ 225176 h 503724"/>
                  <a:gd name="connsiteX38" fmla="*/ 816237 w 823912"/>
                  <a:gd name="connsiteY38" fmla="*/ 233964 h 503724"/>
                  <a:gd name="connsiteX39" fmla="*/ 812949 w 823912"/>
                  <a:gd name="connsiteY39" fmla="*/ 242203 h 503724"/>
                  <a:gd name="connsiteX40" fmla="*/ 810209 w 823912"/>
                  <a:gd name="connsiteY40" fmla="*/ 250989 h 503724"/>
                  <a:gd name="connsiteX41" fmla="*/ 806920 w 823912"/>
                  <a:gd name="connsiteY41" fmla="*/ 258679 h 503724"/>
                  <a:gd name="connsiteX42" fmla="*/ 803083 w 823912"/>
                  <a:gd name="connsiteY42" fmla="*/ 266368 h 503724"/>
                  <a:gd name="connsiteX43" fmla="*/ 798698 w 823912"/>
                  <a:gd name="connsiteY43" fmla="*/ 274056 h 503724"/>
                  <a:gd name="connsiteX44" fmla="*/ 794312 w 823912"/>
                  <a:gd name="connsiteY44" fmla="*/ 281196 h 503724"/>
                  <a:gd name="connsiteX45" fmla="*/ 788830 w 823912"/>
                  <a:gd name="connsiteY45" fmla="*/ 288885 h 503724"/>
                  <a:gd name="connsiteX46" fmla="*/ 783898 w 823912"/>
                  <a:gd name="connsiteY46" fmla="*/ 295476 h 503724"/>
                  <a:gd name="connsiteX47" fmla="*/ 778417 w 823912"/>
                  <a:gd name="connsiteY47" fmla="*/ 302067 h 503724"/>
                  <a:gd name="connsiteX48" fmla="*/ 772386 w 823912"/>
                  <a:gd name="connsiteY48" fmla="*/ 309207 h 503724"/>
                  <a:gd name="connsiteX49" fmla="*/ 766357 w 823912"/>
                  <a:gd name="connsiteY49" fmla="*/ 315248 h 503724"/>
                  <a:gd name="connsiteX50" fmla="*/ 759779 w 823912"/>
                  <a:gd name="connsiteY50" fmla="*/ 320740 h 503724"/>
                  <a:gd name="connsiteX51" fmla="*/ 753203 w 823912"/>
                  <a:gd name="connsiteY51" fmla="*/ 326232 h 503724"/>
                  <a:gd name="connsiteX52" fmla="*/ 745528 w 823912"/>
                  <a:gd name="connsiteY52" fmla="*/ 331724 h 503724"/>
                  <a:gd name="connsiteX53" fmla="*/ 738402 w 823912"/>
                  <a:gd name="connsiteY53" fmla="*/ 336667 h 503724"/>
                  <a:gd name="connsiteX54" fmla="*/ 730180 w 823912"/>
                  <a:gd name="connsiteY54" fmla="*/ 341060 h 503724"/>
                  <a:gd name="connsiteX55" fmla="*/ 722505 w 823912"/>
                  <a:gd name="connsiteY55" fmla="*/ 344904 h 503724"/>
                  <a:gd name="connsiteX56" fmla="*/ 714832 w 823912"/>
                  <a:gd name="connsiteY56" fmla="*/ 348749 h 503724"/>
                  <a:gd name="connsiteX57" fmla="*/ 706061 w 823912"/>
                  <a:gd name="connsiteY57" fmla="*/ 352593 h 503724"/>
                  <a:gd name="connsiteX58" fmla="*/ 697839 w 823912"/>
                  <a:gd name="connsiteY58" fmla="*/ 355340 h 503724"/>
                  <a:gd name="connsiteX59" fmla="*/ 688520 w 823912"/>
                  <a:gd name="connsiteY59" fmla="*/ 358085 h 503724"/>
                  <a:gd name="connsiteX60" fmla="*/ 679750 w 823912"/>
                  <a:gd name="connsiteY60" fmla="*/ 360283 h 503724"/>
                  <a:gd name="connsiteX61" fmla="*/ 0 w 823912"/>
                  <a:gd name="connsiteY61" fmla="*/ 503724 h 503724"/>
                  <a:gd name="connsiteX62" fmla="*/ 0 w 823912"/>
                  <a:gd name="connsiteY62" fmla="*/ 242652 h 503724"/>
                  <a:gd name="connsiteX63" fmla="*/ 15818 w 823912"/>
                  <a:gd name="connsiteY63" fmla="*/ 239777 h 503724"/>
                  <a:gd name="connsiteX64" fmla="*/ 78739 w 823912"/>
                  <a:gd name="connsiteY64" fmla="*/ 228241 h 503724"/>
                  <a:gd name="connsiteX65" fmla="*/ 142206 w 823912"/>
                  <a:gd name="connsiteY65" fmla="*/ 215057 h 503724"/>
                  <a:gd name="connsiteX66" fmla="*/ 205674 w 823912"/>
                  <a:gd name="connsiteY66" fmla="*/ 201873 h 503724"/>
                  <a:gd name="connsiteX67" fmla="*/ 268046 w 823912"/>
                  <a:gd name="connsiteY67" fmla="*/ 188138 h 503724"/>
                  <a:gd name="connsiteX68" fmla="*/ 330967 w 823912"/>
                  <a:gd name="connsiteY68" fmla="*/ 173306 h 503724"/>
                  <a:gd name="connsiteX69" fmla="*/ 393341 w 823912"/>
                  <a:gd name="connsiteY69" fmla="*/ 157924 h 503724"/>
                  <a:gd name="connsiteX70" fmla="*/ 455712 w 823912"/>
                  <a:gd name="connsiteY70" fmla="*/ 140894 h 503724"/>
                  <a:gd name="connsiteX71" fmla="*/ 486900 w 823912"/>
                  <a:gd name="connsiteY71" fmla="*/ 132653 h 503724"/>
                  <a:gd name="connsiteX72" fmla="*/ 518086 w 823912"/>
                  <a:gd name="connsiteY72" fmla="*/ 123315 h 503724"/>
                  <a:gd name="connsiteX73" fmla="*/ 549272 w 823912"/>
                  <a:gd name="connsiteY73" fmla="*/ 113976 h 503724"/>
                  <a:gd name="connsiteX74" fmla="*/ 579912 w 823912"/>
                  <a:gd name="connsiteY74" fmla="*/ 104087 h 503724"/>
                  <a:gd name="connsiteX75" fmla="*/ 547631 w 823912"/>
                  <a:gd name="connsiteY75" fmla="*/ 106834 h 503724"/>
                  <a:gd name="connsiteX76" fmla="*/ 515350 w 823912"/>
                  <a:gd name="connsiteY76" fmla="*/ 110130 h 503724"/>
                  <a:gd name="connsiteX77" fmla="*/ 483069 w 823912"/>
                  <a:gd name="connsiteY77" fmla="*/ 112877 h 503724"/>
                  <a:gd name="connsiteX78" fmla="*/ 451336 w 823912"/>
                  <a:gd name="connsiteY78" fmla="*/ 116723 h 503724"/>
                  <a:gd name="connsiteX79" fmla="*/ 387322 w 823912"/>
                  <a:gd name="connsiteY79" fmla="*/ 124413 h 503724"/>
                  <a:gd name="connsiteX80" fmla="*/ 323308 w 823912"/>
                  <a:gd name="connsiteY80" fmla="*/ 134301 h 503724"/>
                  <a:gd name="connsiteX81" fmla="*/ 259292 w 823912"/>
                  <a:gd name="connsiteY81" fmla="*/ 143641 h 503724"/>
                  <a:gd name="connsiteX82" fmla="*/ 195825 w 823912"/>
                  <a:gd name="connsiteY82" fmla="*/ 154629 h 503724"/>
                  <a:gd name="connsiteX83" fmla="*/ 132904 w 823912"/>
                  <a:gd name="connsiteY83" fmla="*/ 165614 h 503724"/>
                  <a:gd name="connsiteX84" fmla="*/ 69438 w 823912"/>
                  <a:gd name="connsiteY84" fmla="*/ 177701 h 503724"/>
                  <a:gd name="connsiteX85" fmla="*/ 6519 w 823912"/>
                  <a:gd name="connsiteY85" fmla="*/ 190885 h 503724"/>
                  <a:gd name="connsiteX86" fmla="*/ 0 w 823912"/>
                  <a:gd name="connsiteY86" fmla="*/ 192194 h 503724"/>
                  <a:gd name="connsiteX87" fmla="*/ 0 w 823912"/>
                  <a:gd name="connsiteY87" fmla="*/ 131989 h 503724"/>
                  <a:gd name="connsiteX88" fmla="*/ 604654 w 823912"/>
                  <a:gd name="connsiteY88" fmla="*/ 4395 h 503724"/>
                  <a:gd name="connsiteX89" fmla="*/ 613973 w 823912"/>
                  <a:gd name="connsiteY89" fmla="*/ 2197 h 503724"/>
                  <a:gd name="connsiteX90" fmla="*/ 622743 w 823912"/>
                  <a:gd name="connsiteY90" fmla="*/ 1099 h 503724"/>
                  <a:gd name="connsiteX91" fmla="*/ 632611 w 823912"/>
                  <a:gd name="connsiteY91" fmla="*/ 551 h 503724"/>
                  <a:gd name="connsiteX92" fmla="*/ 641380 w 823912"/>
                  <a:gd name="connsiteY92" fmla="*/ 0 h 50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3724">
                    <a:moveTo>
                      <a:pt x="641380" y="0"/>
                    </a:moveTo>
                    <a:lnTo>
                      <a:pt x="650150" y="0"/>
                    </a:lnTo>
                    <a:lnTo>
                      <a:pt x="659469" y="1099"/>
                    </a:lnTo>
                    <a:lnTo>
                      <a:pt x="667691" y="1648"/>
                    </a:lnTo>
                    <a:lnTo>
                      <a:pt x="677010" y="3296"/>
                    </a:lnTo>
                    <a:lnTo>
                      <a:pt x="685232" y="5492"/>
                    </a:lnTo>
                    <a:lnTo>
                      <a:pt x="694002" y="7689"/>
                    </a:lnTo>
                    <a:lnTo>
                      <a:pt x="702224" y="10436"/>
                    </a:lnTo>
                    <a:lnTo>
                      <a:pt x="710446" y="13731"/>
                    </a:lnTo>
                    <a:lnTo>
                      <a:pt x="718668" y="17027"/>
                    </a:lnTo>
                    <a:lnTo>
                      <a:pt x="726343" y="20871"/>
                    </a:lnTo>
                    <a:lnTo>
                      <a:pt x="734016" y="25264"/>
                    </a:lnTo>
                    <a:lnTo>
                      <a:pt x="741143" y="29659"/>
                    </a:lnTo>
                    <a:lnTo>
                      <a:pt x="748269" y="34600"/>
                    </a:lnTo>
                    <a:lnTo>
                      <a:pt x="755394" y="40093"/>
                    </a:lnTo>
                    <a:lnTo>
                      <a:pt x="761972" y="45585"/>
                    </a:lnTo>
                    <a:lnTo>
                      <a:pt x="768550" y="51627"/>
                    </a:lnTo>
                    <a:lnTo>
                      <a:pt x="775127" y="57668"/>
                    </a:lnTo>
                    <a:lnTo>
                      <a:pt x="780608" y="64259"/>
                    </a:lnTo>
                    <a:lnTo>
                      <a:pt x="786090" y="71399"/>
                    </a:lnTo>
                    <a:lnTo>
                      <a:pt x="791024" y="77988"/>
                    </a:lnTo>
                    <a:lnTo>
                      <a:pt x="796505" y="86227"/>
                    </a:lnTo>
                    <a:lnTo>
                      <a:pt x="800890" y="93367"/>
                    </a:lnTo>
                    <a:lnTo>
                      <a:pt x="804727" y="101056"/>
                    </a:lnTo>
                    <a:lnTo>
                      <a:pt x="808564" y="109843"/>
                    </a:lnTo>
                    <a:lnTo>
                      <a:pt x="811853" y="118080"/>
                    </a:lnTo>
                    <a:lnTo>
                      <a:pt x="815143" y="126868"/>
                    </a:lnTo>
                    <a:lnTo>
                      <a:pt x="817883" y="135656"/>
                    </a:lnTo>
                    <a:lnTo>
                      <a:pt x="820075" y="144443"/>
                    </a:lnTo>
                    <a:lnTo>
                      <a:pt x="821719" y="153780"/>
                    </a:lnTo>
                    <a:lnTo>
                      <a:pt x="822816" y="163116"/>
                    </a:lnTo>
                    <a:lnTo>
                      <a:pt x="823365" y="172452"/>
                    </a:lnTo>
                    <a:lnTo>
                      <a:pt x="823912" y="181240"/>
                    </a:lnTo>
                    <a:lnTo>
                      <a:pt x="823365" y="190576"/>
                    </a:lnTo>
                    <a:lnTo>
                      <a:pt x="822816" y="199364"/>
                    </a:lnTo>
                    <a:lnTo>
                      <a:pt x="821719" y="208152"/>
                    </a:lnTo>
                    <a:lnTo>
                      <a:pt x="820624" y="216939"/>
                    </a:lnTo>
                    <a:lnTo>
                      <a:pt x="818431" y="225176"/>
                    </a:lnTo>
                    <a:lnTo>
                      <a:pt x="816237" y="233964"/>
                    </a:lnTo>
                    <a:lnTo>
                      <a:pt x="812949" y="242203"/>
                    </a:lnTo>
                    <a:lnTo>
                      <a:pt x="810209" y="250989"/>
                    </a:lnTo>
                    <a:lnTo>
                      <a:pt x="806920" y="258679"/>
                    </a:lnTo>
                    <a:lnTo>
                      <a:pt x="803083" y="266368"/>
                    </a:lnTo>
                    <a:lnTo>
                      <a:pt x="798698" y="274056"/>
                    </a:lnTo>
                    <a:lnTo>
                      <a:pt x="794312" y="281196"/>
                    </a:lnTo>
                    <a:lnTo>
                      <a:pt x="788830" y="288885"/>
                    </a:lnTo>
                    <a:lnTo>
                      <a:pt x="783898" y="295476"/>
                    </a:lnTo>
                    <a:lnTo>
                      <a:pt x="778417" y="302067"/>
                    </a:lnTo>
                    <a:lnTo>
                      <a:pt x="772386" y="309207"/>
                    </a:lnTo>
                    <a:lnTo>
                      <a:pt x="766357" y="315248"/>
                    </a:lnTo>
                    <a:lnTo>
                      <a:pt x="759779" y="320740"/>
                    </a:lnTo>
                    <a:lnTo>
                      <a:pt x="753203" y="326232"/>
                    </a:lnTo>
                    <a:lnTo>
                      <a:pt x="745528" y="331724"/>
                    </a:lnTo>
                    <a:lnTo>
                      <a:pt x="738402" y="336667"/>
                    </a:lnTo>
                    <a:lnTo>
                      <a:pt x="730180" y="341060"/>
                    </a:lnTo>
                    <a:lnTo>
                      <a:pt x="722505" y="344904"/>
                    </a:lnTo>
                    <a:lnTo>
                      <a:pt x="714832" y="348749"/>
                    </a:lnTo>
                    <a:lnTo>
                      <a:pt x="706061" y="352593"/>
                    </a:lnTo>
                    <a:lnTo>
                      <a:pt x="697839" y="355340"/>
                    </a:lnTo>
                    <a:lnTo>
                      <a:pt x="688520" y="358085"/>
                    </a:lnTo>
                    <a:lnTo>
                      <a:pt x="679750" y="360283"/>
                    </a:lnTo>
                    <a:lnTo>
                      <a:pt x="0" y="503724"/>
                    </a:lnTo>
                    <a:lnTo>
                      <a:pt x="0" y="242652"/>
                    </a:lnTo>
                    <a:lnTo>
                      <a:pt x="15818" y="239777"/>
                    </a:lnTo>
                    <a:lnTo>
                      <a:pt x="78739" y="228241"/>
                    </a:lnTo>
                    <a:lnTo>
                      <a:pt x="142206" y="215057"/>
                    </a:lnTo>
                    <a:lnTo>
                      <a:pt x="205674" y="201873"/>
                    </a:lnTo>
                    <a:lnTo>
                      <a:pt x="268046" y="188138"/>
                    </a:lnTo>
                    <a:lnTo>
                      <a:pt x="330967" y="173306"/>
                    </a:lnTo>
                    <a:lnTo>
                      <a:pt x="393341" y="157924"/>
                    </a:lnTo>
                    <a:lnTo>
                      <a:pt x="455712" y="140894"/>
                    </a:lnTo>
                    <a:lnTo>
                      <a:pt x="486900" y="132653"/>
                    </a:lnTo>
                    <a:lnTo>
                      <a:pt x="518086" y="123315"/>
                    </a:lnTo>
                    <a:lnTo>
                      <a:pt x="549272" y="113976"/>
                    </a:lnTo>
                    <a:lnTo>
                      <a:pt x="579912" y="104087"/>
                    </a:lnTo>
                    <a:lnTo>
                      <a:pt x="547631" y="106834"/>
                    </a:lnTo>
                    <a:lnTo>
                      <a:pt x="515350" y="110130"/>
                    </a:lnTo>
                    <a:lnTo>
                      <a:pt x="483069" y="112877"/>
                    </a:lnTo>
                    <a:lnTo>
                      <a:pt x="451336" y="116723"/>
                    </a:lnTo>
                    <a:lnTo>
                      <a:pt x="387322" y="124413"/>
                    </a:lnTo>
                    <a:lnTo>
                      <a:pt x="323308" y="134301"/>
                    </a:lnTo>
                    <a:lnTo>
                      <a:pt x="259292" y="143641"/>
                    </a:lnTo>
                    <a:lnTo>
                      <a:pt x="195825" y="154629"/>
                    </a:lnTo>
                    <a:lnTo>
                      <a:pt x="132904" y="165614"/>
                    </a:lnTo>
                    <a:lnTo>
                      <a:pt x="69438" y="177701"/>
                    </a:lnTo>
                    <a:lnTo>
                      <a:pt x="6519" y="190885"/>
                    </a:lnTo>
                    <a:lnTo>
                      <a:pt x="0" y="192194"/>
                    </a:lnTo>
                    <a:lnTo>
                      <a:pt x="0" y="131989"/>
                    </a:lnTo>
                    <a:lnTo>
                      <a:pt x="604654" y="4395"/>
                    </a:lnTo>
                    <a:lnTo>
                      <a:pt x="613973" y="2197"/>
                    </a:lnTo>
                    <a:lnTo>
                      <a:pt x="622743" y="1099"/>
                    </a:lnTo>
                    <a:lnTo>
                      <a:pt x="632611" y="551"/>
                    </a:lnTo>
                    <a:lnTo>
                      <a:pt x="64138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6135688" y="2362109"/>
                <a:ext cx="823912" cy="501607"/>
              </a:xfrm>
              <a:custGeom>
                <a:avLst/>
                <a:gdLst>
                  <a:gd name="connsiteX0" fmla="*/ 641380 w 823912"/>
                  <a:gd name="connsiteY0" fmla="*/ 0 h 501607"/>
                  <a:gd name="connsiteX1" fmla="*/ 650150 w 823912"/>
                  <a:gd name="connsiteY1" fmla="*/ 0 h 501607"/>
                  <a:gd name="connsiteX2" fmla="*/ 659469 w 823912"/>
                  <a:gd name="connsiteY2" fmla="*/ 1094 h 501607"/>
                  <a:gd name="connsiteX3" fmla="*/ 667691 w 823912"/>
                  <a:gd name="connsiteY3" fmla="*/ 1641 h 501607"/>
                  <a:gd name="connsiteX4" fmla="*/ 677010 w 823912"/>
                  <a:gd name="connsiteY4" fmla="*/ 3282 h 501607"/>
                  <a:gd name="connsiteX5" fmla="*/ 685232 w 823912"/>
                  <a:gd name="connsiteY5" fmla="*/ 4923 h 501607"/>
                  <a:gd name="connsiteX6" fmla="*/ 694002 w 823912"/>
                  <a:gd name="connsiteY6" fmla="*/ 8204 h 501607"/>
                  <a:gd name="connsiteX7" fmla="*/ 702224 w 823912"/>
                  <a:gd name="connsiteY7" fmla="*/ 10392 h 501607"/>
                  <a:gd name="connsiteX8" fmla="*/ 710446 w 823912"/>
                  <a:gd name="connsiteY8" fmla="*/ 13672 h 501607"/>
                  <a:gd name="connsiteX9" fmla="*/ 718668 w 823912"/>
                  <a:gd name="connsiteY9" fmla="*/ 16954 h 501607"/>
                  <a:gd name="connsiteX10" fmla="*/ 726343 w 823912"/>
                  <a:gd name="connsiteY10" fmla="*/ 20783 h 501607"/>
                  <a:gd name="connsiteX11" fmla="*/ 734016 w 823912"/>
                  <a:gd name="connsiteY11" fmla="*/ 24611 h 501607"/>
                  <a:gd name="connsiteX12" fmla="*/ 741143 w 823912"/>
                  <a:gd name="connsiteY12" fmla="*/ 29532 h 501607"/>
                  <a:gd name="connsiteX13" fmla="*/ 748269 w 823912"/>
                  <a:gd name="connsiteY13" fmla="*/ 34455 h 501607"/>
                  <a:gd name="connsiteX14" fmla="*/ 755394 w 823912"/>
                  <a:gd name="connsiteY14" fmla="*/ 39925 h 501607"/>
                  <a:gd name="connsiteX15" fmla="*/ 761972 w 823912"/>
                  <a:gd name="connsiteY15" fmla="*/ 45393 h 501607"/>
                  <a:gd name="connsiteX16" fmla="*/ 768550 w 823912"/>
                  <a:gd name="connsiteY16" fmla="*/ 51409 h 501607"/>
                  <a:gd name="connsiteX17" fmla="*/ 775127 w 823912"/>
                  <a:gd name="connsiteY17" fmla="*/ 57426 h 501607"/>
                  <a:gd name="connsiteX18" fmla="*/ 780608 w 823912"/>
                  <a:gd name="connsiteY18" fmla="*/ 63988 h 501607"/>
                  <a:gd name="connsiteX19" fmla="*/ 786090 w 823912"/>
                  <a:gd name="connsiteY19" fmla="*/ 71098 h 501607"/>
                  <a:gd name="connsiteX20" fmla="*/ 791024 w 823912"/>
                  <a:gd name="connsiteY20" fmla="*/ 77660 h 501607"/>
                  <a:gd name="connsiteX21" fmla="*/ 796505 w 823912"/>
                  <a:gd name="connsiteY21" fmla="*/ 85317 h 501607"/>
                  <a:gd name="connsiteX22" fmla="*/ 800890 w 823912"/>
                  <a:gd name="connsiteY22" fmla="*/ 92973 h 501607"/>
                  <a:gd name="connsiteX23" fmla="*/ 804727 w 823912"/>
                  <a:gd name="connsiteY23" fmla="*/ 100631 h 501607"/>
                  <a:gd name="connsiteX24" fmla="*/ 808564 w 823912"/>
                  <a:gd name="connsiteY24" fmla="*/ 109380 h 501607"/>
                  <a:gd name="connsiteX25" fmla="*/ 811853 w 823912"/>
                  <a:gd name="connsiteY25" fmla="*/ 117585 h 501607"/>
                  <a:gd name="connsiteX26" fmla="*/ 815143 w 823912"/>
                  <a:gd name="connsiteY26" fmla="*/ 125787 h 501607"/>
                  <a:gd name="connsiteX27" fmla="*/ 817883 w 823912"/>
                  <a:gd name="connsiteY27" fmla="*/ 135086 h 501607"/>
                  <a:gd name="connsiteX28" fmla="*/ 820075 w 823912"/>
                  <a:gd name="connsiteY28" fmla="*/ 143836 h 501607"/>
                  <a:gd name="connsiteX29" fmla="*/ 821719 w 823912"/>
                  <a:gd name="connsiteY29" fmla="*/ 153134 h 501607"/>
                  <a:gd name="connsiteX30" fmla="*/ 822816 w 823912"/>
                  <a:gd name="connsiteY30" fmla="*/ 162431 h 501607"/>
                  <a:gd name="connsiteX31" fmla="*/ 823365 w 823912"/>
                  <a:gd name="connsiteY31" fmla="*/ 171727 h 501607"/>
                  <a:gd name="connsiteX32" fmla="*/ 823912 w 823912"/>
                  <a:gd name="connsiteY32" fmla="*/ 180479 h 501607"/>
                  <a:gd name="connsiteX33" fmla="*/ 823365 w 823912"/>
                  <a:gd name="connsiteY33" fmla="*/ 189775 h 501607"/>
                  <a:gd name="connsiteX34" fmla="*/ 822816 w 823912"/>
                  <a:gd name="connsiteY34" fmla="*/ 198527 h 501607"/>
                  <a:gd name="connsiteX35" fmla="*/ 821719 w 823912"/>
                  <a:gd name="connsiteY35" fmla="*/ 206729 h 501607"/>
                  <a:gd name="connsiteX36" fmla="*/ 820624 w 823912"/>
                  <a:gd name="connsiteY36" fmla="*/ 216028 h 501607"/>
                  <a:gd name="connsiteX37" fmla="*/ 818431 w 823912"/>
                  <a:gd name="connsiteY37" fmla="*/ 224230 h 501607"/>
                  <a:gd name="connsiteX38" fmla="*/ 816237 w 823912"/>
                  <a:gd name="connsiteY38" fmla="*/ 232982 h 501607"/>
                  <a:gd name="connsiteX39" fmla="*/ 812949 w 823912"/>
                  <a:gd name="connsiteY39" fmla="*/ 241185 h 501607"/>
                  <a:gd name="connsiteX40" fmla="*/ 810209 w 823912"/>
                  <a:gd name="connsiteY40" fmla="*/ 249934 h 501607"/>
                  <a:gd name="connsiteX41" fmla="*/ 806920 w 823912"/>
                  <a:gd name="connsiteY41" fmla="*/ 257592 h 501607"/>
                  <a:gd name="connsiteX42" fmla="*/ 803083 w 823912"/>
                  <a:gd name="connsiteY42" fmla="*/ 265247 h 501607"/>
                  <a:gd name="connsiteX43" fmla="*/ 798698 w 823912"/>
                  <a:gd name="connsiteY43" fmla="*/ 272905 h 501607"/>
                  <a:gd name="connsiteX44" fmla="*/ 794312 w 823912"/>
                  <a:gd name="connsiteY44" fmla="*/ 280015 h 501607"/>
                  <a:gd name="connsiteX45" fmla="*/ 788830 w 823912"/>
                  <a:gd name="connsiteY45" fmla="*/ 287124 h 501607"/>
                  <a:gd name="connsiteX46" fmla="*/ 783898 w 823912"/>
                  <a:gd name="connsiteY46" fmla="*/ 294235 h 501607"/>
                  <a:gd name="connsiteX47" fmla="*/ 778417 w 823912"/>
                  <a:gd name="connsiteY47" fmla="*/ 300797 h 501607"/>
                  <a:gd name="connsiteX48" fmla="*/ 772386 w 823912"/>
                  <a:gd name="connsiteY48" fmla="*/ 307360 h 501607"/>
                  <a:gd name="connsiteX49" fmla="*/ 766357 w 823912"/>
                  <a:gd name="connsiteY49" fmla="*/ 313922 h 501607"/>
                  <a:gd name="connsiteX50" fmla="*/ 759779 w 823912"/>
                  <a:gd name="connsiteY50" fmla="*/ 319392 h 501607"/>
                  <a:gd name="connsiteX51" fmla="*/ 753203 w 823912"/>
                  <a:gd name="connsiteY51" fmla="*/ 324861 h 501607"/>
                  <a:gd name="connsiteX52" fmla="*/ 745528 w 823912"/>
                  <a:gd name="connsiteY52" fmla="*/ 330329 h 501607"/>
                  <a:gd name="connsiteX53" fmla="*/ 738402 w 823912"/>
                  <a:gd name="connsiteY53" fmla="*/ 335252 h 501607"/>
                  <a:gd name="connsiteX54" fmla="*/ 730180 w 823912"/>
                  <a:gd name="connsiteY54" fmla="*/ 339627 h 501607"/>
                  <a:gd name="connsiteX55" fmla="*/ 722505 w 823912"/>
                  <a:gd name="connsiteY55" fmla="*/ 343456 h 501607"/>
                  <a:gd name="connsiteX56" fmla="*/ 714832 w 823912"/>
                  <a:gd name="connsiteY56" fmla="*/ 347283 h 501607"/>
                  <a:gd name="connsiteX57" fmla="*/ 706061 w 823912"/>
                  <a:gd name="connsiteY57" fmla="*/ 351112 h 501607"/>
                  <a:gd name="connsiteX58" fmla="*/ 697839 w 823912"/>
                  <a:gd name="connsiteY58" fmla="*/ 353847 h 501607"/>
                  <a:gd name="connsiteX59" fmla="*/ 688520 w 823912"/>
                  <a:gd name="connsiteY59" fmla="*/ 356582 h 501607"/>
                  <a:gd name="connsiteX60" fmla="*/ 679750 w 823912"/>
                  <a:gd name="connsiteY60" fmla="*/ 358769 h 501607"/>
                  <a:gd name="connsiteX61" fmla="*/ 0 w 823912"/>
                  <a:gd name="connsiteY61" fmla="*/ 501607 h 501607"/>
                  <a:gd name="connsiteX62" fmla="*/ 0 w 823912"/>
                  <a:gd name="connsiteY62" fmla="*/ 239776 h 501607"/>
                  <a:gd name="connsiteX63" fmla="*/ 15818 w 823912"/>
                  <a:gd name="connsiteY63" fmla="*/ 237038 h 501607"/>
                  <a:gd name="connsiteX64" fmla="*/ 78739 w 823912"/>
                  <a:gd name="connsiteY64" fmla="*/ 224953 h 501607"/>
                  <a:gd name="connsiteX65" fmla="*/ 142206 w 823912"/>
                  <a:gd name="connsiteY65" fmla="*/ 212318 h 501607"/>
                  <a:gd name="connsiteX66" fmla="*/ 205674 w 823912"/>
                  <a:gd name="connsiteY66" fmla="*/ 198584 h 501607"/>
                  <a:gd name="connsiteX67" fmla="*/ 268046 w 823912"/>
                  <a:gd name="connsiteY67" fmla="*/ 184851 h 501607"/>
                  <a:gd name="connsiteX68" fmla="*/ 330967 w 823912"/>
                  <a:gd name="connsiteY68" fmla="*/ 170017 h 501607"/>
                  <a:gd name="connsiteX69" fmla="*/ 393341 w 823912"/>
                  <a:gd name="connsiteY69" fmla="*/ 154637 h 501607"/>
                  <a:gd name="connsiteX70" fmla="*/ 455712 w 823912"/>
                  <a:gd name="connsiteY70" fmla="*/ 138155 h 501607"/>
                  <a:gd name="connsiteX71" fmla="*/ 486900 w 823912"/>
                  <a:gd name="connsiteY71" fmla="*/ 129915 h 501607"/>
                  <a:gd name="connsiteX72" fmla="*/ 518086 w 823912"/>
                  <a:gd name="connsiteY72" fmla="*/ 120577 h 501607"/>
                  <a:gd name="connsiteX73" fmla="*/ 549272 w 823912"/>
                  <a:gd name="connsiteY73" fmla="*/ 111237 h 501607"/>
                  <a:gd name="connsiteX74" fmla="*/ 579912 w 823912"/>
                  <a:gd name="connsiteY74" fmla="*/ 101348 h 501607"/>
                  <a:gd name="connsiteX75" fmla="*/ 547631 w 823912"/>
                  <a:gd name="connsiteY75" fmla="*/ 103547 h 501607"/>
                  <a:gd name="connsiteX76" fmla="*/ 515350 w 823912"/>
                  <a:gd name="connsiteY76" fmla="*/ 106294 h 501607"/>
                  <a:gd name="connsiteX77" fmla="*/ 483069 w 823912"/>
                  <a:gd name="connsiteY77" fmla="*/ 110138 h 501607"/>
                  <a:gd name="connsiteX78" fmla="*/ 451336 w 823912"/>
                  <a:gd name="connsiteY78" fmla="*/ 113435 h 501607"/>
                  <a:gd name="connsiteX79" fmla="*/ 387322 w 823912"/>
                  <a:gd name="connsiteY79" fmla="*/ 121674 h 501607"/>
                  <a:gd name="connsiteX80" fmla="*/ 323308 w 823912"/>
                  <a:gd name="connsiteY80" fmla="*/ 131014 h 501607"/>
                  <a:gd name="connsiteX81" fmla="*/ 259292 w 823912"/>
                  <a:gd name="connsiteY81" fmla="*/ 140902 h 501607"/>
                  <a:gd name="connsiteX82" fmla="*/ 195825 w 823912"/>
                  <a:gd name="connsiteY82" fmla="*/ 151890 h 501607"/>
                  <a:gd name="connsiteX83" fmla="*/ 132904 w 823912"/>
                  <a:gd name="connsiteY83" fmla="*/ 162876 h 501607"/>
                  <a:gd name="connsiteX84" fmla="*/ 69438 w 823912"/>
                  <a:gd name="connsiteY84" fmla="*/ 174962 h 501607"/>
                  <a:gd name="connsiteX85" fmla="*/ 6519 w 823912"/>
                  <a:gd name="connsiteY85" fmla="*/ 187047 h 501607"/>
                  <a:gd name="connsiteX86" fmla="*/ 0 w 823912"/>
                  <a:gd name="connsiteY86" fmla="*/ 188470 h 501607"/>
                  <a:gd name="connsiteX87" fmla="*/ 0 w 823912"/>
                  <a:gd name="connsiteY87" fmla="*/ 131130 h 501607"/>
                  <a:gd name="connsiteX88" fmla="*/ 604654 w 823912"/>
                  <a:gd name="connsiteY88" fmla="*/ 3829 h 501607"/>
                  <a:gd name="connsiteX89" fmla="*/ 613973 w 823912"/>
                  <a:gd name="connsiteY89" fmla="*/ 2188 h 501607"/>
                  <a:gd name="connsiteX90" fmla="*/ 622743 w 823912"/>
                  <a:gd name="connsiteY90" fmla="*/ 1094 h 501607"/>
                  <a:gd name="connsiteX91" fmla="*/ 632611 w 823912"/>
                  <a:gd name="connsiteY91" fmla="*/ 547 h 501607"/>
                  <a:gd name="connsiteX92" fmla="*/ 641380 w 823912"/>
                  <a:gd name="connsiteY92" fmla="*/ 0 h 50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1607">
                    <a:moveTo>
                      <a:pt x="641380" y="0"/>
                    </a:moveTo>
                    <a:lnTo>
                      <a:pt x="650150" y="0"/>
                    </a:lnTo>
                    <a:lnTo>
                      <a:pt x="659469" y="1094"/>
                    </a:lnTo>
                    <a:lnTo>
                      <a:pt x="667691" y="1641"/>
                    </a:lnTo>
                    <a:lnTo>
                      <a:pt x="677010" y="3282"/>
                    </a:lnTo>
                    <a:lnTo>
                      <a:pt x="685232" y="4923"/>
                    </a:lnTo>
                    <a:lnTo>
                      <a:pt x="694002" y="8204"/>
                    </a:lnTo>
                    <a:lnTo>
                      <a:pt x="702224" y="10392"/>
                    </a:lnTo>
                    <a:lnTo>
                      <a:pt x="710446" y="13672"/>
                    </a:lnTo>
                    <a:lnTo>
                      <a:pt x="718668" y="16954"/>
                    </a:lnTo>
                    <a:lnTo>
                      <a:pt x="726343" y="20783"/>
                    </a:lnTo>
                    <a:lnTo>
                      <a:pt x="734016" y="24611"/>
                    </a:lnTo>
                    <a:lnTo>
                      <a:pt x="741143" y="29532"/>
                    </a:lnTo>
                    <a:lnTo>
                      <a:pt x="748269" y="34455"/>
                    </a:lnTo>
                    <a:lnTo>
                      <a:pt x="755394" y="39925"/>
                    </a:lnTo>
                    <a:lnTo>
                      <a:pt x="761972" y="45393"/>
                    </a:lnTo>
                    <a:lnTo>
                      <a:pt x="768550" y="51409"/>
                    </a:lnTo>
                    <a:lnTo>
                      <a:pt x="775127" y="57426"/>
                    </a:lnTo>
                    <a:lnTo>
                      <a:pt x="780608" y="63988"/>
                    </a:lnTo>
                    <a:lnTo>
                      <a:pt x="786090" y="71098"/>
                    </a:lnTo>
                    <a:lnTo>
                      <a:pt x="791024" y="77660"/>
                    </a:lnTo>
                    <a:lnTo>
                      <a:pt x="796505" y="85317"/>
                    </a:lnTo>
                    <a:lnTo>
                      <a:pt x="800890" y="92973"/>
                    </a:lnTo>
                    <a:lnTo>
                      <a:pt x="804727" y="100631"/>
                    </a:lnTo>
                    <a:lnTo>
                      <a:pt x="808564" y="109380"/>
                    </a:lnTo>
                    <a:lnTo>
                      <a:pt x="811853" y="117585"/>
                    </a:lnTo>
                    <a:lnTo>
                      <a:pt x="815143" y="125787"/>
                    </a:lnTo>
                    <a:lnTo>
                      <a:pt x="817883" y="135086"/>
                    </a:lnTo>
                    <a:lnTo>
                      <a:pt x="820075" y="143836"/>
                    </a:lnTo>
                    <a:lnTo>
                      <a:pt x="821719" y="153134"/>
                    </a:lnTo>
                    <a:lnTo>
                      <a:pt x="822816" y="162431"/>
                    </a:lnTo>
                    <a:lnTo>
                      <a:pt x="823365" y="171727"/>
                    </a:lnTo>
                    <a:lnTo>
                      <a:pt x="823912" y="180479"/>
                    </a:lnTo>
                    <a:lnTo>
                      <a:pt x="823365" y="189775"/>
                    </a:lnTo>
                    <a:lnTo>
                      <a:pt x="822816" y="198527"/>
                    </a:lnTo>
                    <a:lnTo>
                      <a:pt x="821719" y="206729"/>
                    </a:lnTo>
                    <a:lnTo>
                      <a:pt x="820624" y="216028"/>
                    </a:lnTo>
                    <a:lnTo>
                      <a:pt x="818431" y="224230"/>
                    </a:lnTo>
                    <a:lnTo>
                      <a:pt x="816237" y="232982"/>
                    </a:lnTo>
                    <a:lnTo>
                      <a:pt x="812949" y="241185"/>
                    </a:lnTo>
                    <a:lnTo>
                      <a:pt x="810209" y="249934"/>
                    </a:lnTo>
                    <a:lnTo>
                      <a:pt x="806920" y="257592"/>
                    </a:lnTo>
                    <a:lnTo>
                      <a:pt x="803083" y="265247"/>
                    </a:lnTo>
                    <a:lnTo>
                      <a:pt x="798698" y="272905"/>
                    </a:lnTo>
                    <a:lnTo>
                      <a:pt x="794312" y="280015"/>
                    </a:lnTo>
                    <a:lnTo>
                      <a:pt x="788830" y="287124"/>
                    </a:lnTo>
                    <a:lnTo>
                      <a:pt x="783898" y="294235"/>
                    </a:lnTo>
                    <a:lnTo>
                      <a:pt x="778417" y="300797"/>
                    </a:lnTo>
                    <a:lnTo>
                      <a:pt x="772386" y="307360"/>
                    </a:lnTo>
                    <a:lnTo>
                      <a:pt x="766357" y="313922"/>
                    </a:lnTo>
                    <a:lnTo>
                      <a:pt x="759779" y="319392"/>
                    </a:lnTo>
                    <a:lnTo>
                      <a:pt x="753203" y="324861"/>
                    </a:lnTo>
                    <a:lnTo>
                      <a:pt x="745528" y="330329"/>
                    </a:lnTo>
                    <a:lnTo>
                      <a:pt x="738402" y="335252"/>
                    </a:lnTo>
                    <a:lnTo>
                      <a:pt x="730180" y="339627"/>
                    </a:lnTo>
                    <a:lnTo>
                      <a:pt x="722505" y="343456"/>
                    </a:lnTo>
                    <a:lnTo>
                      <a:pt x="714832" y="347283"/>
                    </a:lnTo>
                    <a:lnTo>
                      <a:pt x="706061" y="351112"/>
                    </a:lnTo>
                    <a:lnTo>
                      <a:pt x="697839" y="353847"/>
                    </a:lnTo>
                    <a:lnTo>
                      <a:pt x="688520" y="356582"/>
                    </a:lnTo>
                    <a:lnTo>
                      <a:pt x="679750" y="358769"/>
                    </a:lnTo>
                    <a:lnTo>
                      <a:pt x="0" y="501607"/>
                    </a:lnTo>
                    <a:lnTo>
                      <a:pt x="0" y="239776"/>
                    </a:lnTo>
                    <a:lnTo>
                      <a:pt x="15818" y="237038"/>
                    </a:lnTo>
                    <a:lnTo>
                      <a:pt x="78739" y="224953"/>
                    </a:lnTo>
                    <a:lnTo>
                      <a:pt x="142206" y="212318"/>
                    </a:lnTo>
                    <a:lnTo>
                      <a:pt x="205674" y="198584"/>
                    </a:lnTo>
                    <a:lnTo>
                      <a:pt x="268046" y="184851"/>
                    </a:lnTo>
                    <a:lnTo>
                      <a:pt x="330967" y="170017"/>
                    </a:lnTo>
                    <a:lnTo>
                      <a:pt x="393341" y="154637"/>
                    </a:lnTo>
                    <a:lnTo>
                      <a:pt x="455712" y="138155"/>
                    </a:lnTo>
                    <a:lnTo>
                      <a:pt x="486900" y="129915"/>
                    </a:lnTo>
                    <a:lnTo>
                      <a:pt x="518086" y="120577"/>
                    </a:lnTo>
                    <a:lnTo>
                      <a:pt x="549272" y="111237"/>
                    </a:lnTo>
                    <a:lnTo>
                      <a:pt x="579912" y="101348"/>
                    </a:lnTo>
                    <a:lnTo>
                      <a:pt x="547631" y="103547"/>
                    </a:lnTo>
                    <a:lnTo>
                      <a:pt x="515350" y="106294"/>
                    </a:lnTo>
                    <a:lnTo>
                      <a:pt x="483069" y="110138"/>
                    </a:lnTo>
                    <a:lnTo>
                      <a:pt x="451336" y="113435"/>
                    </a:lnTo>
                    <a:lnTo>
                      <a:pt x="387322" y="121674"/>
                    </a:lnTo>
                    <a:lnTo>
                      <a:pt x="323308" y="131014"/>
                    </a:lnTo>
                    <a:lnTo>
                      <a:pt x="259292" y="140902"/>
                    </a:lnTo>
                    <a:lnTo>
                      <a:pt x="195825" y="151890"/>
                    </a:lnTo>
                    <a:lnTo>
                      <a:pt x="132904" y="162876"/>
                    </a:lnTo>
                    <a:lnTo>
                      <a:pt x="69438" y="174962"/>
                    </a:lnTo>
                    <a:lnTo>
                      <a:pt x="6519" y="187047"/>
                    </a:lnTo>
                    <a:lnTo>
                      <a:pt x="0" y="188470"/>
                    </a:lnTo>
                    <a:lnTo>
                      <a:pt x="0" y="131130"/>
                    </a:lnTo>
                    <a:lnTo>
                      <a:pt x="604654" y="3829"/>
                    </a:lnTo>
                    <a:lnTo>
                      <a:pt x="613973" y="2188"/>
                    </a:lnTo>
                    <a:lnTo>
                      <a:pt x="622743" y="1094"/>
                    </a:lnTo>
                    <a:lnTo>
                      <a:pt x="632611" y="547"/>
                    </a:lnTo>
                    <a:lnTo>
                      <a:pt x="64138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6135688" y="2885282"/>
                <a:ext cx="823912" cy="503724"/>
              </a:xfrm>
              <a:custGeom>
                <a:avLst/>
                <a:gdLst>
                  <a:gd name="connsiteX0" fmla="*/ 641380 w 823912"/>
                  <a:gd name="connsiteY0" fmla="*/ 0 h 503724"/>
                  <a:gd name="connsiteX1" fmla="*/ 650150 w 823912"/>
                  <a:gd name="connsiteY1" fmla="*/ 0 h 503724"/>
                  <a:gd name="connsiteX2" fmla="*/ 659469 w 823912"/>
                  <a:gd name="connsiteY2" fmla="*/ 1099 h 503724"/>
                  <a:gd name="connsiteX3" fmla="*/ 667691 w 823912"/>
                  <a:gd name="connsiteY3" fmla="*/ 1648 h 503724"/>
                  <a:gd name="connsiteX4" fmla="*/ 677010 w 823912"/>
                  <a:gd name="connsiteY4" fmla="*/ 3296 h 503724"/>
                  <a:gd name="connsiteX5" fmla="*/ 685232 w 823912"/>
                  <a:gd name="connsiteY5" fmla="*/ 4943 h 503724"/>
                  <a:gd name="connsiteX6" fmla="*/ 694002 w 823912"/>
                  <a:gd name="connsiteY6" fmla="*/ 8239 h 503724"/>
                  <a:gd name="connsiteX7" fmla="*/ 702224 w 823912"/>
                  <a:gd name="connsiteY7" fmla="*/ 10435 h 503724"/>
                  <a:gd name="connsiteX8" fmla="*/ 710446 w 823912"/>
                  <a:gd name="connsiteY8" fmla="*/ 13731 h 503724"/>
                  <a:gd name="connsiteX9" fmla="*/ 718668 w 823912"/>
                  <a:gd name="connsiteY9" fmla="*/ 17027 h 503724"/>
                  <a:gd name="connsiteX10" fmla="*/ 726343 w 823912"/>
                  <a:gd name="connsiteY10" fmla="*/ 20871 h 503724"/>
                  <a:gd name="connsiteX11" fmla="*/ 734016 w 823912"/>
                  <a:gd name="connsiteY11" fmla="*/ 24715 h 503724"/>
                  <a:gd name="connsiteX12" fmla="*/ 741143 w 823912"/>
                  <a:gd name="connsiteY12" fmla="*/ 30207 h 503724"/>
                  <a:gd name="connsiteX13" fmla="*/ 748269 w 823912"/>
                  <a:gd name="connsiteY13" fmla="*/ 34600 h 503724"/>
                  <a:gd name="connsiteX14" fmla="*/ 755394 w 823912"/>
                  <a:gd name="connsiteY14" fmla="*/ 40092 h 503724"/>
                  <a:gd name="connsiteX15" fmla="*/ 761972 w 823912"/>
                  <a:gd name="connsiteY15" fmla="*/ 45584 h 503724"/>
                  <a:gd name="connsiteX16" fmla="*/ 768550 w 823912"/>
                  <a:gd name="connsiteY16" fmla="*/ 51627 h 503724"/>
                  <a:gd name="connsiteX17" fmla="*/ 775127 w 823912"/>
                  <a:gd name="connsiteY17" fmla="*/ 57667 h 503724"/>
                  <a:gd name="connsiteX18" fmla="*/ 780608 w 823912"/>
                  <a:gd name="connsiteY18" fmla="*/ 64259 h 503724"/>
                  <a:gd name="connsiteX19" fmla="*/ 786090 w 823912"/>
                  <a:gd name="connsiteY19" fmla="*/ 71398 h 503724"/>
                  <a:gd name="connsiteX20" fmla="*/ 791024 w 823912"/>
                  <a:gd name="connsiteY20" fmla="*/ 78537 h 503724"/>
                  <a:gd name="connsiteX21" fmla="*/ 796505 w 823912"/>
                  <a:gd name="connsiteY21" fmla="*/ 85676 h 503724"/>
                  <a:gd name="connsiteX22" fmla="*/ 800890 w 823912"/>
                  <a:gd name="connsiteY22" fmla="*/ 93367 h 503724"/>
                  <a:gd name="connsiteX23" fmla="*/ 804727 w 823912"/>
                  <a:gd name="connsiteY23" fmla="*/ 101055 h 503724"/>
                  <a:gd name="connsiteX24" fmla="*/ 808564 w 823912"/>
                  <a:gd name="connsiteY24" fmla="*/ 109843 h 503724"/>
                  <a:gd name="connsiteX25" fmla="*/ 811853 w 823912"/>
                  <a:gd name="connsiteY25" fmla="*/ 118080 h 503724"/>
                  <a:gd name="connsiteX26" fmla="*/ 815143 w 823912"/>
                  <a:gd name="connsiteY26" fmla="*/ 126319 h 503724"/>
                  <a:gd name="connsiteX27" fmla="*/ 817883 w 823912"/>
                  <a:gd name="connsiteY27" fmla="*/ 135655 h 503724"/>
                  <a:gd name="connsiteX28" fmla="*/ 820075 w 823912"/>
                  <a:gd name="connsiteY28" fmla="*/ 144443 h 503724"/>
                  <a:gd name="connsiteX29" fmla="*/ 821719 w 823912"/>
                  <a:gd name="connsiteY29" fmla="*/ 153779 h 503724"/>
                  <a:gd name="connsiteX30" fmla="*/ 822816 w 823912"/>
                  <a:gd name="connsiteY30" fmla="*/ 163116 h 503724"/>
                  <a:gd name="connsiteX31" fmla="*/ 823365 w 823912"/>
                  <a:gd name="connsiteY31" fmla="*/ 172452 h 503724"/>
                  <a:gd name="connsiteX32" fmla="*/ 823912 w 823912"/>
                  <a:gd name="connsiteY32" fmla="*/ 181240 h 503724"/>
                  <a:gd name="connsiteX33" fmla="*/ 823365 w 823912"/>
                  <a:gd name="connsiteY33" fmla="*/ 190027 h 503724"/>
                  <a:gd name="connsiteX34" fmla="*/ 822816 w 823912"/>
                  <a:gd name="connsiteY34" fmla="*/ 199364 h 503724"/>
                  <a:gd name="connsiteX35" fmla="*/ 821719 w 823912"/>
                  <a:gd name="connsiteY35" fmla="*/ 207603 h 503724"/>
                  <a:gd name="connsiteX36" fmla="*/ 820624 w 823912"/>
                  <a:gd name="connsiteY36" fmla="*/ 216939 h 503724"/>
                  <a:gd name="connsiteX37" fmla="*/ 818431 w 823912"/>
                  <a:gd name="connsiteY37" fmla="*/ 225176 h 503724"/>
                  <a:gd name="connsiteX38" fmla="*/ 816237 w 823912"/>
                  <a:gd name="connsiteY38" fmla="*/ 233964 h 503724"/>
                  <a:gd name="connsiteX39" fmla="*/ 812949 w 823912"/>
                  <a:gd name="connsiteY39" fmla="*/ 242203 h 503724"/>
                  <a:gd name="connsiteX40" fmla="*/ 810209 w 823912"/>
                  <a:gd name="connsiteY40" fmla="*/ 250440 h 503724"/>
                  <a:gd name="connsiteX41" fmla="*/ 806920 w 823912"/>
                  <a:gd name="connsiteY41" fmla="*/ 258679 h 503724"/>
                  <a:gd name="connsiteX42" fmla="*/ 803083 w 823912"/>
                  <a:gd name="connsiteY42" fmla="*/ 266367 h 503724"/>
                  <a:gd name="connsiteX43" fmla="*/ 798698 w 823912"/>
                  <a:gd name="connsiteY43" fmla="*/ 274056 h 503724"/>
                  <a:gd name="connsiteX44" fmla="*/ 794312 w 823912"/>
                  <a:gd name="connsiteY44" fmla="*/ 281196 h 503724"/>
                  <a:gd name="connsiteX45" fmla="*/ 788830 w 823912"/>
                  <a:gd name="connsiteY45" fmla="*/ 288336 h 503724"/>
                  <a:gd name="connsiteX46" fmla="*/ 783898 w 823912"/>
                  <a:gd name="connsiteY46" fmla="*/ 295475 h 503724"/>
                  <a:gd name="connsiteX47" fmla="*/ 778417 w 823912"/>
                  <a:gd name="connsiteY47" fmla="*/ 302067 h 503724"/>
                  <a:gd name="connsiteX48" fmla="*/ 772386 w 823912"/>
                  <a:gd name="connsiteY48" fmla="*/ 308656 h 503724"/>
                  <a:gd name="connsiteX49" fmla="*/ 766357 w 823912"/>
                  <a:gd name="connsiteY49" fmla="*/ 315247 h 503724"/>
                  <a:gd name="connsiteX50" fmla="*/ 759779 w 823912"/>
                  <a:gd name="connsiteY50" fmla="*/ 320739 h 503724"/>
                  <a:gd name="connsiteX51" fmla="*/ 753203 w 823912"/>
                  <a:gd name="connsiteY51" fmla="*/ 326231 h 503724"/>
                  <a:gd name="connsiteX52" fmla="*/ 745528 w 823912"/>
                  <a:gd name="connsiteY52" fmla="*/ 331175 h 503724"/>
                  <a:gd name="connsiteX53" fmla="*/ 738402 w 823912"/>
                  <a:gd name="connsiteY53" fmla="*/ 336667 h 503724"/>
                  <a:gd name="connsiteX54" fmla="*/ 730180 w 823912"/>
                  <a:gd name="connsiteY54" fmla="*/ 341060 h 503724"/>
                  <a:gd name="connsiteX55" fmla="*/ 722505 w 823912"/>
                  <a:gd name="connsiteY55" fmla="*/ 344904 h 503724"/>
                  <a:gd name="connsiteX56" fmla="*/ 714832 w 823912"/>
                  <a:gd name="connsiteY56" fmla="*/ 348748 h 503724"/>
                  <a:gd name="connsiteX57" fmla="*/ 706061 w 823912"/>
                  <a:gd name="connsiteY57" fmla="*/ 352044 h 503724"/>
                  <a:gd name="connsiteX58" fmla="*/ 697839 w 823912"/>
                  <a:gd name="connsiteY58" fmla="*/ 355339 h 503724"/>
                  <a:gd name="connsiteX59" fmla="*/ 688520 w 823912"/>
                  <a:gd name="connsiteY59" fmla="*/ 358085 h 503724"/>
                  <a:gd name="connsiteX60" fmla="*/ 679750 w 823912"/>
                  <a:gd name="connsiteY60" fmla="*/ 360283 h 503724"/>
                  <a:gd name="connsiteX61" fmla="*/ 0 w 823912"/>
                  <a:gd name="connsiteY61" fmla="*/ 503724 h 503724"/>
                  <a:gd name="connsiteX62" fmla="*/ 0 w 823912"/>
                  <a:gd name="connsiteY62" fmla="*/ 237853 h 503724"/>
                  <a:gd name="connsiteX63" fmla="*/ 15818 w 823912"/>
                  <a:gd name="connsiteY63" fmla="*/ 235153 h 503724"/>
                  <a:gd name="connsiteX64" fmla="*/ 78739 w 823912"/>
                  <a:gd name="connsiteY64" fmla="*/ 223235 h 503724"/>
                  <a:gd name="connsiteX65" fmla="*/ 142206 w 823912"/>
                  <a:gd name="connsiteY65" fmla="*/ 210234 h 503724"/>
                  <a:gd name="connsiteX66" fmla="*/ 205674 w 823912"/>
                  <a:gd name="connsiteY66" fmla="*/ 197774 h 503724"/>
                  <a:gd name="connsiteX67" fmla="*/ 268046 w 823912"/>
                  <a:gd name="connsiteY67" fmla="*/ 183690 h 503724"/>
                  <a:gd name="connsiteX68" fmla="*/ 330967 w 823912"/>
                  <a:gd name="connsiteY68" fmla="*/ 169063 h 503724"/>
                  <a:gd name="connsiteX69" fmla="*/ 393341 w 823912"/>
                  <a:gd name="connsiteY69" fmla="*/ 154437 h 503724"/>
                  <a:gd name="connsiteX70" fmla="*/ 455712 w 823912"/>
                  <a:gd name="connsiteY70" fmla="*/ 138185 h 503724"/>
                  <a:gd name="connsiteX71" fmla="*/ 486900 w 823912"/>
                  <a:gd name="connsiteY71" fmla="*/ 128975 h 503724"/>
                  <a:gd name="connsiteX72" fmla="*/ 518086 w 823912"/>
                  <a:gd name="connsiteY72" fmla="*/ 120308 h 503724"/>
                  <a:gd name="connsiteX73" fmla="*/ 549272 w 823912"/>
                  <a:gd name="connsiteY73" fmla="*/ 111641 h 503724"/>
                  <a:gd name="connsiteX74" fmla="*/ 579912 w 823912"/>
                  <a:gd name="connsiteY74" fmla="*/ 101347 h 503724"/>
                  <a:gd name="connsiteX75" fmla="*/ 547631 w 823912"/>
                  <a:gd name="connsiteY75" fmla="*/ 104056 h 503724"/>
                  <a:gd name="connsiteX76" fmla="*/ 515350 w 823912"/>
                  <a:gd name="connsiteY76" fmla="*/ 106765 h 503724"/>
                  <a:gd name="connsiteX77" fmla="*/ 483069 w 823912"/>
                  <a:gd name="connsiteY77" fmla="*/ 110015 h 503724"/>
                  <a:gd name="connsiteX78" fmla="*/ 451336 w 823912"/>
                  <a:gd name="connsiteY78" fmla="*/ 113806 h 503724"/>
                  <a:gd name="connsiteX79" fmla="*/ 387322 w 823912"/>
                  <a:gd name="connsiteY79" fmla="*/ 121391 h 503724"/>
                  <a:gd name="connsiteX80" fmla="*/ 323308 w 823912"/>
                  <a:gd name="connsiteY80" fmla="*/ 130600 h 503724"/>
                  <a:gd name="connsiteX81" fmla="*/ 259292 w 823912"/>
                  <a:gd name="connsiteY81" fmla="*/ 140352 h 503724"/>
                  <a:gd name="connsiteX82" fmla="*/ 195825 w 823912"/>
                  <a:gd name="connsiteY82" fmla="*/ 150644 h 503724"/>
                  <a:gd name="connsiteX83" fmla="*/ 132904 w 823912"/>
                  <a:gd name="connsiteY83" fmla="*/ 162020 h 503724"/>
                  <a:gd name="connsiteX84" fmla="*/ 69438 w 823912"/>
                  <a:gd name="connsiteY84" fmla="*/ 173938 h 503724"/>
                  <a:gd name="connsiteX85" fmla="*/ 6519 w 823912"/>
                  <a:gd name="connsiteY85" fmla="*/ 186399 h 503724"/>
                  <a:gd name="connsiteX86" fmla="*/ 0 w 823912"/>
                  <a:gd name="connsiteY86" fmla="*/ 187746 h 503724"/>
                  <a:gd name="connsiteX87" fmla="*/ 0 w 823912"/>
                  <a:gd name="connsiteY87" fmla="*/ 131439 h 503724"/>
                  <a:gd name="connsiteX88" fmla="*/ 604654 w 823912"/>
                  <a:gd name="connsiteY88" fmla="*/ 3844 h 503724"/>
                  <a:gd name="connsiteX89" fmla="*/ 613973 w 823912"/>
                  <a:gd name="connsiteY89" fmla="*/ 2196 h 503724"/>
                  <a:gd name="connsiteX90" fmla="*/ 622743 w 823912"/>
                  <a:gd name="connsiteY90" fmla="*/ 1099 h 503724"/>
                  <a:gd name="connsiteX91" fmla="*/ 632611 w 823912"/>
                  <a:gd name="connsiteY91" fmla="*/ 550 h 503724"/>
                  <a:gd name="connsiteX92" fmla="*/ 641380 w 823912"/>
                  <a:gd name="connsiteY92" fmla="*/ 0 h 50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823912" h="503724">
                    <a:moveTo>
                      <a:pt x="641380" y="0"/>
                    </a:moveTo>
                    <a:lnTo>
                      <a:pt x="650150" y="0"/>
                    </a:lnTo>
                    <a:lnTo>
                      <a:pt x="659469" y="1099"/>
                    </a:lnTo>
                    <a:lnTo>
                      <a:pt x="667691" y="1648"/>
                    </a:lnTo>
                    <a:lnTo>
                      <a:pt x="677010" y="3296"/>
                    </a:lnTo>
                    <a:lnTo>
                      <a:pt x="685232" y="4943"/>
                    </a:lnTo>
                    <a:lnTo>
                      <a:pt x="694002" y="8239"/>
                    </a:lnTo>
                    <a:lnTo>
                      <a:pt x="702224" y="10435"/>
                    </a:lnTo>
                    <a:lnTo>
                      <a:pt x="710446" y="13731"/>
                    </a:lnTo>
                    <a:lnTo>
                      <a:pt x="718668" y="17027"/>
                    </a:lnTo>
                    <a:lnTo>
                      <a:pt x="726343" y="20871"/>
                    </a:lnTo>
                    <a:lnTo>
                      <a:pt x="734016" y="24715"/>
                    </a:lnTo>
                    <a:lnTo>
                      <a:pt x="741143" y="30207"/>
                    </a:lnTo>
                    <a:lnTo>
                      <a:pt x="748269" y="34600"/>
                    </a:lnTo>
                    <a:lnTo>
                      <a:pt x="755394" y="40092"/>
                    </a:lnTo>
                    <a:lnTo>
                      <a:pt x="761972" y="45584"/>
                    </a:lnTo>
                    <a:lnTo>
                      <a:pt x="768550" y="51627"/>
                    </a:lnTo>
                    <a:lnTo>
                      <a:pt x="775127" y="57667"/>
                    </a:lnTo>
                    <a:lnTo>
                      <a:pt x="780608" y="64259"/>
                    </a:lnTo>
                    <a:lnTo>
                      <a:pt x="786090" y="71398"/>
                    </a:lnTo>
                    <a:lnTo>
                      <a:pt x="791024" y="78537"/>
                    </a:lnTo>
                    <a:lnTo>
                      <a:pt x="796505" y="85676"/>
                    </a:lnTo>
                    <a:lnTo>
                      <a:pt x="800890" y="93367"/>
                    </a:lnTo>
                    <a:lnTo>
                      <a:pt x="804727" y="101055"/>
                    </a:lnTo>
                    <a:lnTo>
                      <a:pt x="808564" y="109843"/>
                    </a:lnTo>
                    <a:lnTo>
                      <a:pt x="811853" y="118080"/>
                    </a:lnTo>
                    <a:lnTo>
                      <a:pt x="815143" y="126319"/>
                    </a:lnTo>
                    <a:lnTo>
                      <a:pt x="817883" y="135655"/>
                    </a:lnTo>
                    <a:lnTo>
                      <a:pt x="820075" y="144443"/>
                    </a:lnTo>
                    <a:lnTo>
                      <a:pt x="821719" y="153779"/>
                    </a:lnTo>
                    <a:lnTo>
                      <a:pt x="822816" y="163116"/>
                    </a:lnTo>
                    <a:lnTo>
                      <a:pt x="823365" y="172452"/>
                    </a:lnTo>
                    <a:lnTo>
                      <a:pt x="823912" y="181240"/>
                    </a:lnTo>
                    <a:lnTo>
                      <a:pt x="823365" y="190027"/>
                    </a:lnTo>
                    <a:lnTo>
                      <a:pt x="822816" y="199364"/>
                    </a:lnTo>
                    <a:lnTo>
                      <a:pt x="821719" y="207603"/>
                    </a:lnTo>
                    <a:lnTo>
                      <a:pt x="820624" y="216939"/>
                    </a:lnTo>
                    <a:lnTo>
                      <a:pt x="818431" y="225176"/>
                    </a:lnTo>
                    <a:lnTo>
                      <a:pt x="816237" y="233964"/>
                    </a:lnTo>
                    <a:lnTo>
                      <a:pt x="812949" y="242203"/>
                    </a:lnTo>
                    <a:lnTo>
                      <a:pt x="810209" y="250440"/>
                    </a:lnTo>
                    <a:lnTo>
                      <a:pt x="806920" y="258679"/>
                    </a:lnTo>
                    <a:lnTo>
                      <a:pt x="803083" y="266367"/>
                    </a:lnTo>
                    <a:lnTo>
                      <a:pt x="798698" y="274056"/>
                    </a:lnTo>
                    <a:lnTo>
                      <a:pt x="794312" y="281196"/>
                    </a:lnTo>
                    <a:lnTo>
                      <a:pt x="788830" y="288336"/>
                    </a:lnTo>
                    <a:lnTo>
                      <a:pt x="783898" y="295475"/>
                    </a:lnTo>
                    <a:lnTo>
                      <a:pt x="778417" y="302067"/>
                    </a:lnTo>
                    <a:lnTo>
                      <a:pt x="772386" y="308656"/>
                    </a:lnTo>
                    <a:lnTo>
                      <a:pt x="766357" y="315247"/>
                    </a:lnTo>
                    <a:lnTo>
                      <a:pt x="759779" y="320739"/>
                    </a:lnTo>
                    <a:lnTo>
                      <a:pt x="753203" y="326231"/>
                    </a:lnTo>
                    <a:lnTo>
                      <a:pt x="745528" y="331175"/>
                    </a:lnTo>
                    <a:lnTo>
                      <a:pt x="738402" y="336667"/>
                    </a:lnTo>
                    <a:lnTo>
                      <a:pt x="730180" y="341060"/>
                    </a:lnTo>
                    <a:lnTo>
                      <a:pt x="722505" y="344904"/>
                    </a:lnTo>
                    <a:lnTo>
                      <a:pt x="714832" y="348748"/>
                    </a:lnTo>
                    <a:lnTo>
                      <a:pt x="706061" y="352044"/>
                    </a:lnTo>
                    <a:lnTo>
                      <a:pt x="697839" y="355339"/>
                    </a:lnTo>
                    <a:lnTo>
                      <a:pt x="688520" y="358085"/>
                    </a:lnTo>
                    <a:lnTo>
                      <a:pt x="679750" y="360283"/>
                    </a:lnTo>
                    <a:lnTo>
                      <a:pt x="0" y="503724"/>
                    </a:lnTo>
                    <a:lnTo>
                      <a:pt x="0" y="237853"/>
                    </a:lnTo>
                    <a:lnTo>
                      <a:pt x="15818" y="235153"/>
                    </a:lnTo>
                    <a:lnTo>
                      <a:pt x="78739" y="223235"/>
                    </a:lnTo>
                    <a:lnTo>
                      <a:pt x="142206" y="210234"/>
                    </a:lnTo>
                    <a:lnTo>
                      <a:pt x="205674" y="197774"/>
                    </a:lnTo>
                    <a:lnTo>
                      <a:pt x="268046" y="183690"/>
                    </a:lnTo>
                    <a:lnTo>
                      <a:pt x="330967" y="169063"/>
                    </a:lnTo>
                    <a:lnTo>
                      <a:pt x="393341" y="154437"/>
                    </a:lnTo>
                    <a:lnTo>
                      <a:pt x="455712" y="138185"/>
                    </a:lnTo>
                    <a:lnTo>
                      <a:pt x="486900" y="128975"/>
                    </a:lnTo>
                    <a:lnTo>
                      <a:pt x="518086" y="120308"/>
                    </a:lnTo>
                    <a:lnTo>
                      <a:pt x="549272" y="111641"/>
                    </a:lnTo>
                    <a:lnTo>
                      <a:pt x="579912" y="101347"/>
                    </a:lnTo>
                    <a:lnTo>
                      <a:pt x="547631" y="104056"/>
                    </a:lnTo>
                    <a:lnTo>
                      <a:pt x="515350" y="106765"/>
                    </a:lnTo>
                    <a:lnTo>
                      <a:pt x="483069" y="110015"/>
                    </a:lnTo>
                    <a:lnTo>
                      <a:pt x="451336" y="113806"/>
                    </a:lnTo>
                    <a:lnTo>
                      <a:pt x="387322" y="121391"/>
                    </a:lnTo>
                    <a:lnTo>
                      <a:pt x="323308" y="130600"/>
                    </a:lnTo>
                    <a:lnTo>
                      <a:pt x="259292" y="140352"/>
                    </a:lnTo>
                    <a:lnTo>
                      <a:pt x="195825" y="150644"/>
                    </a:lnTo>
                    <a:lnTo>
                      <a:pt x="132904" y="162020"/>
                    </a:lnTo>
                    <a:lnTo>
                      <a:pt x="69438" y="173938"/>
                    </a:lnTo>
                    <a:lnTo>
                      <a:pt x="6519" y="186399"/>
                    </a:lnTo>
                    <a:lnTo>
                      <a:pt x="0" y="187746"/>
                    </a:lnTo>
                    <a:lnTo>
                      <a:pt x="0" y="131439"/>
                    </a:lnTo>
                    <a:lnTo>
                      <a:pt x="604654" y="3844"/>
                    </a:lnTo>
                    <a:lnTo>
                      <a:pt x="613973" y="2196"/>
                    </a:lnTo>
                    <a:lnTo>
                      <a:pt x="622743" y="1099"/>
                    </a:lnTo>
                    <a:lnTo>
                      <a:pt x="632611" y="550"/>
                    </a:lnTo>
                    <a:lnTo>
                      <a:pt x="64138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6134238" y="3389007"/>
                <a:ext cx="1450" cy="306"/>
              </a:xfrm>
              <a:custGeom>
                <a:avLst/>
                <a:gdLst>
                  <a:gd name="connsiteX0" fmla="*/ 1450 w 1450"/>
                  <a:gd name="connsiteY0" fmla="*/ 0 h 306"/>
                  <a:gd name="connsiteX1" fmla="*/ 1450 w 1450"/>
                  <a:gd name="connsiteY1" fmla="*/ 306 h 306"/>
                  <a:gd name="connsiteX2" fmla="*/ 0 w 1450"/>
                  <a:gd name="connsiteY2" fmla="*/ 306 h 306"/>
                  <a:gd name="connsiteX3" fmla="*/ 1450 w 1450"/>
                  <a:gd name="connsiteY3" fmla="*/ 0 h 306"/>
                </a:gdLst>
                <a:ahLst/>
                <a:cxnLst>
                  <a:cxn ang="0">
                    <a:pos x="connsiteX0" y="connsiteY0"/>
                  </a:cxn>
                  <a:cxn ang="0">
                    <a:pos x="connsiteX1" y="connsiteY1"/>
                  </a:cxn>
                  <a:cxn ang="0">
                    <a:pos x="connsiteX2" y="connsiteY2"/>
                  </a:cxn>
                  <a:cxn ang="0">
                    <a:pos x="connsiteX3" y="connsiteY3"/>
                  </a:cxn>
                </a:cxnLst>
                <a:rect l="l" t="t" r="r" b="b"/>
                <a:pathLst>
                  <a:path w="1450" h="306">
                    <a:moveTo>
                      <a:pt x="1450" y="0"/>
                    </a:moveTo>
                    <a:lnTo>
                      <a:pt x="1450" y="306"/>
                    </a:lnTo>
                    <a:lnTo>
                      <a:pt x="0" y="306"/>
                    </a:lnTo>
                    <a:lnTo>
                      <a:pt x="145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67"/>
            <p:cNvGrpSpPr/>
            <p:nvPr/>
          </p:nvGrpSpPr>
          <p:grpSpPr>
            <a:xfrm>
              <a:off x="8303" y="6063"/>
              <a:ext cx="1235" cy="2991"/>
              <a:chOff x="5272283" y="3468688"/>
              <a:chExt cx="784031" cy="1899540"/>
            </a:xfrm>
            <a:grpFill/>
          </p:grpSpPr>
          <p:sp>
            <p:nvSpPr>
              <p:cNvPr id="24" name="任意多边形 23"/>
              <p:cNvSpPr/>
              <p:nvPr/>
            </p:nvSpPr>
            <p:spPr>
              <a:xfrm>
                <a:off x="5272283" y="3468688"/>
                <a:ext cx="485806" cy="68507"/>
              </a:xfrm>
              <a:custGeom>
                <a:avLst/>
                <a:gdLst>
                  <a:gd name="connsiteX0" fmla="*/ 0 w 485806"/>
                  <a:gd name="connsiteY0" fmla="*/ 0 h 68507"/>
                  <a:gd name="connsiteX1" fmla="*/ 485806 w 485806"/>
                  <a:gd name="connsiteY1" fmla="*/ 0 h 68507"/>
                  <a:gd name="connsiteX2" fmla="*/ 179375 w 485806"/>
                  <a:gd name="connsiteY2" fmla="*/ 64663 h 68507"/>
                  <a:gd name="connsiteX3" fmla="*/ 169509 w 485806"/>
                  <a:gd name="connsiteY3" fmla="*/ 66311 h 68507"/>
                  <a:gd name="connsiteX4" fmla="*/ 160190 w 485806"/>
                  <a:gd name="connsiteY4" fmla="*/ 67410 h 68507"/>
                  <a:gd name="connsiteX5" fmla="*/ 150871 w 485806"/>
                  <a:gd name="connsiteY5" fmla="*/ 67959 h 68507"/>
                  <a:gd name="connsiteX6" fmla="*/ 141552 w 485806"/>
                  <a:gd name="connsiteY6" fmla="*/ 68507 h 68507"/>
                  <a:gd name="connsiteX7" fmla="*/ 133330 w 485806"/>
                  <a:gd name="connsiteY7" fmla="*/ 67959 h 68507"/>
                  <a:gd name="connsiteX8" fmla="*/ 125657 w 485806"/>
                  <a:gd name="connsiteY8" fmla="*/ 67410 h 68507"/>
                  <a:gd name="connsiteX9" fmla="*/ 110308 w 485806"/>
                  <a:gd name="connsiteY9" fmla="*/ 65762 h 68507"/>
                  <a:gd name="connsiteX10" fmla="*/ 95509 w 485806"/>
                  <a:gd name="connsiteY10" fmla="*/ 62467 h 68507"/>
                  <a:gd name="connsiteX11" fmla="*/ 81257 w 485806"/>
                  <a:gd name="connsiteY11" fmla="*/ 58072 h 68507"/>
                  <a:gd name="connsiteX12" fmla="*/ 66456 w 485806"/>
                  <a:gd name="connsiteY12" fmla="*/ 52031 h 68507"/>
                  <a:gd name="connsiteX13" fmla="*/ 52753 w 485806"/>
                  <a:gd name="connsiteY13" fmla="*/ 45442 h 68507"/>
                  <a:gd name="connsiteX14" fmla="*/ 40146 w 485806"/>
                  <a:gd name="connsiteY14" fmla="*/ 37751 h 68507"/>
                  <a:gd name="connsiteX15" fmla="*/ 28088 w 485806"/>
                  <a:gd name="connsiteY15" fmla="*/ 28415 h 68507"/>
                  <a:gd name="connsiteX16" fmla="*/ 16576 w 485806"/>
                  <a:gd name="connsiteY16" fmla="*/ 18530 h 68507"/>
                  <a:gd name="connsiteX17" fmla="*/ 6162 w 485806"/>
                  <a:gd name="connsiteY17" fmla="*/ 7546 h 68507"/>
                  <a:gd name="connsiteX18" fmla="*/ 0 w 485806"/>
                  <a:gd name="connsiteY18" fmla="*/ 0 h 6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5806" h="68507">
                    <a:moveTo>
                      <a:pt x="0" y="0"/>
                    </a:moveTo>
                    <a:lnTo>
                      <a:pt x="485806" y="0"/>
                    </a:lnTo>
                    <a:lnTo>
                      <a:pt x="179375" y="64663"/>
                    </a:lnTo>
                    <a:lnTo>
                      <a:pt x="169509" y="66311"/>
                    </a:lnTo>
                    <a:lnTo>
                      <a:pt x="160190" y="67410"/>
                    </a:lnTo>
                    <a:lnTo>
                      <a:pt x="150871" y="67959"/>
                    </a:lnTo>
                    <a:lnTo>
                      <a:pt x="141552" y="68507"/>
                    </a:lnTo>
                    <a:lnTo>
                      <a:pt x="133330" y="67959"/>
                    </a:lnTo>
                    <a:lnTo>
                      <a:pt x="125657" y="67410"/>
                    </a:lnTo>
                    <a:lnTo>
                      <a:pt x="110308" y="65762"/>
                    </a:lnTo>
                    <a:lnTo>
                      <a:pt x="95509" y="62467"/>
                    </a:lnTo>
                    <a:lnTo>
                      <a:pt x="81257" y="58072"/>
                    </a:lnTo>
                    <a:lnTo>
                      <a:pt x="66456" y="52031"/>
                    </a:lnTo>
                    <a:lnTo>
                      <a:pt x="52753" y="45442"/>
                    </a:lnTo>
                    <a:lnTo>
                      <a:pt x="40146" y="37751"/>
                    </a:lnTo>
                    <a:lnTo>
                      <a:pt x="28088" y="28415"/>
                    </a:lnTo>
                    <a:lnTo>
                      <a:pt x="16576" y="18530"/>
                    </a:lnTo>
                    <a:lnTo>
                      <a:pt x="6162" y="754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459952" y="3575542"/>
                <a:ext cx="323507" cy="254740"/>
              </a:xfrm>
              <a:custGeom>
                <a:avLst/>
                <a:gdLst>
                  <a:gd name="connsiteX0" fmla="*/ 292147 w 323507"/>
                  <a:gd name="connsiteY0" fmla="*/ 0 h 254740"/>
                  <a:gd name="connsiteX1" fmla="*/ 295447 w 323507"/>
                  <a:gd name="connsiteY1" fmla="*/ 550 h 254740"/>
                  <a:gd name="connsiteX2" fmla="*/ 299299 w 323507"/>
                  <a:gd name="connsiteY2" fmla="*/ 1099 h 254740"/>
                  <a:gd name="connsiteX3" fmla="*/ 302601 w 323507"/>
                  <a:gd name="connsiteY3" fmla="*/ 2200 h 254740"/>
                  <a:gd name="connsiteX4" fmla="*/ 305352 w 323507"/>
                  <a:gd name="connsiteY4" fmla="*/ 3851 h 254740"/>
                  <a:gd name="connsiteX5" fmla="*/ 308652 w 323507"/>
                  <a:gd name="connsiteY5" fmla="*/ 5501 h 254740"/>
                  <a:gd name="connsiteX6" fmla="*/ 311403 w 323507"/>
                  <a:gd name="connsiteY6" fmla="*/ 7152 h 254740"/>
                  <a:gd name="connsiteX7" fmla="*/ 314705 w 323507"/>
                  <a:gd name="connsiteY7" fmla="*/ 10453 h 254740"/>
                  <a:gd name="connsiteX8" fmla="*/ 316905 w 323507"/>
                  <a:gd name="connsiteY8" fmla="*/ 12654 h 254740"/>
                  <a:gd name="connsiteX9" fmla="*/ 318556 w 323507"/>
                  <a:gd name="connsiteY9" fmla="*/ 15405 h 254740"/>
                  <a:gd name="connsiteX10" fmla="*/ 320207 w 323507"/>
                  <a:gd name="connsiteY10" fmla="*/ 18705 h 254740"/>
                  <a:gd name="connsiteX11" fmla="*/ 321856 w 323507"/>
                  <a:gd name="connsiteY11" fmla="*/ 22008 h 254740"/>
                  <a:gd name="connsiteX12" fmla="*/ 322956 w 323507"/>
                  <a:gd name="connsiteY12" fmla="*/ 25309 h 254740"/>
                  <a:gd name="connsiteX13" fmla="*/ 323507 w 323507"/>
                  <a:gd name="connsiteY13" fmla="*/ 29710 h 254740"/>
                  <a:gd name="connsiteX14" fmla="*/ 323507 w 323507"/>
                  <a:gd name="connsiteY14" fmla="*/ 33561 h 254740"/>
                  <a:gd name="connsiteX15" fmla="*/ 323507 w 323507"/>
                  <a:gd name="connsiteY15" fmla="*/ 214025 h 254740"/>
                  <a:gd name="connsiteX16" fmla="*/ 323507 w 323507"/>
                  <a:gd name="connsiteY16" fmla="*/ 217876 h 254740"/>
                  <a:gd name="connsiteX17" fmla="*/ 322956 w 323507"/>
                  <a:gd name="connsiteY17" fmla="*/ 221727 h 254740"/>
                  <a:gd name="connsiteX18" fmla="*/ 321856 w 323507"/>
                  <a:gd name="connsiteY18" fmla="*/ 225580 h 254740"/>
                  <a:gd name="connsiteX19" fmla="*/ 320756 w 323507"/>
                  <a:gd name="connsiteY19" fmla="*/ 229431 h 254740"/>
                  <a:gd name="connsiteX20" fmla="*/ 319105 w 323507"/>
                  <a:gd name="connsiteY20" fmla="*/ 233282 h 254740"/>
                  <a:gd name="connsiteX21" fmla="*/ 316905 w 323507"/>
                  <a:gd name="connsiteY21" fmla="*/ 236583 h 254740"/>
                  <a:gd name="connsiteX22" fmla="*/ 314705 w 323507"/>
                  <a:gd name="connsiteY22" fmla="*/ 239884 h 254740"/>
                  <a:gd name="connsiteX23" fmla="*/ 311403 w 323507"/>
                  <a:gd name="connsiteY23" fmla="*/ 242636 h 254740"/>
                  <a:gd name="connsiteX24" fmla="*/ 308652 w 323507"/>
                  <a:gd name="connsiteY24" fmla="*/ 244836 h 254740"/>
                  <a:gd name="connsiteX25" fmla="*/ 305901 w 323507"/>
                  <a:gd name="connsiteY25" fmla="*/ 247037 h 254740"/>
                  <a:gd name="connsiteX26" fmla="*/ 302601 w 323507"/>
                  <a:gd name="connsiteY26" fmla="*/ 249237 h 254740"/>
                  <a:gd name="connsiteX27" fmla="*/ 299299 w 323507"/>
                  <a:gd name="connsiteY27" fmla="*/ 250889 h 254740"/>
                  <a:gd name="connsiteX28" fmla="*/ 295447 w 323507"/>
                  <a:gd name="connsiteY28" fmla="*/ 252538 h 254740"/>
                  <a:gd name="connsiteX29" fmla="*/ 291047 w 323507"/>
                  <a:gd name="connsiteY29" fmla="*/ 253639 h 254740"/>
                  <a:gd name="connsiteX30" fmla="*/ 287196 w 323507"/>
                  <a:gd name="connsiteY30" fmla="*/ 254189 h 254740"/>
                  <a:gd name="connsiteX31" fmla="*/ 283345 w 323507"/>
                  <a:gd name="connsiteY31" fmla="*/ 254740 h 254740"/>
                  <a:gd name="connsiteX32" fmla="*/ 40163 w 323507"/>
                  <a:gd name="connsiteY32" fmla="*/ 254740 h 254740"/>
                  <a:gd name="connsiteX33" fmla="*/ 36312 w 323507"/>
                  <a:gd name="connsiteY33" fmla="*/ 254189 h 254740"/>
                  <a:gd name="connsiteX34" fmla="*/ 32461 w 323507"/>
                  <a:gd name="connsiteY34" fmla="*/ 253639 h 254740"/>
                  <a:gd name="connsiteX35" fmla="*/ 28609 w 323507"/>
                  <a:gd name="connsiteY35" fmla="*/ 252538 h 254740"/>
                  <a:gd name="connsiteX36" fmla="*/ 24209 w 323507"/>
                  <a:gd name="connsiteY36" fmla="*/ 250889 h 254740"/>
                  <a:gd name="connsiteX37" fmla="*/ 20907 w 323507"/>
                  <a:gd name="connsiteY37" fmla="*/ 249237 h 254740"/>
                  <a:gd name="connsiteX38" fmla="*/ 17607 w 323507"/>
                  <a:gd name="connsiteY38" fmla="*/ 247037 h 254740"/>
                  <a:gd name="connsiteX39" fmla="*/ 14856 w 323507"/>
                  <a:gd name="connsiteY39" fmla="*/ 244836 h 254740"/>
                  <a:gd name="connsiteX40" fmla="*/ 12105 w 323507"/>
                  <a:gd name="connsiteY40" fmla="*/ 242636 h 254740"/>
                  <a:gd name="connsiteX41" fmla="*/ 9353 w 323507"/>
                  <a:gd name="connsiteY41" fmla="*/ 239884 h 254740"/>
                  <a:gd name="connsiteX42" fmla="*/ 7153 w 323507"/>
                  <a:gd name="connsiteY42" fmla="*/ 236583 h 254740"/>
                  <a:gd name="connsiteX43" fmla="*/ 4402 w 323507"/>
                  <a:gd name="connsiteY43" fmla="*/ 233282 h 254740"/>
                  <a:gd name="connsiteX44" fmla="*/ 2751 w 323507"/>
                  <a:gd name="connsiteY44" fmla="*/ 229431 h 254740"/>
                  <a:gd name="connsiteX45" fmla="*/ 1651 w 323507"/>
                  <a:gd name="connsiteY45" fmla="*/ 225580 h 254740"/>
                  <a:gd name="connsiteX46" fmla="*/ 551 w 323507"/>
                  <a:gd name="connsiteY46" fmla="*/ 221727 h 254740"/>
                  <a:gd name="connsiteX47" fmla="*/ 0 w 323507"/>
                  <a:gd name="connsiteY47" fmla="*/ 217876 h 254740"/>
                  <a:gd name="connsiteX48" fmla="*/ 0 w 323507"/>
                  <a:gd name="connsiteY48" fmla="*/ 214025 h 254740"/>
                  <a:gd name="connsiteX49" fmla="*/ 0 w 323507"/>
                  <a:gd name="connsiteY49" fmla="*/ 101235 h 254740"/>
                  <a:gd name="connsiteX50" fmla="*/ 0 w 323507"/>
                  <a:gd name="connsiteY50" fmla="*/ 97384 h 254740"/>
                  <a:gd name="connsiteX51" fmla="*/ 551 w 323507"/>
                  <a:gd name="connsiteY51" fmla="*/ 92982 h 254740"/>
                  <a:gd name="connsiteX52" fmla="*/ 1651 w 323507"/>
                  <a:gd name="connsiteY52" fmla="*/ 88580 h 254740"/>
                  <a:gd name="connsiteX53" fmla="*/ 2751 w 323507"/>
                  <a:gd name="connsiteY53" fmla="*/ 84179 h 254740"/>
                  <a:gd name="connsiteX54" fmla="*/ 4402 w 323507"/>
                  <a:gd name="connsiteY54" fmla="*/ 80878 h 254740"/>
                  <a:gd name="connsiteX55" fmla="*/ 6602 w 323507"/>
                  <a:gd name="connsiteY55" fmla="*/ 77027 h 254740"/>
                  <a:gd name="connsiteX56" fmla="*/ 8803 w 323507"/>
                  <a:gd name="connsiteY56" fmla="*/ 73726 h 254740"/>
                  <a:gd name="connsiteX57" fmla="*/ 11004 w 323507"/>
                  <a:gd name="connsiteY57" fmla="*/ 70424 h 254740"/>
                  <a:gd name="connsiteX58" fmla="*/ 13754 w 323507"/>
                  <a:gd name="connsiteY58" fmla="*/ 66572 h 254740"/>
                  <a:gd name="connsiteX59" fmla="*/ 17056 w 323507"/>
                  <a:gd name="connsiteY59" fmla="*/ 63822 h 254740"/>
                  <a:gd name="connsiteX60" fmla="*/ 19807 w 323507"/>
                  <a:gd name="connsiteY60" fmla="*/ 61072 h 254740"/>
                  <a:gd name="connsiteX61" fmla="*/ 23658 w 323507"/>
                  <a:gd name="connsiteY61" fmla="*/ 58870 h 254740"/>
                  <a:gd name="connsiteX62" fmla="*/ 27509 w 323507"/>
                  <a:gd name="connsiteY62" fmla="*/ 57219 h 254740"/>
                  <a:gd name="connsiteX63" fmla="*/ 31360 w 323507"/>
                  <a:gd name="connsiteY63" fmla="*/ 55019 h 254740"/>
                  <a:gd name="connsiteX64" fmla="*/ 35212 w 323507"/>
                  <a:gd name="connsiteY64" fmla="*/ 53918 h 254740"/>
                  <a:gd name="connsiteX65" fmla="*/ 39614 w 323507"/>
                  <a:gd name="connsiteY65" fmla="*/ 52819 h 254740"/>
                  <a:gd name="connsiteX66" fmla="*/ 283894 w 323507"/>
                  <a:gd name="connsiteY66" fmla="*/ 1099 h 254740"/>
                  <a:gd name="connsiteX67" fmla="*/ 287745 w 323507"/>
                  <a:gd name="connsiteY67" fmla="*/ 550 h 254740"/>
                  <a:gd name="connsiteX68" fmla="*/ 292147 w 323507"/>
                  <a:gd name="connsiteY68" fmla="*/ 0 h 2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23507" h="254740">
                    <a:moveTo>
                      <a:pt x="292147" y="0"/>
                    </a:moveTo>
                    <a:lnTo>
                      <a:pt x="295447" y="550"/>
                    </a:lnTo>
                    <a:lnTo>
                      <a:pt x="299299" y="1099"/>
                    </a:lnTo>
                    <a:lnTo>
                      <a:pt x="302601" y="2200"/>
                    </a:lnTo>
                    <a:lnTo>
                      <a:pt x="305352" y="3851"/>
                    </a:lnTo>
                    <a:lnTo>
                      <a:pt x="308652" y="5501"/>
                    </a:lnTo>
                    <a:lnTo>
                      <a:pt x="311403" y="7152"/>
                    </a:lnTo>
                    <a:lnTo>
                      <a:pt x="314705" y="10453"/>
                    </a:lnTo>
                    <a:lnTo>
                      <a:pt x="316905" y="12654"/>
                    </a:lnTo>
                    <a:lnTo>
                      <a:pt x="318556" y="15405"/>
                    </a:lnTo>
                    <a:lnTo>
                      <a:pt x="320207" y="18705"/>
                    </a:lnTo>
                    <a:lnTo>
                      <a:pt x="321856" y="22008"/>
                    </a:lnTo>
                    <a:lnTo>
                      <a:pt x="322956" y="25309"/>
                    </a:lnTo>
                    <a:lnTo>
                      <a:pt x="323507" y="29710"/>
                    </a:lnTo>
                    <a:lnTo>
                      <a:pt x="323507" y="33561"/>
                    </a:lnTo>
                    <a:lnTo>
                      <a:pt x="323507" y="214025"/>
                    </a:lnTo>
                    <a:lnTo>
                      <a:pt x="323507" y="217876"/>
                    </a:lnTo>
                    <a:lnTo>
                      <a:pt x="322956" y="221727"/>
                    </a:lnTo>
                    <a:lnTo>
                      <a:pt x="321856" y="225580"/>
                    </a:lnTo>
                    <a:lnTo>
                      <a:pt x="320756" y="229431"/>
                    </a:lnTo>
                    <a:lnTo>
                      <a:pt x="319105" y="233282"/>
                    </a:lnTo>
                    <a:lnTo>
                      <a:pt x="316905" y="236583"/>
                    </a:lnTo>
                    <a:lnTo>
                      <a:pt x="314705" y="239884"/>
                    </a:lnTo>
                    <a:lnTo>
                      <a:pt x="311403" y="242636"/>
                    </a:lnTo>
                    <a:lnTo>
                      <a:pt x="308652" y="244836"/>
                    </a:lnTo>
                    <a:lnTo>
                      <a:pt x="305901" y="247037"/>
                    </a:lnTo>
                    <a:lnTo>
                      <a:pt x="302601" y="249237"/>
                    </a:lnTo>
                    <a:lnTo>
                      <a:pt x="299299" y="250889"/>
                    </a:lnTo>
                    <a:lnTo>
                      <a:pt x="295447" y="252538"/>
                    </a:lnTo>
                    <a:lnTo>
                      <a:pt x="291047" y="253639"/>
                    </a:lnTo>
                    <a:lnTo>
                      <a:pt x="287196" y="254189"/>
                    </a:lnTo>
                    <a:lnTo>
                      <a:pt x="283345" y="254740"/>
                    </a:lnTo>
                    <a:lnTo>
                      <a:pt x="40163" y="254740"/>
                    </a:lnTo>
                    <a:lnTo>
                      <a:pt x="36312" y="254189"/>
                    </a:lnTo>
                    <a:lnTo>
                      <a:pt x="32461" y="253639"/>
                    </a:lnTo>
                    <a:lnTo>
                      <a:pt x="28609" y="252538"/>
                    </a:lnTo>
                    <a:lnTo>
                      <a:pt x="24209" y="250889"/>
                    </a:lnTo>
                    <a:lnTo>
                      <a:pt x="20907" y="249237"/>
                    </a:lnTo>
                    <a:lnTo>
                      <a:pt x="17607" y="247037"/>
                    </a:lnTo>
                    <a:lnTo>
                      <a:pt x="14856" y="244836"/>
                    </a:lnTo>
                    <a:lnTo>
                      <a:pt x="12105" y="242636"/>
                    </a:lnTo>
                    <a:lnTo>
                      <a:pt x="9353" y="239884"/>
                    </a:lnTo>
                    <a:lnTo>
                      <a:pt x="7153" y="236583"/>
                    </a:lnTo>
                    <a:lnTo>
                      <a:pt x="4402" y="233282"/>
                    </a:lnTo>
                    <a:lnTo>
                      <a:pt x="2751" y="229431"/>
                    </a:lnTo>
                    <a:lnTo>
                      <a:pt x="1651" y="225580"/>
                    </a:lnTo>
                    <a:lnTo>
                      <a:pt x="551" y="221727"/>
                    </a:lnTo>
                    <a:lnTo>
                      <a:pt x="0" y="217876"/>
                    </a:lnTo>
                    <a:lnTo>
                      <a:pt x="0" y="214025"/>
                    </a:lnTo>
                    <a:lnTo>
                      <a:pt x="0" y="101235"/>
                    </a:lnTo>
                    <a:lnTo>
                      <a:pt x="0" y="97384"/>
                    </a:lnTo>
                    <a:lnTo>
                      <a:pt x="551" y="92982"/>
                    </a:lnTo>
                    <a:lnTo>
                      <a:pt x="1651" y="88580"/>
                    </a:lnTo>
                    <a:lnTo>
                      <a:pt x="2751" y="84179"/>
                    </a:lnTo>
                    <a:lnTo>
                      <a:pt x="4402" y="80878"/>
                    </a:lnTo>
                    <a:lnTo>
                      <a:pt x="6602" y="77027"/>
                    </a:lnTo>
                    <a:lnTo>
                      <a:pt x="8803" y="73726"/>
                    </a:lnTo>
                    <a:lnTo>
                      <a:pt x="11004" y="70424"/>
                    </a:lnTo>
                    <a:lnTo>
                      <a:pt x="13754" y="66572"/>
                    </a:lnTo>
                    <a:lnTo>
                      <a:pt x="17056" y="63822"/>
                    </a:lnTo>
                    <a:lnTo>
                      <a:pt x="19807" y="61072"/>
                    </a:lnTo>
                    <a:lnTo>
                      <a:pt x="23658" y="58870"/>
                    </a:lnTo>
                    <a:lnTo>
                      <a:pt x="27509" y="57219"/>
                    </a:lnTo>
                    <a:lnTo>
                      <a:pt x="31360" y="55019"/>
                    </a:lnTo>
                    <a:lnTo>
                      <a:pt x="35212" y="53918"/>
                    </a:lnTo>
                    <a:lnTo>
                      <a:pt x="39614" y="52819"/>
                    </a:lnTo>
                    <a:lnTo>
                      <a:pt x="283894" y="1099"/>
                    </a:lnTo>
                    <a:lnTo>
                      <a:pt x="287745" y="550"/>
                    </a:lnTo>
                    <a:lnTo>
                      <a:pt x="292147"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1"/>
              <p:cNvSpPr/>
              <p:nvPr/>
            </p:nvSpPr>
            <p:spPr>
              <a:xfrm>
                <a:off x="5413345" y="3912455"/>
                <a:ext cx="642968" cy="597129"/>
              </a:xfrm>
              <a:custGeom>
                <a:avLst/>
                <a:gdLst>
                  <a:gd name="connsiteX0" fmla="*/ 1646 w 642968"/>
                  <a:gd name="connsiteY0" fmla="*/ 0 h 597129"/>
                  <a:gd name="connsiteX1" fmla="*/ 642968 w 642968"/>
                  <a:gd name="connsiteY1" fmla="*/ 0 h 597129"/>
                  <a:gd name="connsiteX2" fmla="*/ 642968 w 642968"/>
                  <a:gd name="connsiteY2" fmla="*/ 597129 h 597129"/>
                  <a:gd name="connsiteX3" fmla="*/ 184309 w 642968"/>
                  <a:gd name="connsiteY3" fmla="*/ 597129 h 597129"/>
                  <a:gd name="connsiteX4" fmla="*/ 173887 w 642968"/>
                  <a:gd name="connsiteY4" fmla="*/ 585667 h 597129"/>
                  <a:gd name="connsiteX5" fmla="*/ 163464 w 642968"/>
                  <a:gd name="connsiteY5" fmla="*/ 573660 h 597129"/>
                  <a:gd name="connsiteX6" fmla="*/ 153591 w 642968"/>
                  <a:gd name="connsiteY6" fmla="*/ 562198 h 597129"/>
                  <a:gd name="connsiteX7" fmla="*/ 143718 w 642968"/>
                  <a:gd name="connsiteY7" fmla="*/ 549644 h 597129"/>
                  <a:gd name="connsiteX8" fmla="*/ 133843 w 642968"/>
                  <a:gd name="connsiteY8" fmla="*/ 537090 h 597129"/>
                  <a:gd name="connsiteX9" fmla="*/ 125066 w 642968"/>
                  <a:gd name="connsiteY9" fmla="*/ 524535 h 597129"/>
                  <a:gd name="connsiteX10" fmla="*/ 116290 w 642968"/>
                  <a:gd name="connsiteY10" fmla="*/ 511436 h 597129"/>
                  <a:gd name="connsiteX11" fmla="*/ 107513 w 642968"/>
                  <a:gd name="connsiteY11" fmla="*/ 497791 h 597129"/>
                  <a:gd name="connsiteX12" fmla="*/ 99286 w 642968"/>
                  <a:gd name="connsiteY12" fmla="*/ 485237 h 597129"/>
                  <a:gd name="connsiteX13" fmla="*/ 91057 w 642968"/>
                  <a:gd name="connsiteY13" fmla="*/ 471045 h 597129"/>
                  <a:gd name="connsiteX14" fmla="*/ 83377 w 642968"/>
                  <a:gd name="connsiteY14" fmla="*/ 457399 h 597129"/>
                  <a:gd name="connsiteX15" fmla="*/ 76246 w 642968"/>
                  <a:gd name="connsiteY15" fmla="*/ 443754 h 597129"/>
                  <a:gd name="connsiteX16" fmla="*/ 68568 w 642968"/>
                  <a:gd name="connsiteY16" fmla="*/ 429562 h 597129"/>
                  <a:gd name="connsiteX17" fmla="*/ 61985 w 642968"/>
                  <a:gd name="connsiteY17" fmla="*/ 414825 h 597129"/>
                  <a:gd name="connsiteX18" fmla="*/ 55951 w 642968"/>
                  <a:gd name="connsiteY18" fmla="*/ 400634 h 597129"/>
                  <a:gd name="connsiteX19" fmla="*/ 49369 w 642968"/>
                  <a:gd name="connsiteY19" fmla="*/ 385897 h 597129"/>
                  <a:gd name="connsiteX20" fmla="*/ 43883 w 642968"/>
                  <a:gd name="connsiteY20" fmla="*/ 371160 h 597129"/>
                  <a:gd name="connsiteX21" fmla="*/ 38398 w 642968"/>
                  <a:gd name="connsiteY21" fmla="*/ 355876 h 597129"/>
                  <a:gd name="connsiteX22" fmla="*/ 33460 w 642968"/>
                  <a:gd name="connsiteY22" fmla="*/ 341139 h 597129"/>
                  <a:gd name="connsiteX23" fmla="*/ 27975 w 642968"/>
                  <a:gd name="connsiteY23" fmla="*/ 325857 h 597129"/>
                  <a:gd name="connsiteX24" fmla="*/ 24136 w 642968"/>
                  <a:gd name="connsiteY24" fmla="*/ 310028 h 597129"/>
                  <a:gd name="connsiteX25" fmla="*/ 19748 w 642968"/>
                  <a:gd name="connsiteY25" fmla="*/ 294198 h 597129"/>
                  <a:gd name="connsiteX26" fmla="*/ 16456 w 642968"/>
                  <a:gd name="connsiteY26" fmla="*/ 278916 h 597129"/>
                  <a:gd name="connsiteX27" fmla="*/ 13165 w 642968"/>
                  <a:gd name="connsiteY27" fmla="*/ 262540 h 597129"/>
                  <a:gd name="connsiteX28" fmla="*/ 9873 w 642968"/>
                  <a:gd name="connsiteY28" fmla="*/ 246713 h 597129"/>
                  <a:gd name="connsiteX29" fmla="*/ 7131 w 642968"/>
                  <a:gd name="connsiteY29" fmla="*/ 230337 h 597129"/>
                  <a:gd name="connsiteX30" fmla="*/ 4937 w 642968"/>
                  <a:gd name="connsiteY30" fmla="*/ 213962 h 597129"/>
                  <a:gd name="connsiteX31" fmla="*/ 3292 w 642968"/>
                  <a:gd name="connsiteY31" fmla="*/ 197588 h 597129"/>
                  <a:gd name="connsiteX32" fmla="*/ 2195 w 642968"/>
                  <a:gd name="connsiteY32" fmla="*/ 181214 h 597129"/>
                  <a:gd name="connsiteX33" fmla="*/ 1097 w 642968"/>
                  <a:gd name="connsiteY33" fmla="*/ 164292 h 597129"/>
                  <a:gd name="connsiteX34" fmla="*/ 549 w 642968"/>
                  <a:gd name="connsiteY34" fmla="*/ 147373 h 597129"/>
                  <a:gd name="connsiteX35" fmla="*/ 0 w 642968"/>
                  <a:gd name="connsiteY35" fmla="*/ 130451 h 597129"/>
                  <a:gd name="connsiteX36" fmla="*/ 549 w 642968"/>
                  <a:gd name="connsiteY36" fmla="*/ 63316 h 597129"/>
                  <a:gd name="connsiteX37" fmla="*/ 1646 w 642968"/>
                  <a:gd name="connsiteY37" fmla="*/ 0 h 59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2968" h="597129">
                    <a:moveTo>
                      <a:pt x="1646" y="0"/>
                    </a:moveTo>
                    <a:lnTo>
                      <a:pt x="642968" y="0"/>
                    </a:lnTo>
                    <a:lnTo>
                      <a:pt x="642968" y="597129"/>
                    </a:lnTo>
                    <a:lnTo>
                      <a:pt x="184309" y="597129"/>
                    </a:lnTo>
                    <a:lnTo>
                      <a:pt x="173887" y="585667"/>
                    </a:lnTo>
                    <a:lnTo>
                      <a:pt x="163464" y="573660"/>
                    </a:lnTo>
                    <a:lnTo>
                      <a:pt x="153591" y="562198"/>
                    </a:lnTo>
                    <a:lnTo>
                      <a:pt x="143718" y="549644"/>
                    </a:lnTo>
                    <a:lnTo>
                      <a:pt x="133843" y="537090"/>
                    </a:lnTo>
                    <a:lnTo>
                      <a:pt x="125066" y="524535"/>
                    </a:lnTo>
                    <a:lnTo>
                      <a:pt x="116290" y="511436"/>
                    </a:lnTo>
                    <a:lnTo>
                      <a:pt x="107513" y="497791"/>
                    </a:lnTo>
                    <a:lnTo>
                      <a:pt x="99286" y="485237"/>
                    </a:lnTo>
                    <a:lnTo>
                      <a:pt x="91057" y="471045"/>
                    </a:lnTo>
                    <a:lnTo>
                      <a:pt x="83377" y="457399"/>
                    </a:lnTo>
                    <a:lnTo>
                      <a:pt x="76246" y="443754"/>
                    </a:lnTo>
                    <a:lnTo>
                      <a:pt x="68568" y="429562"/>
                    </a:lnTo>
                    <a:lnTo>
                      <a:pt x="61985" y="414825"/>
                    </a:lnTo>
                    <a:lnTo>
                      <a:pt x="55951" y="400634"/>
                    </a:lnTo>
                    <a:lnTo>
                      <a:pt x="49369" y="385897"/>
                    </a:lnTo>
                    <a:lnTo>
                      <a:pt x="43883" y="371160"/>
                    </a:lnTo>
                    <a:lnTo>
                      <a:pt x="38398" y="355876"/>
                    </a:lnTo>
                    <a:lnTo>
                      <a:pt x="33460" y="341139"/>
                    </a:lnTo>
                    <a:lnTo>
                      <a:pt x="27975" y="325857"/>
                    </a:lnTo>
                    <a:lnTo>
                      <a:pt x="24136" y="310028"/>
                    </a:lnTo>
                    <a:lnTo>
                      <a:pt x="19748" y="294198"/>
                    </a:lnTo>
                    <a:lnTo>
                      <a:pt x="16456" y="278916"/>
                    </a:lnTo>
                    <a:lnTo>
                      <a:pt x="13165" y="262540"/>
                    </a:lnTo>
                    <a:lnTo>
                      <a:pt x="9873" y="246713"/>
                    </a:lnTo>
                    <a:lnTo>
                      <a:pt x="7131" y="230337"/>
                    </a:lnTo>
                    <a:lnTo>
                      <a:pt x="4937" y="213962"/>
                    </a:lnTo>
                    <a:lnTo>
                      <a:pt x="3292" y="197588"/>
                    </a:lnTo>
                    <a:lnTo>
                      <a:pt x="2195" y="181214"/>
                    </a:lnTo>
                    <a:lnTo>
                      <a:pt x="1097" y="164292"/>
                    </a:lnTo>
                    <a:lnTo>
                      <a:pt x="549" y="147373"/>
                    </a:lnTo>
                    <a:lnTo>
                      <a:pt x="0" y="130451"/>
                    </a:lnTo>
                    <a:lnTo>
                      <a:pt x="549" y="63316"/>
                    </a:lnTo>
                    <a:lnTo>
                      <a:pt x="164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5605257" y="4591758"/>
                <a:ext cx="451057" cy="191739"/>
              </a:xfrm>
              <a:custGeom>
                <a:avLst/>
                <a:gdLst>
                  <a:gd name="connsiteX0" fmla="*/ 94364 w 451057"/>
                  <a:gd name="connsiteY0" fmla="*/ 0 h 191739"/>
                  <a:gd name="connsiteX1" fmla="*/ 451057 w 451057"/>
                  <a:gd name="connsiteY1" fmla="*/ 0 h 191739"/>
                  <a:gd name="connsiteX2" fmla="*/ 451057 w 451057"/>
                  <a:gd name="connsiteY2" fmla="*/ 191739 h 191739"/>
                  <a:gd name="connsiteX3" fmla="*/ 94364 w 451057"/>
                  <a:gd name="connsiteY3" fmla="*/ 191739 h 191739"/>
                  <a:gd name="connsiteX4" fmla="*/ 84488 w 451057"/>
                  <a:gd name="connsiteY4" fmla="*/ 191196 h 191739"/>
                  <a:gd name="connsiteX5" fmla="*/ 75709 w 451057"/>
                  <a:gd name="connsiteY5" fmla="*/ 189560 h 191739"/>
                  <a:gd name="connsiteX6" fmla="*/ 66933 w 451057"/>
                  <a:gd name="connsiteY6" fmla="*/ 187382 h 191739"/>
                  <a:gd name="connsiteX7" fmla="*/ 57605 w 451057"/>
                  <a:gd name="connsiteY7" fmla="*/ 183569 h 191739"/>
                  <a:gd name="connsiteX8" fmla="*/ 49376 w 451057"/>
                  <a:gd name="connsiteY8" fmla="*/ 179756 h 191739"/>
                  <a:gd name="connsiteX9" fmla="*/ 41695 w 451057"/>
                  <a:gd name="connsiteY9" fmla="*/ 175398 h 191739"/>
                  <a:gd name="connsiteX10" fmla="*/ 34564 w 451057"/>
                  <a:gd name="connsiteY10" fmla="*/ 169950 h 191739"/>
                  <a:gd name="connsiteX11" fmla="*/ 27981 w 451057"/>
                  <a:gd name="connsiteY11" fmla="*/ 163414 h 191739"/>
                  <a:gd name="connsiteX12" fmla="*/ 21396 w 451057"/>
                  <a:gd name="connsiteY12" fmla="*/ 156879 h 191739"/>
                  <a:gd name="connsiteX13" fmla="*/ 15911 w 451057"/>
                  <a:gd name="connsiteY13" fmla="*/ 149252 h 191739"/>
                  <a:gd name="connsiteX14" fmla="*/ 11521 w 451057"/>
                  <a:gd name="connsiteY14" fmla="*/ 141082 h 191739"/>
                  <a:gd name="connsiteX15" fmla="*/ 7680 w 451057"/>
                  <a:gd name="connsiteY15" fmla="*/ 132911 h 191739"/>
                  <a:gd name="connsiteX16" fmla="*/ 3841 w 451057"/>
                  <a:gd name="connsiteY16" fmla="*/ 124195 h 191739"/>
                  <a:gd name="connsiteX17" fmla="*/ 1646 w 451057"/>
                  <a:gd name="connsiteY17" fmla="*/ 114935 h 191739"/>
                  <a:gd name="connsiteX18" fmla="*/ 0 w 451057"/>
                  <a:gd name="connsiteY18" fmla="*/ 105675 h 191739"/>
                  <a:gd name="connsiteX19" fmla="*/ 0 w 451057"/>
                  <a:gd name="connsiteY19" fmla="*/ 95871 h 191739"/>
                  <a:gd name="connsiteX20" fmla="*/ 0 w 451057"/>
                  <a:gd name="connsiteY20" fmla="*/ 86065 h 191739"/>
                  <a:gd name="connsiteX21" fmla="*/ 1646 w 451057"/>
                  <a:gd name="connsiteY21" fmla="*/ 76261 h 191739"/>
                  <a:gd name="connsiteX22" fmla="*/ 3841 w 451057"/>
                  <a:gd name="connsiteY22" fmla="*/ 67546 h 191739"/>
                  <a:gd name="connsiteX23" fmla="*/ 7680 w 451057"/>
                  <a:gd name="connsiteY23" fmla="*/ 58285 h 191739"/>
                  <a:gd name="connsiteX24" fmla="*/ 11521 w 451057"/>
                  <a:gd name="connsiteY24" fmla="*/ 50114 h 191739"/>
                  <a:gd name="connsiteX25" fmla="*/ 15911 w 451057"/>
                  <a:gd name="connsiteY25" fmla="*/ 41944 h 191739"/>
                  <a:gd name="connsiteX26" fmla="*/ 21396 w 451057"/>
                  <a:gd name="connsiteY26" fmla="*/ 34863 h 191739"/>
                  <a:gd name="connsiteX27" fmla="*/ 27981 w 451057"/>
                  <a:gd name="connsiteY27" fmla="*/ 28325 h 191739"/>
                  <a:gd name="connsiteX28" fmla="*/ 34564 w 451057"/>
                  <a:gd name="connsiteY28" fmla="*/ 21789 h 191739"/>
                  <a:gd name="connsiteX29" fmla="*/ 41695 w 451057"/>
                  <a:gd name="connsiteY29" fmla="*/ 16342 h 191739"/>
                  <a:gd name="connsiteX30" fmla="*/ 49376 w 451057"/>
                  <a:gd name="connsiteY30" fmla="*/ 11440 h 191739"/>
                  <a:gd name="connsiteX31" fmla="*/ 57605 w 451057"/>
                  <a:gd name="connsiteY31" fmla="*/ 7627 h 191739"/>
                  <a:gd name="connsiteX32" fmla="*/ 66933 w 451057"/>
                  <a:gd name="connsiteY32" fmla="*/ 3814 h 191739"/>
                  <a:gd name="connsiteX33" fmla="*/ 75709 w 451057"/>
                  <a:gd name="connsiteY33" fmla="*/ 1634 h 191739"/>
                  <a:gd name="connsiteX34" fmla="*/ 84488 w 451057"/>
                  <a:gd name="connsiteY34" fmla="*/ 546 h 191739"/>
                  <a:gd name="connsiteX35" fmla="*/ 94364 w 451057"/>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7" h="191739">
                    <a:moveTo>
                      <a:pt x="94364" y="0"/>
                    </a:moveTo>
                    <a:lnTo>
                      <a:pt x="451057" y="0"/>
                    </a:lnTo>
                    <a:lnTo>
                      <a:pt x="451057" y="191739"/>
                    </a:lnTo>
                    <a:lnTo>
                      <a:pt x="94364" y="191739"/>
                    </a:lnTo>
                    <a:lnTo>
                      <a:pt x="84488" y="191196"/>
                    </a:lnTo>
                    <a:lnTo>
                      <a:pt x="75709" y="189560"/>
                    </a:lnTo>
                    <a:lnTo>
                      <a:pt x="66933" y="187382"/>
                    </a:lnTo>
                    <a:lnTo>
                      <a:pt x="57605" y="183569"/>
                    </a:lnTo>
                    <a:lnTo>
                      <a:pt x="49376" y="179756"/>
                    </a:lnTo>
                    <a:lnTo>
                      <a:pt x="41695" y="175398"/>
                    </a:lnTo>
                    <a:lnTo>
                      <a:pt x="34564" y="169950"/>
                    </a:lnTo>
                    <a:lnTo>
                      <a:pt x="27981" y="163414"/>
                    </a:lnTo>
                    <a:lnTo>
                      <a:pt x="21396" y="156879"/>
                    </a:lnTo>
                    <a:lnTo>
                      <a:pt x="15911" y="149252"/>
                    </a:lnTo>
                    <a:lnTo>
                      <a:pt x="11521" y="141082"/>
                    </a:lnTo>
                    <a:lnTo>
                      <a:pt x="7680" y="132911"/>
                    </a:lnTo>
                    <a:lnTo>
                      <a:pt x="3841" y="124195"/>
                    </a:lnTo>
                    <a:lnTo>
                      <a:pt x="1646" y="114935"/>
                    </a:lnTo>
                    <a:lnTo>
                      <a:pt x="0" y="105675"/>
                    </a:lnTo>
                    <a:lnTo>
                      <a:pt x="0" y="95871"/>
                    </a:lnTo>
                    <a:lnTo>
                      <a:pt x="0" y="86065"/>
                    </a:lnTo>
                    <a:lnTo>
                      <a:pt x="1646" y="76261"/>
                    </a:lnTo>
                    <a:lnTo>
                      <a:pt x="3841" y="67546"/>
                    </a:lnTo>
                    <a:lnTo>
                      <a:pt x="7680" y="58285"/>
                    </a:lnTo>
                    <a:lnTo>
                      <a:pt x="11521" y="50114"/>
                    </a:lnTo>
                    <a:lnTo>
                      <a:pt x="15911" y="41944"/>
                    </a:lnTo>
                    <a:lnTo>
                      <a:pt x="21396" y="34863"/>
                    </a:lnTo>
                    <a:lnTo>
                      <a:pt x="27981" y="28325"/>
                    </a:lnTo>
                    <a:lnTo>
                      <a:pt x="34564" y="21789"/>
                    </a:lnTo>
                    <a:lnTo>
                      <a:pt x="41695" y="16342"/>
                    </a:lnTo>
                    <a:lnTo>
                      <a:pt x="49376" y="11440"/>
                    </a:lnTo>
                    <a:lnTo>
                      <a:pt x="57605" y="7627"/>
                    </a:lnTo>
                    <a:lnTo>
                      <a:pt x="66933" y="3814"/>
                    </a:lnTo>
                    <a:lnTo>
                      <a:pt x="75709" y="1634"/>
                    </a:lnTo>
                    <a:lnTo>
                      <a:pt x="84488" y="546"/>
                    </a:lnTo>
                    <a:lnTo>
                      <a:pt x="943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5605257" y="4846498"/>
                <a:ext cx="451057" cy="191739"/>
              </a:xfrm>
              <a:custGeom>
                <a:avLst/>
                <a:gdLst>
                  <a:gd name="connsiteX0" fmla="*/ 94364 w 451057"/>
                  <a:gd name="connsiteY0" fmla="*/ 0 h 191739"/>
                  <a:gd name="connsiteX1" fmla="*/ 451057 w 451057"/>
                  <a:gd name="connsiteY1" fmla="*/ 0 h 191739"/>
                  <a:gd name="connsiteX2" fmla="*/ 451057 w 451057"/>
                  <a:gd name="connsiteY2" fmla="*/ 191739 h 191739"/>
                  <a:gd name="connsiteX3" fmla="*/ 94364 w 451057"/>
                  <a:gd name="connsiteY3" fmla="*/ 191739 h 191739"/>
                  <a:gd name="connsiteX4" fmla="*/ 84488 w 451057"/>
                  <a:gd name="connsiteY4" fmla="*/ 191194 h 191739"/>
                  <a:gd name="connsiteX5" fmla="*/ 75709 w 451057"/>
                  <a:gd name="connsiteY5" fmla="*/ 190100 h 191739"/>
                  <a:gd name="connsiteX6" fmla="*/ 66933 w 451057"/>
                  <a:gd name="connsiteY6" fmla="*/ 187368 h 191739"/>
                  <a:gd name="connsiteX7" fmla="*/ 57605 w 451057"/>
                  <a:gd name="connsiteY7" fmla="*/ 184639 h 191739"/>
                  <a:gd name="connsiteX8" fmla="*/ 49376 w 451057"/>
                  <a:gd name="connsiteY8" fmla="*/ 180268 h 191739"/>
                  <a:gd name="connsiteX9" fmla="*/ 41695 w 451057"/>
                  <a:gd name="connsiteY9" fmla="*/ 175898 h 191739"/>
                  <a:gd name="connsiteX10" fmla="*/ 34564 w 451057"/>
                  <a:gd name="connsiteY10" fmla="*/ 169888 h 191739"/>
                  <a:gd name="connsiteX11" fmla="*/ 27981 w 451057"/>
                  <a:gd name="connsiteY11" fmla="*/ 163880 h 191739"/>
                  <a:gd name="connsiteX12" fmla="*/ 21396 w 451057"/>
                  <a:gd name="connsiteY12" fmla="*/ 157325 h 191739"/>
                  <a:gd name="connsiteX13" fmla="*/ 15911 w 451057"/>
                  <a:gd name="connsiteY13" fmla="*/ 149676 h 191739"/>
                  <a:gd name="connsiteX14" fmla="*/ 11521 w 451057"/>
                  <a:gd name="connsiteY14" fmla="*/ 142029 h 191739"/>
                  <a:gd name="connsiteX15" fmla="*/ 7680 w 451057"/>
                  <a:gd name="connsiteY15" fmla="*/ 133290 h 191739"/>
                  <a:gd name="connsiteX16" fmla="*/ 3841 w 451057"/>
                  <a:gd name="connsiteY16" fmla="*/ 124549 h 191739"/>
                  <a:gd name="connsiteX17" fmla="*/ 1646 w 451057"/>
                  <a:gd name="connsiteY17" fmla="*/ 115262 h 191739"/>
                  <a:gd name="connsiteX18" fmla="*/ 0 w 451057"/>
                  <a:gd name="connsiteY18" fmla="*/ 105429 h 191739"/>
                  <a:gd name="connsiteX19" fmla="*/ 0 w 451057"/>
                  <a:gd name="connsiteY19" fmla="*/ 96143 h 191739"/>
                  <a:gd name="connsiteX20" fmla="*/ 0 w 451057"/>
                  <a:gd name="connsiteY20" fmla="*/ 85764 h 191739"/>
                  <a:gd name="connsiteX21" fmla="*/ 1646 w 451057"/>
                  <a:gd name="connsiteY21" fmla="*/ 76478 h 191739"/>
                  <a:gd name="connsiteX22" fmla="*/ 3841 w 451057"/>
                  <a:gd name="connsiteY22" fmla="*/ 67190 h 191739"/>
                  <a:gd name="connsiteX23" fmla="*/ 7680 w 451057"/>
                  <a:gd name="connsiteY23" fmla="*/ 58451 h 191739"/>
                  <a:gd name="connsiteX24" fmla="*/ 11521 w 451057"/>
                  <a:gd name="connsiteY24" fmla="*/ 49710 h 191739"/>
                  <a:gd name="connsiteX25" fmla="*/ 15911 w 451057"/>
                  <a:gd name="connsiteY25" fmla="*/ 42063 h 191739"/>
                  <a:gd name="connsiteX26" fmla="*/ 21396 w 451057"/>
                  <a:gd name="connsiteY26" fmla="*/ 34961 h 191739"/>
                  <a:gd name="connsiteX27" fmla="*/ 27981 w 451057"/>
                  <a:gd name="connsiteY27" fmla="*/ 27861 h 191739"/>
                  <a:gd name="connsiteX28" fmla="*/ 34564 w 451057"/>
                  <a:gd name="connsiteY28" fmla="*/ 21851 h 191739"/>
                  <a:gd name="connsiteX29" fmla="*/ 41695 w 451057"/>
                  <a:gd name="connsiteY29" fmla="*/ 16388 h 191739"/>
                  <a:gd name="connsiteX30" fmla="*/ 49376 w 451057"/>
                  <a:gd name="connsiteY30" fmla="*/ 10925 h 191739"/>
                  <a:gd name="connsiteX31" fmla="*/ 57605 w 451057"/>
                  <a:gd name="connsiteY31" fmla="*/ 7102 h 191739"/>
                  <a:gd name="connsiteX32" fmla="*/ 66933 w 451057"/>
                  <a:gd name="connsiteY32" fmla="*/ 4371 h 191739"/>
                  <a:gd name="connsiteX33" fmla="*/ 75709 w 451057"/>
                  <a:gd name="connsiteY33" fmla="*/ 1639 h 191739"/>
                  <a:gd name="connsiteX34" fmla="*/ 84488 w 451057"/>
                  <a:gd name="connsiteY34" fmla="*/ 547 h 191739"/>
                  <a:gd name="connsiteX35" fmla="*/ 94364 w 451057"/>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7" h="191739">
                    <a:moveTo>
                      <a:pt x="94364" y="0"/>
                    </a:moveTo>
                    <a:lnTo>
                      <a:pt x="451057" y="0"/>
                    </a:lnTo>
                    <a:lnTo>
                      <a:pt x="451057" y="191739"/>
                    </a:lnTo>
                    <a:lnTo>
                      <a:pt x="94364" y="191739"/>
                    </a:lnTo>
                    <a:lnTo>
                      <a:pt x="84488" y="191194"/>
                    </a:lnTo>
                    <a:lnTo>
                      <a:pt x="75709" y="190100"/>
                    </a:lnTo>
                    <a:lnTo>
                      <a:pt x="66933" y="187368"/>
                    </a:lnTo>
                    <a:lnTo>
                      <a:pt x="57605" y="184639"/>
                    </a:lnTo>
                    <a:lnTo>
                      <a:pt x="49376" y="180268"/>
                    </a:lnTo>
                    <a:lnTo>
                      <a:pt x="41695" y="175898"/>
                    </a:lnTo>
                    <a:lnTo>
                      <a:pt x="34564" y="169888"/>
                    </a:lnTo>
                    <a:lnTo>
                      <a:pt x="27981" y="163880"/>
                    </a:lnTo>
                    <a:lnTo>
                      <a:pt x="21396" y="157325"/>
                    </a:lnTo>
                    <a:lnTo>
                      <a:pt x="15911" y="149676"/>
                    </a:lnTo>
                    <a:lnTo>
                      <a:pt x="11521" y="142029"/>
                    </a:lnTo>
                    <a:lnTo>
                      <a:pt x="7680" y="133290"/>
                    </a:lnTo>
                    <a:lnTo>
                      <a:pt x="3841" y="124549"/>
                    </a:lnTo>
                    <a:lnTo>
                      <a:pt x="1646" y="115262"/>
                    </a:lnTo>
                    <a:lnTo>
                      <a:pt x="0" y="105429"/>
                    </a:lnTo>
                    <a:lnTo>
                      <a:pt x="0" y="96143"/>
                    </a:lnTo>
                    <a:lnTo>
                      <a:pt x="0" y="85764"/>
                    </a:lnTo>
                    <a:lnTo>
                      <a:pt x="1646" y="76478"/>
                    </a:lnTo>
                    <a:lnTo>
                      <a:pt x="3841" y="67190"/>
                    </a:lnTo>
                    <a:lnTo>
                      <a:pt x="7680" y="58451"/>
                    </a:lnTo>
                    <a:lnTo>
                      <a:pt x="11521" y="49710"/>
                    </a:lnTo>
                    <a:lnTo>
                      <a:pt x="15911" y="42063"/>
                    </a:lnTo>
                    <a:lnTo>
                      <a:pt x="21396" y="34961"/>
                    </a:lnTo>
                    <a:lnTo>
                      <a:pt x="27981" y="27861"/>
                    </a:lnTo>
                    <a:lnTo>
                      <a:pt x="34564" y="21851"/>
                    </a:lnTo>
                    <a:lnTo>
                      <a:pt x="41695" y="16388"/>
                    </a:lnTo>
                    <a:lnTo>
                      <a:pt x="49376" y="10925"/>
                    </a:lnTo>
                    <a:lnTo>
                      <a:pt x="57605" y="7102"/>
                    </a:lnTo>
                    <a:lnTo>
                      <a:pt x="66933" y="4371"/>
                    </a:lnTo>
                    <a:lnTo>
                      <a:pt x="75709" y="1639"/>
                    </a:lnTo>
                    <a:lnTo>
                      <a:pt x="84488" y="547"/>
                    </a:lnTo>
                    <a:lnTo>
                      <a:pt x="9436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2"/>
              <p:cNvSpPr/>
              <p:nvPr/>
            </p:nvSpPr>
            <p:spPr>
              <a:xfrm>
                <a:off x="5753303" y="5120411"/>
                <a:ext cx="303011" cy="247817"/>
              </a:xfrm>
              <a:custGeom>
                <a:avLst/>
                <a:gdLst>
                  <a:gd name="connsiteX0" fmla="*/ 0 w 303011"/>
                  <a:gd name="connsiteY0" fmla="*/ 0 h 247817"/>
                  <a:gd name="connsiteX1" fmla="*/ 303011 w 303011"/>
                  <a:gd name="connsiteY1" fmla="*/ 0 h 247817"/>
                  <a:gd name="connsiteX2" fmla="*/ 303011 w 303011"/>
                  <a:gd name="connsiteY2" fmla="*/ 247817 h 247817"/>
                  <a:gd name="connsiteX3" fmla="*/ 289280 w 303011"/>
                  <a:gd name="connsiteY3" fmla="*/ 246535 h 247817"/>
                  <a:gd name="connsiteX4" fmla="*/ 272843 w 303011"/>
                  <a:gd name="connsiteY4" fmla="*/ 243807 h 247817"/>
                  <a:gd name="connsiteX5" fmla="*/ 255859 w 303011"/>
                  <a:gd name="connsiteY5" fmla="*/ 241081 h 247817"/>
                  <a:gd name="connsiteX6" fmla="*/ 239422 w 303011"/>
                  <a:gd name="connsiteY6" fmla="*/ 237808 h 247817"/>
                  <a:gd name="connsiteX7" fmla="*/ 224081 w 303011"/>
                  <a:gd name="connsiteY7" fmla="*/ 233989 h 247817"/>
                  <a:gd name="connsiteX8" fmla="*/ 208742 w 303011"/>
                  <a:gd name="connsiteY8" fmla="*/ 229626 h 247817"/>
                  <a:gd name="connsiteX9" fmla="*/ 193401 w 303011"/>
                  <a:gd name="connsiteY9" fmla="*/ 224172 h 247817"/>
                  <a:gd name="connsiteX10" fmla="*/ 178608 w 303011"/>
                  <a:gd name="connsiteY10" fmla="*/ 219263 h 247817"/>
                  <a:gd name="connsiteX11" fmla="*/ 164364 w 303011"/>
                  <a:gd name="connsiteY11" fmla="*/ 213263 h 247817"/>
                  <a:gd name="connsiteX12" fmla="*/ 150667 w 303011"/>
                  <a:gd name="connsiteY12" fmla="*/ 206719 h 247817"/>
                  <a:gd name="connsiteX13" fmla="*/ 136969 w 303011"/>
                  <a:gd name="connsiteY13" fmla="*/ 199627 h 247817"/>
                  <a:gd name="connsiteX14" fmla="*/ 124369 w 303011"/>
                  <a:gd name="connsiteY14" fmla="*/ 192537 h 247817"/>
                  <a:gd name="connsiteX15" fmla="*/ 111767 w 303011"/>
                  <a:gd name="connsiteY15" fmla="*/ 184355 h 247817"/>
                  <a:gd name="connsiteX16" fmla="*/ 100262 w 303011"/>
                  <a:gd name="connsiteY16" fmla="*/ 176173 h 247817"/>
                  <a:gd name="connsiteX17" fmla="*/ 88756 w 303011"/>
                  <a:gd name="connsiteY17" fmla="*/ 167993 h 247817"/>
                  <a:gd name="connsiteX18" fmla="*/ 77799 w 303011"/>
                  <a:gd name="connsiteY18" fmla="*/ 158721 h 247817"/>
                  <a:gd name="connsiteX19" fmla="*/ 67936 w 303011"/>
                  <a:gd name="connsiteY19" fmla="*/ 149448 h 247817"/>
                  <a:gd name="connsiteX20" fmla="*/ 58075 w 303011"/>
                  <a:gd name="connsiteY20" fmla="*/ 139085 h 247817"/>
                  <a:gd name="connsiteX21" fmla="*/ 49309 w 303011"/>
                  <a:gd name="connsiteY21" fmla="*/ 129268 h 247817"/>
                  <a:gd name="connsiteX22" fmla="*/ 41090 w 303011"/>
                  <a:gd name="connsiteY22" fmla="*/ 118905 h 247817"/>
                  <a:gd name="connsiteX23" fmla="*/ 33420 w 303011"/>
                  <a:gd name="connsiteY23" fmla="*/ 108540 h 247817"/>
                  <a:gd name="connsiteX24" fmla="*/ 26846 w 303011"/>
                  <a:gd name="connsiteY24" fmla="*/ 97086 h 247817"/>
                  <a:gd name="connsiteX25" fmla="*/ 20819 w 303011"/>
                  <a:gd name="connsiteY25" fmla="*/ 86178 h 247817"/>
                  <a:gd name="connsiteX26" fmla="*/ 15341 w 303011"/>
                  <a:gd name="connsiteY26" fmla="*/ 74178 h 247817"/>
                  <a:gd name="connsiteX27" fmla="*/ 10410 w 303011"/>
                  <a:gd name="connsiteY27" fmla="*/ 62179 h 247817"/>
                  <a:gd name="connsiteX28" fmla="*/ 7122 w 303011"/>
                  <a:gd name="connsiteY28" fmla="*/ 50726 h 247817"/>
                  <a:gd name="connsiteX29" fmla="*/ 3835 w 303011"/>
                  <a:gd name="connsiteY29" fmla="*/ 38180 h 247817"/>
                  <a:gd name="connsiteX30" fmla="*/ 1644 w 303011"/>
                  <a:gd name="connsiteY30" fmla="*/ 26181 h 247817"/>
                  <a:gd name="connsiteX31" fmla="*/ 547 w 303011"/>
                  <a:gd name="connsiteY31" fmla="*/ 13091 h 247817"/>
                  <a:gd name="connsiteX32" fmla="*/ 0 w 303011"/>
                  <a:gd name="connsiteY32" fmla="*/ 0 h 2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3011" h="247817">
                    <a:moveTo>
                      <a:pt x="0" y="0"/>
                    </a:moveTo>
                    <a:lnTo>
                      <a:pt x="303011" y="0"/>
                    </a:lnTo>
                    <a:lnTo>
                      <a:pt x="303011" y="247817"/>
                    </a:lnTo>
                    <a:lnTo>
                      <a:pt x="289280" y="246535"/>
                    </a:lnTo>
                    <a:lnTo>
                      <a:pt x="272843" y="243807"/>
                    </a:lnTo>
                    <a:lnTo>
                      <a:pt x="255859" y="241081"/>
                    </a:lnTo>
                    <a:lnTo>
                      <a:pt x="239422" y="237808"/>
                    </a:lnTo>
                    <a:lnTo>
                      <a:pt x="224081" y="233989"/>
                    </a:lnTo>
                    <a:lnTo>
                      <a:pt x="208742" y="229626"/>
                    </a:lnTo>
                    <a:lnTo>
                      <a:pt x="193401" y="224172"/>
                    </a:lnTo>
                    <a:lnTo>
                      <a:pt x="178608" y="219263"/>
                    </a:lnTo>
                    <a:lnTo>
                      <a:pt x="164364" y="213263"/>
                    </a:lnTo>
                    <a:lnTo>
                      <a:pt x="150667" y="206719"/>
                    </a:lnTo>
                    <a:lnTo>
                      <a:pt x="136969" y="199627"/>
                    </a:lnTo>
                    <a:lnTo>
                      <a:pt x="124369" y="192537"/>
                    </a:lnTo>
                    <a:lnTo>
                      <a:pt x="111767" y="184355"/>
                    </a:lnTo>
                    <a:lnTo>
                      <a:pt x="100262" y="176173"/>
                    </a:lnTo>
                    <a:lnTo>
                      <a:pt x="88756" y="167993"/>
                    </a:lnTo>
                    <a:lnTo>
                      <a:pt x="77799" y="158721"/>
                    </a:lnTo>
                    <a:lnTo>
                      <a:pt x="67936" y="149448"/>
                    </a:lnTo>
                    <a:lnTo>
                      <a:pt x="58075" y="139085"/>
                    </a:lnTo>
                    <a:lnTo>
                      <a:pt x="49309" y="129268"/>
                    </a:lnTo>
                    <a:lnTo>
                      <a:pt x="41090" y="118905"/>
                    </a:lnTo>
                    <a:lnTo>
                      <a:pt x="33420" y="108540"/>
                    </a:lnTo>
                    <a:lnTo>
                      <a:pt x="26846" y="97086"/>
                    </a:lnTo>
                    <a:lnTo>
                      <a:pt x="20819" y="86178"/>
                    </a:lnTo>
                    <a:lnTo>
                      <a:pt x="15341" y="74178"/>
                    </a:lnTo>
                    <a:lnTo>
                      <a:pt x="10410" y="62179"/>
                    </a:lnTo>
                    <a:lnTo>
                      <a:pt x="7122" y="50726"/>
                    </a:lnTo>
                    <a:lnTo>
                      <a:pt x="3835" y="38180"/>
                    </a:lnTo>
                    <a:lnTo>
                      <a:pt x="1644" y="26181"/>
                    </a:lnTo>
                    <a:lnTo>
                      <a:pt x="547" y="1309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9663" y="6063"/>
              <a:ext cx="1008" cy="2991"/>
              <a:chOff x="6135688" y="3468688"/>
              <a:chExt cx="640228" cy="1899316"/>
            </a:xfrm>
            <a:grpFill/>
          </p:grpSpPr>
          <p:sp>
            <p:nvSpPr>
              <p:cNvPr id="22" name="任意多边形 21"/>
              <p:cNvSpPr/>
              <p:nvPr/>
            </p:nvSpPr>
            <p:spPr>
              <a:xfrm>
                <a:off x="6307103" y="3468688"/>
                <a:ext cx="386565" cy="361595"/>
              </a:xfrm>
              <a:custGeom>
                <a:avLst/>
                <a:gdLst>
                  <a:gd name="connsiteX0" fmla="*/ 26016 w 386565"/>
                  <a:gd name="connsiteY0" fmla="*/ 0 h 361595"/>
                  <a:gd name="connsiteX1" fmla="*/ 316895 w 386565"/>
                  <a:gd name="connsiteY1" fmla="*/ 0 h 361595"/>
                  <a:gd name="connsiteX2" fmla="*/ 385472 w 386565"/>
                  <a:gd name="connsiteY2" fmla="*/ 302430 h 361595"/>
                  <a:gd name="connsiteX3" fmla="*/ 386565 w 386565"/>
                  <a:gd name="connsiteY3" fmla="*/ 307908 h 361595"/>
                  <a:gd name="connsiteX4" fmla="*/ 386565 w 386565"/>
                  <a:gd name="connsiteY4" fmla="*/ 313386 h 361595"/>
                  <a:gd name="connsiteX5" fmla="*/ 386018 w 386565"/>
                  <a:gd name="connsiteY5" fmla="*/ 319411 h 361595"/>
                  <a:gd name="connsiteX6" fmla="*/ 385472 w 386565"/>
                  <a:gd name="connsiteY6" fmla="*/ 324343 h 361595"/>
                  <a:gd name="connsiteX7" fmla="*/ 383831 w 386565"/>
                  <a:gd name="connsiteY7" fmla="*/ 329272 h 361595"/>
                  <a:gd name="connsiteX8" fmla="*/ 381645 w 386565"/>
                  <a:gd name="connsiteY8" fmla="*/ 334203 h 361595"/>
                  <a:gd name="connsiteX9" fmla="*/ 379457 w 386565"/>
                  <a:gd name="connsiteY9" fmla="*/ 339133 h 361595"/>
                  <a:gd name="connsiteX10" fmla="*/ 375630 w 386565"/>
                  <a:gd name="connsiteY10" fmla="*/ 342969 h 361595"/>
                  <a:gd name="connsiteX11" fmla="*/ 372349 w 386565"/>
                  <a:gd name="connsiteY11" fmla="*/ 346803 h 361595"/>
                  <a:gd name="connsiteX12" fmla="*/ 368522 w 386565"/>
                  <a:gd name="connsiteY12" fmla="*/ 350638 h 361595"/>
                  <a:gd name="connsiteX13" fmla="*/ 364695 w 386565"/>
                  <a:gd name="connsiteY13" fmla="*/ 353376 h 361595"/>
                  <a:gd name="connsiteX14" fmla="*/ 359773 w 386565"/>
                  <a:gd name="connsiteY14" fmla="*/ 356116 h 361595"/>
                  <a:gd name="connsiteX15" fmla="*/ 354852 w 386565"/>
                  <a:gd name="connsiteY15" fmla="*/ 358308 h 361595"/>
                  <a:gd name="connsiteX16" fmla="*/ 349385 w 386565"/>
                  <a:gd name="connsiteY16" fmla="*/ 359950 h 361595"/>
                  <a:gd name="connsiteX17" fmla="*/ 343917 w 386565"/>
                  <a:gd name="connsiteY17" fmla="*/ 361046 h 361595"/>
                  <a:gd name="connsiteX18" fmla="*/ 338450 w 386565"/>
                  <a:gd name="connsiteY18" fmla="*/ 361595 h 361595"/>
                  <a:gd name="connsiteX19" fmla="*/ 129037 w 386565"/>
                  <a:gd name="connsiteY19" fmla="*/ 361595 h 361595"/>
                  <a:gd name="connsiteX20" fmla="*/ 122476 w 386565"/>
                  <a:gd name="connsiteY20" fmla="*/ 361046 h 361595"/>
                  <a:gd name="connsiteX21" fmla="*/ 116461 w 386565"/>
                  <a:gd name="connsiteY21" fmla="*/ 360499 h 361595"/>
                  <a:gd name="connsiteX22" fmla="*/ 109900 w 386565"/>
                  <a:gd name="connsiteY22" fmla="*/ 358308 h 361595"/>
                  <a:gd name="connsiteX23" fmla="*/ 103885 w 386565"/>
                  <a:gd name="connsiteY23" fmla="*/ 356663 h 361595"/>
                  <a:gd name="connsiteX24" fmla="*/ 97872 w 386565"/>
                  <a:gd name="connsiteY24" fmla="*/ 354472 h 361595"/>
                  <a:gd name="connsiteX25" fmla="*/ 91857 w 386565"/>
                  <a:gd name="connsiteY25" fmla="*/ 351734 h 361595"/>
                  <a:gd name="connsiteX26" fmla="*/ 86937 w 386565"/>
                  <a:gd name="connsiteY26" fmla="*/ 348447 h 361595"/>
                  <a:gd name="connsiteX27" fmla="*/ 82015 w 386565"/>
                  <a:gd name="connsiteY27" fmla="*/ 344611 h 361595"/>
                  <a:gd name="connsiteX28" fmla="*/ 77642 w 386565"/>
                  <a:gd name="connsiteY28" fmla="*/ 340777 h 361595"/>
                  <a:gd name="connsiteX29" fmla="*/ 72720 w 386565"/>
                  <a:gd name="connsiteY29" fmla="*/ 335846 h 361595"/>
                  <a:gd name="connsiteX30" fmla="*/ 68893 w 386565"/>
                  <a:gd name="connsiteY30" fmla="*/ 330916 h 361595"/>
                  <a:gd name="connsiteX31" fmla="*/ 65066 w 386565"/>
                  <a:gd name="connsiteY31" fmla="*/ 325985 h 361595"/>
                  <a:gd name="connsiteX32" fmla="*/ 62332 w 386565"/>
                  <a:gd name="connsiteY32" fmla="*/ 320507 h 361595"/>
                  <a:gd name="connsiteX33" fmla="*/ 59599 w 386565"/>
                  <a:gd name="connsiteY33" fmla="*/ 314482 h 361595"/>
                  <a:gd name="connsiteX34" fmla="*/ 57411 w 386565"/>
                  <a:gd name="connsiteY34" fmla="*/ 308455 h 361595"/>
                  <a:gd name="connsiteX35" fmla="*/ 55770 w 386565"/>
                  <a:gd name="connsiteY35" fmla="*/ 302430 h 361595"/>
                  <a:gd name="connsiteX36" fmla="*/ 1094 w 386565"/>
                  <a:gd name="connsiteY36" fmla="*/ 62480 h 361595"/>
                  <a:gd name="connsiteX37" fmla="*/ 548 w 386565"/>
                  <a:gd name="connsiteY37" fmla="*/ 56455 h 361595"/>
                  <a:gd name="connsiteX38" fmla="*/ 0 w 386565"/>
                  <a:gd name="connsiteY38" fmla="*/ 49881 h 361595"/>
                  <a:gd name="connsiteX39" fmla="*/ 0 w 386565"/>
                  <a:gd name="connsiteY39" fmla="*/ 44403 h 361595"/>
                  <a:gd name="connsiteX40" fmla="*/ 1094 w 386565"/>
                  <a:gd name="connsiteY40" fmla="*/ 38376 h 361595"/>
                  <a:gd name="connsiteX41" fmla="*/ 2187 w 386565"/>
                  <a:gd name="connsiteY41" fmla="*/ 32351 h 361595"/>
                  <a:gd name="connsiteX42" fmla="*/ 3827 w 386565"/>
                  <a:gd name="connsiteY42" fmla="*/ 26873 h 361595"/>
                  <a:gd name="connsiteX43" fmla="*/ 6015 w 386565"/>
                  <a:gd name="connsiteY43" fmla="*/ 21941 h 361595"/>
                  <a:gd name="connsiteX44" fmla="*/ 9295 w 386565"/>
                  <a:gd name="connsiteY44" fmla="*/ 17012 h 361595"/>
                  <a:gd name="connsiteX45" fmla="*/ 12029 w 386565"/>
                  <a:gd name="connsiteY45" fmla="*/ 12080 h 361595"/>
                  <a:gd name="connsiteX46" fmla="*/ 16403 w 386565"/>
                  <a:gd name="connsiteY46" fmla="*/ 7698 h 361595"/>
                  <a:gd name="connsiteX47" fmla="*/ 20778 w 386565"/>
                  <a:gd name="connsiteY47" fmla="*/ 3864 h 361595"/>
                  <a:gd name="connsiteX48" fmla="*/ 25152 w 386565"/>
                  <a:gd name="connsiteY48" fmla="*/ 577 h 361595"/>
                  <a:gd name="connsiteX49" fmla="*/ 26016 w 386565"/>
                  <a:gd name="connsiteY49" fmla="*/ 0 h 36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6565" h="361595">
                    <a:moveTo>
                      <a:pt x="26016" y="0"/>
                    </a:moveTo>
                    <a:lnTo>
                      <a:pt x="316895" y="0"/>
                    </a:lnTo>
                    <a:lnTo>
                      <a:pt x="385472" y="302430"/>
                    </a:lnTo>
                    <a:lnTo>
                      <a:pt x="386565" y="307908"/>
                    </a:lnTo>
                    <a:lnTo>
                      <a:pt x="386565" y="313386"/>
                    </a:lnTo>
                    <a:lnTo>
                      <a:pt x="386018" y="319411"/>
                    </a:lnTo>
                    <a:lnTo>
                      <a:pt x="385472" y="324343"/>
                    </a:lnTo>
                    <a:lnTo>
                      <a:pt x="383831" y="329272"/>
                    </a:lnTo>
                    <a:lnTo>
                      <a:pt x="381645" y="334203"/>
                    </a:lnTo>
                    <a:lnTo>
                      <a:pt x="379457" y="339133"/>
                    </a:lnTo>
                    <a:lnTo>
                      <a:pt x="375630" y="342969"/>
                    </a:lnTo>
                    <a:lnTo>
                      <a:pt x="372349" y="346803"/>
                    </a:lnTo>
                    <a:lnTo>
                      <a:pt x="368522" y="350638"/>
                    </a:lnTo>
                    <a:lnTo>
                      <a:pt x="364695" y="353376"/>
                    </a:lnTo>
                    <a:lnTo>
                      <a:pt x="359773" y="356116"/>
                    </a:lnTo>
                    <a:lnTo>
                      <a:pt x="354852" y="358308"/>
                    </a:lnTo>
                    <a:lnTo>
                      <a:pt x="349385" y="359950"/>
                    </a:lnTo>
                    <a:lnTo>
                      <a:pt x="343917" y="361046"/>
                    </a:lnTo>
                    <a:lnTo>
                      <a:pt x="338450" y="361595"/>
                    </a:lnTo>
                    <a:lnTo>
                      <a:pt x="129037" y="361595"/>
                    </a:lnTo>
                    <a:lnTo>
                      <a:pt x="122476" y="361046"/>
                    </a:lnTo>
                    <a:lnTo>
                      <a:pt x="116461" y="360499"/>
                    </a:lnTo>
                    <a:lnTo>
                      <a:pt x="109900" y="358308"/>
                    </a:lnTo>
                    <a:lnTo>
                      <a:pt x="103885" y="356663"/>
                    </a:lnTo>
                    <a:lnTo>
                      <a:pt x="97872" y="354472"/>
                    </a:lnTo>
                    <a:lnTo>
                      <a:pt x="91857" y="351734"/>
                    </a:lnTo>
                    <a:lnTo>
                      <a:pt x="86937" y="348447"/>
                    </a:lnTo>
                    <a:lnTo>
                      <a:pt x="82015" y="344611"/>
                    </a:lnTo>
                    <a:lnTo>
                      <a:pt x="77642" y="340777"/>
                    </a:lnTo>
                    <a:lnTo>
                      <a:pt x="72720" y="335846"/>
                    </a:lnTo>
                    <a:lnTo>
                      <a:pt x="68893" y="330916"/>
                    </a:lnTo>
                    <a:lnTo>
                      <a:pt x="65066" y="325985"/>
                    </a:lnTo>
                    <a:lnTo>
                      <a:pt x="62332" y="320507"/>
                    </a:lnTo>
                    <a:lnTo>
                      <a:pt x="59599" y="314482"/>
                    </a:lnTo>
                    <a:lnTo>
                      <a:pt x="57411" y="308455"/>
                    </a:lnTo>
                    <a:lnTo>
                      <a:pt x="55770" y="302430"/>
                    </a:lnTo>
                    <a:lnTo>
                      <a:pt x="1094" y="62480"/>
                    </a:lnTo>
                    <a:lnTo>
                      <a:pt x="548" y="56455"/>
                    </a:lnTo>
                    <a:lnTo>
                      <a:pt x="0" y="49881"/>
                    </a:lnTo>
                    <a:lnTo>
                      <a:pt x="0" y="44403"/>
                    </a:lnTo>
                    <a:lnTo>
                      <a:pt x="1094" y="38376"/>
                    </a:lnTo>
                    <a:lnTo>
                      <a:pt x="2187" y="32351"/>
                    </a:lnTo>
                    <a:lnTo>
                      <a:pt x="3827" y="26873"/>
                    </a:lnTo>
                    <a:lnTo>
                      <a:pt x="6015" y="21941"/>
                    </a:lnTo>
                    <a:lnTo>
                      <a:pt x="9295" y="17012"/>
                    </a:lnTo>
                    <a:lnTo>
                      <a:pt x="12029" y="12080"/>
                    </a:lnTo>
                    <a:lnTo>
                      <a:pt x="16403" y="7698"/>
                    </a:lnTo>
                    <a:lnTo>
                      <a:pt x="20778" y="3864"/>
                    </a:lnTo>
                    <a:lnTo>
                      <a:pt x="25152" y="577"/>
                    </a:lnTo>
                    <a:lnTo>
                      <a:pt x="2601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6135689" y="3912455"/>
                <a:ext cx="640227" cy="597129"/>
              </a:xfrm>
              <a:custGeom>
                <a:avLst/>
                <a:gdLst>
                  <a:gd name="connsiteX0" fmla="*/ 0 w 640227"/>
                  <a:gd name="connsiteY0" fmla="*/ 0 h 597129"/>
                  <a:gd name="connsiteX1" fmla="*/ 639130 w 640227"/>
                  <a:gd name="connsiteY1" fmla="*/ 0 h 597129"/>
                  <a:gd name="connsiteX2" fmla="*/ 640227 w 640227"/>
                  <a:gd name="connsiteY2" fmla="*/ 63316 h 597129"/>
                  <a:gd name="connsiteX3" fmla="*/ 640227 w 640227"/>
                  <a:gd name="connsiteY3" fmla="*/ 130451 h 597129"/>
                  <a:gd name="connsiteX4" fmla="*/ 640227 w 640227"/>
                  <a:gd name="connsiteY4" fmla="*/ 147373 h 597129"/>
                  <a:gd name="connsiteX5" fmla="*/ 639678 w 640227"/>
                  <a:gd name="connsiteY5" fmla="*/ 164292 h 597129"/>
                  <a:gd name="connsiteX6" fmla="*/ 638581 w 640227"/>
                  <a:gd name="connsiteY6" fmla="*/ 181214 h 597129"/>
                  <a:gd name="connsiteX7" fmla="*/ 637484 w 640227"/>
                  <a:gd name="connsiteY7" fmla="*/ 197588 h 597129"/>
                  <a:gd name="connsiteX8" fmla="*/ 635289 w 640227"/>
                  <a:gd name="connsiteY8" fmla="*/ 213962 h 597129"/>
                  <a:gd name="connsiteX9" fmla="*/ 633096 w 640227"/>
                  <a:gd name="connsiteY9" fmla="*/ 230337 h 597129"/>
                  <a:gd name="connsiteX10" fmla="*/ 630901 w 640227"/>
                  <a:gd name="connsiteY10" fmla="*/ 246713 h 597129"/>
                  <a:gd name="connsiteX11" fmla="*/ 627611 w 640227"/>
                  <a:gd name="connsiteY11" fmla="*/ 262540 h 597129"/>
                  <a:gd name="connsiteX12" fmla="*/ 624319 w 640227"/>
                  <a:gd name="connsiteY12" fmla="*/ 278916 h 597129"/>
                  <a:gd name="connsiteX13" fmla="*/ 620479 w 640227"/>
                  <a:gd name="connsiteY13" fmla="*/ 294198 h 597129"/>
                  <a:gd name="connsiteX14" fmla="*/ 616640 w 640227"/>
                  <a:gd name="connsiteY14" fmla="*/ 310028 h 597129"/>
                  <a:gd name="connsiteX15" fmla="*/ 612251 w 640227"/>
                  <a:gd name="connsiteY15" fmla="*/ 325857 h 597129"/>
                  <a:gd name="connsiteX16" fmla="*/ 607314 w 640227"/>
                  <a:gd name="connsiteY16" fmla="*/ 341139 h 597129"/>
                  <a:gd name="connsiteX17" fmla="*/ 602378 w 640227"/>
                  <a:gd name="connsiteY17" fmla="*/ 355876 h 597129"/>
                  <a:gd name="connsiteX18" fmla="*/ 596891 w 640227"/>
                  <a:gd name="connsiteY18" fmla="*/ 371160 h 597129"/>
                  <a:gd name="connsiteX19" fmla="*/ 591407 w 640227"/>
                  <a:gd name="connsiteY19" fmla="*/ 385897 h 597129"/>
                  <a:gd name="connsiteX20" fmla="*/ 584825 w 640227"/>
                  <a:gd name="connsiteY20" fmla="*/ 400634 h 597129"/>
                  <a:gd name="connsiteX21" fmla="*/ 578791 w 640227"/>
                  <a:gd name="connsiteY21" fmla="*/ 414825 h 597129"/>
                  <a:gd name="connsiteX22" fmla="*/ 571659 w 640227"/>
                  <a:gd name="connsiteY22" fmla="*/ 429562 h 597129"/>
                  <a:gd name="connsiteX23" fmla="*/ 564528 w 640227"/>
                  <a:gd name="connsiteY23" fmla="*/ 443754 h 597129"/>
                  <a:gd name="connsiteX24" fmla="*/ 557397 w 640227"/>
                  <a:gd name="connsiteY24" fmla="*/ 457399 h 597129"/>
                  <a:gd name="connsiteX25" fmla="*/ 549717 w 640227"/>
                  <a:gd name="connsiteY25" fmla="*/ 471045 h 597129"/>
                  <a:gd name="connsiteX26" fmla="*/ 541490 w 640227"/>
                  <a:gd name="connsiteY26" fmla="*/ 485237 h 597129"/>
                  <a:gd name="connsiteX27" fmla="*/ 533262 w 640227"/>
                  <a:gd name="connsiteY27" fmla="*/ 497791 h 597129"/>
                  <a:gd name="connsiteX28" fmla="*/ 524484 w 640227"/>
                  <a:gd name="connsiteY28" fmla="*/ 511436 h 597129"/>
                  <a:gd name="connsiteX29" fmla="*/ 515708 w 640227"/>
                  <a:gd name="connsiteY29" fmla="*/ 524535 h 597129"/>
                  <a:gd name="connsiteX30" fmla="*/ 505835 w 640227"/>
                  <a:gd name="connsiteY30" fmla="*/ 537090 h 597129"/>
                  <a:gd name="connsiteX31" fmla="*/ 497058 w 640227"/>
                  <a:gd name="connsiteY31" fmla="*/ 549644 h 597129"/>
                  <a:gd name="connsiteX32" fmla="*/ 486636 w 640227"/>
                  <a:gd name="connsiteY32" fmla="*/ 562198 h 597129"/>
                  <a:gd name="connsiteX33" fmla="*/ 476762 w 640227"/>
                  <a:gd name="connsiteY33" fmla="*/ 573660 h 597129"/>
                  <a:gd name="connsiteX34" fmla="*/ 466340 w 640227"/>
                  <a:gd name="connsiteY34" fmla="*/ 585667 h 597129"/>
                  <a:gd name="connsiteX35" fmla="*/ 455918 w 640227"/>
                  <a:gd name="connsiteY35" fmla="*/ 597129 h 597129"/>
                  <a:gd name="connsiteX36" fmla="*/ 0 w 640227"/>
                  <a:gd name="connsiteY36" fmla="*/ 597129 h 597129"/>
                  <a:gd name="connsiteX37" fmla="*/ 0 w 640227"/>
                  <a:gd name="connsiteY37" fmla="*/ 0 h 59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40227" h="597129">
                    <a:moveTo>
                      <a:pt x="0" y="0"/>
                    </a:moveTo>
                    <a:lnTo>
                      <a:pt x="639130" y="0"/>
                    </a:lnTo>
                    <a:lnTo>
                      <a:pt x="640227" y="63316"/>
                    </a:lnTo>
                    <a:lnTo>
                      <a:pt x="640227" y="130451"/>
                    </a:lnTo>
                    <a:lnTo>
                      <a:pt x="640227" y="147373"/>
                    </a:lnTo>
                    <a:lnTo>
                      <a:pt x="639678" y="164292"/>
                    </a:lnTo>
                    <a:lnTo>
                      <a:pt x="638581" y="181214"/>
                    </a:lnTo>
                    <a:lnTo>
                      <a:pt x="637484" y="197588"/>
                    </a:lnTo>
                    <a:lnTo>
                      <a:pt x="635289" y="213962"/>
                    </a:lnTo>
                    <a:lnTo>
                      <a:pt x="633096" y="230337"/>
                    </a:lnTo>
                    <a:lnTo>
                      <a:pt x="630901" y="246713"/>
                    </a:lnTo>
                    <a:lnTo>
                      <a:pt x="627611" y="262540"/>
                    </a:lnTo>
                    <a:lnTo>
                      <a:pt x="624319" y="278916"/>
                    </a:lnTo>
                    <a:lnTo>
                      <a:pt x="620479" y="294198"/>
                    </a:lnTo>
                    <a:lnTo>
                      <a:pt x="616640" y="310028"/>
                    </a:lnTo>
                    <a:lnTo>
                      <a:pt x="612251" y="325857"/>
                    </a:lnTo>
                    <a:lnTo>
                      <a:pt x="607314" y="341139"/>
                    </a:lnTo>
                    <a:lnTo>
                      <a:pt x="602378" y="355876"/>
                    </a:lnTo>
                    <a:lnTo>
                      <a:pt x="596891" y="371160"/>
                    </a:lnTo>
                    <a:lnTo>
                      <a:pt x="591407" y="385897"/>
                    </a:lnTo>
                    <a:lnTo>
                      <a:pt x="584825" y="400634"/>
                    </a:lnTo>
                    <a:lnTo>
                      <a:pt x="578791" y="414825"/>
                    </a:lnTo>
                    <a:lnTo>
                      <a:pt x="571659" y="429562"/>
                    </a:lnTo>
                    <a:lnTo>
                      <a:pt x="564528" y="443754"/>
                    </a:lnTo>
                    <a:lnTo>
                      <a:pt x="557397" y="457399"/>
                    </a:lnTo>
                    <a:lnTo>
                      <a:pt x="549717" y="471045"/>
                    </a:lnTo>
                    <a:lnTo>
                      <a:pt x="541490" y="485237"/>
                    </a:lnTo>
                    <a:lnTo>
                      <a:pt x="533262" y="497791"/>
                    </a:lnTo>
                    <a:lnTo>
                      <a:pt x="524484" y="511436"/>
                    </a:lnTo>
                    <a:lnTo>
                      <a:pt x="515708" y="524535"/>
                    </a:lnTo>
                    <a:lnTo>
                      <a:pt x="505835" y="537090"/>
                    </a:lnTo>
                    <a:lnTo>
                      <a:pt x="497058" y="549644"/>
                    </a:lnTo>
                    <a:lnTo>
                      <a:pt x="486636" y="562198"/>
                    </a:lnTo>
                    <a:lnTo>
                      <a:pt x="476762" y="573660"/>
                    </a:lnTo>
                    <a:lnTo>
                      <a:pt x="466340" y="585667"/>
                    </a:lnTo>
                    <a:lnTo>
                      <a:pt x="455918" y="597129"/>
                    </a:lnTo>
                    <a:lnTo>
                      <a:pt x="0" y="59712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6135688" y="4591758"/>
                <a:ext cx="451056" cy="191739"/>
              </a:xfrm>
              <a:custGeom>
                <a:avLst/>
                <a:gdLst>
                  <a:gd name="connsiteX0" fmla="*/ 0 w 451056"/>
                  <a:gd name="connsiteY0" fmla="*/ 0 h 191739"/>
                  <a:gd name="connsiteX1" fmla="*/ 356145 w 451056"/>
                  <a:gd name="connsiteY1" fmla="*/ 0 h 191739"/>
                  <a:gd name="connsiteX2" fmla="*/ 366020 w 451056"/>
                  <a:gd name="connsiteY2" fmla="*/ 546 h 191739"/>
                  <a:gd name="connsiteX3" fmla="*/ 375345 w 451056"/>
                  <a:gd name="connsiteY3" fmla="*/ 1634 h 191739"/>
                  <a:gd name="connsiteX4" fmla="*/ 384124 w 451056"/>
                  <a:gd name="connsiteY4" fmla="*/ 3814 h 191739"/>
                  <a:gd name="connsiteX5" fmla="*/ 393451 w 451056"/>
                  <a:gd name="connsiteY5" fmla="*/ 7627 h 191739"/>
                  <a:gd name="connsiteX6" fmla="*/ 401131 w 451056"/>
                  <a:gd name="connsiteY6" fmla="*/ 11440 h 191739"/>
                  <a:gd name="connsiteX7" fmla="*/ 409360 w 451056"/>
                  <a:gd name="connsiteY7" fmla="*/ 16342 h 191739"/>
                  <a:gd name="connsiteX8" fmla="*/ 416492 w 451056"/>
                  <a:gd name="connsiteY8" fmla="*/ 21789 h 191739"/>
                  <a:gd name="connsiteX9" fmla="*/ 423076 w 451056"/>
                  <a:gd name="connsiteY9" fmla="*/ 28325 h 191739"/>
                  <a:gd name="connsiteX10" fmla="*/ 429661 w 451056"/>
                  <a:gd name="connsiteY10" fmla="*/ 34863 h 191739"/>
                  <a:gd name="connsiteX11" fmla="*/ 434598 w 451056"/>
                  <a:gd name="connsiteY11" fmla="*/ 41944 h 191739"/>
                  <a:gd name="connsiteX12" fmla="*/ 439536 w 451056"/>
                  <a:gd name="connsiteY12" fmla="*/ 50114 h 191739"/>
                  <a:gd name="connsiteX13" fmla="*/ 443375 w 451056"/>
                  <a:gd name="connsiteY13" fmla="*/ 58285 h 191739"/>
                  <a:gd name="connsiteX14" fmla="*/ 446668 w 451056"/>
                  <a:gd name="connsiteY14" fmla="*/ 67546 h 191739"/>
                  <a:gd name="connsiteX15" fmla="*/ 449410 w 451056"/>
                  <a:gd name="connsiteY15" fmla="*/ 76261 h 191739"/>
                  <a:gd name="connsiteX16" fmla="*/ 450507 w 451056"/>
                  <a:gd name="connsiteY16" fmla="*/ 86065 h 191739"/>
                  <a:gd name="connsiteX17" fmla="*/ 451056 w 451056"/>
                  <a:gd name="connsiteY17" fmla="*/ 95871 h 191739"/>
                  <a:gd name="connsiteX18" fmla="*/ 450507 w 451056"/>
                  <a:gd name="connsiteY18" fmla="*/ 105675 h 191739"/>
                  <a:gd name="connsiteX19" fmla="*/ 449410 w 451056"/>
                  <a:gd name="connsiteY19" fmla="*/ 114935 h 191739"/>
                  <a:gd name="connsiteX20" fmla="*/ 446668 w 451056"/>
                  <a:gd name="connsiteY20" fmla="*/ 124195 h 191739"/>
                  <a:gd name="connsiteX21" fmla="*/ 443375 w 451056"/>
                  <a:gd name="connsiteY21" fmla="*/ 132911 h 191739"/>
                  <a:gd name="connsiteX22" fmla="*/ 439536 w 451056"/>
                  <a:gd name="connsiteY22" fmla="*/ 141082 h 191739"/>
                  <a:gd name="connsiteX23" fmla="*/ 434598 w 451056"/>
                  <a:gd name="connsiteY23" fmla="*/ 149252 h 191739"/>
                  <a:gd name="connsiteX24" fmla="*/ 429661 w 451056"/>
                  <a:gd name="connsiteY24" fmla="*/ 156879 h 191739"/>
                  <a:gd name="connsiteX25" fmla="*/ 423076 w 451056"/>
                  <a:gd name="connsiteY25" fmla="*/ 163414 h 191739"/>
                  <a:gd name="connsiteX26" fmla="*/ 416492 w 451056"/>
                  <a:gd name="connsiteY26" fmla="*/ 169950 h 191739"/>
                  <a:gd name="connsiteX27" fmla="*/ 409360 w 451056"/>
                  <a:gd name="connsiteY27" fmla="*/ 175398 h 191739"/>
                  <a:gd name="connsiteX28" fmla="*/ 401131 w 451056"/>
                  <a:gd name="connsiteY28" fmla="*/ 179756 h 191739"/>
                  <a:gd name="connsiteX29" fmla="*/ 393451 w 451056"/>
                  <a:gd name="connsiteY29" fmla="*/ 183569 h 191739"/>
                  <a:gd name="connsiteX30" fmla="*/ 384124 w 451056"/>
                  <a:gd name="connsiteY30" fmla="*/ 187382 h 191739"/>
                  <a:gd name="connsiteX31" fmla="*/ 375345 w 451056"/>
                  <a:gd name="connsiteY31" fmla="*/ 189560 h 191739"/>
                  <a:gd name="connsiteX32" fmla="*/ 366020 w 451056"/>
                  <a:gd name="connsiteY32" fmla="*/ 191196 h 191739"/>
                  <a:gd name="connsiteX33" fmla="*/ 356145 w 451056"/>
                  <a:gd name="connsiteY33" fmla="*/ 191739 h 191739"/>
                  <a:gd name="connsiteX34" fmla="*/ 0 w 451056"/>
                  <a:gd name="connsiteY34" fmla="*/ 191739 h 191739"/>
                  <a:gd name="connsiteX35" fmla="*/ 0 w 451056"/>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6" h="191739">
                    <a:moveTo>
                      <a:pt x="0" y="0"/>
                    </a:moveTo>
                    <a:lnTo>
                      <a:pt x="356145" y="0"/>
                    </a:lnTo>
                    <a:lnTo>
                      <a:pt x="366020" y="546"/>
                    </a:lnTo>
                    <a:lnTo>
                      <a:pt x="375345" y="1634"/>
                    </a:lnTo>
                    <a:lnTo>
                      <a:pt x="384124" y="3814"/>
                    </a:lnTo>
                    <a:lnTo>
                      <a:pt x="393451" y="7627"/>
                    </a:lnTo>
                    <a:lnTo>
                      <a:pt x="401131" y="11440"/>
                    </a:lnTo>
                    <a:lnTo>
                      <a:pt x="409360" y="16342"/>
                    </a:lnTo>
                    <a:lnTo>
                      <a:pt x="416492" y="21789"/>
                    </a:lnTo>
                    <a:lnTo>
                      <a:pt x="423076" y="28325"/>
                    </a:lnTo>
                    <a:lnTo>
                      <a:pt x="429661" y="34863"/>
                    </a:lnTo>
                    <a:lnTo>
                      <a:pt x="434598" y="41944"/>
                    </a:lnTo>
                    <a:lnTo>
                      <a:pt x="439536" y="50114"/>
                    </a:lnTo>
                    <a:lnTo>
                      <a:pt x="443375" y="58285"/>
                    </a:lnTo>
                    <a:lnTo>
                      <a:pt x="446668" y="67546"/>
                    </a:lnTo>
                    <a:lnTo>
                      <a:pt x="449410" y="76261"/>
                    </a:lnTo>
                    <a:lnTo>
                      <a:pt x="450507" y="86065"/>
                    </a:lnTo>
                    <a:lnTo>
                      <a:pt x="451056" y="95871"/>
                    </a:lnTo>
                    <a:lnTo>
                      <a:pt x="450507" y="105675"/>
                    </a:lnTo>
                    <a:lnTo>
                      <a:pt x="449410" y="114935"/>
                    </a:lnTo>
                    <a:lnTo>
                      <a:pt x="446668" y="124195"/>
                    </a:lnTo>
                    <a:lnTo>
                      <a:pt x="443375" y="132911"/>
                    </a:lnTo>
                    <a:lnTo>
                      <a:pt x="439536" y="141082"/>
                    </a:lnTo>
                    <a:lnTo>
                      <a:pt x="434598" y="149252"/>
                    </a:lnTo>
                    <a:lnTo>
                      <a:pt x="429661" y="156879"/>
                    </a:lnTo>
                    <a:lnTo>
                      <a:pt x="423076" y="163414"/>
                    </a:lnTo>
                    <a:lnTo>
                      <a:pt x="416492" y="169950"/>
                    </a:lnTo>
                    <a:lnTo>
                      <a:pt x="409360" y="175398"/>
                    </a:lnTo>
                    <a:lnTo>
                      <a:pt x="401131" y="179756"/>
                    </a:lnTo>
                    <a:lnTo>
                      <a:pt x="393451" y="183569"/>
                    </a:lnTo>
                    <a:lnTo>
                      <a:pt x="384124" y="187382"/>
                    </a:lnTo>
                    <a:lnTo>
                      <a:pt x="375345" y="189560"/>
                    </a:lnTo>
                    <a:lnTo>
                      <a:pt x="366020" y="191196"/>
                    </a:lnTo>
                    <a:lnTo>
                      <a:pt x="356145" y="191739"/>
                    </a:lnTo>
                    <a:lnTo>
                      <a:pt x="0" y="1917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6135688" y="4846498"/>
                <a:ext cx="451056" cy="191739"/>
              </a:xfrm>
              <a:custGeom>
                <a:avLst/>
                <a:gdLst>
                  <a:gd name="connsiteX0" fmla="*/ 0 w 451056"/>
                  <a:gd name="connsiteY0" fmla="*/ 0 h 191739"/>
                  <a:gd name="connsiteX1" fmla="*/ 356145 w 451056"/>
                  <a:gd name="connsiteY1" fmla="*/ 0 h 191739"/>
                  <a:gd name="connsiteX2" fmla="*/ 366020 w 451056"/>
                  <a:gd name="connsiteY2" fmla="*/ 547 h 191739"/>
                  <a:gd name="connsiteX3" fmla="*/ 375345 w 451056"/>
                  <a:gd name="connsiteY3" fmla="*/ 1639 h 191739"/>
                  <a:gd name="connsiteX4" fmla="*/ 384124 w 451056"/>
                  <a:gd name="connsiteY4" fmla="*/ 4371 h 191739"/>
                  <a:gd name="connsiteX5" fmla="*/ 393451 w 451056"/>
                  <a:gd name="connsiteY5" fmla="*/ 7102 h 191739"/>
                  <a:gd name="connsiteX6" fmla="*/ 401131 w 451056"/>
                  <a:gd name="connsiteY6" fmla="*/ 10925 h 191739"/>
                  <a:gd name="connsiteX7" fmla="*/ 409360 w 451056"/>
                  <a:gd name="connsiteY7" fmla="*/ 16388 h 191739"/>
                  <a:gd name="connsiteX8" fmla="*/ 416492 w 451056"/>
                  <a:gd name="connsiteY8" fmla="*/ 21851 h 191739"/>
                  <a:gd name="connsiteX9" fmla="*/ 423076 w 451056"/>
                  <a:gd name="connsiteY9" fmla="*/ 27861 h 191739"/>
                  <a:gd name="connsiteX10" fmla="*/ 429661 w 451056"/>
                  <a:gd name="connsiteY10" fmla="*/ 34961 h 191739"/>
                  <a:gd name="connsiteX11" fmla="*/ 434598 w 451056"/>
                  <a:gd name="connsiteY11" fmla="*/ 42063 h 191739"/>
                  <a:gd name="connsiteX12" fmla="*/ 439536 w 451056"/>
                  <a:gd name="connsiteY12" fmla="*/ 49710 h 191739"/>
                  <a:gd name="connsiteX13" fmla="*/ 443375 w 451056"/>
                  <a:gd name="connsiteY13" fmla="*/ 58451 h 191739"/>
                  <a:gd name="connsiteX14" fmla="*/ 446668 w 451056"/>
                  <a:gd name="connsiteY14" fmla="*/ 67190 h 191739"/>
                  <a:gd name="connsiteX15" fmla="*/ 449410 w 451056"/>
                  <a:gd name="connsiteY15" fmla="*/ 76478 h 191739"/>
                  <a:gd name="connsiteX16" fmla="*/ 450507 w 451056"/>
                  <a:gd name="connsiteY16" fmla="*/ 85764 h 191739"/>
                  <a:gd name="connsiteX17" fmla="*/ 451056 w 451056"/>
                  <a:gd name="connsiteY17" fmla="*/ 96143 h 191739"/>
                  <a:gd name="connsiteX18" fmla="*/ 450507 w 451056"/>
                  <a:gd name="connsiteY18" fmla="*/ 105429 h 191739"/>
                  <a:gd name="connsiteX19" fmla="*/ 449410 w 451056"/>
                  <a:gd name="connsiteY19" fmla="*/ 115262 h 191739"/>
                  <a:gd name="connsiteX20" fmla="*/ 446668 w 451056"/>
                  <a:gd name="connsiteY20" fmla="*/ 124549 h 191739"/>
                  <a:gd name="connsiteX21" fmla="*/ 443375 w 451056"/>
                  <a:gd name="connsiteY21" fmla="*/ 133290 h 191739"/>
                  <a:gd name="connsiteX22" fmla="*/ 439536 w 451056"/>
                  <a:gd name="connsiteY22" fmla="*/ 142029 h 191739"/>
                  <a:gd name="connsiteX23" fmla="*/ 434598 w 451056"/>
                  <a:gd name="connsiteY23" fmla="*/ 149676 h 191739"/>
                  <a:gd name="connsiteX24" fmla="*/ 429661 w 451056"/>
                  <a:gd name="connsiteY24" fmla="*/ 157325 h 191739"/>
                  <a:gd name="connsiteX25" fmla="*/ 423076 w 451056"/>
                  <a:gd name="connsiteY25" fmla="*/ 163880 h 191739"/>
                  <a:gd name="connsiteX26" fmla="*/ 416492 w 451056"/>
                  <a:gd name="connsiteY26" fmla="*/ 169888 h 191739"/>
                  <a:gd name="connsiteX27" fmla="*/ 409360 w 451056"/>
                  <a:gd name="connsiteY27" fmla="*/ 175898 h 191739"/>
                  <a:gd name="connsiteX28" fmla="*/ 401131 w 451056"/>
                  <a:gd name="connsiteY28" fmla="*/ 180268 h 191739"/>
                  <a:gd name="connsiteX29" fmla="*/ 393451 w 451056"/>
                  <a:gd name="connsiteY29" fmla="*/ 184639 h 191739"/>
                  <a:gd name="connsiteX30" fmla="*/ 384124 w 451056"/>
                  <a:gd name="connsiteY30" fmla="*/ 187368 h 191739"/>
                  <a:gd name="connsiteX31" fmla="*/ 375345 w 451056"/>
                  <a:gd name="connsiteY31" fmla="*/ 190100 h 191739"/>
                  <a:gd name="connsiteX32" fmla="*/ 366020 w 451056"/>
                  <a:gd name="connsiteY32" fmla="*/ 191194 h 191739"/>
                  <a:gd name="connsiteX33" fmla="*/ 356145 w 451056"/>
                  <a:gd name="connsiteY33" fmla="*/ 191739 h 191739"/>
                  <a:gd name="connsiteX34" fmla="*/ 0 w 451056"/>
                  <a:gd name="connsiteY34" fmla="*/ 191739 h 191739"/>
                  <a:gd name="connsiteX35" fmla="*/ 0 w 451056"/>
                  <a:gd name="connsiteY35" fmla="*/ 0 h 19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1056" h="191739">
                    <a:moveTo>
                      <a:pt x="0" y="0"/>
                    </a:moveTo>
                    <a:lnTo>
                      <a:pt x="356145" y="0"/>
                    </a:lnTo>
                    <a:lnTo>
                      <a:pt x="366020" y="547"/>
                    </a:lnTo>
                    <a:lnTo>
                      <a:pt x="375345" y="1639"/>
                    </a:lnTo>
                    <a:lnTo>
                      <a:pt x="384124" y="4371"/>
                    </a:lnTo>
                    <a:lnTo>
                      <a:pt x="393451" y="7102"/>
                    </a:lnTo>
                    <a:lnTo>
                      <a:pt x="401131" y="10925"/>
                    </a:lnTo>
                    <a:lnTo>
                      <a:pt x="409360" y="16388"/>
                    </a:lnTo>
                    <a:lnTo>
                      <a:pt x="416492" y="21851"/>
                    </a:lnTo>
                    <a:lnTo>
                      <a:pt x="423076" y="27861"/>
                    </a:lnTo>
                    <a:lnTo>
                      <a:pt x="429661" y="34961"/>
                    </a:lnTo>
                    <a:lnTo>
                      <a:pt x="434598" y="42063"/>
                    </a:lnTo>
                    <a:lnTo>
                      <a:pt x="439536" y="49710"/>
                    </a:lnTo>
                    <a:lnTo>
                      <a:pt x="443375" y="58451"/>
                    </a:lnTo>
                    <a:lnTo>
                      <a:pt x="446668" y="67190"/>
                    </a:lnTo>
                    <a:lnTo>
                      <a:pt x="449410" y="76478"/>
                    </a:lnTo>
                    <a:lnTo>
                      <a:pt x="450507" y="85764"/>
                    </a:lnTo>
                    <a:lnTo>
                      <a:pt x="451056" y="96143"/>
                    </a:lnTo>
                    <a:lnTo>
                      <a:pt x="450507" y="105429"/>
                    </a:lnTo>
                    <a:lnTo>
                      <a:pt x="449410" y="115262"/>
                    </a:lnTo>
                    <a:lnTo>
                      <a:pt x="446668" y="124549"/>
                    </a:lnTo>
                    <a:lnTo>
                      <a:pt x="443375" y="133290"/>
                    </a:lnTo>
                    <a:lnTo>
                      <a:pt x="439536" y="142029"/>
                    </a:lnTo>
                    <a:lnTo>
                      <a:pt x="434598" y="149676"/>
                    </a:lnTo>
                    <a:lnTo>
                      <a:pt x="429661" y="157325"/>
                    </a:lnTo>
                    <a:lnTo>
                      <a:pt x="423076" y="163880"/>
                    </a:lnTo>
                    <a:lnTo>
                      <a:pt x="416492" y="169888"/>
                    </a:lnTo>
                    <a:lnTo>
                      <a:pt x="409360" y="175898"/>
                    </a:lnTo>
                    <a:lnTo>
                      <a:pt x="401131" y="180268"/>
                    </a:lnTo>
                    <a:lnTo>
                      <a:pt x="393451" y="184639"/>
                    </a:lnTo>
                    <a:lnTo>
                      <a:pt x="384124" y="187368"/>
                    </a:lnTo>
                    <a:lnTo>
                      <a:pt x="375345" y="190100"/>
                    </a:lnTo>
                    <a:lnTo>
                      <a:pt x="366020" y="191194"/>
                    </a:lnTo>
                    <a:lnTo>
                      <a:pt x="356145" y="191739"/>
                    </a:lnTo>
                    <a:lnTo>
                      <a:pt x="0" y="19173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6135688" y="5120410"/>
                <a:ext cx="300270" cy="247594"/>
              </a:xfrm>
              <a:custGeom>
                <a:avLst/>
                <a:gdLst>
                  <a:gd name="connsiteX0" fmla="*/ 0 w 300270"/>
                  <a:gd name="connsiteY0" fmla="*/ 0 h 247594"/>
                  <a:gd name="connsiteX1" fmla="*/ 300270 w 300270"/>
                  <a:gd name="connsiteY1" fmla="*/ 0 h 247594"/>
                  <a:gd name="connsiteX2" fmla="*/ 300270 w 300270"/>
                  <a:gd name="connsiteY2" fmla="*/ 13091 h 247594"/>
                  <a:gd name="connsiteX3" fmla="*/ 298626 w 300270"/>
                  <a:gd name="connsiteY3" fmla="*/ 26181 h 247594"/>
                  <a:gd name="connsiteX4" fmla="*/ 296434 w 300270"/>
                  <a:gd name="connsiteY4" fmla="*/ 38180 h 247594"/>
                  <a:gd name="connsiteX5" fmla="*/ 293695 w 300270"/>
                  <a:gd name="connsiteY5" fmla="*/ 50726 h 247594"/>
                  <a:gd name="connsiteX6" fmla="*/ 289860 w 300270"/>
                  <a:gd name="connsiteY6" fmla="*/ 62179 h 247594"/>
                  <a:gd name="connsiteX7" fmla="*/ 285477 w 300270"/>
                  <a:gd name="connsiteY7" fmla="*/ 74178 h 247594"/>
                  <a:gd name="connsiteX8" fmla="*/ 279999 w 300270"/>
                  <a:gd name="connsiteY8" fmla="*/ 86178 h 247594"/>
                  <a:gd name="connsiteX9" fmla="*/ 273971 w 300270"/>
                  <a:gd name="connsiteY9" fmla="*/ 97086 h 247594"/>
                  <a:gd name="connsiteX10" fmla="*/ 267397 w 300270"/>
                  <a:gd name="connsiteY10" fmla="*/ 108540 h 247594"/>
                  <a:gd name="connsiteX11" fmla="*/ 259180 w 300270"/>
                  <a:gd name="connsiteY11" fmla="*/ 118905 h 247594"/>
                  <a:gd name="connsiteX12" fmla="*/ 251508 w 300270"/>
                  <a:gd name="connsiteY12" fmla="*/ 129268 h 247594"/>
                  <a:gd name="connsiteX13" fmla="*/ 242195 w 300270"/>
                  <a:gd name="connsiteY13" fmla="*/ 139085 h 247594"/>
                  <a:gd name="connsiteX14" fmla="*/ 232881 w 300270"/>
                  <a:gd name="connsiteY14" fmla="*/ 149448 h 247594"/>
                  <a:gd name="connsiteX15" fmla="*/ 222471 w 300270"/>
                  <a:gd name="connsiteY15" fmla="*/ 158721 h 247594"/>
                  <a:gd name="connsiteX16" fmla="*/ 212061 w 300270"/>
                  <a:gd name="connsiteY16" fmla="*/ 167993 h 247594"/>
                  <a:gd name="connsiteX17" fmla="*/ 200556 w 300270"/>
                  <a:gd name="connsiteY17" fmla="*/ 176173 h 247594"/>
                  <a:gd name="connsiteX18" fmla="*/ 189050 w 300270"/>
                  <a:gd name="connsiteY18" fmla="*/ 184355 h 247594"/>
                  <a:gd name="connsiteX19" fmla="*/ 176449 w 300270"/>
                  <a:gd name="connsiteY19" fmla="*/ 192537 h 247594"/>
                  <a:gd name="connsiteX20" fmla="*/ 163848 w 300270"/>
                  <a:gd name="connsiteY20" fmla="*/ 199627 h 247594"/>
                  <a:gd name="connsiteX21" fmla="*/ 150152 w 300270"/>
                  <a:gd name="connsiteY21" fmla="*/ 206719 h 247594"/>
                  <a:gd name="connsiteX22" fmla="*/ 135906 w 300270"/>
                  <a:gd name="connsiteY22" fmla="*/ 213263 h 247594"/>
                  <a:gd name="connsiteX23" fmla="*/ 121662 w 300270"/>
                  <a:gd name="connsiteY23" fmla="*/ 219263 h 247594"/>
                  <a:gd name="connsiteX24" fmla="*/ 107418 w 300270"/>
                  <a:gd name="connsiteY24" fmla="*/ 224172 h 247594"/>
                  <a:gd name="connsiteX25" fmla="*/ 92077 w 300270"/>
                  <a:gd name="connsiteY25" fmla="*/ 229626 h 247594"/>
                  <a:gd name="connsiteX26" fmla="*/ 76189 w 300270"/>
                  <a:gd name="connsiteY26" fmla="*/ 233989 h 247594"/>
                  <a:gd name="connsiteX27" fmla="*/ 60299 w 300270"/>
                  <a:gd name="connsiteY27" fmla="*/ 237808 h 247594"/>
                  <a:gd name="connsiteX28" fmla="*/ 44410 w 300270"/>
                  <a:gd name="connsiteY28" fmla="*/ 241081 h 247594"/>
                  <a:gd name="connsiteX29" fmla="*/ 27975 w 300270"/>
                  <a:gd name="connsiteY29" fmla="*/ 243807 h 247594"/>
                  <a:gd name="connsiteX30" fmla="*/ 10990 w 300270"/>
                  <a:gd name="connsiteY30" fmla="*/ 246535 h 247594"/>
                  <a:gd name="connsiteX31" fmla="*/ 0 w 300270"/>
                  <a:gd name="connsiteY31" fmla="*/ 247594 h 247594"/>
                  <a:gd name="connsiteX32" fmla="*/ 0 w 300270"/>
                  <a:gd name="connsiteY32" fmla="*/ 0 h 24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270" h="247594">
                    <a:moveTo>
                      <a:pt x="0" y="0"/>
                    </a:moveTo>
                    <a:lnTo>
                      <a:pt x="300270" y="0"/>
                    </a:lnTo>
                    <a:lnTo>
                      <a:pt x="300270" y="13091"/>
                    </a:lnTo>
                    <a:lnTo>
                      <a:pt x="298626" y="26181"/>
                    </a:lnTo>
                    <a:lnTo>
                      <a:pt x="296434" y="38180"/>
                    </a:lnTo>
                    <a:lnTo>
                      <a:pt x="293695" y="50726"/>
                    </a:lnTo>
                    <a:lnTo>
                      <a:pt x="289860" y="62179"/>
                    </a:lnTo>
                    <a:lnTo>
                      <a:pt x="285477" y="74178"/>
                    </a:lnTo>
                    <a:lnTo>
                      <a:pt x="279999" y="86178"/>
                    </a:lnTo>
                    <a:lnTo>
                      <a:pt x="273971" y="97086"/>
                    </a:lnTo>
                    <a:lnTo>
                      <a:pt x="267397" y="108540"/>
                    </a:lnTo>
                    <a:lnTo>
                      <a:pt x="259180" y="118905"/>
                    </a:lnTo>
                    <a:lnTo>
                      <a:pt x="251508" y="129268"/>
                    </a:lnTo>
                    <a:lnTo>
                      <a:pt x="242195" y="139085"/>
                    </a:lnTo>
                    <a:lnTo>
                      <a:pt x="232881" y="149448"/>
                    </a:lnTo>
                    <a:lnTo>
                      <a:pt x="222471" y="158721"/>
                    </a:lnTo>
                    <a:lnTo>
                      <a:pt x="212061" y="167993"/>
                    </a:lnTo>
                    <a:lnTo>
                      <a:pt x="200556" y="176173"/>
                    </a:lnTo>
                    <a:lnTo>
                      <a:pt x="189050" y="184355"/>
                    </a:lnTo>
                    <a:lnTo>
                      <a:pt x="176449" y="192537"/>
                    </a:lnTo>
                    <a:lnTo>
                      <a:pt x="163848" y="199627"/>
                    </a:lnTo>
                    <a:lnTo>
                      <a:pt x="150152" y="206719"/>
                    </a:lnTo>
                    <a:lnTo>
                      <a:pt x="135906" y="213263"/>
                    </a:lnTo>
                    <a:lnTo>
                      <a:pt x="121662" y="219263"/>
                    </a:lnTo>
                    <a:lnTo>
                      <a:pt x="107418" y="224172"/>
                    </a:lnTo>
                    <a:lnTo>
                      <a:pt x="92077" y="229626"/>
                    </a:lnTo>
                    <a:lnTo>
                      <a:pt x="76189" y="233989"/>
                    </a:lnTo>
                    <a:lnTo>
                      <a:pt x="60299" y="237808"/>
                    </a:lnTo>
                    <a:lnTo>
                      <a:pt x="44410" y="241081"/>
                    </a:lnTo>
                    <a:lnTo>
                      <a:pt x="27975" y="243807"/>
                    </a:lnTo>
                    <a:lnTo>
                      <a:pt x="10990" y="246535"/>
                    </a:lnTo>
                    <a:lnTo>
                      <a:pt x="0" y="24759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7" name="KSO_Shape"/>
          <p:cNvSpPr/>
          <p:nvPr/>
        </p:nvSpPr>
        <p:spPr bwMode="auto">
          <a:xfrm>
            <a:off x="568847" y="1902772"/>
            <a:ext cx="530225" cy="404495"/>
          </a:xfrm>
          <a:custGeom>
            <a:avLst/>
            <a:gdLst>
              <a:gd name="T0" fmla="*/ 134077 w 5868"/>
              <a:gd name="T1" fmla="*/ 590892 h 4208"/>
              <a:gd name="T2" fmla="*/ 192837 w 5868"/>
              <a:gd name="T3" fmla="*/ 596084 h 4208"/>
              <a:gd name="T4" fmla="*/ 512935 w 5868"/>
              <a:gd name="T5" fmla="*/ 497764 h 4208"/>
              <a:gd name="T6" fmla="*/ 530465 w 5868"/>
              <a:gd name="T7" fmla="*/ 456230 h 4208"/>
              <a:gd name="T8" fmla="*/ 704473 w 5868"/>
              <a:gd name="T9" fmla="*/ 239797 h 4208"/>
              <a:gd name="T10" fmla="*/ 980744 w 5868"/>
              <a:gd name="T11" fmla="*/ 212215 h 4208"/>
              <a:gd name="T12" fmla="*/ 1253119 w 5868"/>
              <a:gd name="T13" fmla="*/ 253750 h 4208"/>
              <a:gd name="T14" fmla="*/ 1374859 w 5868"/>
              <a:gd name="T15" fmla="*/ 461746 h 4208"/>
              <a:gd name="T16" fmla="*/ 1400831 w 5868"/>
              <a:gd name="T17" fmla="*/ 505228 h 4208"/>
              <a:gd name="T18" fmla="*/ 1725798 w 5868"/>
              <a:gd name="T19" fmla="*/ 598031 h 4208"/>
              <a:gd name="T20" fmla="*/ 1779363 w 5868"/>
              <a:gd name="T21" fmla="*/ 585052 h 4208"/>
              <a:gd name="T22" fmla="*/ 1901104 w 5868"/>
              <a:gd name="T23" fmla="*/ 336494 h 4208"/>
              <a:gd name="T24" fmla="*/ 1897533 w 5868"/>
              <a:gd name="T25" fmla="*/ 289443 h 4208"/>
              <a:gd name="T26" fmla="*/ 1777740 w 5868"/>
              <a:gd name="T27" fmla="*/ 214162 h 4208"/>
              <a:gd name="T28" fmla="*/ 1493029 w 5868"/>
              <a:gd name="T29" fmla="*/ 92155 h 4208"/>
              <a:gd name="T30" fmla="*/ 1208318 w 5868"/>
              <a:gd name="T31" fmla="*/ 20767 h 4208"/>
              <a:gd name="T32" fmla="*/ 924256 w 5868"/>
              <a:gd name="T33" fmla="*/ 649 h 4208"/>
              <a:gd name="T34" fmla="*/ 639545 w 5868"/>
              <a:gd name="T35" fmla="*/ 30826 h 4208"/>
              <a:gd name="T36" fmla="*/ 355158 w 5868"/>
              <a:gd name="T37" fmla="*/ 112273 h 4208"/>
              <a:gd name="T38" fmla="*/ 70123 w 5868"/>
              <a:gd name="T39" fmla="*/ 244664 h 4208"/>
              <a:gd name="T40" fmla="*/ 3246 w 5868"/>
              <a:gd name="T41" fmla="*/ 297880 h 4208"/>
              <a:gd name="T42" fmla="*/ 10713 w 5868"/>
              <a:gd name="T43" fmla="*/ 355314 h 4208"/>
              <a:gd name="T44" fmla="*/ 772973 w 5868"/>
              <a:gd name="T45" fmla="*/ 339414 h 4208"/>
              <a:gd name="T46" fmla="*/ 960941 w 5868"/>
              <a:gd name="T47" fmla="*/ 320919 h 4208"/>
              <a:gd name="T48" fmla="*/ 1130729 w 5868"/>
              <a:gd name="T49" fmla="*/ 336169 h 4208"/>
              <a:gd name="T50" fmla="*/ 1259936 w 5868"/>
              <a:gd name="T51" fmla="*/ 525021 h 4208"/>
              <a:gd name="T52" fmla="*/ 1298244 w 5868"/>
              <a:gd name="T53" fmla="*/ 601925 h 4208"/>
              <a:gd name="T54" fmla="*/ 1598862 w 5868"/>
              <a:gd name="T55" fmla="*/ 671041 h 4208"/>
              <a:gd name="T56" fmla="*/ 1662168 w 5868"/>
              <a:gd name="T57" fmla="*/ 717767 h 4208"/>
              <a:gd name="T58" fmla="*/ 253546 w 5868"/>
              <a:gd name="T59" fmla="*/ 1210015 h 4208"/>
              <a:gd name="T60" fmla="*/ 273024 w 5868"/>
              <a:gd name="T61" fmla="*/ 698947 h 4208"/>
              <a:gd name="T62" fmla="*/ 576240 w 5868"/>
              <a:gd name="T63" fmla="*/ 620745 h 4208"/>
              <a:gd name="T64" fmla="*/ 641493 w 5868"/>
              <a:gd name="T65" fmla="*/ 585376 h 4208"/>
              <a:gd name="T66" fmla="*/ 662595 w 5868"/>
              <a:gd name="T67" fmla="*/ 367969 h 4208"/>
              <a:gd name="T68" fmla="*/ 1077163 w 5868"/>
              <a:gd name="T69" fmla="*/ 564933 h 4208"/>
              <a:gd name="T70" fmla="*/ 1178776 w 5868"/>
              <a:gd name="T71" fmla="*/ 636970 h 4208"/>
              <a:gd name="T72" fmla="*/ 1245003 w 5868"/>
              <a:gd name="T73" fmla="*/ 759302 h 4208"/>
              <a:gd name="T74" fmla="*/ 1252145 w 5868"/>
              <a:gd name="T75" fmla="*/ 867032 h 4208"/>
              <a:gd name="T76" fmla="*/ 1229095 w 5868"/>
              <a:gd name="T77" fmla="*/ 949452 h 4208"/>
              <a:gd name="T78" fmla="*/ 1125210 w 5868"/>
              <a:gd name="T79" fmla="*/ 852430 h 4208"/>
              <a:gd name="T80" fmla="*/ 1117094 w 5868"/>
              <a:gd name="T81" fmla="*/ 775851 h 4208"/>
              <a:gd name="T82" fmla="*/ 1079435 w 5868"/>
              <a:gd name="T83" fmla="*/ 716794 h 4208"/>
              <a:gd name="T84" fmla="*/ 1012883 w 5868"/>
              <a:gd name="T85" fmla="*/ 676882 h 4208"/>
              <a:gd name="T86" fmla="*/ 940164 w 5868"/>
              <a:gd name="T87" fmla="*/ 671365 h 4208"/>
              <a:gd name="T88" fmla="*/ 867768 w 5868"/>
              <a:gd name="T89" fmla="*/ 701867 h 4208"/>
              <a:gd name="T90" fmla="*/ 821994 w 5868"/>
              <a:gd name="T91" fmla="*/ 754434 h 4208"/>
              <a:gd name="T92" fmla="*/ 802515 w 5868"/>
              <a:gd name="T93" fmla="*/ 831662 h 4208"/>
              <a:gd name="T94" fmla="*/ 818423 w 5868"/>
              <a:gd name="T95" fmla="*/ 901752 h 4208"/>
              <a:gd name="T96" fmla="*/ 861600 w 5868"/>
              <a:gd name="T97" fmla="*/ 956590 h 4208"/>
              <a:gd name="T98" fmla="*/ 932048 w 5868"/>
              <a:gd name="T99" fmla="*/ 990337 h 4208"/>
              <a:gd name="T100" fmla="*/ 999573 w 5868"/>
              <a:gd name="T101" fmla="*/ 990013 h 4208"/>
              <a:gd name="T102" fmla="*/ 1060606 w 5868"/>
              <a:gd name="T103" fmla="*/ 962107 h 4208"/>
              <a:gd name="T104" fmla="*/ 1081058 w 5868"/>
              <a:gd name="T105" fmla="*/ 1096445 h 4208"/>
              <a:gd name="T106" fmla="*/ 964512 w 5868"/>
              <a:gd name="T107" fmla="*/ 1120781 h 4208"/>
              <a:gd name="T108" fmla="*/ 826863 w 5868"/>
              <a:gd name="T109" fmla="*/ 1085736 h 4208"/>
              <a:gd name="T110" fmla="*/ 732717 w 5868"/>
              <a:gd name="T111" fmla="*/ 1004614 h 4208"/>
              <a:gd name="T112" fmla="*/ 678827 w 5868"/>
              <a:gd name="T113" fmla="*/ 875793 h 4208"/>
              <a:gd name="T114" fmla="*/ 688241 w 5868"/>
              <a:gd name="T115" fmla="*/ 745673 h 4208"/>
              <a:gd name="T116" fmla="*/ 760312 w 5868"/>
              <a:gd name="T117" fmla="*/ 627235 h 4208"/>
              <a:gd name="T118" fmla="*/ 865171 w 5868"/>
              <a:gd name="T119" fmla="*/ 560066 h 4208"/>
              <a:gd name="T120" fmla="*/ 1577111 w 5868"/>
              <a:gd name="T121" fmla="*/ 1240842 h 4208"/>
              <a:gd name="T122" fmla="*/ 345419 w 5868"/>
              <a:gd name="T123" fmla="*/ 1240842 h 420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868" h="4208">
                <a:moveTo>
                  <a:pt x="49" y="1128"/>
                </a:moveTo>
                <a:lnTo>
                  <a:pt x="49" y="1128"/>
                </a:lnTo>
                <a:lnTo>
                  <a:pt x="345" y="1748"/>
                </a:lnTo>
                <a:lnTo>
                  <a:pt x="354" y="1764"/>
                </a:lnTo>
                <a:lnTo>
                  <a:pt x="364" y="1778"/>
                </a:lnTo>
                <a:lnTo>
                  <a:pt x="375" y="1790"/>
                </a:lnTo>
                <a:lnTo>
                  <a:pt x="387" y="1803"/>
                </a:lnTo>
                <a:lnTo>
                  <a:pt x="400" y="1813"/>
                </a:lnTo>
                <a:lnTo>
                  <a:pt x="413" y="1821"/>
                </a:lnTo>
                <a:lnTo>
                  <a:pt x="428" y="1828"/>
                </a:lnTo>
                <a:lnTo>
                  <a:pt x="443" y="1834"/>
                </a:lnTo>
                <a:lnTo>
                  <a:pt x="460" y="1838"/>
                </a:lnTo>
                <a:lnTo>
                  <a:pt x="477" y="1842"/>
                </a:lnTo>
                <a:lnTo>
                  <a:pt x="495" y="1844"/>
                </a:lnTo>
                <a:lnTo>
                  <a:pt x="512" y="1845"/>
                </a:lnTo>
                <a:lnTo>
                  <a:pt x="531" y="1845"/>
                </a:lnTo>
                <a:lnTo>
                  <a:pt x="551" y="1843"/>
                </a:lnTo>
                <a:lnTo>
                  <a:pt x="573" y="1841"/>
                </a:lnTo>
                <a:lnTo>
                  <a:pt x="594" y="1837"/>
                </a:lnTo>
                <a:lnTo>
                  <a:pt x="1457" y="1607"/>
                </a:lnTo>
                <a:lnTo>
                  <a:pt x="1479" y="1599"/>
                </a:lnTo>
                <a:lnTo>
                  <a:pt x="1500" y="1589"/>
                </a:lnTo>
                <a:lnTo>
                  <a:pt x="1519" y="1579"/>
                </a:lnTo>
                <a:lnTo>
                  <a:pt x="1537" y="1569"/>
                </a:lnTo>
                <a:lnTo>
                  <a:pt x="1552" y="1557"/>
                </a:lnTo>
                <a:lnTo>
                  <a:pt x="1567" y="1546"/>
                </a:lnTo>
                <a:lnTo>
                  <a:pt x="1580" y="1534"/>
                </a:lnTo>
                <a:lnTo>
                  <a:pt x="1591" y="1522"/>
                </a:lnTo>
                <a:lnTo>
                  <a:pt x="1601" y="1510"/>
                </a:lnTo>
                <a:lnTo>
                  <a:pt x="1610" y="1496"/>
                </a:lnTo>
                <a:lnTo>
                  <a:pt x="1617" y="1482"/>
                </a:lnTo>
                <a:lnTo>
                  <a:pt x="1624" y="1467"/>
                </a:lnTo>
                <a:lnTo>
                  <a:pt x="1628" y="1453"/>
                </a:lnTo>
                <a:lnTo>
                  <a:pt x="1632" y="1438"/>
                </a:lnTo>
                <a:lnTo>
                  <a:pt x="1633" y="1423"/>
                </a:lnTo>
                <a:lnTo>
                  <a:pt x="1634" y="1406"/>
                </a:lnTo>
                <a:lnTo>
                  <a:pt x="1627" y="927"/>
                </a:lnTo>
                <a:lnTo>
                  <a:pt x="1664" y="910"/>
                </a:lnTo>
                <a:lnTo>
                  <a:pt x="1701" y="894"/>
                </a:lnTo>
                <a:lnTo>
                  <a:pt x="1775" y="863"/>
                </a:lnTo>
                <a:lnTo>
                  <a:pt x="1851" y="834"/>
                </a:lnTo>
                <a:lnTo>
                  <a:pt x="1929" y="807"/>
                </a:lnTo>
                <a:lnTo>
                  <a:pt x="2008" y="782"/>
                </a:lnTo>
                <a:lnTo>
                  <a:pt x="2089" y="759"/>
                </a:lnTo>
                <a:lnTo>
                  <a:pt x="2170" y="739"/>
                </a:lnTo>
                <a:lnTo>
                  <a:pt x="2252" y="720"/>
                </a:lnTo>
                <a:lnTo>
                  <a:pt x="2335" y="705"/>
                </a:lnTo>
                <a:lnTo>
                  <a:pt x="2420" y="690"/>
                </a:lnTo>
                <a:lnTo>
                  <a:pt x="2504" y="679"/>
                </a:lnTo>
                <a:lnTo>
                  <a:pt x="2589" y="669"/>
                </a:lnTo>
                <a:lnTo>
                  <a:pt x="2675" y="661"/>
                </a:lnTo>
                <a:lnTo>
                  <a:pt x="2761" y="657"/>
                </a:lnTo>
                <a:lnTo>
                  <a:pt x="2848" y="654"/>
                </a:lnTo>
                <a:lnTo>
                  <a:pt x="2934" y="652"/>
                </a:lnTo>
                <a:lnTo>
                  <a:pt x="3021" y="654"/>
                </a:lnTo>
                <a:lnTo>
                  <a:pt x="3106" y="657"/>
                </a:lnTo>
                <a:lnTo>
                  <a:pt x="3192" y="661"/>
                </a:lnTo>
                <a:lnTo>
                  <a:pt x="3278" y="669"/>
                </a:lnTo>
                <a:lnTo>
                  <a:pt x="3364" y="679"/>
                </a:lnTo>
                <a:lnTo>
                  <a:pt x="3449" y="690"/>
                </a:lnTo>
                <a:lnTo>
                  <a:pt x="3532" y="705"/>
                </a:lnTo>
                <a:lnTo>
                  <a:pt x="3616" y="720"/>
                </a:lnTo>
                <a:lnTo>
                  <a:pt x="3698" y="739"/>
                </a:lnTo>
                <a:lnTo>
                  <a:pt x="3780" y="759"/>
                </a:lnTo>
                <a:lnTo>
                  <a:pt x="3860" y="782"/>
                </a:lnTo>
                <a:lnTo>
                  <a:pt x="3939" y="807"/>
                </a:lnTo>
                <a:lnTo>
                  <a:pt x="4017" y="834"/>
                </a:lnTo>
                <a:lnTo>
                  <a:pt x="4093" y="863"/>
                </a:lnTo>
                <a:lnTo>
                  <a:pt x="4168" y="894"/>
                </a:lnTo>
                <a:lnTo>
                  <a:pt x="4204" y="910"/>
                </a:lnTo>
                <a:lnTo>
                  <a:pt x="4241" y="927"/>
                </a:lnTo>
                <a:lnTo>
                  <a:pt x="4235" y="1406"/>
                </a:lnTo>
                <a:lnTo>
                  <a:pt x="4235" y="1423"/>
                </a:lnTo>
                <a:lnTo>
                  <a:pt x="4237" y="1438"/>
                </a:lnTo>
                <a:lnTo>
                  <a:pt x="4240" y="1453"/>
                </a:lnTo>
                <a:lnTo>
                  <a:pt x="4245" y="1467"/>
                </a:lnTo>
                <a:lnTo>
                  <a:pt x="4250" y="1482"/>
                </a:lnTo>
                <a:lnTo>
                  <a:pt x="4258" y="1496"/>
                </a:lnTo>
                <a:lnTo>
                  <a:pt x="4266" y="1510"/>
                </a:lnTo>
                <a:lnTo>
                  <a:pt x="4276" y="1522"/>
                </a:lnTo>
                <a:lnTo>
                  <a:pt x="4288" y="1534"/>
                </a:lnTo>
                <a:lnTo>
                  <a:pt x="4300" y="1546"/>
                </a:lnTo>
                <a:lnTo>
                  <a:pt x="4315" y="1557"/>
                </a:lnTo>
                <a:lnTo>
                  <a:pt x="4331" y="1569"/>
                </a:lnTo>
                <a:lnTo>
                  <a:pt x="4349" y="1579"/>
                </a:lnTo>
                <a:lnTo>
                  <a:pt x="4368" y="1589"/>
                </a:lnTo>
                <a:lnTo>
                  <a:pt x="4389" y="1599"/>
                </a:lnTo>
                <a:lnTo>
                  <a:pt x="4412" y="1607"/>
                </a:lnTo>
                <a:lnTo>
                  <a:pt x="5275" y="1837"/>
                </a:lnTo>
                <a:lnTo>
                  <a:pt x="5296" y="1841"/>
                </a:lnTo>
                <a:lnTo>
                  <a:pt x="5316" y="1843"/>
                </a:lnTo>
                <a:lnTo>
                  <a:pt x="5336" y="1845"/>
                </a:lnTo>
                <a:lnTo>
                  <a:pt x="5355" y="1845"/>
                </a:lnTo>
                <a:lnTo>
                  <a:pt x="5374" y="1844"/>
                </a:lnTo>
                <a:lnTo>
                  <a:pt x="5392" y="1842"/>
                </a:lnTo>
                <a:lnTo>
                  <a:pt x="5408" y="1838"/>
                </a:lnTo>
                <a:lnTo>
                  <a:pt x="5425" y="1834"/>
                </a:lnTo>
                <a:lnTo>
                  <a:pt x="5440" y="1828"/>
                </a:lnTo>
                <a:lnTo>
                  <a:pt x="5454" y="1821"/>
                </a:lnTo>
                <a:lnTo>
                  <a:pt x="5469" y="1813"/>
                </a:lnTo>
                <a:lnTo>
                  <a:pt x="5481" y="1803"/>
                </a:lnTo>
                <a:lnTo>
                  <a:pt x="5493" y="1790"/>
                </a:lnTo>
                <a:lnTo>
                  <a:pt x="5504" y="1778"/>
                </a:lnTo>
                <a:lnTo>
                  <a:pt x="5514" y="1764"/>
                </a:lnTo>
                <a:lnTo>
                  <a:pt x="5523" y="1748"/>
                </a:lnTo>
                <a:lnTo>
                  <a:pt x="5820" y="1128"/>
                </a:lnTo>
                <a:lnTo>
                  <a:pt x="5835" y="1095"/>
                </a:lnTo>
                <a:lnTo>
                  <a:pt x="5848" y="1065"/>
                </a:lnTo>
                <a:lnTo>
                  <a:pt x="5856" y="1037"/>
                </a:lnTo>
                <a:lnTo>
                  <a:pt x="5863" y="1011"/>
                </a:lnTo>
                <a:lnTo>
                  <a:pt x="5867" y="988"/>
                </a:lnTo>
                <a:lnTo>
                  <a:pt x="5868" y="966"/>
                </a:lnTo>
                <a:lnTo>
                  <a:pt x="5868" y="956"/>
                </a:lnTo>
                <a:lnTo>
                  <a:pt x="5867" y="946"/>
                </a:lnTo>
                <a:lnTo>
                  <a:pt x="5864" y="936"/>
                </a:lnTo>
                <a:lnTo>
                  <a:pt x="5862" y="927"/>
                </a:lnTo>
                <a:lnTo>
                  <a:pt x="5859" y="918"/>
                </a:lnTo>
                <a:lnTo>
                  <a:pt x="5854" y="909"/>
                </a:lnTo>
                <a:lnTo>
                  <a:pt x="5845" y="892"/>
                </a:lnTo>
                <a:lnTo>
                  <a:pt x="5833" y="876"/>
                </a:lnTo>
                <a:lnTo>
                  <a:pt x="5820" y="861"/>
                </a:lnTo>
                <a:lnTo>
                  <a:pt x="5803" y="846"/>
                </a:lnTo>
                <a:lnTo>
                  <a:pt x="5784" y="832"/>
                </a:lnTo>
                <a:lnTo>
                  <a:pt x="5763" y="817"/>
                </a:lnTo>
                <a:lnTo>
                  <a:pt x="5741" y="803"/>
                </a:lnTo>
                <a:lnTo>
                  <a:pt x="5652" y="754"/>
                </a:lnTo>
                <a:lnTo>
                  <a:pt x="5564" y="706"/>
                </a:lnTo>
                <a:lnTo>
                  <a:pt x="5476" y="660"/>
                </a:lnTo>
                <a:lnTo>
                  <a:pt x="5389" y="616"/>
                </a:lnTo>
                <a:lnTo>
                  <a:pt x="5301" y="572"/>
                </a:lnTo>
                <a:lnTo>
                  <a:pt x="5213" y="531"/>
                </a:lnTo>
                <a:lnTo>
                  <a:pt x="5125" y="491"/>
                </a:lnTo>
                <a:lnTo>
                  <a:pt x="5037" y="452"/>
                </a:lnTo>
                <a:lnTo>
                  <a:pt x="4950" y="415"/>
                </a:lnTo>
                <a:lnTo>
                  <a:pt x="4862" y="381"/>
                </a:lnTo>
                <a:lnTo>
                  <a:pt x="4774" y="346"/>
                </a:lnTo>
                <a:lnTo>
                  <a:pt x="4686" y="315"/>
                </a:lnTo>
                <a:lnTo>
                  <a:pt x="4599" y="284"/>
                </a:lnTo>
                <a:lnTo>
                  <a:pt x="4511" y="255"/>
                </a:lnTo>
                <a:lnTo>
                  <a:pt x="4423" y="228"/>
                </a:lnTo>
                <a:lnTo>
                  <a:pt x="4336" y="201"/>
                </a:lnTo>
                <a:lnTo>
                  <a:pt x="4248" y="178"/>
                </a:lnTo>
                <a:lnTo>
                  <a:pt x="4161" y="154"/>
                </a:lnTo>
                <a:lnTo>
                  <a:pt x="4073" y="133"/>
                </a:lnTo>
                <a:lnTo>
                  <a:pt x="3985" y="114"/>
                </a:lnTo>
                <a:lnTo>
                  <a:pt x="3898" y="95"/>
                </a:lnTo>
                <a:lnTo>
                  <a:pt x="3810" y="80"/>
                </a:lnTo>
                <a:lnTo>
                  <a:pt x="3722" y="64"/>
                </a:lnTo>
                <a:lnTo>
                  <a:pt x="3635" y="51"/>
                </a:lnTo>
                <a:lnTo>
                  <a:pt x="3547" y="39"/>
                </a:lnTo>
                <a:lnTo>
                  <a:pt x="3460" y="29"/>
                </a:lnTo>
                <a:lnTo>
                  <a:pt x="3372" y="21"/>
                </a:lnTo>
                <a:lnTo>
                  <a:pt x="3285" y="14"/>
                </a:lnTo>
                <a:lnTo>
                  <a:pt x="3197" y="8"/>
                </a:lnTo>
                <a:lnTo>
                  <a:pt x="3109" y="4"/>
                </a:lnTo>
                <a:lnTo>
                  <a:pt x="3022" y="2"/>
                </a:lnTo>
                <a:lnTo>
                  <a:pt x="2934" y="0"/>
                </a:lnTo>
                <a:lnTo>
                  <a:pt x="2847" y="2"/>
                </a:lnTo>
                <a:lnTo>
                  <a:pt x="2759" y="4"/>
                </a:lnTo>
                <a:lnTo>
                  <a:pt x="2672" y="8"/>
                </a:lnTo>
                <a:lnTo>
                  <a:pt x="2584" y="14"/>
                </a:lnTo>
                <a:lnTo>
                  <a:pt x="2497" y="21"/>
                </a:lnTo>
                <a:lnTo>
                  <a:pt x="2409" y="29"/>
                </a:lnTo>
                <a:lnTo>
                  <a:pt x="2320" y="39"/>
                </a:lnTo>
                <a:lnTo>
                  <a:pt x="2234" y="51"/>
                </a:lnTo>
                <a:lnTo>
                  <a:pt x="2145" y="64"/>
                </a:lnTo>
                <a:lnTo>
                  <a:pt x="2059" y="80"/>
                </a:lnTo>
                <a:lnTo>
                  <a:pt x="1970" y="95"/>
                </a:lnTo>
                <a:lnTo>
                  <a:pt x="1882" y="114"/>
                </a:lnTo>
                <a:lnTo>
                  <a:pt x="1795" y="133"/>
                </a:lnTo>
                <a:lnTo>
                  <a:pt x="1707" y="154"/>
                </a:lnTo>
                <a:lnTo>
                  <a:pt x="1620" y="178"/>
                </a:lnTo>
                <a:lnTo>
                  <a:pt x="1532" y="201"/>
                </a:lnTo>
                <a:lnTo>
                  <a:pt x="1444" y="228"/>
                </a:lnTo>
                <a:lnTo>
                  <a:pt x="1357" y="255"/>
                </a:lnTo>
                <a:lnTo>
                  <a:pt x="1269" y="284"/>
                </a:lnTo>
                <a:lnTo>
                  <a:pt x="1181" y="315"/>
                </a:lnTo>
                <a:lnTo>
                  <a:pt x="1094" y="346"/>
                </a:lnTo>
                <a:lnTo>
                  <a:pt x="1006" y="381"/>
                </a:lnTo>
                <a:lnTo>
                  <a:pt x="918" y="415"/>
                </a:lnTo>
                <a:lnTo>
                  <a:pt x="830" y="452"/>
                </a:lnTo>
                <a:lnTo>
                  <a:pt x="743" y="491"/>
                </a:lnTo>
                <a:lnTo>
                  <a:pt x="655" y="531"/>
                </a:lnTo>
                <a:lnTo>
                  <a:pt x="567" y="572"/>
                </a:lnTo>
                <a:lnTo>
                  <a:pt x="479" y="616"/>
                </a:lnTo>
                <a:lnTo>
                  <a:pt x="391" y="660"/>
                </a:lnTo>
                <a:lnTo>
                  <a:pt x="303" y="706"/>
                </a:lnTo>
                <a:lnTo>
                  <a:pt x="216" y="754"/>
                </a:lnTo>
                <a:lnTo>
                  <a:pt x="128" y="803"/>
                </a:lnTo>
                <a:lnTo>
                  <a:pt x="104" y="817"/>
                </a:lnTo>
                <a:lnTo>
                  <a:pt x="84" y="832"/>
                </a:lnTo>
                <a:lnTo>
                  <a:pt x="65" y="846"/>
                </a:lnTo>
                <a:lnTo>
                  <a:pt x="49" y="861"/>
                </a:lnTo>
                <a:lnTo>
                  <a:pt x="34" y="876"/>
                </a:lnTo>
                <a:lnTo>
                  <a:pt x="23" y="892"/>
                </a:lnTo>
                <a:lnTo>
                  <a:pt x="13" y="909"/>
                </a:lnTo>
                <a:lnTo>
                  <a:pt x="10" y="918"/>
                </a:lnTo>
                <a:lnTo>
                  <a:pt x="6" y="927"/>
                </a:lnTo>
                <a:lnTo>
                  <a:pt x="4" y="936"/>
                </a:lnTo>
                <a:lnTo>
                  <a:pt x="2" y="946"/>
                </a:lnTo>
                <a:lnTo>
                  <a:pt x="1" y="956"/>
                </a:lnTo>
                <a:lnTo>
                  <a:pt x="0" y="966"/>
                </a:lnTo>
                <a:lnTo>
                  <a:pt x="1" y="988"/>
                </a:lnTo>
                <a:lnTo>
                  <a:pt x="4" y="1011"/>
                </a:lnTo>
                <a:lnTo>
                  <a:pt x="11" y="1037"/>
                </a:lnTo>
                <a:lnTo>
                  <a:pt x="21" y="1065"/>
                </a:lnTo>
                <a:lnTo>
                  <a:pt x="33" y="1095"/>
                </a:lnTo>
                <a:lnTo>
                  <a:pt x="49" y="1128"/>
                </a:lnTo>
                <a:close/>
                <a:moveTo>
                  <a:pt x="2041" y="1134"/>
                </a:moveTo>
                <a:lnTo>
                  <a:pt x="2041" y="1134"/>
                </a:lnTo>
                <a:lnTo>
                  <a:pt x="2096" y="1117"/>
                </a:lnTo>
                <a:lnTo>
                  <a:pt x="2153" y="1101"/>
                </a:lnTo>
                <a:lnTo>
                  <a:pt x="2210" y="1085"/>
                </a:lnTo>
                <a:lnTo>
                  <a:pt x="2267" y="1072"/>
                </a:lnTo>
                <a:lnTo>
                  <a:pt x="2324" y="1058"/>
                </a:lnTo>
                <a:lnTo>
                  <a:pt x="2381" y="1046"/>
                </a:lnTo>
                <a:lnTo>
                  <a:pt x="2438" y="1036"/>
                </a:lnTo>
                <a:lnTo>
                  <a:pt x="2495" y="1026"/>
                </a:lnTo>
                <a:lnTo>
                  <a:pt x="2553" y="1017"/>
                </a:lnTo>
                <a:lnTo>
                  <a:pt x="2610" y="1009"/>
                </a:lnTo>
                <a:lnTo>
                  <a:pt x="2668" y="1004"/>
                </a:lnTo>
                <a:lnTo>
                  <a:pt x="2726" y="998"/>
                </a:lnTo>
                <a:lnTo>
                  <a:pt x="2785" y="995"/>
                </a:lnTo>
                <a:lnTo>
                  <a:pt x="2843" y="991"/>
                </a:lnTo>
                <a:lnTo>
                  <a:pt x="2902" y="989"/>
                </a:lnTo>
                <a:lnTo>
                  <a:pt x="2960" y="989"/>
                </a:lnTo>
                <a:lnTo>
                  <a:pt x="3019" y="989"/>
                </a:lnTo>
                <a:lnTo>
                  <a:pt x="3079" y="991"/>
                </a:lnTo>
                <a:lnTo>
                  <a:pt x="3136" y="995"/>
                </a:lnTo>
                <a:lnTo>
                  <a:pt x="3194" y="998"/>
                </a:lnTo>
                <a:lnTo>
                  <a:pt x="3252" y="1004"/>
                </a:lnTo>
                <a:lnTo>
                  <a:pt x="3310" y="1009"/>
                </a:lnTo>
                <a:lnTo>
                  <a:pt x="3368" y="1017"/>
                </a:lnTo>
                <a:lnTo>
                  <a:pt x="3426" y="1026"/>
                </a:lnTo>
                <a:lnTo>
                  <a:pt x="3483" y="1036"/>
                </a:lnTo>
                <a:lnTo>
                  <a:pt x="3541" y="1046"/>
                </a:lnTo>
                <a:lnTo>
                  <a:pt x="3598" y="1058"/>
                </a:lnTo>
                <a:lnTo>
                  <a:pt x="3655" y="1072"/>
                </a:lnTo>
                <a:lnTo>
                  <a:pt x="3712" y="1085"/>
                </a:lnTo>
                <a:lnTo>
                  <a:pt x="3769" y="1101"/>
                </a:lnTo>
                <a:lnTo>
                  <a:pt x="3824" y="1117"/>
                </a:lnTo>
                <a:lnTo>
                  <a:pt x="3881" y="1134"/>
                </a:lnTo>
                <a:lnTo>
                  <a:pt x="3881" y="1618"/>
                </a:lnTo>
                <a:lnTo>
                  <a:pt x="3884" y="1651"/>
                </a:lnTo>
                <a:lnTo>
                  <a:pt x="3890" y="1681"/>
                </a:lnTo>
                <a:lnTo>
                  <a:pt x="3898" y="1709"/>
                </a:lnTo>
                <a:lnTo>
                  <a:pt x="3907" y="1736"/>
                </a:lnTo>
                <a:lnTo>
                  <a:pt x="3918" y="1760"/>
                </a:lnTo>
                <a:lnTo>
                  <a:pt x="3931" y="1783"/>
                </a:lnTo>
                <a:lnTo>
                  <a:pt x="3946" y="1804"/>
                </a:lnTo>
                <a:lnTo>
                  <a:pt x="3961" y="1823"/>
                </a:lnTo>
                <a:lnTo>
                  <a:pt x="3979" y="1839"/>
                </a:lnTo>
                <a:lnTo>
                  <a:pt x="3999" y="1855"/>
                </a:lnTo>
                <a:lnTo>
                  <a:pt x="4020" y="1868"/>
                </a:lnTo>
                <a:lnTo>
                  <a:pt x="4043" y="1881"/>
                </a:lnTo>
                <a:lnTo>
                  <a:pt x="4066" y="1891"/>
                </a:lnTo>
                <a:lnTo>
                  <a:pt x="4092" y="1900"/>
                </a:lnTo>
                <a:lnTo>
                  <a:pt x="4119" y="1907"/>
                </a:lnTo>
                <a:lnTo>
                  <a:pt x="4146" y="1913"/>
                </a:lnTo>
                <a:lnTo>
                  <a:pt x="4896" y="2061"/>
                </a:lnTo>
                <a:lnTo>
                  <a:pt x="4925" y="2068"/>
                </a:lnTo>
                <a:lnTo>
                  <a:pt x="4951" y="2077"/>
                </a:lnTo>
                <a:lnTo>
                  <a:pt x="4977" y="2086"/>
                </a:lnTo>
                <a:lnTo>
                  <a:pt x="5001" y="2097"/>
                </a:lnTo>
                <a:lnTo>
                  <a:pt x="5024" y="2109"/>
                </a:lnTo>
                <a:lnTo>
                  <a:pt x="5044" y="2123"/>
                </a:lnTo>
                <a:lnTo>
                  <a:pt x="5063" y="2137"/>
                </a:lnTo>
                <a:lnTo>
                  <a:pt x="5081" y="2154"/>
                </a:lnTo>
                <a:lnTo>
                  <a:pt x="5095" y="2172"/>
                </a:lnTo>
                <a:lnTo>
                  <a:pt x="5108" y="2191"/>
                </a:lnTo>
                <a:lnTo>
                  <a:pt x="5120" y="2212"/>
                </a:lnTo>
                <a:lnTo>
                  <a:pt x="5129" y="2235"/>
                </a:lnTo>
                <a:lnTo>
                  <a:pt x="5134" y="2260"/>
                </a:lnTo>
                <a:lnTo>
                  <a:pt x="5139" y="2285"/>
                </a:lnTo>
                <a:lnTo>
                  <a:pt x="5141" y="2314"/>
                </a:lnTo>
                <a:lnTo>
                  <a:pt x="5141" y="2344"/>
                </a:lnTo>
                <a:lnTo>
                  <a:pt x="5141" y="3729"/>
                </a:lnTo>
                <a:lnTo>
                  <a:pt x="2960" y="3729"/>
                </a:lnTo>
                <a:lnTo>
                  <a:pt x="781" y="3729"/>
                </a:lnTo>
                <a:lnTo>
                  <a:pt x="781" y="2344"/>
                </a:lnTo>
                <a:lnTo>
                  <a:pt x="780" y="2314"/>
                </a:lnTo>
                <a:lnTo>
                  <a:pt x="782" y="2285"/>
                </a:lnTo>
                <a:lnTo>
                  <a:pt x="787" y="2260"/>
                </a:lnTo>
                <a:lnTo>
                  <a:pt x="793" y="2235"/>
                </a:lnTo>
                <a:lnTo>
                  <a:pt x="802" y="2212"/>
                </a:lnTo>
                <a:lnTo>
                  <a:pt x="813" y="2191"/>
                </a:lnTo>
                <a:lnTo>
                  <a:pt x="826" y="2172"/>
                </a:lnTo>
                <a:lnTo>
                  <a:pt x="841" y="2154"/>
                </a:lnTo>
                <a:lnTo>
                  <a:pt x="858" y="2137"/>
                </a:lnTo>
                <a:lnTo>
                  <a:pt x="877" y="2123"/>
                </a:lnTo>
                <a:lnTo>
                  <a:pt x="898" y="2109"/>
                </a:lnTo>
                <a:lnTo>
                  <a:pt x="920" y="2097"/>
                </a:lnTo>
                <a:lnTo>
                  <a:pt x="944" y="2086"/>
                </a:lnTo>
                <a:lnTo>
                  <a:pt x="971" y="2077"/>
                </a:lnTo>
                <a:lnTo>
                  <a:pt x="997" y="2068"/>
                </a:lnTo>
                <a:lnTo>
                  <a:pt x="1026" y="2061"/>
                </a:lnTo>
                <a:lnTo>
                  <a:pt x="1775" y="1913"/>
                </a:lnTo>
                <a:lnTo>
                  <a:pt x="1803" y="1907"/>
                </a:lnTo>
                <a:lnTo>
                  <a:pt x="1830" y="1900"/>
                </a:lnTo>
                <a:lnTo>
                  <a:pt x="1855" y="1891"/>
                </a:lnTo>
                <a:lnTo>
                  <a:pt x="1879" y="1881"/>
                </a:lnTo>
                <a:lnTo>
                  <a:pt x="1901" y="1868"/>
                </a:lnTo>
                <a:lnTo>
                  <a:pt x="1923" y="1855"/>
                </a:lnTo>
                <a:lnTo>
                  <a:pt x="1941" y="1839"/>
                </a:lnTo>
                <a:lnTo>
                  <a:pt x="1959" y="1823"/>
                </a:lnTo>
                <a:lnTo>
                  <a:pt x="1976" y="1804"/>
                </a:lnTo>
                <a:lnTo>
                  <a:pt x="1991" y="1783"/>
                </a:lnTo>
                <a:lnTo>
                  <a:pt x="2003" y="1760"/>
                </a:lnTo>
                <a:lnTo>
                  <a:pt x="2014" y="1736"/>
                </a:lnTo>
                <a:lnTo>
                  <a:pt x="2024" y="1709"/>
                </a:lnTo>
                <a:lnTo>
                  <a:pt x="2031" y="1681"/>
                </a:lnTo>
                <a:lnTo>
                  <a:pt x="2037" y="1651"/>
                </a:lnTo>
                <a:lnTo>
                  <a:pt x="2041" y="1618"/>
                </a:lnTo>
                <a:lnTo>
                  <a:pt x="2041" y="1134"/>
                </a:lnTo>
                <a:close/>
                <a:moveTo>
                  <a:pt x="2971" y="1671"/>
                </a:moveTo>
                <a:lnTo>
                  <a:pt x="2971" y="1671"/>
                </a:lnTo>
                <a:lnTo>
                  <a:pt x="3017" y="1672"/>
                </a:lnTo>
                <a:lnTo>
                  <a:pt x="3063" y="1676"/>
                </a:lnTo>
                <a:lnTo>
                  <a:pt x="3107" y="1682"/>
                </a:lnTo>
                <a:lnTo>
                  <a:pt x="3151" y="1690"/>
                </a:lnTo>
                <a:lnTo>
                  <a:pt x="3194" y="1699"/>
                </a:lnTo>
                <a:lnTo>
                  <a:pt x="3237" y="1711"/>
                </a:lnTo>
                <a:lnTo>
                  <a:pt x="3278" y="1726"/>
                </a:lnTo>
                <a:lnTo>
                  <a:pt x="3318" y="1741"/>
                </a:lnTo>
                <a:lnTo>
                  <a:pt x="3358" y="1759"/>
                </a:lnTo>
                <a:lnTo>
                  <a:pt x="3396" y="1779"/>
                </a:lnTo>
                <a:lnTo>
                  <a:pt x="3434" y="1800"/>
                </a:lnTo>
                <a:lnTo>
                  <a:pt x="3470" y="1824"/>
                </a:lnTo>
                <a:lnTo>
                  <a:pt x="3505" y="1848"/>
                </a:lnTo>
                <a:lnTo>
                  <a:pt x="3539" y="1875"/>
                </a:lnTo>
                <a:lnTo>
                  <a:pt x="3571" y="1903"/>
                </a:lnTo>
                <a:lnTo>
                  <a:pt x="3602" y="1933"/>
                </a:lnTo>
                <a:lnTo>
                  <a:pt x="3631" y="1963"/>
                </a:lnTo>
                <a:lnTo>
                  <a:pt x="3659" y="1995"/>
                </a:lnTo>
                <a:lnTo>
                  <a:pt x="3686" y="2030"/>
                </a:lnTo>
                <a:lnTo>
                  <a:pt x="3711" y="2065"/>
                </a:lnTo>
                <a:lnTo>
                  <a:pt x="3734" y="2100"/>
                </a:lnTo>
                <a:lnTo>
                  <a:pt x="3755" y="2138"/>
                </a:lnTo>
                <a:lnTo>
                  <a:pt x="3775" y="2176"/>
                </a:lnTo>
                <a:lnTo>
                  <a:pt x="3793" y="2216"/>
                </a:lnTo>
                <a:lnTo>
                  <a:pt x="3809" y="2256"/>
                </a:lnTo>
                <a:lnTo>
                  <a:pt x="3823" y="2298"/>
                </a:lnTo>
                <a:lnTo>
                  <a:pt x="3835" y="2340"/>
                </a:lnTo>
                <a:lnTo>
                  <a:pt x="3845" y="2383"/>
                </a:lnTo>
                <a:lnTo>
                  <a:pt x="3853" y="2427"/>
                </a:lnTo>
                <a:lnTo>
                  <a:pt x="3859" y="2471"/>
                </a:lnTo>
                <a:lnTo>
                  <a:pt x="3862" y="2517"/>
                </a:lnTo>
                <a:lnTo>
                  <a:pt x="3863" y="2563"/>
                </a:lnTo>
                <a:lnTo>
                  <a:pt x="3863" y="2591"/>
                </a:lnTo>
                <a:lnTo>
                  <a:pt x="3861" y="2617"/>
                </a:lnTo>
                <a:lnTo>
                  <a:pt x="3860" y="2645"/>
                </a:lnTo>
                <a:lnTo>
                  <a:pt x="3857" y="2672"/>
                </a:lnTo>
                <a:lnTo>
                  <a:pt x="3853" y="2699"/>
                </a:lnTo>
                <a:lnTo>
                  <a:pt x="3849" y="2726"/>
                </a:lnTo>
                <a:lnTo>
                  <a:pt x="3843" y="2751"/>
                </a:lnTo>
                <a:lnTo>
                  <a:pt x="3838" y="2778"/>
                </a:lnTo>
                <a:lnTo>
                  <a:pt x="3831" y="2802"/>
                </a:lnTo>
                <a:lnTo>
                  <a:pt x="3823" y="2828"/>
                </a:lnTo>
                <a:lnTo>
                  <a:pt x="3814" y="2854"/>
                </a:lnTo>
                <a:lnTo>
                  <a:pt x="3805" y="2878"/>
                </a:lnTo>
                <a:lnTo>
                  <a:pt x="3796" y="2903"/>
                </a:lnTo>
                <a:lnTo>
                  <a:pt x="3786" y="2926"/>
                </a:lnTo>
                <a:lnTo>
                  <a:pt x="3775" y="2950"/>
                </a:lnTo>
                <a:lnTo>
                  <a:pt x="3763" y="2973"/>
                </a:lnTo>
                <a:lnTo>
                  <a:pt x="3410" y="2802"/>
                </a:lnTo>
                <a:lnTo>
                  <a:pt x="3423" y="2776"/>
                </a:lnTo>
                <a:lnTo>
                  <a:pt x="3435" y="2748"/>
                </a:lnTo>
                <a:lnTo>
                  <a:pt x="3446" y="2719"/>
                </a:lnTo>
                <a:lnTo>
                  <a:pt x="3455" y="2689"/>
                </a:lnTo>
                <a:lnTo>
                  <a:pt x="3462" y="2659"/>
                </a:lnTo>
                <a:lnTo>
                  <a:pt x="3466" y="2627"/>
                </a:lnTo>
                <a:lnTo>
                  <a:pt x="3470" y="2595"/>
                </a:lnTo>
                <a:lnTo>
                  <a:pt x="3471" y="2563"/>
                </a:lnTo>
                <a:lnTo>
                  <a:pt x="3470" y="2537"/>
                </a:lnTo>
                <a:lnTo>
                  <a:pt x="3469" y="2512"/>
                </a:lnTo>
                <a:lnTo>
                  <a:pt x="3465" y="2487"/>
                </a:lnTo>
                <a:lnTo>
                  <a:pt x="3461" y="2462"/>
                </a:lnTo>
                <a:lnTo>
                  <a:pt x="3455" y="2438"/>
                </a:lnTo>
                <a:lnTo>
                  <a:pt x="3449" y="2415"/>
                </a:lnTo>
                <a:lnTo>
                  <a:pt x="3441" y="2391"/>
                </a:lnTo>
                <a:lnTo>
                  <a:pt x="3432" y="2369"/>
                </a:lnTo>
                <a:lnTo>
                  <a:pt x="3422" y="2347"/>
                </a:lnTo>
                <a:lnTo>
                  <a:pt x="3411" y="2325"/>
                </a:lnTo>
                <a:lnTo>
                  <a:pt x="3398" y="2304"/>
                </a:lnTo>
                <a:lnTo>
                  <a:pt x="3386" y="2284"/>
                </a:lnTo>
                <a:lnTo>
                  <a:pt x="3372" y="2264"/>
                </a:lnTo>
                <a:lnTo>
                  <a:pt x="3357" y="2245"/>
                </a:lnTo>
                <a:lnTo>
                  <a:pt x="3342" y="2227"/>
                </a:lnTo>
                <a:lnTo>
                  <a:pt x="3325" y="2209"/>
                </a:lnTo>
                <a:lnTo>
                  <a:pt x="3307" y="2193"/>
                </a:lnTo>
                <a:lnTo>
                  <a:pt x="3289" y="2177"/>
                </a:lnTo>
                <a:lnTo>
                  <a:pt x="3270" y="2163"/>
                </a:lnTo>
                <a:lnTo>
                  <a:pt x="3251" y="2149"/>
                </a:lnTo>
                <a:lnTo>
                  <a:pt x="3230" y="2136"/>
                </a:lnTo>
                <a:lnTo>
                  <a:pt x="3210" y="2124"/>
                </a:lnTo>
                <a:lnTo>
                  <a:pt x="3188" y="2113"/>
                </a:lnTo>
                <a:lnTo>
                  <a:pt x="3165" y="2102"/>
                </a:lnTo>
                <a:lnTo>
                  <a:pt x="3143" y="2094"/>
                </a:lnTo>
                <a:lnTo>
                  <a:pt x="3120" y="2086"/>
                </a:lnTo>
                <a:lnTo>
                  <a:pt x="3096" y="2079"/>
                </a:lnTo>
                <a:lnTo>
                  <a:pt x="3072" y="2074"/>
                </a:lnTo>
                <a:lnTo>
                  <a:pt x="3047" y="2069"/>
                </a:lnTo>
                <a:lnTo>
                  <a:pt x="3023" y="2066"/>
                </a:lnTo>
                <a:lnTo>
                  <a:pt x="2997" y="2065"/>
                </a:lnTo>
                <a:lnTo>
                  <a:pt x="2971" y="2063"/>
                </a:lnTo>
                <a:lnTo>
                  <a:pt x="2946" y="2065"/>
                </a:lnTo>
                <a:lnTo>
                  <a:pt x="2920" y="2066"/>
                </a:lnTo>
                <a:lnTo>
                  <a:pt x="2896" y="2069"/>
                </a:lnTo>
                <a:lnTo>
                  <a:pt x="2871" y="2074"/>
                </a:lnTo>
                <a:lnTo>
                  <a:pt x="2847" y="2079"/>
                </a:lnTo>
                <a:lnTo>
                  <a:pt x="2823" y="2086"/>
                </a:lnTo>
                <a:lnTo>
                  <a:pt x="2800" y="2094"/>
                </a:lnTo>
                <a:lnTo>
                  <a:pt x="2778" y="2102"/>
                </a:lnTo>
                <a:lnTo>
                  <a:pt x="2755" y="2113"/>
                </a:lnTo>
                <a:lnTo>
                  <a:pt x="2734" y="2124"/>
                </a:lnTo>
                <a:lnTo>
                  <a:pt x="2713" y="2136"/>
                </a:lnTo>
                <a:lnTo>
                  <a:pt x="2693" y="2149"/>
                </a:lnTo>
                <a:lnTo>
                  <a:pt x="2673" y="2163"/>
                </a:lnTo>
                <a:lnTo>
                  <a:pt x="2654" y="2177"/>
                </a:lnTo>
                <a:lnTo>
                  <a:pt x="2636" y="2193"/>
                </a:lnTo>
                <a:lnTo>
                  <a:pt x="2619" y="2209"/>
                </a:lnTo>
                <a:lnTo>
                  <a:pt x="2603" y="2227"/>
                </a:lnTo>
                <a:lnTo>
                  <a:pt x="2587" y="2245"/>
                </a:lnTo>
                <a:lnTo>
                  <a:pt x="2571" y="2264"/>
                </a:lnTo>
                <a:lnTo>
                  <a:pt x="2558" y="2284"/>
                </a:lnTo>
                <a:lnTo>
                  <a:pt x="2545" y="2304"/>
                </a:lnTo>
                <a:lnTo>
                  <a:pt x="2532" y="2325"/>
                </a:lnTo>
                <a:lnTo>
                  <a:pt x="2521" y="2347"/>
                </a:lnTo>
                <a:lnTo>
                  <a:pt x="2512" y="2369"/>
                </a:lnTo>
                <a:lnTo>
                  <a:pt x="2502" y="2391"/>
                </a:lnTo>
                <a:lnTo>
                  <a:pt x="2494" y="2415"/>
                </a:lnTo>
                <a:lnTo>
                  <a:pt x="2488" y="2438"/>
                </a:lnTo>
                <a:lnTo>
                  <a:pt x="2482" y="2462"/>
                </a:lnTo>
                <a:lnTo>
                  <a:pt x="2478" y="2487"/>
                </a:lnTo>
                <a:lnTo>
                  <a:pt x="2475" y="2512"/>
                </a:lnTo>
                <a:lnTo>
                  <a:pt x="2473" y="2537"/>
                </a:lnTo>
                <a:lnTo>
                  <a:pt x="2472" y="2563"/>
                </a:lnTo>
                <a:lnTo>
                  <a:pt x="2473" y="2588"/>
                </a:lnTo>
                <a:lnTo>
                  <a:pt x="2475" y="2614"/>
                </a:lnTo>
                <a:lnTo>
                  <a:pt x="2478" y="2639"/>
                </a:lnTo>
                <a:lnTo>
                  <a:pt x="2482" y="2663"/>
                </a:lnTo>
                <a:lnTo>
                  <a:pt x="2488" y="2688"/>
                </a:lnTo>
                <a:lnTo>
                  <a:pt x="2494" y="2711"/>
                </a:lnTo>
                <a:lnTo>
                  <a:pt x="2502" y="2734"/>
                </a:lnTo>
                <a:lnTo>
                  <a:pt x="2512" y="2757"/>
                </a:lnTo>
                <a:lnTo>
                  <a:pt x="2521" y="2779"/>
                </a:lnTo>
                <a:lnTo>
                  <a:pt x="2532" y="2801"/>
                </a:lnTo>
                <a:lnTo>
                  <a:pt x="2545" y="2821"/>
                </a:lnTo>
                <a:lnTo>
                  <a:pt x="2558" y="2841"/>
                </a:lnTo>
                <a:lnTo>
                  <a:pt x="2571" y="2861"/>
                </a:lnTo>
                <a:lnTo>
                  <a:pt x="2587" y="2880"/>
                </a:lnTo>
                <a:lnTo>
                  <a:pt x="2603" y="2898"/>
                </a:lnTo>
                <a:lnTo>
                  <a:pt x="2619" y="2916"/>
                </a:lnTo>
                <a:lnTo>
                  <a:pt x="2636" y="2933"/>
                </a:lnTo>
                <a:lnTo>
                  <a:pt x="2654" y="2948"/>
                </a:lnTo>
                <a:lnTo>
                  <a:pt x="2673" y="2963"/>
                </a:lnTo>
                <a:lnTo>
                  <a:pt x="2693" y="2976"/>
                </a:lnTo>
                <a:lnTo>
                  <a:pt x="2713" y="2990"/>
                </a:lnTo>
                <a:lnTo>
                  <a:pt x="2734" y="3002"/>
                </a:lnTo>
                <a:lnTo>
                  <a:pt x="2755" y="3013"/>
                </a:lnTo>
                <a:lnTo>
                  <a:pt x="2778" y="3023"/>
                </a:lnTo>
                <a:lnTo>
                  <a:pt x="2800" y="3032"/>
                </a:lnTo>
                <a:lnTo>
                  <a:pt x="2823" y="3040"/>
                </a:lnTo>
                <a:lnTo>
                  <a:pt x="2847" y="3047"/>
                </a:lnTo>
                <a:lnTo>
                  <a:pt x="2871" y="3052"/>
                </a:lnTo>
                <a:lnTo>
                  <a:pt x="2896" y="3057"/>
                </a:lnTo>
                <a:lnTo>
                  <a:pt x="2920" y="3060"/>
                </a:lnTo>
                <a:lnTo>
                  <a:pt x="2946" y="3061"/>
                </a:lnTo>
                <a:lnTo>
                  <a:pt x="2971" y="3062"/>
                </a:lnTo>
                <a:lnTo>
                  <a:pt x="2994" y="3061"/>
                </a:lnTo>
                <a:lnTo>
                  <a:pt x="3015" y="3060"/>
                </a:lnTo>
                <a:lnTo>
                  <a:pt x="3037" y="3058"/>
                </a:lnTo>
                <a:lnTo>
                  <a:pt x="3058" y="3054"/>
                </a:lnTo>
                <a:lnTo>
                  <a:pt x="3079" y="3051"/>
                </a:lnTo>
                <a:lnTo>
                  <a:pt x="3100" y="3045"/>
                </a:lnTo>
                <a:lnTo>
                  <a:pt x="3120" y="3040"/>
                </a:lnTo>
                <a:lnTo>
                  <a:pt x="3140" y="3033"/>
                </a:lnTo>
                <a:lnTo>
                  <a:pt x="3159" y="3025"/>
                </a:lnTo>
                <a:lnTo>
                  <a:pt x="3178" y="3018"/>
                </a:lnTo>
                <a:lnTo>
                  <a:pt x="3197" y="3009"/>
                </a:lnTo>
                <a:lnTo>
                  <a:pt x="3215" y="2999"/>
                </a:lnTo>
                <a:lnTo>
                  <a:pt x="3232" y="2989"/>
                </a:lnTo>
                <a:lnTo>
                  <a:pt x="3250" y="2977"/>
                </a:lnTo>
                <a:lnTo>
                  <a:pt x="3267" y="2965"/>
                </a:lnTo>
                <a:lnTo>
                  <a:pt x="3283" y="2953"/>
                </a:lnTo>
                <a:lnTo>
                  <a:pt x="3563" y="3229"/>
                </a:lnTo>
                <a:lnTo>
                  <a:pt x="3533" y="3255"/>
                </a:lnTo>
                <a:lnTo>
                  <a:pt x="3502" y="3279"/>
                </a:lnTo>
                <a:lnTo>
                  <a:pt x="3470" y="3303"/>
                </a:lnTo>
                <a:lnTo>
                  <a:pt x="3436" y="3324"/>
                </a:lnTo>
                <a:lnTo>
                  <a:pt x="3402" y="3344"/>
                </a:lnTo>
                <a:lnTo>
                  <a:pt x="3366" y="3362"/>
                </a:lnTo>
                <a:lnTo>
                  <a:pt x="3330" y="3379"/>
                </a:lnTo>
                <a:lnTo>
                  <a:pt x="3294" y="3394"/>
                </a:lnTo>
                <a:lnTo>
                  <a:pt x="3256" y="3408"/>
                </a:lnTo>
                <a:lnTo>
                  <a:pt x="3217" y="3420"/>
                </a:lnTo>
                <a:lnTo>
                  <a:pt x="3178" y="3430"/>
                </a:lnTo>
                <a:lnTo>
                  <a:pt x="3138" y="3439"/>
                </a:lnTo>
                <a:lnTo>
                  <a:pt x="3097" y="3446"/>
                </a:lnTo>
                <a:lnTo>
                  <a:pt x="3056" y="3450"/>
                </a:lnTo>
                <a:lnTo>
                  <a:pt x="3014" y="3453"/>
                </a:lnTo>
                <a:lnTo>
                  <a:pt x="2971" y="3454"/>
                </a:lnTo>
                <a:lnTo>
                  <a:pt x="2926" y="3453"/>
                </a:lnTo>
                <a:lnTo>
                  <a:pt x="2880" y="3450"/>
                </a:lnTo>
                <a:lnTo>
                  <a:pt x="2835" y="3444"/>
                </a:lnTo>
                <a:lnTo>
                  <a:pt x="2792" y="3435"/>
                </a:lnTo>
                <a:lnTo>
                  <a:pt x="2749" y="3427"/>
                </a:lnTo>
                <a:lnTo>
                  <a:pt x="2706" y="3414"/>
                </a:lnTo>
                <a:lnTo>
                  <a:pt x="2665" y="3400"/>
                </a:lnTo>
                <a:lnTo>
                  <a:pt x="2625" y="3384"/>
                </a:lnTo>
                <a:lnTo>
                  <a:pt x="2585" y="3366"/>
                </a:lnTo>
                <a:lnTo>
                  <a:pt x="2547" y="3346"/>
                </a:lnTo>
                <a:lnTo>
                  <a:pt x="2510" y="3325"/>
                </a:lnTo>
                <a:lnTo>
                  <a:pt x="2473" y="3302"/>
                </a:lnTo>
                <a:lnTo>
                  <a:pt x="2439" y="3277"/>
                </a:lnTo>
                <a:lnTo>
                  <a:pt x="2405" y="3250"/>
                </a:lnTo>
                <a:lnTo>
                  <a:pt x="2373" y="3223"/>
                </a:lnTo>
                <a:lnTo>
                  <a:pt x="2342" y="3193"/>
                </a:lnTo>
                <a:lnTo>
                  <a:pt x="2312" y="3162"/>
                </a:lnTo>
                <a:lnTo>
                  <a:pt x="2284" y="3130"/>
                </a:lnTo>
                <a:lnTo>
                  <a:pt x="2257" y="3096"/>
                </a:lnTo>
                <a:lnTo>
                  <a:pt x="2232" y="3061"/>
                </a:lnTo>
                <a:lnTo>
                  <a:pt x="2209" y="3025"/>
                </a:lnTo>
                <a:lnTo>
                  <a:pt x="2188" y="2987"/>
                </a:lnTo>
                <a:lnTo>
                  <a:pt x="2168" y="2950"/>
                </a:lnTo>
                <a:lnTo>
                  <a:pt x="2150" y="2909"/>
                </a:lnTo>
                <a:lnTo>
                  <a:pt x="2134" y="2869"/>
                </a:lnTo>
                <a:lnTo>
                  <a:pt x="2120" y="2828"/>
                </a:lnTo>
                <a:lnTo>
                  <a:pt x="2109" y="2786"/>
                </a:lnTo>
                <a:lnTo>
                  <a:pt x="2099" y="2742"/>
                </a:lnTo>
                <a:lnTo>
                  <a:pt x="2091" y="2699"/>
                </a:lnTo>
                <a:lnTo>
                  <a:pt x="2085" y="2654"/>
                </a:lnTo>
                <a:lnTo>
                  <a:pt x="2081" y="2608"/>
                </a:lnTo>
                <a:lnTo>
                  <a:pt x="2080" y="2563"/>
                </a:lnTo>
                <a:lnTo>
                  <a:pt x="2081" y="2517"/>
                </a:lnTo>
                <a:lnTo>
                  <a:pt x="2085" y="2471"/>
                </a:lnTo>
                <a:lnTo>
                  <a:pt x="2091" y="2427"/>
                </a:lnTo>
                <a:lnTo>
                  <a:pt x="2099" y="2383"/>
                </a:lnTo>
                <a:lnTo>
                  <a:pt x="2109" y="2340"/>
                </a:lnTo>
                <a:lnTo>
                  <a:pt x="2120" y="2298"/>
                </a:lnTo>
                <a:lnTo>
                  <a:pt x="2134" y="2256"/>
                </a:lnTo>
                <a:lnTo>
                  <a:pt x="2150" y="2216"/>
                </a:lnTo>
                <a:lnTo>
                  <a:pt x="2168" y="2176"/>
                </a:lnTo>
                <a:lnTo>
                  <a:pt x="2188" y="2138"/>
                </a:lnTo>
                <a:lnTo>
                  <a:pt x="2209" y="2100"/>
                </a:lnTo>
                <a:lnTo>
                  <a:pt x="2232" y="2065"/>
                </a:lnTo>
                <a:lnTo>
                  <a:pt x="2257" y="2030"/>
                </a:lnTo>
                <a:lnTo>
                  <a:pt x="2284" y="1995"/>
                </a:lnTo>
                <a:lnTo>
                  <a:pt x="2312" y="1963"/>
                </a:lnTo>
                <a:lnTo>
                  <a:pt x="2342" y="1933"/>
                </a:lnTo>
                <a:lnTo>
                  <a:pt x="2373" y="1903"/>
                </a:lnTo>
                <a:lnTo>
                  <a:pt x="2405" y="1875"/>
                </a:lnTo>
                <a:lnTo>
                  <a:pt x="2439" y="1848"/>
                </a:lnTo>
                <a:lnTo>
                  <a:pt x="2473" y="1824"/>
                </a:lnTo>
                <a:lnTo>
                  <a:pt x="2510" y="1800"/>
                </a:lnTo>
                <a:lnTo>
                  <a:pt x="2547" y="1779"/>
                </a:lnTo>
                <a:lnTo>
                  <a:pt x="2585" y="1759"/>
                </a:lnTo>
                <a:lnTo>
                  <a:pt x="2625" y="1741"/>
                </a:lnTo>
                <a:lnTo>
                  <a:pt x="2665" y="1726"/>
                </a:lnTo>
                <a:lnTo>
                  <a:pt x="2706" y="1711"/>
                </a:lnTo>
                <a:lnTo>
                  <a:pt x="2749" y="1699"/>
                </a:lnTo>
                <a:lnTo>
                  <a:pt x="2792" y="1690"/>
                </a:lnTo>
                <a:lnTo>
                  <a:pt x="2835" y="1682"/>
                </a:lnTo>
                <a:lnTo>
                  <a:pt x="2880" y="1676"/>
                </a:lnTo>
                <a:lnTo>
                  <a:pt x="2926" y="1672"/>
                </a:lnTo>
                <a:lnTo>
                  <a:pt x="2971" y="1671"/>
                </a:lnTo>
                <a:close/>
                <a:moveTo>
                  <a:pt x="4858" y="3824"/>
                </a:moveTo>
                <a:lnTo>
                  <a:pt x="4858" y="3824"/>
                </a:lnTo>
                <a:lnTo>
                  <a:pt x="4328" y="3824"/>
                </a:lnTo>
                <a:lnTo>
                  <a:pt x="4328" y="4208"/>
                </a:lnTo>
                <a:lnTo>
                  <a:pt x="4702" y="4208"/>
                </a:lnTo>
                <a:lnTo>
                  <a:pt x="4858" y="3824"/>
                </a:lnTo>
                <a:close/>
                <a:moveTo>
                  <a:pt x="1064" y="3824"/>
                </a:moveTo>
                <a:lnTo>
                  <a:pt x="1064" y="3824"/>
                </a:lnTo>
                <a:lnTo>
                  <a:pt x="1594" y="3824"/>
                </a:lnTo>
                <a:lnTo>
                  <a:pt x="1594" y="4208"/>
                </a:lnTo>
                <a:lnTo>
                  <a:pt x="1219" y="4208"/>
                </a:lnTo>
                <a:lnTo>
                  <a:pt x="1064" y="3824"/>
                </a:lnTo>
                <a:close/>
              </a:path>
            </a:pathLst>
          </a:custGeom>
          <a:solidFill>
            <a:srgbClr val="C90000"/>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charset="0"/>
              <a:ea typeface="宋体" panose="02010600030101010101" pitchFamily="2" charset="-122"/>
              <a:cs typeface="+mn-cs"/>
            </a:endParaRPr>
          </a:p>
        </p:txBody>
      </p:sp>
      <p:sp>
        <p:nvSpPr>
          <p:cNvPr id="79" name="KSO_Shape"/>
          <p:cNvSpPr/>
          <p:nvPr/>
        </p:nvSpPr>
        <p:spPr bwMode="auto">
          <a:xfrm>
            <a:off x="7624006" y="1900986"/>
            <a:ext cx="525145" cy="328930"/>
          </a:xfrm>
          <a:custGeom>
            <a:avLst/>
            <a:gdLst>
              <a:gd name="T0" fmla="*/ 2147483646 w 257"/>
              <a:gd name="T1" fmla="*/ 2147483646 h 191"/>
              <a:gd name="T2" fmla="*/ 2147483646 w 257"/>
              <a:gd name="T3" fmla="*/ 2147483646 h 191"/>
              <a:gd name="T4" fmla="*/ 2147483646 w 257"/>
              <a:gd name="T5" fmla="*/ 2147483646 h 191"/>
              <a:gd name="T6" fmla="*/ 2147483646 w 257"/>
              <a:gd name="T7" fmla="*/ 2147483646 h 191"/>
              <a:gd name="T8" fmla="*/ 2147483646 w 257"/>
              <a:gd name="T9" fmla="*/ 2147483646 h 191"/>
              <a:gd name="T10" fmla="*/ 2147483646 w 257"/>
              <a:gd name="T11" fmla="*/ 2147483646 h 191"/>
              <a:gd name="T12" fmla="*/ 2147483646 w 257"/>
              <a:gd name="T13" fmla="*/ 2147483646 h 191"/>
              <a:gd name="T14" fmla="*/ 2147483646 w 257"/>
              <a:gd name="T15" fmla="*/ 2147483646 h 191"/>
              <a:gd name="T16" fmla="*/ 2147483646 w 257"/>
              <a:gd name="T17" fmla="*/ 2147483646 h 191"/>
              <a:gd name="T18" fmla="*/ 2147483646 w 257"/>
              <a:gd name="T19" fmla="*/ 2147483646 h 191"/>
              <a:gd name="T20" fmla="*/ 2147483646 w 257"/>
              <a:gd name="T21" fmla="*/ 2147483646 h 191"/>
              <a:gd name="T22" fmla="*/ 2147483646 w 257"/>
              <a:gd name="T23" fmla="*/ 2147483646 h 191"/>
              <a:gd name="T24" fmla="*/ 2147483646 w 257"/>
              <a:gd name="T25" fmla="*/ 2147483646 h 191"/>
              <a:gd name="T26" fmla="*/ 2147483646 w 257"/>
              <a:gd name="T27" fmla="*/ 2147483646 h 191"/>
              <a:gd name="T28" fmla="*/ 2147483646 w 257"/>
              <a:gd name="T29" fmla="*/ 2147483646 h 191"/>
              <a:gd name="T30" fmla="*/ 2147483646 w 257"/>
              <a:gd name="T31" fmla="*/ 2147483646 h 191"/>
              <a:gd name="T32" fmla="*/ 2147483646 w 257"/>
              <a:gd name="T33" fmla="*/ 2147483646 h 191"/>
              <a:gd name="T34" fmla="*/ 2147483646 w 257"/>
              <a:gd name="T35" fmla="*/ 2147483646 h 191"/>
              <a:gd name="T36" fmla="*/ 2147483646 w 257"/>
              <a:gd name="T37" fmla="*/ 2147483646 h 191"/>
              <a:gd name="T38" fmla="*/ 2147483646 w 257"/>
              <a:gd name="T39" fmla="*/ 2147483646 h 191"/>
              <a:gd name="T40" fmla="*/ 2147483646 w 257"/>
              <a:gd name="T41" fmla="*/ 2147483646 h 191"/>
              <a:gd name="T42" fmla="*/ 2147483646 w 257"/>
              <a:gd name="T43" fmla="*/ 2147483646 h 191"/>
              <a:gd name="T44" fmla="*/ 2147483646 w 257"/>
              <a:gd name="T45" fmla="*/ 2147483646 h 191"/>
              <a:gd name="T46" fmla="*/ 2147483646 w 257"/>
              <a:gd name="T47" fmla="*/ 2147483646 h 191"/>
              <a:gd name="T48" fmla="*/ 2147483646 w 257"/>
              <a:gd name="T49" fmla="*/ 2147483646 h 191"/>
              <a:gd name="T50" fmla="*/ 2147483646 w 257"/>
              <a:gd name="T51" fmla="*/ 2147483646 h 191"/>
              <a:gd name="T52" fmla="*/ 2147483646 w 257"/>
              <a:gd name="T53" fmla="*/ 2147483646 h 191"/>
              <a:gd name="T54" fmla="*/ 2147483646 w 257"/>
              <a:gd name="T55" fmla="*/ 2147483646 h 191"/>
              <a:gd name="T56" fmla="*/ 2147483646 w 257"/>
              <a:gd name="T57" fmla="*/ 2147483646 h 191"/>
              <a:gd name="T58" fmla="*/ 2147483646 w 257"/>
              <a:gd name="T59" fmla="*/ 2147483646 h 191"/>
              <a:gd name="T60" fmla="*/ 2147483646 w 257"/>
              <a:gd name="T61" fmla="*/ 2147483646 h 191"/>
              <a:gd name="T62" fmla="*/ 2147483646 w 257"/>
              <a:gd name="T63" fmla="*/ 2147483646 h 191"/>
              <a:gd name="T64" fmla="*/ 2147483646 w 257"/>
              <a:gd name="T65" fmla="*/ 2147483646 h 191"/>
              <a:gd name="T66" fmla="*/ 2147483646 w 257"/>
              <a:gd name="T67" fmla="*/ 2147483646 h 191"/>
              <a:gd name="T68" fmla="*/ 2147483646 w 257"/>
              <a:gd name="T69" fmla="*/ 2147483646 h 191"/>
              <a:gd name="T70" fmla="*/ 2147483646 w 257"/>
              <a:gd name="T71" fmla="*/ 2147483646 h 191"/>
              <a:gd name="T72" fmla="*/ 2147483646 w 257"/>
              <a:gd name="T73" fmla="*/ 2147483646 h 191"/>
              <a:gd name="T74" fmla="*/ 2147483646 w 257"/>
              <a:gd name="T75" fmla="*/ 2147483646 h 191"/>
              <a:gd name="T76" fmla="*/ 2147483646 w 257"/>
              <a:gd name="T77" fmla="*/ 2147483646 h 191"/>
              <a:gd name="T78" fmla="*/ 2147483646 w 257"/>
              <a:gd name="T79" fmla="*/ 2147483646 h 191"/>
              <a:gd name="T80" fmla="*/ 2147483646 w 257"/>
              <a:gd name="T81" fmla="*/ 2147483646 h 191"/>
              <a:gd name="T82" fmla="*/ 2147483646 w 257"/>
              <a:gd name="T83" fmla="*/ 2147483646 h 191"/>
              <a:gd name="T84" fmla="*/ 2147483646 w 257"/>
              <a:gd name="T85" fmla="*/ 2147483646 h 191"/>
              <a:gd name="T86" fmla="*/ 2147483646 w 257"/>
              <a:gd name="T87" fmla="*/ 2147483646 h 191"/>
              <a:gd name="T88" fmla="*/ 2147483646 w 257"/>
              <a:gd name="T89" fmla="*/ 2147483646 h 191"/>
              <a:gd name="T90" fmla="*/ 2147483646 w 257"/>
              <a:gd name="T91" fmla="*/ 2147483646 h 191"/>
              <a:gd name="T92" fmla="*/ 2147483646 w 257"/>
              <a:gd name="T93" fmla="*/ 2147483646 h 191"/>
              <a:gd name="T94" fmla="*/ 2147483646 w 257"/>
              <a:gd name="T95" fmla="*/ 2147483646 h 191"/>
              <a:gd name="T96" fmla="*/ 2147483646 w 257"/>
              <a:gd name="T97" fmla="*/ 2147483646 h 191"/>
              <a:gd name="T98" fmla="*/ 2147483646 w 257"/>
              <a:gd name="T99" fmla="*/ 2147483646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solidFill>
            <a:srgbClr val="C90000"/>
          </a:solidFill>
          <a:ln>
            <a:noFill/>
          </a:ln>
        </p:spPr>
        <p:txBody>
          <a:bodyPr lIns="68580" tIns="34290" rIns="68580" bIns="540000"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charset="0"/>
              <a:ea typeface="宋体" panose="02010600030101010101" pitchFamily="2" charset="-122"/>
              <a:cs typeface="+mn-cs"/>
            </a:endParaRPr>
          </a:p>
        </p:txBody>
      </p:sp>
      <p:sp>
        <p:nvSpPr>
          <p:cNvPr id="25" name="矩形 24"/>
          <p:cNvSpPr/>
          <p:nvPr/>
        </p:nvSpPr>
        <p:spPr>
          <a:xfrm>
            <a:off x="8171390" y="1896882"/>
            <a:ext cx="3182620" cy="1393651"/>
          </a:xfrm>
          <a:prstGeom prst="rect">
            <a:avLst/>
          </a:prstGeom>
        </p:spPr>
        <p:txBody>
          <a:bodyPr wrap="square">
            <a:spAutoFit/>
          </a:bodyPr>
          <a:lstStyle/>
          <a:p>
            <a:pPr>
              <a:lnSpc>
                <a:spcPts val="2300"/>
              </a:lnSpc>
              <a:spcBef>
                <a:spcPct val="50000"/>
              </a:spcBef>
            </a:pPr>
            <a:r>
              <a:rPr lang="zh-CN" altLang="en-US" dirty="0">
                <a:latin typeface="微软雅黑" panose="020B0503020204020204" charset="-122"/>
                <a:ea typeface="微软雅黑" panose="020B0503020204020204" charset="-122"/>
              </a:rPr>
              <a:t>法定假期：</a:t>
            </a:r>
          </a:p>
          <a:p>
            <a:pPr>
              <a:lnSpc>
                <a:spcPts val="2300"/>
              </a:lnSpc>
              <a:spcBef>
                <a:spcPct val="50000"/>
              </a:spcBef>
            </a:pPr>
            <a:r>
              <a:rPr lang="zh-CN" altLang="en-US" dirty="0">
                <a:latin typeface="微软雅黑" panose="020B0503020204020204" charset="-122"/>
                <a:ea typeface="微软雅黑" panose="020B0503020204020204" charset="-122"/>
              </a:rPr>
              <a:t>原则上依照国家相关规定，具体时间安排依公司实际情况而定。</a:t>
            </a:r>
          </a:p>
        </p:txBody>
      </p:sp>
      <p:sp>
        <p:nvSpPr>
          <p:cNvPr id="49" name="矩形 48"/>
          <p:cNvSpPr/>
          <p:nvPr/>
        </p:nvSpPr>
        <p:spPr>
          <a:xfrm>
            <a:off x="1062318" y="1954555"/>
            <a:ext cx="3926541" cy="2752035"/>
          </a:xfrm>
          <a:prstGeom prst="rect">
            <a:avLst/>
          </a:prstGeom>
        </p:spPr>
        <p:txBody>
          <a:bodyPr wrap="square">
            <a:spAutoFit/>
          </a:bodyPr>
          <a:lstStyle/>
          <a:p>
            <a:pPr>
              <a:lnSpc>
                <a:spcPts val="2500"/>
              </a:lnSpc>
              <a:spcBef>
                <a:spcPct val="50000"/>
              </a:spcBef>
            </a:pPr>
            <a:r>
              <a:rPr lang="zh-CN" altLang="en-US" dirty="0">
                <a:latin typeface="微软雅黑" panose="020B0503020204020204" charset="-122"/>
                <a:ea typeface="微软雅黑" panose="020B0503020204020204" charset="-122"/>
              </a:rPr>
              <a:t>对考勤违规的处罚规定：</a:t>
            </a:r>
            <a:endParaRPr lang="en-US" altLang="zh-CN" dirty="0">
              <a:latin typeface="微软雅黑" panose="020B0503020204020204" charset="-122"/>
              <a:ea typeface="微软雅黑" panose="020B0503020204020204" charset="-122"/>
            </a:endParaRPr>
          </a:p>
          <a:p>
            <a:pPr>
              <a:lnSpc>
                <a:spcPts val="2500"/>
              </a:lnSpc>
              <a:spcBef>
                <a:spcPct val="50000"/>
              </a:spcBef>
            </a:pP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考勤异常：</a:t>
            </a:r>
            <a:endParaRPr lang="en-US" altLang="zh-CN" dirty="0">
              <a:latin typeface="微软雅黑" panose="020B0503020204020204" charset="-122"/>
              <a:ea typeface="微软雅黑" panose="020B0503020204020204" charset="-122"/>
            </a:endParaRPr>
          </a:p>
          <a:p>
            <a:pPr>
              <a:lnSpc>
                <a:spcPts val="2500"/>
              </a:lnSpc>
              <a:spcBef>
                <a:spcPct val="50000"/>
              </a:spcBef>
            </a:pPr>
            <a:r>
              <a:rPr lang="zh-CN" altLang="en-US" dirty="0">
                <a:latin typeface="微软雅黑" panose="020B0503020204020204" charset="-122"/>
                <a:ea typeface="微软雅黑" panose="020B0503020204020204" charset="-122"/>
              </a:rPr>
              <a:t>员工每月考勤异常（漏打卡）次数为四至六次的，每次减扣工资</a:t>
            </a:r>
            <a:r>
              <a:rPr lang="en-US" altLang="zh-CN" dirty="0">
                <a:latin typeface="微软雅黑" panose="020B0503020204020204" charset="-122"/>
                <a:ea typeface="微软雅黑" panose="020B0503020204020204" charset="-122"/>
              </a:rPr>
              <a:t>50</a:t>
            </a:r>
            <a:r>
              <a:rPr lang="zh-CN" altLang="en-US" dirty="0">
                <a:latin typeface="微软雅黑" panose="020B0503020204020204" charset="-122"/>
                <a:ea typeface="微软雅黑" panose="020B0503020204020204" charset="-122"/>
              </a:rPr>
              <a:t>元；七至九次的，每次减扣工资</a:t>
            </a:r>
            <a:r>
              <a:rPr lang="en-US" altLang="zh-CN" dirty="0">
                <a:latin typeface="微软雅黑" panose="020B0503020204020204" charset="-122"/>
                <a:ea typeface="微软雅黑" panose="020B0503020204020204" charset="-122"/>
              </a:rPr>
              <a:t>100</a:t>
            </a:r>
            <a:r>
              <a:rPr lang="zh-CN" altLang="en-US" dirty="0">
                <a:latin typeface="微软雅黑" panose="020B0503020204020204" charset="-122"/>
                <a:ea typeface="微软雅黑" panose="020B0503020204020204" charset="-122"/>
              </a:rPr>
              <a:t>元；十次及以上的，每次视同旷工</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天。</a:t>
            </a:r>
            <a:endParaRPr lang="en-US" altLang="zh-CN" dirty="0">
              <a:latin typeface="微软雅黑" panose="020B0503020204020204" charset="-122"/>
              <a:ea typeface="微软雅黑" panose="020B0503020204020204" charset="-122"/>
            </a:endParaRPr>
          </a:p>
          <a:p>
            <a:pPr>
              <a:lnSpc>
                <a:spcPts val="2500"/>
              </a:lnSpc>
              <a:spcBef>
                <a:spcPct val="50000"/>
              </a:spcBef>
            </a:pPr>
            <a:r>
              <a:rPr lang="en-US" altLang="zh-CN" dirty="0">
                <a:latin typeface="微软雅黑" panose="020B0503020204020204" charset="-122"/>
                <a:ea typeface="微软雅黑" panose="020B0503020204020204" charset="-122"/>
              </a:rPr>
              <a:t>(2)</a:t>
            </a:r>
            <a:r>
              <a:rPr lang="zh-CN" altLang="en-US" dirty="0">
                <a:latin typeface="微软雅黑" panose="020B0503020204020204" charset="-122"/>
                <a:ea typeface="微软雅黑" panose="020B0503020204020204" charset="-122"/>
              </a:rPr>
              <a:t>旷工：依旷工时数减发相应薪酬。 </a:t>
            </a:r>
            <a:endParaRPr lang="en-US" altLang="zh-CN" dirty="0">
              <a:latin typeface="微软雅黑" panose="020B0503020204020204" charset="-122"/>
              <a:ea typeface="微软雅黑" panose="020B0503020204020204" charset="-122"/>
            </a:endParaRPr>
          </a:p>
        </p:txBody>
      </p:sp>
      <p:sp>
        <p:nvSpPr>
          <p:cNvPr id="54" name="矩形 53"/>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282939" y="348795"/>
            <a:ext cx="4106816"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Attendance management </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考勤管理</a:t>
            </a: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left)">
                                      <p:cBhvr>
                                        <p:cTn id="14" dur="500"/>
                                        <p:tgtEl>
                                          <p:spTgt spid="54"/>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barn(inVertical)">
                                      <p:cBhvr>
                                        <p:cTn id="25" dur="500"/>
                                        <p:tgtEl>
                                          <p:spTgt spid="77"/>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barn(inVertical)">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barn(inVertical)">
                                      <p:cBhvr>
                                        <p:cTn id="33" dur="500"/>
                                        <p:tgtEl>
                                          <p:spTgt spid="79"/>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inVertical)">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77" grpId="0" bldLvl="0" animBg="1"/>
      <p:bldP spid="79" grpId="0" bldLvl="0" animBg="1"/>
      <p:bldP spid="25" grpId="0"/>
      <p:bldP spid="49" grpId="0"/>
      <p:bldP spid="54" grpId="0" bldLvl="0" animBg="1"/>
      <p:bldP spid="5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86339" y="344979"/>
            <a:ext cx="1302042" cy="545802"/>
          </a:xfrm>
          <a:prstGeom prst="rect">
            <a:avLst/>
          </a:prstGeom>
          <a:noFill/>
          <a:ln w="38100">
            <a:solidFill>
              <a:srgbClr val="C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453412" y="311905"/>
            <a:ext cx="1350645" cy="584775"/>
          </a:xfrm>
          <a:prstGeom prst="rect">
            <a:avLst/>
          </a:prstGeom>
          <a:noFill/>
        </p:spPr>
        <p:txBody>
          <a:bodyPr wrap="square" rtlCol="0">
            <a:spAutoFit/>
          </a:bodyPr>
          <a:lstStyle/>
          <a:p>
            <a:pPr algn="ctr"/>
            <a:r>
              <a:rPr lang="zh-CN" altLang="en-US" sz="3200" b="1" dirty="0">
                <a:solidFill>
                  <a:srgbClr val="C90000"/>
                </a:solidFill>
                <a:latin typeface="微软雅黑" panose="020B0503020204020204" charset="-122"/>
                <a:ea typeface="微软雅黑" panose="020B0503020204020204" charset="-122"/>
              </a:rPr>
              <a:t>请假</a:t>
            </a:r>
            <a:endParaRPr lang="en-US" altLang="zh-CN" sz="3200" b="1" dirty="0">
              <a:solidFill>
                <a:srgbClr val="C90000"/>
              </a:solidFill>
              <a:latin typeface="微软雅黑" panose="020B0503020204020204" charset="-122"/>
              <a:ea typeface="微软雅黑" panose="020B0503020204020204" charset="-122"/>
            </a:endParaRPr>
          </a:p>
        </p:txBody>
      </p:sp>
      <p:graphicFrame>
        <p:nvGraphicFramePr>
          <p:cNvPr id="10" name="内容占位符 6"/>
          <p:cNvGraphicFramePr/>
          <p:nvPr>
            <p:custDataLst>
              <p:tags r:id="rId1"/>
            </p:custDataLst>
          </p:nvPr>
        </p:nvGraphicFramePr>
        <p:xfrm>
          <a:off x="282939" y="1446980"/>
          <a:ext cx="11594336" cy="4850747"/>
        </p:xfrm>
        <a:graphic>
          <a:graphicData uri="http://schemas.openxmlformats.org/drawingml/2006/table">
            <a:tbl>
              <a:tblPr/>
              <a:tblGrid>
                <a:gridCol w="970674">
                  <a:extLst>
                    <a:ext uri="{9D8B030D-6E8A-4147-A177-3AD203B41FA5}">
                      <a16:colId xmlns:a16="http://schemas.microsoft.com/office/drawing/2014/main" val="20000"/>
                    </a:ext>
                  </a:extLst>
                </a:gridCol>
                <a:gridCol w="846044">
                  <a:extLst>
                    <a:ext uri="{9D8B030D-6E8A-4147-A177-3AD203B41FA5}">
                      <a16:colId xmlns:a16="http://schemas.microsoft.com/office/drawing/2014/main" val="20001"/>
                    </a:ext>
                  </a:extLst>
                </a:gridCol>
                <a:gridCol w="9777618">
                  <a:extLst>
                    <a:ext uri="{9D8B030D-6E8A-4147-A177-3AD203B41FA5}">
                      <a16:colId xmlns:a16="http://schemas.microsoft.com/office/drawing/2014/main" val="20002"/>
                    </a:ext>
                  </a:extLst>
                </a:gridCol>
              </a:tblGrid>
              <a:tr h="352492">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bg1"/>
                          </a:solidFill>
                          <a:effectLst/>
                          <a:latin typeface="微软雅黑" panose="020B0503020204020204" charset="-122"/>
                          <a:ea typeface="微软雅黑" panose="020B0503020204020204" charset="-122"/>
                        </a:rPr>
                        <a:t>假期</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F2B32"/>
                    </a:solid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bg1"/>
                          </a:solidFill>
                          <a:effectLst/>
                          <a:latin typeface="微软雅黑" panose="020B0503020204020204" charset="-122"/>
                          <a:ea typeface="微软雅黑" panose="020B0503020204020204" charset="-122"/>
                        </a:rPr>
                        <a:t>管理办法</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F2B32"/>
                    </a:solidFill>
                  </a:tcPr>
                </a:tc>
                <a:extLst>
                  <a:ext uri="{0D108BD9-81ED-4DB2-BD59-A6C34878D82A}">
                    <a16:rowId xmlns:a16="http://schemas.microsoft.com/office/drawing/2014/main" val="10000"/>
                  </a:ext>
                </a:extLst>
              </a:tr>
              <a:tr h="63451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kern="1200" cap="none" normalizeH="0" baseline="0" dirty="0">
                          <a:ln>
                            <a:noFill/>
                          </a:ln>
                          <a:solidFill>
                            <a:schemeClr val="bg1"/>
                          </a:solidFill>
                          <a:effectLst/>
                          <a:latin typeface="微软雅黑" panose="020B0503020204020204" charset="-122"/>
                          <a:ea typeface="微软雅黑" panose="020B0503020204020204" charset="-122"/>
                          <a:cs typeface="+mn-cs"/>
                        </a:rPr>
                        <a:t>不带薪</a:t>
                      </a:r>
                      <a:endParaRPr kumimoji="0" lang="zh-CN" sz="1600" b="0" i="0" u="none" strike="noStrike" kern="1200" cap="none" normalizeH="0" baseline="0" dirty="0">
                        <a:ln>
                          <a:noFill/>
                        </a:ln>
                        <a:solidFill>
                          <a:schemeClr val="bg1"/>
                        </a:solidFill>
                        <a:effectLst/>
                        <a:latin typeface="微软雅黑" panose="020B0503020204020204" charset="-122"/>
                        <a:ea typeface="微软雅黑" panose="020B0503020204020204" charset="-122"/>
                        <a:cs typeface="+mn-cs"/>
                      </a:endParaRP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F2B3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事假</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F2B3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事假以</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1</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小时为请假单位，且属于无薪假。如在职员</a:t>
                      </a:r>
                      <a:r>
                        <a:rPr kumimoji="0" lang="ja-JP"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工有加班</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补休</a:t>
                      </a:r>
                      <a:r>
                        <a:rPr kumimoji="0" lang="ja-JP"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和</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年假</a:t>
                      </a:r>
                      <a:r>
                        <a:rPr kumimoji="0" lang="ja-JP"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的</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a:t>
                      </a:r>
                      <a:r>
                        <a:rPr kumimoji="0" lang="ja-JP"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可先行</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抵扣</a:t>
                      </a:r>
                      <a:r>
                        <a:rPr kumimoji="0" lang="ja-JP"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加班</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补休假期，如无加班补休的，可抵扣年假。若未标明具体的事假时间，默认上午为</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3</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小时，下午为</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5</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小时。</a:t>
                      </a:r>
                      <a:endParaRPr kumimoji="0" lang="ja-JP"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endParaRP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CF2B32"/>
                    </a:solidFill>
                  </a:tcPr>
                </a:tc>
                <a:extLst>
                  <a:ext uri="{0D108BD9-81ED-4DB2-BD59-A6C34878D82A}">
                    <a16:rowId xmlns:a16="http://schemas.microsoft.com/office/drawing/2014/main" val="10001"/>
                  </a:ext>
                </a:extLst>
              </a:tr>
              <a:tr h="945018">
                <a:tc rowSpan="6">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带薪</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年假</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从入司满一年才开始计算：</a:t>
                      </a:r>
                      <a:endPar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入司期满</a:t>
                      </a:r>
                      <a:r>
                        <a:rPr kumimoji="0" 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1</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-2</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年，</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5</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天带薪年假；入司期满</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3-4</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年，</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7</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天带薪年假；</a:t>
                      </a:r>
                    </a:p>
                    <a:p>
                      <a:pPr marL="0" marR="0" lvl="0" indent="0" algn="l" defTabSz="914400" rtl="0" eaLnBrk="1" fontAlgn="base" latinLnBrk="0" hangingPunct="1">
                        <a:lnSpc>
                          <a:spcPct val="100000"/>
                        </a:lnSpc>
                        <a:spcBef>
                          <a:spcPct val="0"/>
                        </a:spcBef>
                        <a:spcAft>
                          <a:spcPct val="0"/>
                        </a:spcAft>
                        <a:buClrTx/>
                        <a:buSzTx/>
                        <a:buFontTx/>
                        <a:buNone/>
                      </a:pPr>
                      <a:r>
                        <a:rPr lang="zh-CN" altLang="en-US" sz="1600" dirty="0">
                          <a:ln>
                            <a:noFill/>
                          </a:ln>
                          <a:solidFill>
                            <a:schemeClr val="bg1"/>
                          </a:solidFill>
                          <a:latin typeface="微软雅黑" panose="020B0503020204020204" charset="-122"/>
                          <a:ea typeface="微软雅黑" panose="020B0503020204020204" charset="-122"/>
                          <a:sym typeface="+mn-ea"/>
                        </a:rPr>
                        <a:t>入司期满</a:t>
                      </a:r>
                      <a:r>
                        <a:rPr lang="en-US" altLang="zh-CN" sz="1600" dirty="0">
                          <a:ln>
                            <a:noFill/>
                          </a:ln>
                          <a:solidFill>
                            <a:schemeClr val="bg1"/>
                          </a:solidFill>
                          <a:latin typeface="微软雅黑" panose="020B0503020204020204" charset="-122"/>
                          <a:ea typeface="微软雅黑" panose="020B0503020204020204" charset="-122"/>
                          <a:sym typeface="+mn-ea"/>
                        </a:rPr>
                        <a:t>5-9</a:t>
                      </a:r>
                      <a:r>
                        <a:rPr lang="zh-CN" altLang="en-US" sz="1600" dirty="0">
                          <a:ln>
                            <a:noFill/>
                          </a:ln>
                          <a:solidFill>
                            <a:schemeClr val="bg1"/>
                          </a:solidFill>
                          <a:latin typeface="微软雅黑" panose="020B0503020204020204" charset="-122"/>
                          <a:ea typeface="微软雅黑" panose="020B0503020204020204" charset="-122"/>
                          <a:sym typeface="+mn-ea"/>
                        </a:rPr>
                        <a:t>年，</a:t>
                      </a:r>
                      <a:r>
                        <a:rPr lang="en-US" altLang="zh-CN" sz="1600" dirty="0">
                          <a:ln>
                            <a:noFill/>
                          </a:ln>
                          <a:solidFill>
                            <a:schemeClr val="bg1"/>
                          </a:solidFill>
                          <a:latin typeface="微软雅黑" panose="020B0503020204020204" charset="-122"/>
                          <a:ea typeface="微软雅黑" panose="020B0503020204020204" charset="-122"/>
                          <a:sym typeface="+mn-ea"/>
                        </a:rPr>
                        <a:t>10</a:t>
                      </a:r>
                      <a:r>
                        <a:rPr lang="zh-CN" altLang="en-US" sz="1600" dirty="0">
                          <a:ln>
                            <a:noFill/>
                          </a:ln>
                          <a:solidFill>
                            <a:schemeClr val="bg1"/>
                          </a:solidFill>
                          <a:latin typeface="微软雅黑" panose="020B0503020204020204" charset="-122"/>
                          <a:ea typeface="微软雅黑" panose="020B0503020204020204" charset="-122"/>
                          <a:sym typeface="+mn-ea"/>
                        </a:rPr>
                        <a:t>天带薪年假；</a:t>
                      </a:r>
                      <a:r>
                        <a:rPr kumimoji="0" 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入司期</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满</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10</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年以上（含</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10</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年），</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15</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天带薪年假。</a:t>
                      </a:r>
                      <a:endPar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endParaRP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extLst>
                  <a:ext uri="{0D108BD9-81ED-4DB2-BD59-A6C34878D82A}">
                    <a16:rowId xmlns:a16="http://schemas.microsoft.com/office/drawing/2014/main" val="10002"/>
                  </a:ext>
                </a:extLst>
              </a:tr>
              <a:tr h="335360">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婚假</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3 </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天法定婚假</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extLst>
                  <a:ext uri="{0D108BD9-81ED-4DB2-BD59-A6C34878D82A}">
                    <a16:rowId xmlns:a16="http://schemas.microsoft.com/office/drawing/2014/main" val="10003"/>
                  </a:ext>
                </a:extLst>
              </a:tr>
              <a:tr h="754899">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产假</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sz="1600" b="0" i="0" u="none" strike="noStrike" cap="none" normalizeH="0" baseline="0" dirty="0">
                          <a:ln>
                            <a:noFill/>
                          </a:ln>
                          <a:solidFill>
                            <a:schemeClr val="bg1"/>
                          </a:solidFill>
                          <a:effectLst/>
                          <a:latin typeface="微软雅黑" panose="020B0503020204020204" charset="-122"/>
                          <a:ea typeface="微软雅黑" panose="020B0503020204020204" charset="-122"/>
                        </a:rPr>
                        <a:t>符合国家计划生育政策的被正式聘用的女员工产假为98天基本产假+</a:t>
                      </a:r>
                      <a:r>
                        <a:rPr kumimoji="0" 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80</a:t>
                      </a:r>
                      <a:r>
                        <a:rPr kumimoji="0" sz="1600" b="0" i="0" u="none" strike="noStrike" cap="none" normalizeH="0" baseline="0" dirty="0">
                          <a:ln>
                            <a:noFill/>
                          </a:ln>
                          <a:solidFill>
                            <a:schemeClr val="bg1"/>
                          </a:solidFill>
                          <a:effectLst/>
                          <a:latin typeface="微软雅黑" panose="020B0503020204020204" charset="-122"/>
                          <a:ea typeface="微软雅黑" panose="020B0503020204020204" charset="-122"/>
                        </a:rPr>
                        <a:t>天计生奖励</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假</a:t>
                      </a:r>
                      <a:r>
                        <a:rPr kumimoji="0" sz="1600" b="0" i="0" u="none" strike="noStrike" cap="none" normalizeH="0" baseline="0" dirty="0">
                          <a:ln>
                            <a:noFill/>
                          </a:ln>
                          <a:solidFill>
                            <a:schemeClr val="bg1"/>
                          </a:solidFill>
                          <a:effectLst/>
                          <a:latin typeface="微软雅黑" panose="020B0503020204020204" charset="-122"/>
                          <a:ea typeface="微软雅黑" panose="020B0503020204020204" charset="-122"/>
                        </a:rPr>
                        <a:t>=1</a:t>
                      </a:r>
                      <a:r>
                        <a:rPr kumimoji="0" 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7</a:t>
                      </a:r>
                      <a:r>
                        <a:rPr kumimoji="0" sz="1600" b="0" i="0" u="none" strike="noStrike" cap="none" normalizeH="0" baseline="0" dirty="0">
                          <a:ln>
                            <a:noFill/>
                          </a:ln>
                          <a:solidFill>
                            <a:schemeClr val="bg1"/>
                          </a:solidFill>
                          <a:effectLst/>
                          <a:latin typeface="微软雅黑" panose="020B0503020204020204" charset="-122"/>
                          <a:ea typeface="微软雅黑" panose="020B0503020204020204" charset="-122"/>
                        </a:rPr>
                        <a:t>8天。</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剖腹产等难产持医院证明按法律规定可增加对应天数。</a:t>
                      </a:r>
                      <a:r>
                        <a:rPr kumimoji="0" sz="1600" b="0" i="0" u="none" strike="noStrike" cap="none" normalizeH="0" baseline="0" dirty="0">
                          <a:ln>
                            <a:noFill/>
                          </a:ln>
                          <a:solidFill>
                            <a:schemeClr val="bg1"/>
                          </a:solidFill>
                          <a:effectLst/>
                          <a:latin typeface="微软雅黑" panose="020B0503020204020204" charset="-122"/>
                          <a:ea typeface="微软雅黑" panose="020B0503020204020204" charset="-122"/>
                        </a:rPr>
                        <a:t>生育多胞胎的，每多生育1个婴儿，增加产假15天。</a:t>
                      </a:r>
                      <a:endParaRPr kumimoji="0" lang="en-US" sz="1600" b="0" i="0" u="none" strike="noStrike" cap="none" normalizeH="0" baseline="0" dirty="0">
                        <a:ln>
                          <a:noFill/>
                        </a:ln>
                        <a:solidFill>
                          <a:schemeClr val="bg1"/>
                        </a:solidFill>
                        <a:effectLst/>
                        <a:latin typeface="微软雅黑" panose="020B0503020204020204" charset="-122"/>
                        <a:ea typeface="微软雅黑" panose="020B050302020402020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sz="1600" b="0" i="0" u="none" strike="noStrike" cap="none" normalizeH="0" baseline="0" dirty="0">
                          <a:ln>
                            <a:noFill/>
                          </a:ln>
                          <a:solidFill>
                            <a:schemeClr val="bg1"/>
                          </a:solidFill>
                          <a:effectLst/>
                          <a:latin typeface="微软雅黑" panose="020B0503020204020204" charset="-122"/>
                          <a:ea typeface="微软雅黑" panose="020B0503020204020204" charset="-122"/>
                        </a:rPr>
                        <a:t>妻子分娩，男员工可享受15天陪产假，陪产假为有薪假。</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extLst>
                  <a:ext uri="{0D108BD9-81ED-4DB2-BD59-A6C34878D82A}">
                    <a16:rowId xmlns:a16="http://schemas.microsoft.com/office/drawing/2014/main" val="10004"/>
                  </a:ext>
                </a:extLst>
              </a:tr>
              <a:tr h="536631">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育儿假</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 正式员工有子女在三周岁以下的均可每年享受</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10</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个工作日的育儿假，自子女出生之日起的</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36</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个月内使用。有多个未满三周岁子女的，育儿假不可累计。</a:t>
                      </a:r>
                      <a:endParaRPr kumimoji="0" sz="1600" b="0" i="0" u="none" strike="noStrike" cap="none" normalizeH="0" baseline="0" dirty="0">
                        <a:ln>
                          <a:noFill/>
                        </a:ln>
                        <a:solidFill>
                          <a:schemeClr val="bg1"/>
                        </a:solidFill>
                        <a:effectLst/>
                        <a:latin typeface="微软雅黑" panose="020B0503020204020204" charset="-122"/>
                        <a:ea typeface="微软雅黑" panose="020B0503020204020204" charset="-122"/>
                      </a:endParaRP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extLst>
                  <a:ext uri="{0D108BD9-81ED-4DB2-BD59-A6C34878D82A}">
                    <a16:rowId xmlns:a16="http://schemas.microsoft.com/office/drawing/2014/main" val="10005"/>
                  </a:ext>
                </a:extLst>
              </a:tr>
              <a:tr h="619331">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a:ln>
                            <a:noFill/>
                          </a:ln>
                          <a:solidFill>
                            <a:schemeClr val="bg1"/>
                          </a:solidFill>
                          <a:effectLst/>
                          <a:latin typeface="微软雅黑" panose="020B0503020204020204" charset="-122"/>
                          <a:ea typeface="微软雅黑" panose="020B0503020204020204" charset="-122"/>
                        </a:rPr>
                        <a:t>丧假</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员工的父母、岳父母、公婆、配偶、子女去世，可休</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5</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天丧假；员工或配偶的祖父母、外祖父母、兄弟姐妹去世，可休</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3</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天丧假，丧假为有薪假。</a:t>
                      </a:r>
                      <a:endParaRPr kumimoji="0" sz="1600" b="0" i="0" u="none" strike="noStrike" cap="none" normalizeH="0" baseline="0" dirty="0">
                        <a:ln>
                          <a:noFill/>
                        </a:ln>
                        <a:solidFill>
                          <a:schemeClr val="bg1"/>
                        </a:solidFill>
                        <a:effectLst/>
                        <a:latin typeface="微软雅黑" panose="020B0503020204020204" charset="-122"/>
                        <a:ea typeface="微软雅黑" panose="020B0503020204020204" charset="-122"/>
                      </a:endParaRP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extLst>
                  <a:ext uri="{0D108BD9-81ED-4DB2-BD59-A6C34878D82A}">
                    <a16:rowId xmlns:a16="http://schemas.microsoft.com/office/drawing/2014/main" val="10006"/>
                  </a:ext>
                </a:extLst>
              </a:tr>
              <a:tr h="518225">
                <a:tc vMerge="1">
                  <a:txBody>
                    <a:bodyPr/>
                    <a:lstStyle/>
                    <a:p>
                      <a:endParaRPr lang="zh-CN"/>
                    </a:p>
                  </a:txBody>
                  <a:tcPr marL="91469" marR="91469" marT="45708" marB="45708"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病假</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病假以</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0.5</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天为单位进行申请。员工在合同期内每年可享有</a:t>
                      </a:r>
                      <a:r>
                        <a:rPr kumimoji="0" lang="en-US" altLang="zh-CN" sz="1600" b="0" i="0" u="none" strike="noStrike" cap="none" normalizeH="0" baseline="0" dirty="0">
                          <a:ln>
                            <a:noFill/>
                          </a:ln>
                          <a:solidFill>
                            <a:schemeClr val="bg1"/>
                          </a:solidFill>
                          <a:effectLst/>
                          <a:latin typeface="微软雅黑" panose="020B0503020204020204" charset="-122"/>
                          <a:ea typeface="微软雅黑" panose="020B0503020204020204" charset="-122"/>
                        </a:rPr>
                        <a:t>3</a:t>
                      </a:r>
                      <a:r>
                        <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rPr>
                        <a:t>天带薪病假，超出部分按事假处理。</a:t>
                      </a:r>
                    </a:p>
                  </a:txBody>
                  <a:tcPr marL="91469" marR="91469" marT="45716" marB="45716"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2B32"/>
                    </a:solidFill>
                  </a:tcPr>
                </a:tc>
                <a:extLst>
                  <a:ext uri="{0D108BD9-81ED-4DB2-BD59-A6C34878D82A}">
                    <a16:rowId xmlns:a16="http://schemas.microsoft.com/office/drawing/2014/main" val="10007"/>
                  </a:ext>
                </a:extLst>
              </a:tr>
            </a:tbl>
          </a:graphicData>
        </a:graphic>
      </p:graphicFrame>
      <p:sp>
        <p:nvSpPr>
          <p:cNvPr id="4" name="矩形 3"/>
          <p:cNvSpPr/>
          <p:nvPr/>
        </p:nvSpPr>
        <p:spPr>
          <a:xfrm>
            <a:off x="1922583" y="986746"/>
            <a:ext cx="8740501" cy="369332"/>
          </a:xfrm>
          <a:prstGeom prst="rect">
            <a:avLst/>
          </a:prstGeom>
        </p:spPr>
        <p:txBody>
          <a:bodyPr wrap="square">
            <a:spAutoFit/>
          </a:bodyPr>
          <a:lstStyle/>
          <a:p>
            <a:pPr>
              <a:lnSpc>
                <a:spcPct val="100000"/>
              </a:lnSpc>
              <a:spcBef>
                <a:spcPct val="0"/>
              </a:spcBef>
              <a:buFontTx/>
              <a:buNone/>
            </a:pPr>
            <a:r>
              <a:rPr lang="zh-CN" altLang="en-US" dirty="0">
                <a:latin typeface="微软雅黑" panose="020B0503020204020204" charset="-122"/>
                <a:ea typeface="微软雅黑" panose="020B0503020204020204" charset="-122"/>
              </a:rPr>
              <a:t>请假类型：分为事假、病假、工伤假、计划生育假、育儿假、婚假、丧假、年休假</a:t>
            </a:r>
          </a:p>
        </p:txBody>
      </p:sp>
      <p:sp>
        <p:nvSpPr>
          <p:cNvPr id="11" name="矩形 10"/>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82939" y="348795"/>
            <a:ext cx="4106816"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Attendance management </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考勤管理</a:t>
            </a: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11" grpId="0" bldLvl="0" animBg="1"/>
      <p:bldP spid="12"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5758369" y="2727445"/>
            <a:ext cx="953770" cy="620395"/>
            <a:chOff x="8900" y="4771"/>
            <a:chExt cx="1502" cy="977"/>
          </a:xfrm>
        </p:grpSpPr>
        <p:cxnSp>
          <p:nvCxnSpPr>
            <p:cNvPr id="24" name="直接连接符 23"/>
            <p:cNvCxnSpPr/>
            <p:nvPr/>
          </p:nvCxnSpPr>
          <p:spPr>
            <a:xfrm flipH="1">
              <a:off x="8900" y="4854"/>
              <a:ext cx="1444" cy="894"/>
            </a:xfrm>
            <a:prstGeom prst="line">
              <a:avLst/>
            </a:prstGeom>
            <a:solidFill>
              <a:schemeClr val="tx1">
                <a:lumMod val="65000"/>
                <a:lumOff val="35000"/>
              </a:schemeClr>
            </a:solidFill>
            <a:ln w="19050">
              <a:solidFill>
                <a:srgbClr val="C90000"/>
              </a:solidFill>
              <a:prstDash val="sysDash"/>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flipH="1">
              <a:off x="10188" y="4771"/>
              <a:ext cx="214" cy="214"/>
            </a:xfrm>
            <a:prstGeom prst="ellipse">
              <a:avLst/>
            </a:prstGeom>
            <a:solidFill>
              <a:srgbClr val="C9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nvGrpSpPr>
          <p:cNvPr id="29" name="组合 28"/>
          <p:cNvGrpSpPr/>
          <p:nvPr/>
        </p:nvGrpSpPr>
        <p:grpSpPr>
          <a:xfrm>
            <a:off x="5758369" y="3857110"/>
            <a:ext cx="953770" cy="660400"/>
            <a:chOff x="8900" y="6550"/>
            <a:chExt cx="1502" cy="1040"/>
          </a:xfrm>
          <a:solidFill>
            <a:srgbClr val="C90000"/>
          </a:solidFill>
        </p:grpSpPr>
        <p:sp>
          <p:nvSpPr>
            <p:cNvPr id="19" name="椭圆 18"/>
            <p:cNvSpPr/>
            <p:nvPr/>
          </p:nvSpPr>
          <p:spPr>
            <a:xfrm flipH="1">
              <a:off x="10188" y="6550"/>
              <a:ext cx="214" cy="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cxnSp>
          <p:nvCxnSpPr>
            <p:cNvPr id="25" name="直接连接符 24"/>
            <p:cNvCxnSpPr/>
            <p:nvPr/>
          </p:nvCxnSpPr>
          <p:spPr>
            <a:xfrm flipH="1">
              <a:off x="8900" y="6696"/>
              <a:ext cx="1444" cy="894"/>
            </a:xfrm>
            <a:prstGeom prst="line">
              <a:avLst/>
            </a:prstGeom>
            <a:grpFill/>
            <a:ln w="19050">
              <a:solidFill>
                <a:srgbClr val="C90000"/>
              </a:solidFill>
              <a:prstDash val="sysDash"/>
            </a:ln>
          </p:spPr>
          <p:style>
            <a:lnRef idx="1">
              <a:schemeClr val="accent1"/>
            </a:lnRef>
            <a:fillRef idx="0">
              <a:schemeClr val="accent1"/>
            </a:fillRef>
            <a:effectRef idx="0">
              <a:schemeClr val="accent1"/>
            </a:effectRef>
            <a:fontRef idx="minor">
              <a:schemeClr val="tx1"/>
            </a:fontRef>
          </p:style>
        </p:cxnSp>
      </p:grpSp>
      <p:sp>
        <p:nvSpPr>
          <p:cNvPr id="20486" name="矩形 24"/>
          <p:cNvSpPr/>
          <p:nvPr/>
        </p:nvSpPr>
        <p:spPr>
          <a:xfrm>
            <a:off x="7791093" y="5236965"/>
            <a:ext cx="3002216" cy="656590"/>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ts val="2160"/>
              </a:lnSpc>
              <a:buNone/>
              <a:defRPr/>
            </a:pPr>
            <a:r>
              <a:rPr lang="zh-CN" altLang="en-US" sz="1800" dirty="0">
                <a:latin typeface="微软雅黑" panose="020B0503020204020204" charset="-122"/>
                <a:ea typeface="微软雅黑" panose="020B0503020204020204" charset="-122"/>
              </a:rPr>
              <a:t>返岗后，在人力资源部办理销假手续</a:t>
            </a:r>
          </a:p>
        </p:txBody>
      </p:sp>
      <p:sp>
        <p:nvSpPr>
          <p:cNvPr id="20488" name="矩形 26"/>
          <p:cNvSpPr/>
          <p:nvPr/>
        </p:nvSpPr>
        <p:spPr>
          <a:xfrm>
            <a:off x="1828801" y="4112398"/>
            <a:ext cx="2909550" cy="938719"/>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ts val="2160"/>
              </a:lnSpc>
              <a:buNone/>
              <a:defRPr/>
            </a:pPr>
            <a:r>
              <a:rPr lang="zh-CN" altLang="en-US" sz="1800" dirty="0">
                <a:latin typeface="微软雅黑" panose="020B0503020204020204" charset="-122"/>
                <a:ea typeface="微软雅黑" panose="020B0503020204020204" charset="-122"/>
              </a:rPr>
              <a:t>经批准后生效，并在返岗第一个工作日内补办审批手续</a:t>
            </a:r>
          </a:p>
        </p:txBody>
      </p:sp>
      <p:sp>
        <p:nvSpPr>
          <p:cNvPr id="20492" name="矩形 30"/>
          <p:cNvSpPr/>
          <p:nvPr/>
        </p:nvSpPr>
        <p:spPr>
          <a:xfrm>
            <a:off x="1828801" y="1497450"/>
            <a:ext cx="2710644" cy="656590"/>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ts val="2160"/>
              </a:lnSpc>
              <a:buNone/>
              <a:defRPr/>
            </a:pPr>
            <a:r>
              <a:rPr lang="zh-CN" altLang="en-US" sz="1800" dirty="0">
                <a:latin typeface="微软雅黑" panose="020B0503020204020204" charset="-122"/>
                <a:ea typeface="微软雅黑" panose="020B0503020204020204" charset="-122"/>
              </a:rPr>
              <a:t>请假需要在系统上提出请假申请</a:t>
            </a:r>
          </a:p>
        </p:txBody>
      </p:sp>
      <p:grpSp>
        <p:nvGrpSpPr>
          <p:cNvPr id="31" name="组合 30"/>
          <p:cNvGrpSpPr/>
          <p:nvPr/>
        </p:nvGrpSpPr>
        <p:grpSpPr>
          <a:xfrm>
            <a:off x="4820474" y="1423155"/>
            <a:ext cx="881380" cy="881380"/>
            <a:chOff x="7423" y="2717"/>
            <a:chExt cx="1388" cy="1388"/>
          </a:xfrm>
        </p:grpSpPr>
        <p:sp>
          <p:nvSpPr>
            <p:cNvPr id="2" name="泪滴形 1"/>
            <p:cNvSpPr/>
            <p:nvPr/>
          </p:nvSpPr>
          <p:spPr>
            <a:xfrm rot="4903424">
              <a:off x="7423" y="2717"/>
              <a:ext cx="1389" cy="1389"/>
            </a:xfrm>
            <a:prstGeom prst="teardrop">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5" name="KSO_Shape"/>
            <p:cNvSpPr/>
            <p:nvPr/>
          </p:nvSpPr>
          <p:spPr>
            <a:xfrm>
              <a:off x="7763" y="3143"/>
              <a:ext cx="710" cy="538"/>
            </a:xfrm>
            <a:custGeom>
              <a:avLst/>
              <a:gdLst>
                <a:gd name="connsiteX0" fmla="*/ 367281 w 529316"/>
                <a:gd name="connsiteY0" fmla="*/ 196274 h 401026"/>
                <a:gd name="connsiteX1" fmla="*/ 355293 w 529316"/>
                <a:gd name="connsiteY1" fmla="*/ 208263 h 401026"/>
                <a:gd name="connsiteX2" fmla="*/ 465090 w 529316"/>
                <a:gd name="connsiteY2" fmla="*/ 318060 h 401026"/>
                <a:gd name="connsiteX3" fmla="*/ 466739 w 529316"/>
                <a:gd name="connsiteY3" fmla="*/ 320716 h 401026"/>
                <a:gd name="connsiteX4" fmla="*/ 491723 w 529316"/>
                <a:gd name="connsiteY4" fmla="*/ 320716 h 401026"/>
                <a:gd name="connsiteX5" fmla="*/ 162035 w 529316"/>
                <a:gd name="connsiteY5" fmla="*/ 196274 h 401026"/>
                <a:gd name="connsiteX6" fmla="*/ 37593 w 529316"/>
                <a:gd name="connsiteY6" fmla="*/ 320716 h 401026"/>
                <a:gd name="connsiteX7" fmla="*/ 62577 w 529316"/>
                <a:gd name="connsiteY7" fmla="*/ 320716 h 401026"/>
                <a:gd name="connsiteX8" fmla="*/ 64225 w 529316"/>
                <a:gd name="connsiteY8" fmla="*/ 318061 h 401026"/>
                <a:gd name="connsiteX9" fmla="*/ 174023 w 529316"/>
                <a:gd name="connsiteY9" fmla="*/ 208263 h 401026"/>
                <a:gd name="connsiteX10" fmla="*/ 46349 w 529316"/>
                <a:gd name="connsiteY10" fmla="*/ 80311 h 401026"/>
                <a:gd name="connsiteX11" fmla="*/ 222791 w 529316"/>
                <a:gd name="connsiteY11" fmla="*/ 256753 h 401026"/>
                <a:gd name="connsiteX12" fmla="*/ 263500 w 529316"/>
                <a:gd name="connsiteY12" fmla="*/ 273616 h 401026"/>
                <a:gd name="connsiteX13" fmla="*/ 264659 w 529316"/>
                <a:gd name="connsiteY13" fmla="*/ 273504 h 401026"/>
                <a:gd name="connsiteX14" fmla="*/ 306525 w 529316"/>
                <a:gd name="connsiteY14" fmla="*/ 256753 h 401026"/>
                <a:gd name="connsiteX15" fmla="*/ 482968 w 529316"/>
                <a:gd name="connsiteY15" fmla="*/ 80311 h 401026"/>
                <a:gd name="connsiteX16" fmla="*/ 458990 w 529316"/>
                <a:gd name="connsiteY16" fmla="*/ 80311 h 401026"/>
                <a:gd name="connsiteX17" fmla="*/ 300904 w 529316"/>
                <a:gd name="connsiteY17" fmla="*/ 238397 h 401026"/>
                <a:gd name="connsiteX18" fmla="*/ 264659 w 529316"/>
                <a:gd name="connsiteY18" fmla="*/ 252899 h 401026"/>
                <a:gd name="connsiteX19" fmla="*/ 263656 w 529316"/>
                <a:gd name="connsiteY19" fmla="*/ 252995 h 401026"/>
                <a:gd name="connsiteX20" fmla="*/ 228412 w 529316"/>
                <a:gd name="connsiteY20" fmla="*/ 238397 h 401026"/>
                <a:gd name="connsiteX21" fmla="*/ 70326 w 529316"/>
                <a:gd name="connsiteY21" fmla="*/ 80311 h 401026"/>
                <a:gd name="connsiteX22" fmla="*/ 92015 w 529316"/>
                <a:gd name="connsiteY22" fmla="*/ 0 h 401026"/>
                <a:gd name="connsiteX23" fmla="*/ 437301 w 529316"/>
                <a:gd name="connsiteY23" fmla="*/ 0 h 401026"/>
                <a:gd name="connsiteX24" fmla="*/ 529316 w 529316"/>
                <a:gd name="connsiteY24" fmla="*/ 92015 h 401026"/>
                <a:gd name="connsiteX25" fmla="*/ 529316 w 529316"/>
                <a:gd name="connsiteY25" fmla="*/ 309011 h 401026"/>
                <a:gd name="connsiteX26" fmla="*/ 437301 w 529316"/>
                <a:gd name="connsiteY26" fmla="*/ 401026 h 401026"/>
                <a:gd name="connsiteX27" fmla="*/ 92015 w 529316"/>
                <a:gd name="connsiteY27" fmla="*/ 401026 h 401026"/>
                <a:gd name="connsiteX28" fmla="*/ 0 w 529316"/>
                <a:gd name="connsiteY28" fmla="*/ 309011 h 401026"/>
                <a:gd name="connsiteX29" fmla="*/ 0 w 529316"/>
                <a:gd name="connsiteY29" fmla="*/ 92015 h 401026"/>
                <a:gd name="connsiteX30" fmla="*/ 92015 w 529316"/>
                <a:gd name="connsiteY30" fmla="*/ 0 h 40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9316" h="401026">
                  <a:moveTo>
                    <a:pt x="367281" y="196274"/>
                  </a:moveTo>
                  <a:lnTo>
                    <a:pt x="355293" y="208263"/>
                  </a:lnTo>
                  <a:lnTo>
                    <a:pt x="465090" y="318060"/>
                  </a:lnTo>
                  <a:cubicBezTo>
                    <a:pt x="465822" y="318792"/>
                    <a:pt x="466527" y="319541"/>
                    <a:pt x="466739" y="320716"/>
                  </a:cubicBezTo>
                  <a:lnTo>
                    <a:pt x="491723" y="320716"/>
                  </a:lnTo>
                  <a:close/>
                  <a:moveTo>
                    <a:pt x="162035" y="196274"/>
                  </a:moveTo>
                  <a:lnTo>
                    <a:pt x="37593" y="320716"/>
                  </a:lnTo>
                  <a:lnTo>
                    <a:pt x="62577" y="320716"/>
                  </a:lnTo>
                  <a:lnTo>
                    <a:pt x="64225" y="318061"/>
                  </a:lnTo>
                  <a:lnTo>
                    <a:pt x="174023" y="208263"/>
                  </a:lnTo>
                  <a:close/>
                  <a:moveTo>
                    <a:pt x="46349" y="80311"/>
                  </a:moveTo>
                  <a:lnTo>
                    <a:pt x="222791" y="256753"/>
                  </a:lnTo>
                  <a:cubicBezTo>
                    <a:pt x="234032" y="267995"/>
                    <a:pt x="248767" y="273616"/>
                    <a:pt x="263500" y="273616"/>
                  </a:cubicBezTo>
                  <a:cubicBezTo>
                    <a:pt x="263887" y="273616"/>
                    <a:pt x="264274" y="273611"/>
                    <a:pt x="264659" y="273504"/>
                  </a:cubicBezTo>
                  <a:cubicBezTo>
                    <a:pt x="279774" y="273906"/>
                    <a:pt x="294989" y="268289"/>
                    <a:pt x="306525" y="256753"/>
                  </a:cubicBezTo>
                  <a:lnTo>
                    <a:pt x="482968" y="80311"/>
                  </a:lnTo>
                  <a:lnTo>
                    <a:pt x="458990" y="80311"/>
                  </a:lnTo>
                  <a:lnTo>
                    <a:pt x="300904" y="238397"/>
                  </a:lnTo>
                  <a:cubicBezTo>
                    <a:pt x="290917" y="248385"/>
                    <a:pt x="277745" y="253247"/>
                    <a:pt x="264659" y="252899"/>
                  </a:cubicBezTo>
                  <a:cubicBezTo>
                    <a:pt x="264325" y="252991"/>
                    <a:pt x="263990" y="252995"/>
                    <a:pt x="263656" y="252995"/>
                  </a:cubicBezTo>
                  <a:cubicBezTo>
                    <a:pt x="250900" y="252995"/>
                    <a:pt x="238144" y="248128"/>
                    <a:pt x="228412" y="238397"/>
                  </a:cubicBezTo>
                  <a:lnTo>
                    <a:pt x="70326" y="80311"/>
                  </a:lnTo>
                  <a:close/>
                  <a:moveTo>
                    <a:pt x="92015" y="0"/>
                  </a:moveTo>
                  <a:lnTo>
                    <a:pt x="437301" y="0"/>
                  </a:lnTo>
                  <a:cubicBezTo>
                    <a:pt x="488119" y="0"/>
                    <a:pt x="529316" y="41197"/>
                    <a:pt x="529316" y="92015"/>
                  </a:cubicBezTo>
                  <a:lnTo>
                    <a:pt x="529316" y="309011"/>
                  </a:lnTo>
                  <a:cubicBezTo>
                    <a:pt x="529316" y="359829"/>
                    <a:pt x="488119" y="401026"/>
                    <a:pt x="437301" y="401026"/>
                  </a:cubicBezTo>
                  <a:lnTo>
                    <a:pt x="92015" y="401026"/>
                  </a:lnTo>
                  <a:cubicBezTo>
                    <a:pt x="41197" y="401026"/>
                    <a:pt x="0" y="359829"/>
                    <a:pt x="0" y="309011"/>
                  </a:cubicBezTo>
                  <a:lnTo>
                    <a:pt x="0" y="92015"/>
                  </a:lnTo>
                  <a:cubicBezTo>
                    <a:pt x="0" y="41197"/>
                    <a:pt x="41197" y="0"/>
                    <a:pt x="920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nvGrpSpPr>
          <p:cNvPr id="32" name="组合 31"/>
          <p:cNvGrpSpPr/>
          <p:nvPr/>
        </p:nvGrpSpPr>
        <p:grpSpPr>
          <a:xfrm>
            <a:off x="4820474" y="2570600"/>
            <a:ext cx="881380" cy="881380"/>
            <a:chOff x="7423" y="4524"/>
            <a:chExt cx="1388" cy="1388"/>
          </a:xfrm>
        </p:grpSpPr>
        <p:sp>
          <p:nvSpPr>
            <p:cNvPr id="4" name="泪滴形 3"/>
            <p:cNvSpPr/>
            <p:nvPr/>
          </p:nvSpPr>
          <p:spPr>
            <a:xfrm rot="4903424">
              <a:off x="7423" y="4524"/>
              <a:ext cx="1389" cy="1389"/>
            </a:xfrm>
            <a:prstGeom prst="teardrop">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6" name="KSO_Shape"/>
            <p:cNvSpPr/>
            <p:nvPr/>
          </p:nvSpPr>
          <p:spPr>
            <a:xfrm>
              <a:off x="7730" y="4965"/>
              <a:ext cx="770" cy="508"/>
            </a:xfrm>
            <a:custGeom>
              <a:avLst/>
              <a:gdLst>
                <a:gd name="connsiteX0" fmla="*/ 880442 w 1224136"/>
                <a:gd name="connsiteY0" fmla="*/ 361080 h 883138"/>
                <a:gd name="connsiteX1" fmla="*/ 1006456 w 1224136"/>
                <a:gd name="connsiteY1" fmla="*/ 487094 h 883138"/>
                <a:gd name="connsiteX2" fmla="*/ 880442 w 1224136"/>
                <a:gd name="connsiteY2" fmla="*/ 613108 h 883138"/>
                <a:gd name="connsiteX3" fmla="*/ 754428 w 1224136"/>
                <a:gd name="connsiteY3" fmla="*/ 487094 h 883138"/>
                <a:gd name="connsiteX4" fmla="*/ 880442 w 1224136"/>
                <a:gd name="connsiteY4" fmla="*/ 361080 h 883138"/>
                <a:gd name="connsiteX5" fmla="*/ 880442 w 1224136"/>
                <a:gd name="connsiteY5" fmla="*/ 235066 h 883138"/>
                <a:gd name="connsiteX6" fmla="*/ 628414 w 1224136"/>
                <a:gd name="connsiteY6" fmla="*/ 487094 h 883138"/>
                <a:gd name="connsiteX7" fmla="*/ 880442 w 1224136"/>
                <a:gd name="connsiteY7" fmla="*/ 739122 h 883138"/>
                <a:gd name="connsiteX8" fmla="*/ 1132470 w 1224136"/>
                <a:gd name="connsiteY8" fmla="*/ 487094 h 883138"/>
                <a:gd name="connsiteX9" fmla="*/ 880442 w 1224136"/>
                <a:gd name="connsiteY9" fmla="*/ 235066 h 883138"/>
                <a:gd name="connsiteX10" fmla="*/ 132017 w 1224136"/>
                <a:gd name="connsiteY10" fmla="*/ 91050 h 883138"/>
                <a:gd name="connsiteX11" fmla="*/ 1092119 w 1224136"/>
                <a:gd name="connsiteY11" fmla="*/ 91050 h 883138"/>
                <a:gd name="connsiteX12" fmla="*/ 1224136 w 1224136"/>
                <a:gd name="connsiteY12" fmla="*/ 223067 h 883138"/>
                <a:gd name="connsiteX13" fmla="*/ 1224136 w 1224136"/>
                <a:gd name="connsiteY13" fmla="*/ 751121 h 883138"/>
                <a:gd name="connsiteX14" fmla="*/ 1092119 w 1224136"/>
                <a:gd name="connsiteY14" fmla="*/ 883138 h 883138"/>
                <a:gd name="connsiteX15" fmla="*/ 132017 w 1224136"/>
                <a:gd name="connsiteY15" fmla="*/ 883138 h 883138"/>
                <a:gd name="connsiteX16" fmla="*/ 0 w 1224136"/>
                <a:gd name="connsiteY16" fmla="*/ 751121 h 883138"/>
                <a:gd name="connsiteX17" fmla="*/ 0 w 1224136"/>
                <a:gd name="connsiteY17" fmla="*/ 223067 h 883138"/>
                <a:gd name="connsiteX18" fmla="*/ 132017 w 1224136"/>
                <a:gd name="connsiteY18" fmla="*/ 91050 h 883138"/>
                <a:gd name="connsiteX19" fmla="*/ 156016 w 1224136"/>
                <a:gd name="connsiteY19" fmla="*/ 0 h 883138"/>
                <a:gd name="connsiteX20" fmla="*/ 348040 w 1224136"/>
                <a:gd name="connsiteY20" fmla="*/ 0 h 883138"/>
                <a:gd name="connsiteX21" fmla="*/ 360040 w 1224136"/>
                <a:gd name="connsiteY21" fmla="*/ 12000 h 883138"/>
                <a:gd name="connsiteX22" fmla="*/ 360040 w 1224136"/>
                <a:gd name="connsiteY22" fmla="*/ 60000 h 883138"/>
                <a:gd name="connsiteX23" fmla="*/ 348040 w 1224136"/>
                <a:gd name="connsiteY23" fmla="*/ 72000 h 883138"/>
                <a:gd name="connsiteX24" fmla="*/ 156016 w 1224136"/>
                <a:gd name="connsiteY24" fmla="*/ 72000 h 883138"/>
                <a:gd name="connsiteX25" fmla="*/ 144016 w 1224136"/>
                <a:gd name="connsiteY25" fmla="*/ 60000 h 883138"/>
                <a:gd name="connsiteX26" fmla="*/ 144016 w 1224136"/>
                <a:gd name="connsiteY26" fmla="*/ 12000 h 883138"/>
                <a:gd name="connsiteX27" fmla="*/ 156016 w 1224136"/>
                <a:gd name="connsiteY27" fmla="*/ 0 h 88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24136" h="883138">
                  <a:moveTo>
                    <a:pt x="880442" y="361080"/>
                  </a:moveTo>
                  <a:cubicBezTo>
                    <a:pt x="950038" y="361080"/>
                    <a:pt x="1006456" y="417498"/>
                    <a:pt x="1006456" y="487094"/>
                  </a:cubicBezTo>
                  <a:cubicBezTo>
                    <a:pt x="1006456" y="556690"/>
                    <a:pt x="950038" y="613108"/>
                    <a:pt x="880442" y="613108"/>
                  </a:cubicBezTo>
                  <a:cubicBezTo>
                    <a:pt x="810846" y="613108"/>
                    <a:pt x="754428" y="556690"/>
                    <a:pt x="754428" y="487094"/>
                  </a:cubicBezTo>
                  <a:cubicBezTo>
                    <a:pt x="754428" y="417498"/>
                    <a:pt x="810846" y="361080"/>
                    <a:pt x="880442" y="361080"/>
                  </a:cubicBezTo>
                  <a:close/>
                  <a:moveTo>
                    <a:pt x="880442" y="235066"/>
                  </a:moveTo>
                  <a:cubicBezTo>
                    <a:pt x="741251" y="235066"/>
                    <a:pt x="628414" y="347903"/>
                    <a:pt x="628414" y="487094"/>
                  </a:cubicBezTo>
                  <a:cubicBezTo>
                    <a:pt x="628414" y="626285"/>
                    <a:pt x="741251" y="739122"/>
                    <a:pt x="880442" y="739122"/>
                  </a:cubicBezTo>
                  <a:cubicBezTo>
                    <a:pt x="1019633" y="739122"/>
                    <a:pt x="1132470" y="626285"/>
                    <a:pt x="1132470" y="487094"/>
                  </a:cubicBezTo>
                  <a:cubicBezTo>
                    <a:pt x="1132470" y="347903"/>
                    <a:pt x="1019633" y="235066"/>
                    <a:pt x="880442" y="235066"/>
                  </a:cubicBezTo>
                  <a:close/>
                  <a:moveTo>
                    <a:pt x="132017" y="91050"/>
                  </a:moveTo>
                  <a:lnTo>
                    <a:pt x="1092119" y="91050"/>
                  </a:lnTo>
                  <a:cubicBezTo>
                    <a:pt x="1165030" y="91050"/>
                    <a:pt x="1224136" y="150156"/>
                    <a:pt x="1224136" y="223067"/>
                  </a:cubicBezTo>
                  <a:lnTo>
                    <a:pt x="1224136" y="751121"/>
                  </a:lnTo>
                  <a:cubicBezTo>
                    <a:pt x="1224136" y="824032"/>
                    <a:pt x="1165030" y="883138"/>
                    <a:pt x="1092119" y="883138"/>
                  </a:cubicBezTo>
                  <a:lnTo>
                    <a:pt x="132017" y="883138"/>
                  </a:lnTo>
                  <a:cubicBezTo>
                    <a:pt x="59106" y="883138"/>
                    <a:pt x="0" y="824032"/>
                    <a:pt x="0" y="751121"/>
                  </a:cubicBezTo>
                  <a:lnTo>
                    <a:pt x="0" y="223067"/>
                  </a:lnTo>
                  <a:cubicBezTo>
                    <a:pt x="0" y="150156"/>
                    <a:pt x="59106" y="91050"/>
                    <a:pt x="132017" y="91050"/>
                  </a:cubicBezTo>
                  <a:close/>
                  <a:moveTo>
                    <a:pt x="156016" y="0"/>
                  </a:moveTo>
                  <a:lnTo>
                    <a:pt x="348040" y="0"/>
                  </a:lnTo>
                  <a:cubicBezTo>
                    <a:pt x="354667" y="0"/>
                    <a:pt x="360040" y="5373"/>
                    <a:pt x="360040" y="12000"/>
                  </a:cubicBezTo>
                  <a:lnTo>
                    <a:pt x="360040" y="60000"/>
                  </a:lnTo>
                  <a:cubicBezTo>
                    <a:pt x="360040" y="66627"/>
                    <a:pt x="354667" y="72000"/>
                    <a:pt x="348040" y="72000"/>
                  </a:cubicBezTo>
                  <a:lnTo>
                    <a:pt x="156016" y="72000"/>
                  </a:lnTo>
                  <a:cubicBezTo>
                    <a:pt x="149389" y="72000"/>
                    <a:pt x="144016" y="66627"/>
                    <a:pt x="144016" y="60000"/>
                  </a:cubicBezTo>
                  <a:lnTo>
                    <a:pt x="144016" y="12000"/>
                  </a:lnTo>
                  <a:cubicBezTo>
                    <a:pt x="144016" y="5373"/>
                    <a:pt x="149389" y="0"/>
                    <a:pt x="1560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nvGrpSpPr>
          <p:cNvPr id="33" name="组合 32"/>
          <p:cNvGrpSpPr/>
          <p:nvPr/>
        </p:nvGrpSpPr>
        <p:grpSpPr>
          <a:xfrm>
            <a:off x="4820474" y="3718045"/>
            <a:ext cx="881380" cy="881380"/>
            <a:chOff x="7423" y="6331"/>
            <a:chExt cx="1388" cy="1388"/>
          </a:xfrm>
        </p:grpSpPr>
        <p:sp>
          <p:nvSpPr>
            <p:cNvPr id="7" name="泪滴形 6"/>
            <p:cNvSpPr/>
            <p:nvPr/>
          </p:nvSpPr>
          <p:spPr>
            <a:xfrm rot="4903424">
              <a:off x="7423" y="6331"/>
              <a:ext cx="1389" cy="1389"/>
            </a:xfrm>
            <a:prstGeom prst="teardrop">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7" name="KSO_Shape"/>
            <p:cNvSpPr/>
            <p:nvPr/>
          </p:nvSpPr>
          <p:spPr>
            <a:xfrm>
              <a:off x="7723" y="6725"/>
              <a:ext cx="783" cy="585"/>
            </a:xfrm>
            <a:custGeom>
              <a:avLst/>
              <a:gdLst>
                <a:gd name="connsiteX0" fmla="*/ 577329 w 833225"/>
                <a:gd name="connsiteY0" fmla="*/ 241699 h 624687"/>
                <a:gd name="connsiteX1" fmla="*/ 541325 w 833225"/>
                <a:gd name="connsiteY1" fmla="*/ 277703 h 624687"/>
                <a:gd name="connsiteX2" fmla="*/ 577329 w 833225"/>
                <a:gd name="connsiteY2" fmla="*/ 313707 h 624687"/>
                <a:gd name="connsiteX3" fmla="*/ 613333 w 833225"/>
                <a:gd name="connsiteY3" fmla="*/ 277703 h 624687"/>
                <a:gd name="connsiteX4" fmla="*/ 577329 w 833225"/>
                <a:gd name="connsiteY4" fmla="*/ 241699 h 624687"/>
                <a:gd name="connsiteX5" fmla="*/ 424929 w 833225"/>
                <a:gd name="connsiteY5" fmla="*/ 241699 h 624687"/>
                <a:gd name="connsiteX6" fmla="*/ 388925 w 833225"/>
                <a:gd name="connsiteY6" fmla="*/ 277703 h 624687"/>
                <a:gd name="connsiteX7" fmla="*/ 424929 w 833225"/>
                <a:gd name="connsiteY7" fmla="*/ 313707 h 624687"/>
                <a:gd name="connsiteX8" fmla="*/ 460933 w 833225"/>
                <a:gd name="connsiteY8" fmla="*/ 277703 h 624687"/>
                <a:gd name="connsiteX9" fmla="*/ 424929 w 833225"/>
                <a:gd name="connsiteY9" fmla="*/ 241699 h 624687"/>
                <a:gd name="connsiteX10" fmla="*/ 272529 w 833225"/>
                <a:gd name="connsiteY10" fmla="*/ 241699 h 624687"/>
                <a:gd name="connsiteX11" fmla="*/ 236525 w 833225"/>
                <a:gd name="connsiteY11" fmla="*/ 277703 h 624687"/>
                <a:gd name="connsiteX12" fmla="*/ 272529 w 833225"/>
                <a:gd name="connsiteY12" fmla="*/ 313707 h 624687"/>
                <a:gd name="connsiteX13" fmla="*/ 308533 w 833225"/>
                <a:gd name="connsiteY13" fmla="*/ 277703 h 624687"/>
                <a:gd name="connsiteX14" fmla="*/ 272529 w 833225"/>
                <a:gd name="connsiteY14" fmla="*/ 241699 h 624687"/>
                <a:gd name="connsiteX15" fmla="*/ 429066 w 833225"/>
                <a:gd name="connsiteY15" fmla="*/ 124 h 624687"/>
                <a:gd name="connsiteX16" fmla="*/ 543580 w 833225"/>
                <a:gd name="connsiteY16" fmla="*/ 13237 h 624687"/>
                <a:gd name="connsiteX17" fmla="*/ 789350 w 833225"/>
                <a:gd name="connsiteY17" fmla="*/ 401436 h 624687"/>
                <a:gd name="connsiteX18" fmla="*/ 362652 w 833225"/>
                <a:gd name="connsiteY18" fmla="*/ 552944 h 624687"/>
                <a:gd name="connsiteX19" fmla="*/ 243007 w 833225"/>
                <a:gd name="connsiteY19" fmla="*/ 624687 h 624687"/>
                <a:gd name="connsiteX20" fmla="*/ 211865 w 833225"/>
                <a:gd name="connsiteY20" fmla="*/ 519440 h 624687"/>
                <a:gd name="connsiteX21" fmla="*/ 117966 w 833225"/>
                <a:gd name="connsiteY21" fmla="*/ 84077 h 624687"/>
                <a:gd name="connsiteX22" fmla="*/ 429066 w 833225"/>
                <a:gd name="connsiteY22" fmla="*/ 124 h 6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3225" h="624687">
                  <a:moveTo>
                    <a:pt x="577329" y="241699"/>
                  </a:moveTo>
                  <a:cubicBezTo>
                    <a:pt x="557445" y="241699"/>
                    <a:pt x="541325" y="257819"/>
                    <a:pt x="541325" y="277703"/>
                  </a:cubicBezTo>
                  <a:cubicBezTo>
                    <a:pt x="541325" y="297587"/>
                    <a:pt x="557445" y="313707"/>
                    <a:pt x="577329" y="313707"/>
                  </a:cubicBezTo>
                  <a:cubicBezTo>
                    <a:pt x="597213" y="313707"/>
                    <a:pt x="613333" y="297587"/>
                    <a:pt x="613333" y="277703"/>
                  </a:cubicBezTo>
                  <a:cubicBezTo>
                    <a:pt x="613333" y="257819"/>
                    <a:pt x="597213" y="241699"/>
                    <a:pt x="577329" y="241699"/>
                  </a:cubicBezTo>
                  <a:close/>
                  <a:moveTo>
                    <a:pt x="424929" y="241699"/>
                  </a:moveTo>
                  <a:cubicBezTo>
                    <a:pt x="405045" y="241699"/>
                    <a:pt x="388925" y="257819"/>
                    <a:pt x="388925" y="277703"/>
                  </a:cubicBezTo>
                  <a:cubicBezTo>
                    <a:pt x="388925" y="297587"/>
                    <a:pt x="405045" y="313707"/>
                    <a:pt x="424929" y="313707"/>
                  </a:cubicBezTo>
                  <a:cubicBezTo>
                    <a:pt x="444813" y="313707"/>
                    <a:pt x="460933" y="297587"/>
                    <a:pt x="460933" y="277703"/>
                  </a:cubicBezTo>
                  <a:cubicBezTo>
                    <a:pt x="460933" y="257819"/>
                    <a:pt x="444813" y="241699"/>
                    <a:pt x="424929" y="241699"/>
                  </a:cubicBezTo>
                  <a:close/>
                  <a:moveTo>
                    <a:pt x="272529" y="241699"/>
                  </a:moveTo>
                  <a:cubicBezTo>
                    <a:pt x="252645" y="241699"/>
                    <a:pt x="236525" y="257819"/>
                    <a:pt x="236525" y="277703"/>
                  </a:cubicBezTo>
                  <a:cubicBezTo>
                    <a:pt x="236525" y="297587"/>
                    <a:pt x="252645" y="313707"/>
                    <a:pt x="272529" y="313707"/>
                  </a:cubicBezTo>
                  <a:cubicBezTo>
                    <a:pt x="292413" y="313707"/>
                    <a:pt x="308533" y="297587"/>
                    <a:pt x="308533" y="277703"/>
                  </a:cubicBezTo>
                  <a:cubicBezTo>
                    <a:pt x="308533" y="257819"/>
                    <a:pt x="292413" y="241699"/>
                    <a:pt x="272529" y="241699"/>
                  </a:cubicBezTo>
                  <a:close/>
                  <a:moveTo>
                    <a:pt x="429066" y="124"/>
                  </a:moveTo>
                  <a:cubicBezTo>
                    <a:pt x="467414" y="891"/>
                    <a:pt x="505944" y="5202"/>
                    <a:pt x="543580" y="13237"/>
                  </a:cubicBezTo>
                  <a:cubicBezTo>
                    <a:pt x="786614" y="65121"/>
                    <a:pt x="903137" y="249172"/>
                    <a:pt x="789350" y="401436"/>
                  </a:cubicBezTo>
                  <a:cubicBezTo>
                    <a:pt x="710142" y="507428"/>
                    <a:pt x="538801" y="568267"/>
                    <a:pt x="362652" y="552944"/>
                  </a:cubicBezTo>
                  <a:lnTo>
                    <a:pt x="243007" y="624687"/>
                  </a:lnTo>
                  <a:lnTo>
                    <a:pt x="211865" y="519440"/>
                  </a:lnTo>
                  <a:cubicBezTo>
                    <a:pt x="-26035" y="429957"/>
                    <a:pt x="-72481" y="214611"/>
                    <a:pt x="117966" y="84077"/>
                  </a:cubicBezTo>
                  <a:cubicBezTo>
                    <a:pt x="200623" y="27423"/>
                    <a:pt x="314022" y="-2176"/>
                    <a:pt x="429066" y="1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nvGrpSpPr>
          <p:cNvPr id="34" name="组合 33"/>
          <p:cNvGrpSpPr/>
          <p:nvPr/>
        </p:nvGrpSpPr>
        <p:grpSpPr>
          <a:xfrm>
            <a:off x="6703249" y="2721730"/>
            <a:ext cx="881380" cy="881380"/>
            <a:chOff x="10388" y="4762"/>
            <a:chExt cx="1388" cy="1388"/>
          </a:xfrm>
        </p:grpSpPr>
        <p:sp>
          <p:nvSpPr>
            <p:cNvPr id="22" name="泪滴形 21"/>
            <p:cNvSpPr/>
            <p:nvPr/>
          </p:nvSpPr>
          <p:spPr>
            <a:xfrm rot="16696576" flipH="1" flipV="1">
              <a:off x="10388" y="4762"/>
              <a:ext cx="1389" cy="1389"/>
            </a:xfrm>
            <a:prstGeom prst="teardrop">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38" name="组合 37"/>
            <p:cNvGrpSpPr/>
            <p:nvPr/>
          </p:nvGrpSpPr>
          <p:grpSpPr>
            <a:xfrm>
              <a:off x="10722" y="5103"/>
              <a:ext cx="707" cy="707"/>
              <a:chOff x="3138488" y="5478463"/>
              <a:chExt cx="239713" cy="239713"/>
            </a:xfrm>
            <a:solidFill>
              <a:schemeClr val="bg1"/>
            </a:solidFill>
          </p:grpSpPr>
          <p:sp>
            <p:nvSpPr>
              <p:cNvPr id="39" name="Rectangle 213"/>
              <p:cNvSpPr>
                <a:spLocks noChangeArrowheads="1"/>
              </p:cNvSpPr>
              <p:nvPr/>
            </p:nvSpPr>
            <p:spPr bwMode="auto">
              <a:xfrm>
                <a:off x="3138488" y="5567363"/>
                <a:ext cx="149225" cy="150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0" name="Freeform 214"/>
              <p:cNvSpPr/>
              <p:nvPr/>
            </p:nvSpPr>
            <p:spPr bwMode="auto">
              <a:xfrm>
                <a:off x="3182938" y="5522913"/>
                <a:ext cx="150813" cy="150813"/>
              </a:xfrm>
              <a:custGeom>
                <a:avLst/>
                <a:gdLst>
                  <a:gd name="T0" fmla="*/ 95 w 95"/>
                  <a:gd name="T1" fmla="*/ 0 h 95"/>
                  <a:gd name="T2" fmla="*/ 0 w 95"/>
                  <a:gd name="T3" fmla="*/ 0 h 95"/>
                  <a:gd name="T4" fmla="*/ 0 w 95"/>
                  <a:gd name="T5" fmla="*/ 19 h 95"/>
                  <a:gd name="T6" fmla="*/ 76 w 95"/>
                  <a:gd name="T7" fmla="*/ 19 h 95"/>
                  <a:gd name="T8" fmla="*/ 76 w 95"/>
                  <a:gd name="T9" fmla="*/ 95 h 95"/>
                  <a:gd name="T10" fmla="*/ 95 w 95"/>
                  <a:gd name="T11" fmla="*/ 95 h 95"/>
                  <a:gd name="T12" fmla="*/ 95 w 95"/>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95" h="95">
                    <a:moveTo>
                      <a:pt x="95" y="0"/>
                    </a:moveTo>
                    <a:lnTo>
                      <a:pt x="0" y="0"/>
                    </a:lnTo>
                    <a:lnTo>
                      <a:pt x="0" y="19"/>
                    </a:lnTo>
                    <a:lnTo>
                      <a:pt x="76" y="19"/>
                    </a:lnTo>
                    <a:lnTo>
                      <a:pt x="76" y="95"/>
                    </a:lnTo>
                    <a:lnTo>
                      <a:pt x="95" y="95"/>
                    </a:lnTo>
                    <a:lnTo>
                      <a:pt x="9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1" name="Freeform 215"/>
              <p:cNvSpPr/>
              <p:nvPr/>
            </p:nvSpPr>
            <p:spPr bwMode="auto">
              <a:xfrm>
                <a:off x="3227388" y="5478463"/>
                <a:ext cx="150813" cy="149225"/>
              </a:xfrm>
              <a:custGeom>
                <a:avLst/>
                <a:gdLst>
                  <a:gd name="T0" fmla="*/ 95 w 95"/>
                  <a:gd name="T1" fmla="*/ 0 h 94"/>
                  <a:gd name="T2" fmla="*/ 0 w 95"/>
                  <a:gd name="T3" fmla="*/ 0 h 94"/>
                  <a:gd name="T4" fmla="*/ 0 w 95"/>
                  <a:gd name="T5" fmla="*/ 19 h 94"/>
                  <a:gd name="T6" fmla="*/ 76 w 95"/>
                  <a:gd name="T7" fmla="*/ 19 h 94"/>
                  <a:gd name="T8" fmla="*/ 76 w 95"/>
                  <a:gd name="T9" fmla="*/ 94 h 94"/>
                  <a:gd name="T10" fmla="*/ 95 w 95"/>
                  <a:gd name="T11" fmla="*/ 94 h 94"/>
                  <a:gd name="T12" fmla="*/ 95 w 95"/>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95" h="94">
                    <a:moveTo>
                      <a:pt x="95" y="0"/>
                    </a:moveTo>
                    <a:lnTo>
                      <a:pt x="0" y="0"/>
                    </a:lnTo>
                    <a:lnTo>
                      <a:pt x="0" y="19"/>
                    </a:lnTo>
                    <a:lnTo>
                      <a:pt x="76" y="19"/>
                    </a:lnTo>
                    <a:lnTo>
                      <a:pt x="76" y="94"/>
                    </a:lnTo>
                    <a:lnTo>
                      <a:pt x="95" y="94"/>
                    </a:lnTo>
                    <a:lnTo>
                      <a:pt x="9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grpSp>
        <p:nvGrpSpPr>
          <p:cNvPr id="42" name="组合 41"/>
          <p:cNvGrpSpPr/>
          <p:nvPr/>
        </p:nvGrpSpPr>
        <p:grpSpPr>
          <a:xfrm>
            <a:off x="6703249" y="3869175"/>
            <a:ext cx="881380" cy="881380"/>
            <a:chOff x="10388" y="6569"/>
            <a:chExt cx="1388" cy="1388"/>
          </a:xfrm>
        </p:grpSpPr>
        <p:sp>
          <p:nvSpPr>
            <p:cNvPr id="3" name="泪滴形 2"/>
            <p:cNvSpPr/>
            <p:nvPr/>
          </p:nvSpPr>
          <p:spPr>
            <a:xfrm rot="16696576" flipH="1" flipV="1">
              <a:off x="10388" y="6569"/>
              <a:ext cx="1389" cy="1389"/>
            </a:xfrm>
            <a:prstGeom prst="teardrop">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0500" name="Freeform 5"/>
            <p:cNvSpPr>
              <a:spLocks noEditPoints="1"/>
            </p:cNvSpPr>
            <p:nvPr/>
          </p:nvSpPr>
          <p:spPr>
            <a:xfrm>
              <a:off x="10740" y="6978"/>
              <a:ext cx="705" cy="572"/>
            </a:xfrm>
            <a:custGeom>
              <a:avLst/>
              <a:gdLst/>
              <a:ahLst/>
              <a:cxnLst>
                <a:cxn ang="0">
                  <a:pos x="608639188" y="0"/>
                </a:cxn>
                <a:cxn ang="0">
                  <a:pos x="13524790" y="0"/>
                </a:cxn>
                <a:cxn ang="0">
                  <a:pos x="0" y="15517876"/>
                </a:cxn>
                <a:cxn ang="0">
                  <a:pos x="0" y="426757616"/>
                </a:cxn>
                <a:cxn ang="0">
                  <a:pos x="13524790" y="442276886"/>
                </a:cxn>
                <a:cxn ang="0">
                  <a:pos x="237658423" y="442276886"/>
                </a:cxn>
                <a:cxn ang="0">
                  <a:pos x="237658423" y="477193152"/>
                </a:cxn>
                <a:cxn ang="0">
                  <a:pos x="237658423" y="479133409"/>
                </a:cxn>
                <a:cxn ang="0">
                  <a:pos x="204811313" y="479133409"/>
                </a:cxn>
                <a:cxn ang="0">
                  <a:pos x="191286522" y="492711028"/>
                </a:cxn>
                <a:cxn ang="0">
                  <a:pos x="204811313" y="506290041"/>
                </a:cxn>
                <a:cxn ang="0">
                  <a:pos x="423148805" y="506290041"/>
                </a:cxn>
                <a:cxn ang="0">
                  <a:pos x="436673595" y="492711028"/>
                </a:cxn>
                <a:cxn ang="0">
                  <a:pos x="423148805" y="479133409"/>
                </a:cxn>
                <a:cxn ang="0">
                  <a:pos x="392234205" y="479133409"/>
                </a:cxn>
                <a:cxn ang="0">
                  <a:pos x="392234205" y="477193152"/>
                </a:cxn>
                <a:cxn ang="0">
                  <a:pos x="392234205" y="442276886"/>
                </a:cxn>
                <a:cxn ang="0">
                  <a:pos x="608639188" y="442276886"/>
                </a:cxn>
                <a:cxn ang="0">
                  <a:pos x="622163978" y="426757616"/>
                </a:cxn>
                <a:cxn ang="0">
                  <a:pos x="622163978" y="15517876"/>
                </a:cxn>
                <a:cxn ang="0">
                  <a:pos x="608639188" y="0"/>
                </a:cxn>
                <a:cxn ang="0">
                  <a:pos x="581588217" y="362744461"/>
                </a:cxn>
                <a:cxn ang="0">
                  <a:pos x="566130917" y="376323474"/>
                </a:cxn>
                <a:cxn ang="0">
                  <a:pos x="56033061" y="376323474"/>
                </a:cxn>
                <a:cxn ang="0">
                  <a:pos x="40575760" y="362744461"/>
                </a:cxn>
                <a:cxn ang="0">
                  <a:pos x="40575760" y="50435536"/>
                </a:cxn>
                <a:cxn ang="0">
                  <a:pos x="56033061" y="34916266"/>
                </a:cxn>
                <a:cxn ang="0">
                  <a:pos x="566130917" y="34916266"/>
                </a:cxn>
                <a:cxn ang="0">
                  <a:pos x="581588217" y="50435536"/>
                </a:cxn>
                <a:cxn ang="0">
                  <a:pos x="581588217" y="362744461"/>
                </a:cxn>
              </a:cxnLst>
              <a:rect l="0" t="0" r="0" b="0"/>
              <a:pathLst>
                <a:path w="322" h="261">
                  <a:moveTo>
                    <a:pt x="315" y="0"/>
                  </a:moveTo>
                  <a:cubicBezTo>
                    <a:pt x="7" y="0"/>
                    <a:pt x="7" y="0"/>
                    <a:pt x="7" y="0"/>
                  </a:cubicBezTo>
                  <a:cubicBezTo>
                    <a:pt x="3" y="0"/>
                    <a:pt x="0" y="3"/>
                    <a:pt x="0" y="8"/>
                  </a:cubicBezTo>
                  <a:cubicBezTo>
                    <a:pt x="0" y="220"/>
                    <a:pt x="0" y="220"/>
                    <a:pt x="0" y="220"/>
                  </a:cubicBezTo>
                  <a:cubicBezTo>
                    <a:pt x="0" y="224"/>
                    <a:pt x="3" y="228"/>
                    <a:pt x="7" y="228"/>
                  </a:cubicBezTo>
                  <a:cubicBezTo>
                    <a:pt x="123" y="228"/>
                    <a:pt x="123" y="228"/>
                    <a:pt x="123" y="228"/>
                  </a:cubicBezTo>
                  <a:cubicBezTo>
                    <a:pt x="123" y="246"/>
                    <a:pt x="123" y="246"/>
                    <a:pt x="123" y="246"/>
                  </a:cubicBezTo>
                  <a:cubicBezTo>
                    <a:pt x="123" y="246"/>
                    <a:pt x="123" y="246"/>
                    <a:pt x="123" y="247"/>
                  </a:cubicBezTo>
                  <a:cubicBezTo>
                    <a:pt x="106" y="247"/>
                    <a:pt x="106" y="247"/>
                    <a:pt x="106" y="247"/>
                  </a:cubicBezTo>
                  <a:cubicBezTo>
                    <a:pt x="102" y="247"/>
                    <a:pt x="99" y="250"/>
                    <a:pt x="99" y="254"/>
                  </a:cubicBezTo>
                  <a:cubicBezTo>
                    <a:pt x="99" y="257"/>
                    <a:pt x="102" y="261"/>
                    <a:pt x="106" y="261"/>
                  </a:cubicBezTo>
                  <a:cubicBezTo>
                    <a:pt x="219" y="261"/>
                    <a:pt x="219" y="261"/>
                    <a:pt x="219" y="261"/>
                  </a:cubicBezTo>
                  <a:cubicBezTo>
                    <a:pt x="223" y="261"/>
                    <a:pt x="226" y="257"/>
                    <a:pt x="226" y="254"/>
                  </a:cubicBezTo>
                  <a:cubicBezTo>
                    <a:pt x="226" y="250"/>
                    <a:pt x="223" y="247"/>
                    <a:pt x="219" y="247"/>
                  </a:cubicBezTo>
                  <a:cubicBezTo>
                    <a:pt x="203" y="247"/>
                    <a:pt x="203" y="247"/>
                    <a:pt x="203" y="247"/>
                  </a:cubicBezTo>
                  <a:cubicBezTo>
                    <a:pt x="203" y="246"/>
                    <a:pt x="203" y="246"/>
                    <a:pt x="203" y="246"/>
                  </a:cubicBezTo>
                  <a:cubicBezTo>
                    <a:pt x="203" y="228"/>
                    <a:pt x="203" y="228"/>
                    <a:pt x="203" y="228"/>
                  </a:cubicBezTo>
                  <a:cubicBezTo>
                    <a:pt x="315" y="228"/>
                    <a:pt x="315" y="228"/>
                    <a:pt x="315" y="228"/>
                  </a:cubicBezTo>
                  <a:cubicBezTo>
                    <a:pt x="319" y="228"/>
                    <a:pt x="322" y="224"/>
                    <a:pt x="322" y="220"/>
                  </a:cubicBezTo>
                  <a:cubicBezTo>
                    <a:pt x="322" y="8"/>
                    <a:pt x="322" y="8"/>
                    <a:pt x="322" y="8"/>
                  </a:cubicBezTo>
                  <a:cubicBezTo>
                    <a:pt x="322" y="3"/>
                    <a:pt x="319" y="0"/>
                    <a:pt x="315" y="0"/>
                  </a:cubicBezTo>
                  <a:close/>
                  <a:moveTo>
                    <a:pt x="301" y="187"/>
                  </a:moveTo>
                  <a:cubicBezTo>
                    <a:pt x="301" y="191"/>
                    <a:pt x="297" y="194"/>
                    <a:pt x="293" y="194"/>
                  </a:cubicBezTo>
                  <a:cubicBezTo>
                    <a:pt x="29" y="194"/>
                    <a:pt x="29" y="194"/>
                    <a:pt x="29" y="194"/>
                  </a:cubicBezTo>
                  <a:cubicBezTo>
                    <a:pt x="25" y="194"/>
                    <a:pt x="21" y="191"/>
                    <a:pt x="21" y="187"/>
                  </a:cubicBezTo>
                  <a:cubicBezTo>
                    <a:pt x="21" y="26"/>
                    <a:pt x="21" y="26"/>
                    <a:pt x="21" y="26"/>
                  </a:cubicBezTo>
                  <a:cubicBezTo>
                    <a:pt x="21" y="21"/>
                    <a:pt x="25" y="18"/>
                    <a:pt x="29" y="18"/>
                  </a:cubicBezTo>
                  <a:cubicBezTo>
                    <a:pt x="293" y="18"/>
                    <a:pt x="293" y="18"/>
                    <a:pt x="293" y="18"/>
                  </a:cubicBezTo>
                  <a:cubicBezTo>
                    <a:pt x="297" y="18"/>
                    <a:pt x="301" y="21"/>
                    <a:pt x="301" y="26"/>
                  </a:cubicBezTo>
                  <a:lnTo>
                    <a:pt x="301" y="187"/>
                  </a:lnTo>
                  <a:close/>
                </a:path>
              </a:pathLst>
            </a:custGeom>
            <a:solidFill>
              <a:schemeClr val="bg1">
                <a:alpha val="100000"/>
              </a:schemeClr>
            </a:solidFill>
            <a:ln w="9525">
              <a:noFill/>
            </a:ln>
          </p:spPr>
          <p:txBody>
            <a:bodyPr/>
            <a:lstStyle/>
            <a:p>
              <a:endParaRPr lang="zh-CN" altLang="en-US">
                <a:solidFill>
                  <a:schemeClr val="tx1">
                    <a:lumMod val="65000"/>
                    <a:lumOff val="35000"/>
                  </a:schemeClr>
                </a:solidFill>
              </a:endParaRPr>
            </a:p>
          </p:txBody>
        </p:sp>
      </p:grpSp>
      <p:grpSp>
        <p:nvGrpSpPr>
          <p:cNvPr id="43" name="组合 42"/>
          <p:cNvGrpSpPr/>
          <p:nvPr/>
        </p:nvGrpSpPr>
        <p:grpSpPr>
          <a:xfrm>
            <a:off x="6703249" y="5016620"/>
            <a:ext cx="881380" cy="881380"/>
            <a:chOff x="10388" y="8376"/>
            <a:chExt cx="1388" cy="1388"/>
          </a:xfrm>
        </p:grpSpPr>
        <p:sp>
          <p:nvSpPr>
            <p:cNvPr id="8" name="泪滴形 7"/>
            <p:cNvSpPr/>
            <p:nvPr/>
          </p:nvSpPr>
          <p:spPr>
            <a:xfrm rot="16696576" flipH="1" flipV="1">
              <a:off x="10388" y="8376"/>
              <a:ext cx="1389" cy="1389"/>
            </a:xfrm>
            <a:prstGeom prst="teardrop">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0501" name="Freeform 1992"/>
            <p:cNvSpPr>
              <a:spLocks noEditPoints="1"/>
            </p:cNvSpPr>
            <p:nvPr/>
          </p:nvSpPr>
          <p:spPr>
            <a:xfrm>
              <a:off x="10858" y="8723"/>
              <a:ext cx="435" cy="695"/>
            </a:xfrm>
            <a:custGeom>
              <a:avLst/>
              <a:gdLst/>
              <a:ahLst/>
              <a:cxnLst>
                <a:cxn ang="0">
                  <a:pos x="294845563" y="471076061"/>
                </a:cxn>
                <a:cxn ang="0">
                  <a:pos x="262846288" y="9102595"/>
                </a:cxn>
                <a:cxn ang="0">
                  <a:pos x="235419715" y="0"/>
                </a:cxn>
                <a:cxn ang="0">
                  <a:pos x="262846288" y="38687360"/>
                </a:cxn>
                <a:cxn ang="0">
                  <a:pos x="262846288" y="304948113"/>
                </a:cxn>
                <a:cxn ang="0">
                  <a:pos x="235419715" y="336807727"/>
                </a:cxn>
                <a:cxn ang="0">
                  <a:pos x="262846288" y="374357662"/>
                </a:cxn>
                <a:cxn ang="0">
                  <a:pos x="235419715" y="374357662"/>
                </a:cxn>
                <a:cxn ang="0">
                  <a:pos x="262846288" y="401666512"/>
                </a:cxn>
                <a:cxn ang="0">
                  <a:pos x="262846288" y="439215381"/>
                </a:cxn>
                <a:cxn ang="0">
                  <a:pos x="235419715" y="471076061"/>
                </a:cxn>
                <a:cxn ang="0">
                  <a:pos x="205706256" y="9102595"/>
                </a:cxn>
                <a:cxn ang="0">
                  <a:pos x="148565154" y="38687360"/>
                </a:cxn>
                <a:cxn ang="0">
                  <a:pos x="235419715" y="0"/>
                </a:cxn>
                <a:cxn ang="0">
                  <a:pos x="205706256" y="0"/>
                </a:cxn>
                <a:cxn ang="0">
                  <a:pos x="235419715" y="471076061"/>
                </a:cxn>
                <a:cxn ang="0">
                  <a:pos x="205706256" y="439215381"/>
                </a:cxn>
                <a:cxn ang="0">
                  <a:pos x="235419715" y="401666512"/>
                </a:cxn>
                <a:cxn ang="0">
                  <a:pos x="205706256" y="374357662"/>
                </a:cxn>
                <a:cxn ang="0">
                  <a:pos x="235419715" y="336807727"/>
                </a:cxn>
                <a:cxn ang="0">
                  <a:pos x="148565154" y="304948113"/>
                </a:cxn>
                <a:cxn ang="0">
                  <a:pos x="175992797" y="336807727"/>
                </a:cxn>
                <a:cxn ang="0">
                  <a:pos x="175992797" y="374357662"/>
                </a:cxn>
                <a:cxn ang="0">
                  <a:pos x="148565154" y="401666512"/>
                </a:cxn>
                <a:cxn ang="0">
                  <a:pos x="175992797" y="439215381"/>
                </a:cxn>
                <a:cxn ang="0">
                  <a:pos x="148565154" y="439215381"/>
                </a:cxn>
                <a:cxn ang="0">
                  <a:pos x="148565154" y="9102595"/>
                </a:cxn>
                <a:cxn ang="0">
                  <a:pos x="59425847" y="38687360"/>
                </a:cxn>
                <a:cxn ang="0">
                  <a:pos x="148565154" y="9102595"/>
                </a:cxn>
                <a:cxn ang="0">
                  <a:pos x="59425847" y="471076061"/>
                </a:cxn>
                <a:cxn ang="0">
                  <a:pos x="148565154" y="439215381"/>
                </a:cxn>
                <a:cxn ang="0">
                  <a:pos x="118852765" y="401666512"/>
                </a:cxn>
                <a:cxn ang="0">
                  <a:pos x="148565154" y="374357662"/>
                </a:cxn>
                <a:cxn ang="0">
                  <a:pos x="118852765" y="336807727"/>
                </a:cxn>
                <a:cxn ang="0">
                  <a:pos x="148565154" y="304948113"/>
                </a:cxn>
                <a:cxn ang="0">
                  <a:pos x="59425847" y="336807727"/>
                </a:cxn>
                <a:cxn ang="0">
                  <a:pos x="89139306" y="374357662"/>
                </a:cxn>
                <a:cxn ang="0">
                  <a:pos x="59425847" y="374357662"/>
                </a:cxn>
                <a:cxn ang="0">
                  <a:pos x="89139306" y="401666512"/>
                </a:cxn>
                <a:cxn ang="0">
                  <a:pos x="89139306" y="439215381"/>
                </a:cxn>
                <a:cxn ang="0">
                  <a:pos x="59425847" y="471076061"/>
                </a:cxn>
                <a:cxn ang="0">
                  <a:pos x="0" y="9102595"/>
                </a:cxn>
                <a:cxn ang="0">
                  <a:pos x="59425847" y="471076061"/>
                </a:cxn>
                <a:cxn ang="0">
                  <a:pos x="33141647" y="439215381"/>
                </a:cxn>
                <a:cxn ang="0">
                  <a:pos x="59425847" y="401666512"/>
                </a:cxn>
                <a:cxn ang="0">
                  <a:pos x="33141647" y="374357662"/>
                </a:cxn>
                <a:cxn ang="0">
                  <a:pos x="59425847" y="336807727"/>
                </a:cxn>
                <a:cxn ang="0">
                  <a:pos x="33141647" y="304948113"/>
                </a:cxn>
                <a:cxn ang="0">
                  <a:pos x="59425847" y="38687360"/>
                </a:cxn>
              </a:cxnLst>
              <a:rect l="0" t="0" r="0" b="0"/>
              <a:pathLst>
                <a:path w="258" h="414">
                  <a:moveTo>
                    <a:pt x="206" y="414"/>
                  </a:moveTo>
                  <a:lnTo>
                    <a:pt x="258" y="414"/>
                  </a:lnTo>
                  <a:lnTo>
                    <a:pt x="258" y="8"/>
                  </a:lnTo>
                  <a:lnTo>
                    <a:pt x="230" y="8"/>
                  </a:lnTo>
                  <a:lnTo>
                    <a:pt x="230" y="0"/>
                  </a:lnTo>
                  <a:lnTo>
                    <a:pt x="206" y="0"/>
                  </a:lnTo>
                  <a:lnTo>
                    <a:pt x="206" y="34"/>
                  </a:lnTo>
                  <a:lnTo>
                    <a:pt x="230" y="34"/>
                  </a:lnTo>
                  <a:lnTo>
                    <a:pt x="230" y="268"/>
                  </a:lnTo>
                  <a:lnTo>
                    <a:pt x="206" y="268"/>
                  </a:lnTo>
                  <a:lnTo>
                    <a:pt x="206" y="296"/>
                  </a:lnTo>
                  <a:lnTo>
                    <a:pt x="230" y="296"/>
                  </a:lnTo>
                  <a:lnTo>
                    <a:pt x="230" y="329"/>
                  </a:lnTo>
                  <a:lnTo>
                    <a:pt x="206" y="329"/>
                  </a:lnTo>
                  <a:lnTo>
                    <a:pt x="206" y="353"/>
                  </a:lnTo>
                  <a:lnTo>
                    <a:pt x="230" y="353"/>
                  </a:lnTo>
                  <a:lnTo>
                    <a:pt x="230" y="386"/>
                  </a:lnTo>
                  <a:lnTo>
                    <a:pt x="206" y="386"/>
                  </a:lnTo>
                  <a:lnTo>
                    <a:pt x="206" y="414"/>
                  </a:lnTo>
                  <a:close/>
                  <a:moveTo>
                    <a:pt x="180" y="0"/>
                  </a:moveTo>
                  <a:lnTo>
                    <a:pt x="180" y="8"/>
                  </a:lnTo>
                  <a:lnTo>
                    <a:pt x="130" y="8"/>
                  </a:lnTo>
                  <a:lnTo>
                    <a:pt x="130" y="34"/>
                  </a:lnTo>
                  <a:lnTo>
                    <a:pt x="206" y="34"/>
                  </a:lnTo>
                  <a:lnTo>
                    <a:pt x="206" y="0"/>
                  </a:lnTo>
                  <a:lnTo>
                    <a:pt x="180" y="0"/>
                  </a:lnTo>
                  <a:close/>
                  <a:moveTo>
                    <a:pt x="130" y="414"/>
                  </a:moveTo>
                  <a:lnTo>
                    <a:pt x="206" y="414"/>
                  </a:lnTo>
                  <a:lnTo>
                    <a:pt x="206" y="386"/>
                  </a:lnTo>
                  <a:lnTo>
                    <a:pt x="180" y="386"/>
                  </a:lnTo>
                  <a:lnTo>
                    <a:pt x="180" y="353"/>
                  </a:lnTo>
                  <a:lnTo>
                    <a:pt x="206" y="353"/>
                  </a:lnTo>
                  <a:lnTo>
                    <a:pt x="206" y="329"/>
                  </a:lnTo>
                  <a:lnTo>
                    <a:pt x="180" y="329"/>
                  </a:lnTo>
                  <a:lnTo>
                    <a:pt x="180" y="296"/>
                  </a:lnTo>
                  <a:lnTo>
                    <a:pt x="206" y="296"/>
                  </a:lnTo>
                  <a:lnTo>
                    <a:pt x="206" y="268"/>
                  </a:lnTo>
                  <a:lnTo>
                    <a:pt x="130" y="268"/>
                  </a:lnTo>
                  <a:lnTo>
                    <a:pt x="130" y="296"/>
                  </a:lnTo>
                  <a:lnTo>
                    <a:pt x="154" y="296"/>
                  </a:lnTo>
                  <a:lnTo>
                    <a:pt x="154" y="329"/>
                  </a:lnTo>
                  <a:lnTo>
                    <a:pt x="130" y="329"/>
                  </a:lnTo>
                  <a:lnTo>
                    <a:pt x="130" y="353"/>
                  </a:lnTo>
                  <a:lnTo>
                    <a:pt x="154" y="353"/>
                  </a:lnTo>
                  <a:lnTo>
                    <a:pt x="154" y="386"/>
                  </a:lnTo>
                  <a:lnTo>
                    <a:pt x="130" y="386"/>
                  </a:lnTo>
                  <a:lnTo>
                    <a:pt x="130" y="414"/>
                  </a:lnTo>
                  <a:close/>
                  <a:moveTo>
                    <a:pt x="130" y="8"/>
                  </a:moveTo>
                  <a:lnTo>
                    <a:pt x="52" y="8"/>
                  </a:lnTo>
                  <a:lnTo>
                    <a:pt x="52" y="34"/>
                  </a:lnTo>
                  <a:lnTo>
                    <a:pt x="130" y="34"/>
                  </a:lnTo>
                  <a:lnTo>
                    <a:pt x="130" y="8"/>
                  </a:lnTo>
                  <a:close/>
                  <a:moveTo>
                    <a:pt x="52" y="414"/>
                  </a:moveTo>
                  <a:lnTo>
                    <a:pt x="130" y="414"/>
                  </a:lnTo>
                  <a:lnTo>
                    <a:pt x="130" y="386"/>
                  </a:lnTo>
                  <a:lnTo>
                    <a:pt x="104" y="386"/>
                  </a:lnTo>
                  <a:lnTo>
                    <a:pt x="104" y="353"/>
                  </a:lnTo>
                  <a:lnTo>
                    <a:pt x="130" y="353"/>
                  </a:lnTo>
                  <a:lnTo>
                    <a:pt x="130" y="329"/>
                  </a:lnTo>
                  <a:lnTo>
                    <a:pt x="104" y="329"/>
                  </a:lnTo>
                  <a:lnTo>
                    <a:pt x="104" y="296"/>
                  </a:lnTo>
                  <a:lnTo>
                    <a:pt x="130" y="296"/>
                  </a:lnTo>
                  <a:lnTo>
                    <a:pt x="130" y="268"/>
                  </a:lnTo>
                  <a:lnTo>
                    <a:pt x="52" y="268"/>
                  </a:lnTo>
                  <a:lnTo>
                    <a:pt x="52" y="296"/>
                  </a:lnTo>
                  <a:lnTo>
                    <a:pt x="78" y="296"/>
                  </a:lnTo>
                  <a:lnTo>
                    <a:pt x="78" y="329"/>
                  </a:lnTo>
                  <a:lnTo>
                    <a:pt x="52" y="329"/>
                  </a:lnTo>
                  <a:lnTo>
                    <a:pt x="52" y="353"/>
                  </a:lnTo>
                  <a:lnTo>
                    <a:pt x="78" y="353"/>
                  </a:lnTo>
                  <a:lnTo>
                    <a:pt x="78" y="386"/>
                  </a:lnTo>
                  <a:lnTo>
                    <a:pt x="52" y="386"/>
                  </a:lnTo>
                  <a:lnTo>
                    <a:pt x="52" y="414"/>
                  </a:lnTo>
                  <a:close/>
                  <a:moveTo>
                    <a:pt x="52" y="8"/>
                  </a:moveTo>
                  <a:lnTo>
                    <a:pt x="0" y="8"/>
                  </a:lnTo>
                  <a:lnTo>
                    <a:pt x="0" y="414"/>
                  </a:lnTo>
                  <a:lnTo>
                    <a:pt x="52" y="414"/>
                  </a:lnTo>
                  <a:lnTo>
                    <a:pt x="52" y="386"/>
                  </a:lnTo>
                  <a:lnTo>
                    <a:pt x="29" y="386"/>
                  </a:lnTo>
                  <a:lnTo>
                    <a:pt x="29" y="353"/>
                  </a:lnTo>
                  <a:lnTo>
                    <a:pt x="52" y="353"/>
                  </a:lnTo>
                  <a:lnTo>
                    <a:pt x="52" y="329"/>
                  </a:lnTo>
                  <a:lnTo>
                    <a:pt x="29" y="329"/>
                  </a:lnTo>
                  <a:lnTo>
                    <a:pt x="29" y="296"/>
                  </a:lnTo>
                  <a:lnTo>
                    <a:pt x="52" y="296"/>
                  </a:lnTo>
                  <a:lnTo>
                    <a:pt x="52" y="268"/>
                  </a:lnTo>
                  <a:lnTo>
                    <a:pt x="29" y="268"/>
                  </a:lnTo>
                  <a:lnTo>
                    <a:pt x="29" y="34"/>
                  </a:lnTo>
                  <a:lnTo>
                    <a:pt x="52" y="34"/>
                  </a:lnTo>
                  <a:lnTo>
                    <a:pt x="52" y="8"/>
                  </a:lnTo>
                  <a:close/>
                </a:path>
              </a:pathLst>
            </a:custGeom>
            <a:solidFill>
              <a:srgbClr val="FFFFFF">
                <a:alpha val="100000"/>
              </a:srgbClr>
            </a:solidFill>
            <a:ln w="9525">
              <a:noFill/>
            </a:ln>
          </p:spPr>
          <p:txBody>
            <a:bodyPr/>
            <a:lstStyle/>
            <a:p>
              <a:endParaRPr lang="zh-CN" altLang="en-US">
                <a:solidFill>
                  <a:schemeClr val="tx1">
                    <a:lumMod val="65000"/>
                    <a:lumOff val="35000"/>
                  </a:schemeClr>
                </a:solidFill>
              </a:endParaRPr>
            </a:p>
          </p:txBody>
        </p:sp>
      </p:grpSp>
      <p:grpSp>
        <p:nvGrpSpPr>
          <p:cNvPr id="26" name="组合 25"/>
          <p:cNvGrpSpPr/>
          <p:nvPr/>
        </p:nvGrpSpPr>
        <p:grpSpPr>
          <a:xfrm>
            <a:off x="5652959" y="2154040"/>
            <a:ext cx="1003300" cy="641350"/>
            <a:chOff x="8734" y="3868"/>
            <a:chExt cx="1580" cy="1010"/>
          </a:xfrm>
        </p:grpSpPr>
        <p:cxnSp>
          <p:nvCxnSpPr>
            <p:cNvPr id="11" name="直接连接符 10"/>
            <p:cNvCxnSpPr/>
            <p:nvPr/>
          </p:nvCxnSpPr>
          <p:spPr>
            <a:xfrm>
              <a:off x="8870" y="3984"/>
              <a:ext cx="1444" cy="894"/>
            </a:xfrm>
            <a:prstGeom prst="line">
              <a:avLst/>
            </a:prstGeom>
            <a:solidFill>
              <a:srgbClr val="C90000"/>
            </a:solidFill>
            <a:ln w="19050">
              <a:solidFill>
                <a:srgbClr val="C90000"/>
              </a:solidFill>
              <a:prstDash val="sys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734" y="3868"/>
              <a:ext cx="214" cy="214"/>
            </a:xfrm>
            <a:prstGeom prst="ellipse">
              <a:avLst/>
            </a:prstGeom>
            <a:solidFill>
              <a:srgbClr val="C9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nvGrpSpPr>
          <p:cNvPr id="28" name="组合 27"/>
          <p:cNvGrpSpPr/>
          <p:nvPr/>
        </p:nvGrpSpPr>
        <p:grpSpPr>
          <a:xfrm>
            <a:off x="5652959" y="3301485"/>
            <a:ext cx="1003300" cy="641350"/>
            <a:chOff x="8734" y="5675"/>
            <a:chExt cx="1580" cy="1010"/>
          </a:xfrm>
        </p:grpSpPr>
        <p:cxnSp>
          <p:nvCxnSpPr>
            <p:cNvPr id="12" name="直接连接符 11"/>
            <p:cNvCxnSpPr/>
            <p:nvPr/>
          </p:nvCxnSpPr>
          <p:spPr>
            <a:xfrm>
              <a:off x="8870" y="5791"/>
              <a:ext cx="1444" cy="894"/>
            </a:xfrm>
            <a:prstGeom prst="line">
              <a:avLst/>
            </a:prstGeom>
            <a:solidFill>
              <a:srgbClr val="FFC000"/>
            </a:solidFill>
            <a:ln w="19050">
              <a:solidFill>
                <a:srgbClr val="C90000"/>
              </a:solidFill>
              <a:prstDash val="sysDash"/>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flipH="1">
              <a:off x="8734" y="5675"/>
              <a:ext cx="214" cy="214"/>
            </a:xfrm>
            <a:prstGeom prst="ellipse">
              <a:avLst/>
            </a:prstGeom>
            <a:solidFill>
              <a:srgbClr val="C9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nvGrpSpPr>
          <p:cNvPr id="30" name="组合 29"/>
          <p:cNvGrpSpPr/>
          <p:nvPr/>
        </p:nvGrpSpPr>
        <p:grpSpPr>
          <a:xfrm>
            <a:off x="5652959" y="4452105"/>
            <a:ext cx="1059180" cy="692150"/>
            <a:chOff x="8734" y="7487"/>
            <a:chExt cx="1668" cy="1090"/>
          </a:xfrm>
          <a:solidFill>
            <a:srgbClr val="C90000"/>
          </a:solidFill>
        </p:grpSpPr>
        <p:cxnSp>
          <p:nvCxnSpPr>
            <p:cNvPr id="13" name="直接连接符 12"/>
            <p:cNvCxnSpPr/>
            <p:nvPr/>
          </p:nvCxnSpPr>
          <p:spPr>
            <a:xfrm>
              <a:off x="8870" y="7594"/>
              <a:ext cx="1444" cy="894"/>
            </a:xfrm>
            <a:prstGeom prst="line">
              <a:avLst/>
            </a:prstGeom>
            <a:grpFill/>
            <a:ln w="19050">
              <a:solidFill>
                <a:srgbClr val="C90000"/>
              </a:solidFill>
              <a:prstDash val="sysDash"/>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flipH="1">
              <a:off x="8734" y="7487"/>
              <a:ext cx="214" cy="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3" name="椭圆 22"/>
            <p:cNvSpPr/>
            <p:nvPr/>
          </p:nvSpPr>
          <p:spPr>
            <a:xfrm flipH="1">
              <a:off x="10188" y="8363"/>
              <a:ext cx="214" cy="214"/>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sp>
        <p:nvSpPr>
          <p:cNvPr id="55" name="矩形 54"/>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282939" y="348795"/>
            <a:ext cx="4106816"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Attendance management </a:t>
            </a:r>
            <a:r>
              <a:rPr lang="zh-CN" altLang="en-US" sz="20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考勤管理</a:t>
            </a:r>
            <a:endParaRPr lang="zh-CN" altLang="en-US"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7" name="文本框 56"/>
          <p:cNvSpPr txBox="1"/>
          <p:nvPr/>
        </p:nvSpPr>
        <p:spPr>
          <a:xfrm>
            <a:off x="7277924" y="859792"/>
            <a:ext cx="3650631" cy="830997"/>
          </a:xfrm>
          <a:prstGeom prst="rect">
            <a:avLst/>
          </a:prstGeom>
          <a:noFill/>
        </p:spPr>
        <p:txBody>
          <a:bodyPr wrap="square" rtlCol="0">
            <a:spAutoFit/>
          </a:bodyPr>
          <a:lstStyle/>
          <a:p>
            <a:pPr algn="just">
              <a:lnSpc>
                <a:spcPct val="150000"/>
              </a:lnSpc>
              <a:spcBef>
                <a:spcPct val="20000"/>
              </a:spcBef>
            </a:pPr>
            <a:r>
              <a:rPr lang="zh-CN" altLang="en-US" sz="32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假期审批程序</a:t>
            </a:r>
          </a:p>
        </p:txBody>
      </p:sp>
      <p:sp>
        <p:nvSpPr>
          <p:cNvPr id="18" name="矩形 17"/>
          <p:cNvSpPr/>
          <p:nvPr/>
        </p:nvSpPr>
        <p:spPr>
          <a:xfrm>
            <a:off x="1828801" y="2344614"/>
            <a:ext cx="2710643" cy="1502976"/>
          </a:xfrm>
          <a:prstGeom prst="rect">
            <a:avLst/>
          </a:prstGeom>
        </p:spPr>
        <p:txBody>
          <a:bodyPr wrap="square">
            <a:spAutoFit/>
          </a:bodyPr>
          <a:lstStyle/>
          <a:p>
            <a:pPr>
              <a:lnSpc>
                <a:spcPts val="2160"/>
              </a:lnSpc>
              <a:defRPr/>
            </a:pPr>
            <a:r>
              <a:rPr lang="zh-CN" altLang="en-US" dirty="0">
                <a:latin typeface="微软雅黑" panose="020B0503020204020204" charset="-122"/>
                <a:ea typeface="微软雅黑" panose="020B0503020204020204" charset="-122"/>
              </a:rPr>
              <a:t>突发急事未能事先请假，应在请假当日上班后一小时内亲自（特殊情况例外）电话告知部门负责人并通知人力资源部</a:t>
            </a:r>
          </a:p>
        </p:txBody>
      </p:sp>
      <p:sp>
        <p:nvSpPr>
          <p:cNvPr id="20" name="矩形 19"/>
          <p:cNvSpPr/>
          <p:nvPr/>
        </p:nvSpPr>
        <p:spPr>
          <a:xfrm>
            <a:off x="7791093" y="2536974"/>
            <a:ext cx="3002216" cy="1220847"/>
          </a:xfrm>
          <a:prstGeom prst="rect">
            <a:avLst/>
          </a:prstGeom>
        </p:spPr>
        <p:txBody>
          <a:bodyPr wrap="square">
            <a:spAutoFit/>
          </a:bodyPr>
          <a:lstStyle/>
          <a:p>
            <a:pPr>
              <a:lnSpc>
                <a:spcPts val="2160"/>
              </a:lnSpc>
              <a:defRPr/>
            </a:pPr>
            <a:r>
              <a:rPr lang="zh-CN" altLang="en-US" dirty="0">
                <a:latin typeface="微软雅黑" panose="020B0503020204020204" charset="-122"/>
                <a:ea typeface="微软雅黑" panose="020B0503020204020204" charset="-122"/>
              </a:rPr>
              <a:t>休</a:t>
            </a:r>
            <a:r>
              <a:rPr lang="en-US" altLang="zh-CN" dirty="0">
                <a:latin typeface="微软雅黑" panose="020B0503020204020204" charset="-122"/>
                <a:ea typeface="微软雅黑" panose="020B0503020204020204" charset="-122"/>
              </a:rPr>
              <a:t>3</a:t>
            </a:r>
            <a:r>
              <a:rPr lang="zh-CN" altLang="en-US" dirty="0">
                <a:latin typeface="微软雅黑" panose="020B0503020204020204" charset="-122"/>
                <a:ea typeface="微软雅黑" panose="020B0503020204020204" charset="-122"/>
              </a:rPr>
              <a:t>天以上的假期（事假、年假、婚假、产假、育儿假等</a:t>
            </a:r>
            <a:r>
              <a:rPr lang="zh-CN" altLang="en-US" dirty="0">
                <a:latin typeface="黑体" panose="02010609060101010101" charset="-122"/>
                <a:ea typeface="黑体" panose="02010609060101010101" charset="-122"/>
              </a:rPr>
              <a:t>）</a:t>
            </a:r>
            <a:r>
              <a:rPr lang="zh-CN" altLang="en-US" dirty="0">
                <a:latin typeface="微软雅黑" panose="020B0503020204020204" charset="-122"/>
                <a:ea typeface="微软雅黑" panose="020B0503020204020204" charset="-122"/>
              </a:rPr>
              <a:t>需提前两周向部门负责人提交申请</a:t>
            </a:r>
            <a:endParaRPr lang="zh-CN" altLang="en-US" dirty="0">
              <a:latin typeface="黑体" panose="02010609060101010101" charset="-122"/>
              <a:ea typeface="黑体" panose="02010609060101010101" charset="-122"/>
            </a:endParaRPr>
          </a:p>
        </p:txBody>
      </p:sp>
      <p:sp>
        <p:nvSpPr>
          <p:cNvPr id="21" name="矩形 20"/>
          <p:cNvSpPr/>
          <p:nvPr/>
        </p:nvSpPr>
        <p:spPr>
          <a:xfrm>
            <a:off x="7791093" y="4153972"/>
            <a:ext cx="3380642" cy="358881"/>
          </a:xfrm>
          <a:prstGeom prst="rect">
            <a:avLst/>
          </a:prstGeom>
        </p:spPr>
        <p:txBody>
          <a:bodyPr wrap="square">
            <a:spAutoFit/>
          </a:bodyPr>
          <a:lstStyle/>
          <a:p>
            <a:pPr>
              <a:lnSpc>
                <a:spcPts val="2160"/>
              </a:lnSpc>
            </a:pPr>
            <a:r>
              <a:rPr lang="zh-CN" altLang="en-US" dirty="0">
                <a:latin typeface="微软雅黑" panose="020B0503020204020204" charset="-122"/>
                <a:ea typeface="微软雅黑" panose="020B0503020204020204" charset="-122"/>
              </a:rPr>
              <a:t>办理工作交接手续</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left)">
                                      <p:cBhvr>
                                        <p:cTn id="14" dur="500"/>
                                        <p:tgtEl>
                                          <p:spTgt spid="55"/>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right)">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barn(inVertical)">
                                      <p:cBhvr>
                                        <p:cTn id="45" dur="500"/>
                                        <p:tgtEl>
                                          <p:spTgt spid="31"/>
                                        </p:tgtEl>
                                      </p:cBhvr>
                                    </p:animEffect>
                                  </p:childTnLst>
                                </p:cTn>
                              </p:par>
                              <p:par>
                                <p:cTn id="46" presetID="16" presetClass="entr" presetSubtype="21"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barn(inVertical)">
                                      <p:cBhvr>
                                        <p:cTn id="48" dur="500"/>
                                        <p:tgtEl>
                                          <p:spTgt spid="34"/>
                                        </p:tgtEl>
                                      </p:cBhvr>
                                    </p:animEffect>
                                  </p:childTnLst>
                                </p:cTn>
                              </p:par>
                              <p:par>
                                <p:cTn id="49" presetID="16" presetClass="entr" presetSubtype="21"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barn(inVertical)">
                                      <p:cBhvr>
                                        <p:cTn id="51" dur="500"/>
                                        <p:tgtEl>
                                          <p:spTgt spid="32"/>
                                        </p:tgtEl>
                                      </p:cBhvr>
                                    </p:animEffect>
                                  </p:childTnLst>
                                </p:cTn>
                              </p:par>
                              <p:par>
                                <p:cTn id="52" presetID="16" presetClass="entr" presetSubtype="21" fill="hold"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barn(inVertical)">
                                      <p:cBhvr>
                                        <p:cTn id="54" dur="500"/>
                                        <p:tgtEl>
                                          <p:spTgt spid="33"/>
                                        </p:tgtEl>
                                      </p:cBhvr>
                                    </p:animEffect>
                                  </p:childTnLst>
                                </p:cTn>
                              </p:par>
                              <p:par>
                                <p:cTn id="55" presetID="16" presetClass="entr" presetSubtype="21"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arn(inVertical)">
                                      <p:cBhvr>
                                        <p:cTn id="57" dur="500"/>
                                        <p:tgtEl>
                                          <p:spTgt spid="42"/>
                                        </p:tgtEl>
                                      </p:cBhvr>
                                    </p:animEffect>
                                  </p:childTnLst>
                                </p:cTn>
                              </p:par>
                              <p:par>
                                <p:cTn id="58" presetID="16" presetClass="entr" presetSubtype="21"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barn(inVertical)">
                                      <p:cBhvr>
                                        <p:cTn id="60" dur="500"/>
                                        <p:tgtEl>
                                          <p:spTgt spid="43"/>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20492"/>
                                        </p:tgtEl>
                                        <p:attrNameLst>
                                          <p:attrName>style.visibility</p:attrName>
                                        </p:attrNameLst>
                                      </p:cBhvr>
                                      <p:to>
                                        <p:strVal val="visible"/>
                                      </p:to>
                                    </p:set>
                                    <p:animEffect transition="in" filter="barn(inVertical)">
                                      <p:cBhvr>
                                        <p:cTn id="65" dur="500"/>
                                        <p:tgtEl>
                                          <p:spTgt spid="2049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barn(inVertical)">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down)">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ntr" presetSubtype="16" fill="hold" grpId="0" nodeType="clickEffect">
                                  <p:stCondLst>
                                    <p:cond delay="0"/>
                                  </p:stCondLst>
                                  <p:childTnLst>
                                    <p:set>
                                      <p:cBhvr>
                                        <p:cTn id="84" dur="1" fill="hold">
                                          <p:stCondLst>
                                            <p:cond delay="0"/>
                                          </p:stCondLst>
                                        </p:cTn>
                                        <p:tgtEl>
                                          <p:spTgt spid="20486"/>
                                        </p:tgtEl>
                                        <p:attrNameLst>
                                          <p:attrName>style.visibility</p:attrName>
                                        </p:attrNameLst>
                                      </p:cBhvr>
                                      <p:to>
                                        <p:strVal val="visible"/>
                                      </p:to>
                                    </p:set>
                                    <p:animEffect transition="in" filter="circle(in)">
                                      <p:cBhvr>
                                        <p:cTn id="85" dur="2000"/>
                                        <p:tgtEl>
                                          <p:spTgt spid="2048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0488"/>
                                        </p:tgtEl>
                                        <p:attrNameLst>
                                          <p:attrName>style.visibility</p:attrName>
                                        </p:attrNameLst>
                                      </p:cBhvr>
                                      <p:to>
                                        <p:strVal val="visible"/>
                                      </p:to>
                                    </p:set>
                                    <p:animEffect transition="in" filter="wipe(down)">
                                      <p:cBhvr>
                                        <p:cTn id="90"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20486" grpId="0"/>
      <p:bldP spid="20488" grpId="0"/>
      <p:bldP spid="20492" grpId="0"/>
      <p:bldP spid="55" grpId="0" bldLvl="0" animBg="1"/>
      <p:bldP spid="56" grpId="0" bldLvl="0" animBg="1"/>
      <p:bldP spid="18" grpId="0"/>
      <p:bldP spid="20"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40995" y="377825"/>
            <a:ext cx="2913380"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Employee benefit </a:t>
            </a:r>
            <a:r>
              <a:rPr lang="zh-CN" altLang="en-US" b="1" dirty="0">
                <a:latin typeface="华文中宋" panose="02010600040101010101" pitchFamily="2" charset="-122"/>
                <a:ea typeface="华文中宋" panose="02010600040101010101" pitchFamily="2" charset="-122"/>
              </a:rPr>
              <a:t>员工福利</a:t>
            </a:r>
          </a:p>
        </p:txBody>
      </p:sp>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6" name="Group 105"/>
          <p:cNvGrpSpPr/>
          <p:nvPr/>
        </p:nvGrpSpPr>
        <p:grpSpPr>
          <a:xfrm>
            <a:off x="595270" y="1247745"/>
            <a:ext cx="399415" cy="399415"/>
            <a:chOff x="0" y="0"/>
            <a:chExt cx="767929" cy="767929"/>
          </a:xfrm>
        </p:grpSpPr>
        <p:sp>
          <p:nvSpPr>
            <p:cNvPr id="50" name="Freeform: Shape 109"/>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algn="ctr"/>
              <a:endParaRPr/>
            </a:p>
          </p:txBody>
        </p:sp>
        <p:sp>
          <p:nvSpPr>
            <p:cNvPr id="51" name="Freeform: Shape 110"/>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grpSp>
        <p:nvGrpSpPr>
          <p:cNvPr id="40" name="Group 99"/>
          <p:cNvGrpSpPr/>
          <p:nvPr/>
        </p:nvGrpSpPr>
        <p:grpSpPr>
          <a:xfrm>
            <a:off x="595491" y="2462020"/>
            <a:ext cx="399415" cy="399415"/>
            <a:chOff x="0" y="0"/>
            <a:chExt cx="767929" cy="767929"/>
          </a:xfrm>
        </p:grpSpPr>
        <p:sp>
          <p:nvSpPr>
            <p:cNvPr id="44" name="Freeform: Shape 103"/>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algn="ctr"/>
              <a:endParaRPr/>
            </a:p>
          </p:txBody>
        </p:sp>
        <p:sp>
          <p:nvSpPr>
            <p:cNvPr id="45" name="Freeform: Shape 104"/>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grpSp>
        <p:nvGrpSpPr>
          <p:cNvPr id="41" name="Group 93"/>
          <p:cNvGrpSpPr/>
          <p:nvPr/>
        </p:nvGrpSpPr>
        <p:grpSpPr>
          <a:xfrm>
            <a:off x="591679" y="3668836"/>
            <a:ext cx="399415" cy="399415"/>
            <a:chOff x="0" y="0"/>
            <a:chExt cx="767929" cy="767929"/>
          </a:xfrm>
        </p:grpSpPr>
        <p:sp>
          <p:nvSpPr>
            <p:cNvPr id="42"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algn="ctr"/>
              <a:endParaRPr/>
            </a:p>
          </p:txBody>
        </p:sp>
        <p:sp>
          <p:nvSpPr>
            <p:cNvPr id="43"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grpSp>
        <p:nvGrpSpPr>
          <p:cNvPr id="47" name="Group 87"/>
          <p:cNvGrpSpPr/>
          <p:nvPr/>
        </p:nvGrpSpPr>
        <p:grpSpPr>
          <a:xfrm>
            <a:off x="595491" y="4895483"/>
            <a:ext cx="399415" cy="399415"/>
            <a:chOff x="0" y="0"/>
            <a:chExt cx="767929" cy="767929"/>
          </a:xfrm>
        </p:grpSpPr>
        <p:sp>
          <p:nvSpPr>
            <p:cNvPr id="48" name="Freeform: Shape 91"/>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algn="ctr"/>
              <a:endParaRPr/>
            </a:p>
          </p:txBody>
        </p:sp>
        <p:sp>
          <p:nvSpPr>
            <p:cNvPr id="49" name="Freeform: Shape 92"/>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sp>
        <p:nvSpPr>
          <p:cNvPr id="53" name="文本框 52"/>
          <p:cNvSpPr txBox="1"/>
          <p:nvPr/>
        </p:nvSpPr>
        <p:spPr>
          <a:xfrm>
            <a:off x="1130716" y="1095012"/>
            <a:ext cx="10618371" cy="646331"/>
          </a:xfrm>
          <a:prstGeom prst="rect">
            <a:avLst/>
          </a:prstGeom>
          <a:noFill/>
        </p:spPr>
        <p:txBody>
          <a:bodyPr wrap="square" rtlCol="0">
            <a:spAutoFit/>
          </a:bodyPr>
          <a:lstStyle/>
          <a:p>
            <a:pPr>
              <a:lnSpc>
                <a:spcPct val="200000"/>
              </a:lnSpc>
              <a:spcBef>
                <a:spcPct val="0"/>
              </a:spcBef>
              <a:buFontTx/>
              <a:buNone/>
            </a:pPr>
            <a:r>
              <a:rPr lang="zh-CN" altLang="en-US" dirty="0">
                <a:latin typeface="微软雅黑" panose="020B0503020204020204" charset="-122"/>
                <a:ea typeface="微软雅黑" panose="020B0503020204020204" charset="-122"/>
              </a:rPr>
              <a:t>六险一金：享有养老保险、工伤保险、失业保险、医疗保险、生育保险、商业意外保险和住房公积金；</a:t>
            </a:r>
          </a:p>
        </p:txBody>
      </p:sp>
      <p:grpSp>
        <p:nvGrpSpPr>
          <p:cNvPr id="28" name="Group 93"/>
          <p:cNvGrpSpPr/>
          <p:nvPr/>
        </p:nvGrpSpPr>
        <p:grpSpPr>
          <a:xfrm>
            <a:off x="591681" y="4271674"/>
            <a:ext cx="399415" cy="399415"/>
            <a:chOff x="0" y="0"/>
            <a:chExt cx="767929" cy="767929"/>
          </a:xfrm>
        </p:grpSpPr>
        <p:sp>
          <p:nvSpPr>
            <p:cNvPr id="29"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algn="ctr"/>
              <a:endParaRPr/>
            </a:p>
          </p:txBody>
        </p:sp>
        <p:sp>
          <p:nvSpPr>
            <p:cNvPr id="30"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grpSp>
        <p:nvGrpSpPr>
          <p:cNvPr id="31" name="Group 93"/>
          <p:cNvGrpSpPr/>
          <p:nvPr/>
        </p:nvGrpSpPr>
        <p:grpSpPr>
          <a:xfrm>
            <a:off x="591677" y="1863024"/>
            <a:ext cx="399415" cy="399415"/>
            <a:chOff x="0" y="0"/>
            <a:chExt cx="767929" cy="767929"/>
          </a:xfrm>
        </p:grpSpPr>
        <p:sp>
          <p:nvSpPr>
            <p:cNvPr id="32"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algn="ctr"/>
              <a:endParaRPr/>
            </a:p>
          </p:txBody>
        </p:sp>
        <p:sp>
          <p:nvSpPr>
            <p:cNvPr id="33"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grpSp>
        <p:nvGrpSpPr>
          <p:cNvPr id="34" name="Group 93"/>
          <p:cNvGrpSpPr/>
          <p:nvPr/>
        </p:nvGrpSpPr>
        <p:grpSpPr>
          <a:xfrm>
            <a:off x="591681" y="3083803"/>
            <a:ext cx="399415" cy="399415"/>
            <a:chOff x="0" y="0"/>
            <a:chExt cx="767929" cy="767929"/>
          </a:xfrm>
        </p:grpSpPr>
        <p:sp>
          <p:nvSpPr>
            <p:cNvPr id="35"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algn="ctr"/>
              <a:endParaRPr/>
            </a:p>
          </p:txBody>
        </p:sp>
        <p:sp>
          <p:nvSpPr>
            <p:cNvPr id="36"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grpSp>
        <p:nvGrpSpPr>
          <p:cNvPr id="37" name="Group 87"/>
          <p:cNvGrpSpPr/>
          <p:nvPr/>
        </p:nvGrpSpPr>
        <p:grpSpPr>
          <a:xfrm>
            <a:off x="591680" y="5486934"/>
            <a:ext cx="399415" cy="399415"/>
            <a:chOff x="0" y="0"/>
            <a:chExt cx="767929" cy="767929"/>
          </a:xfrm>
        </p:grpSpPr>
        <p:sp>
          <p:nvSpPr>
            <p:cNvPr id="38" name="Freeform: Shape 91"/>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algn="ctr"/>
              <a:endParaRPr/>
            </a:p>
          </p:txBody>
        </p:sp>
        <p:sp>
          <p:nvSpPr>
            <p:cNvPr id="39" name="Freeform: Shape 92"/>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p>
          </p:txBody>
        </p:sp>
      </p:grpSp>
      <p:sp>
        <p:nvSpPr>
          <p:cNvPr id="4" name="矩形 3"/>
          <p:cNvSpPr/>
          <p:nvPr/>
        </p:nvSpPr>
        <p:spPr>
          <a:xfrm>
            <a:off x="1113132" y="1862870"/>
            <a:ext cx="6255239" cy="369332"/>
          </a:xfrm>
          <a:prstGeom prst="rect">
            <a:avLst/>
          </a:prstGeom>
        </p:spPr>
        <p:txBody>
          <a:bodyPr wrap="none">
            <a:spAutoFit/>
          </a:bodyPr>
          <a:lstStyle/>
          <a:p>
            <a:r>
              <a:rPr lang="zh-CN" altLang="en-US" dirty="0">
                <a:latin typeface="微软雅黑" panose="020B0503020204020204" charset="-122"/>
                <a:ea typeface="微软雅黑" panose="020B0503020204020204" charset="-122"/>
              </a:rPr>
              <a:t>享有上下班交通津贴和餐饮津贴，特殊岗位享有通讯津贴； </a:t>
            </a:r>
          </a:p>
        </p:txBody>
      </p:sp>
      <p:sp>
        <p:nvSpPr>
          <p:cNvPr id="7" name="矩形 6"/>
          <p:cNvSpPr/>
          <p:nvPr/>
        </p:nvSpPr>
        <p:spPr>
          <a:xfrm>
            <a:off x="1113132" y="2915503"/>
            <a:ext cx="10877303" cy="562783"/>
          </a:xfrm>
          <a:prstGeom prst="rect">
            <a:avLst/>
          </a:prstGeom>
        </p:spPr>
        <p:txBody>
          <a:bodyPr wrap="square">
            <a:spAutoFit/>
          </a:bodyPr>
          <a:lstStyle/>
          <a:p>
            <a:pPr>
              <a:lnSpc>
                <a:spcPct val="200000"/>
              </a:lnSpc>
              <a:spcBef>
                <a:spcPct val="0"/>
              </a:spcBef>
              <a:buFontTx/>
              <a:buNone/>
            </a:pPr>
            <a:r>
              <a:rPr lang="zh-CN" altLang="en-US" dirty="0">
                <a:latin typeface="微软雅黑" panose="020B0503020204020204" charset="-122"/>
                <a:ea typeface="微软雅黑" panose="020B0503020204020204" charset="-122"/>
              </a:rPr>
              <a:t>享有国家法定有薪假期（如法定节假日、年休假、婚假、产假、陪产假、育儿假、病假等）； </a:t>
            </a:r>
          </a:p>
        </p:txBody>
      </p:sp>
      <p:sp>
        <p:nvSpPr>
          <p:cNvPr id="8" name="矩形 7"/>
          <p:cNvSpPr/>
          <p:nvPr/>
        </p:nvSpPr>
        <p:spPr>
          <a:xfrm>
            <a:off x="1113132" y="2468300"/>
            <a:ext cx="7334865" cy="369332"/>
          </a:xfrm>
          <a:prstGeom prst="rect">
            <a:avLst/>
          </a:prstGeom>
        </p:spPr>
        <p:txBody>
          <a:bodyPr wrap="square">
            <a:spAutoFit/>
          </a:bodyPr>
          <a:lstStyle/>
          <a:p>
            <a:r>
              <a:rPr lang="zh-CN" altLang="en-US" dirty="0">
                <a:latin typeface="微软雅黑" panose="020B0503020204020204" charset="-122"/>
                <a:ea typeface="微软雅黑" panose="020B0503020204020204" charset="-122"/>
              </a:rPr>
              <a:t>享有年终绩效奖金（根据公司经营效益及个人绩效考核结果发放）； </a:t>
            </a:r>
          </a:p>
        </p:txBody>
      </p:sp>
      <p:sp>
        <p:nvSpPr>
          <p:cNvPr id="11" name="矩形 10"/>
          <p:cNvSpPr/>
          <p:nvPr/>
        </p:nvSpPr>
        <p:spPr>
          <a:xfrm>
            <a:off x="1109883" y="3494962"/>
            <a:ext cx="5724644" cy="562783"/>
          </a:xfrm>
          <a:prstGeom prst="rect">
            <a:avLst/>
          </a:prstGeom>
        </p:spPr>
        <p:txBody>
          <a:bodyPr wrap="none">
            <a:spAutoFit/>
          </a:bodyPr>
          <a:lstStyle/>
          <a:p>
            <a:pPr>
              <a:lnSpc>
                <a:spcPct val="200000"/>
              </a:lnSpc>
              <a:spcBef>
                <a:spcPct val="0"/>
              </a:spcBef>
              <a:buFontTx/>
              <a:buNone/>
            </a:pPr>
            <a:r>
              <a:rPr lang="zh-CN" altLang="en-US" dirty="0">
                <a:latin typeface="微软雅黑" panose="020B0503020204020204" charset="-122"/>
                <a:ea typeface="微软雅黑" panose="020B0503020204020204" charset="-122"/>
              </a:rPr>
              <a:t>员工每年可享受免费体检以及公司组织的年度旅游等；</a:t>
            </a:r>
          </a:p>
        </p:txBody>
      </p:sp>
      <p:sp>
        <p:nvSpPr>
          <p:cNvPr id="12" name="矩形 11"/>
          <p:cNvSpPr/>
          <p:nvPr/>
        </p:nvSpPr>
        <p:spPr>
          <a:xfrm>
            <a:off x="1109881" y="4107918"/>
            <a:ext cx="8937625" cy="562783"/>
          </a:xfrm>
          <a:prstGeom prst="rect">
            <a:avLst/>
          </a:prstGeom>
        </p:spPr>
        <p:txBody>
          <a:bodyPr wrap="square">
            <a:spAutoFit/>
          </a:bodyPr>
          <a:lstStyle/>
          <a:p>
            <a:pPr>
              <a:lnSpc>
                <a:spcPct val="200000"/>
              </a:lnSpc>
              <a:spcBef>
                <a:spcPct val="0"/>
              </a:spcBef>
              <a:buFontTx/>
              <a:buNone/>
            </a:pPr>
            <a:r>
              <a:rPr lang="zh-CN" altLang="en-US" dirty="0">
                <a:latin typeface="微软雅黑" panose="020B0503020204020204" charset="-122"/>
                <a:ea typeface="微软雅黑" panose="020B0503020204020204" charset="-122"/>
              </a:rPr>
              <a:t>端午、中秋、春节等节日礼品发放，过年开门利是等；</a:t>
            </a:r>
          </a:p>
        </p:txBody>
      </p:sp>
      <p:sp>
        <p:nvSpPr>
          <p:cNvPr id="13" name="矩形 12"/>
          <p:cNvSpPr/>
          <p:nvPr/>
        </p:nvSpPr>
        <p:spPr>
          <a:xfrm>
            <a:off x="1109881" y="4722633"/>
            <a:ext cx="5242141" cy="646331"/>
          </a:xfrm>
          <a:prstGeom prst="rect">
            <a:avLst/>
          </a:prstGeom>
        </p:spPr>
        <p:txBody>
          <a:bodyPr wrap="none">
            <a:spAutoFit/>
          </a:bodyPr>
          <a:lstStyle/>
          <a:p>
            <a:pPr>
              <a:lnSpc>
                <a:spcPct val="200000"/>
              </a:lnSpc>
              <a:spcBef>
                <a:spcPct val="0"/>
              </a:spcBef>
              <a:buFontTx/>
              <a:buNone/>
            </a:pPr>
            <a:r>
              <a:rPr lang="zh-CN" altLang="en-US" dirty="0">
                <a:latin typeface="微软雅黑" panose="020B0503020204020204" charset="-122"/>
                <a:ea typeface="微软雅黑" panose="020B0503020204020204" charset="-122"/>
              </a:rPr>
              <a:t>每年</a:t>
            </a:r>
            <a:r>
              <a:rPr lang="en-US" altLang="zh-CN" dirty="0">
                <a:latin typeface="微软雅黑" panose="020B0503020204020204" charset="-122"/>
                <a:ea typeface="微软雅黑" panose="020B0503020204020204" charset="-122"/>
              </a:rPr>
              <a:t>1~2</a:t>
            </a:r>
            <a:r>
              <a:rPr lang="zh-CN" altLang="en-US" dirty="0">
                <a:latin typeface="微软雅黑" panose="020B0503020204020204" charset="-122"/>
                <a:ea typeface="微软雅黑" panose="020B0503020204020204" charset="-122"/>
              </a:rPr>
              <a:t>次调薪机会并提供各种培训及晋升机会；</a:t>
            </a:r>
          </a:p>
        </p:txBody>
      </p:sp>
      <p:sp>
        <p:nvSpPr>
          <p:cNvPr id="14" name="矩形 13"/>
          <p:cNvSpPr/>
          <p:nvPr/>
        </p:nvSpPr>
        <p:spPr>
          <a:xfrm>
            <a:off x="1109881" y="5298490"/>
            <a:ext cx="7467600" cy="562783"/>
          </a:xfrm>
          <a:prstGeom prst="rect">
            <a:avLst/>
          </a:prstGeom>
        </p:spPr>
        <p:txBody>
          <a:bodyPr wrap="square">
            <a:spAutoFit/>
          </a:bodyPr>
          <a:lstStyle/>
          <a:p>
            <a:pPr>
              <a:lnSpc>
                <a:spcPct val="200000"/>
              </a:lnSpc>
              <a:spcBef>
                <a:spcPct val="0"/>
              </a:spcBef>
              <a:buFontTx/>
              <a:buNone/>
            </a:pPr>
            <a:r>
              <a:rPr lang="zh-CN" altLang="en-US" dirty="0">
                <a:latin typeface="微软雅黑" panose="020B0503020204020204" charset="-122"/>
                <a:ea typeface="微软雅黑" panose="020B0503020204020204" charset="-122"/>
              </a:rPr>
              <a:t>公司为骨干员工提供期权，员工将成为真正的股东，参与分红；</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7689" y="3902511"/>
            <a:ext cx="4272746" cy="2848497"/>
          </a:xfrm>
          <a:prstGeom prst="ellipse">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500" fill="hold"/>
                                        <p:tgtEl>
                                          <p:spTgt spid="46"/>
                                        </p:tgtEl>
                                        <p:attrNameLst>
                                          <p:attrName>ppt_x</p:attrName>
                                        </p:attrNameLst>
                                      </p:cBhvr>
                                      <p:tavLst>
                                        <p:tav tm="0">
                                          <p:val>
                                            <p:strVal val="0-#ppt_w/2"/>
                                          </p:val>
                                        </p:tav>
                                        <p:tav tm="100000">
                                          <p:val>
                                            <p:strVal val="#ppt_x"/>
                                          </p:val>
                                        </p:tav>
                                      </p:tavLst>
                                    </p:anim>
                                    <p:anim calcmode="lin" valueType="num">
                                      <p:cBhvr additive="base">
                                        <p:cTn id="25" dur="500" fill="hold"/>
                                        <p:tgtEl>
                                          <p:spTgt spid="4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 calcmode="lin" valueType="num">
                                      <p:cBhvr additive="base">
                                        <p:cTn id="28" dur="500" fill="hold"/>
                                        <p:tgtEl>
                                          <p:spTgt spid="53"/>
                                        </p:tgtEl>
                                        <p:attrNameLst>
                                          <p:attrName>ppt_x</p:attrName>
                                        </p:attrNameLst>
                                      </p:cBhvr>
                                      <p:tavLst>
                                        <p:tav tm="0">
                                          <p:val>
                                            <p:strVal val="0-#ppt_w/2"/>
                                          </p:val>
                                        </p:tav>
                                        <p:tav tm="100000">
                                          <p:val>
                                            <p:strVal val="#ppt_x"/>
                                          </p:val>
                                        </p:tav>
                                      </p:tavLst>
                                    </p:anim>
                                    <p:anim calcmode="lin" valueType="num">
                                      <p:cBhvr additive="base">
                                        <p:cTn id="29"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0-#ppt_w/2"/>
                                          </p:val>
                                        </p:tav>
                                        <p:tav tm="100000">
                                          <p:val>
                                            <p:strVal val="#ppt_x"/>
                                          </p:val>
                                        </p:tav>
                                      </p:tavLst>
                                    </p:anim>
                                    <p:anim calcmode="lin" valueType="num">
                                      <p:cBhvr additive="base">
                                        <p:cTn id="35" dur="500" fill="hold"/>
                                        <p:tgtEl>
                                          <p:spTgt spid="31"/>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fill="hold"/>
                                        <p:tgtEl>
                                          <p:spTgt spid="4"/>
                                        </p:tgtEl>
                                        <p:attrNameLst>
                                          <p:attrName>ppt_x</p:attrName>
                                        </p:attrNameLst>
                                      </p:cBhvr>
                                      <p:tavLst>
                                        <p:tav tm="0">
                                          <p:val>
                                            <p:strVal val="0-#ppt_w/2"/>
                                          </p:val>
                                        </p:tav>
                                        <p:tav tm="100000">
                                          <p:val>
                                            <p:strVal val="#ppt_x"/>
                                          </p:val>
                                        </p:tav>
                                      </p:tavLst>
                                    </p:anim>
                                    <p:anim calcmode="lin" valueType="num">
                                      <p:cBhvr additive="base">
                                        <p:cTn id="3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500" fill="hold"/>
                                        <p:tgtEl>
                                          <p:spTgt spid="40"/>
                                        </p:tgtEl>
                                        <p:attrNameLst>
                                          <p:attrName>ppt_x</p:attrName>
                                        </p:attrNameLst>
                                      </p:cBhvr>
                                      <p:tavLst>
                                        <p:tav tm="0">
                                          <p:val>
                                            <p:strVal val="0-#ppt_w/2"/>
                                          </p:val>
                                        </p:tav>
                                        <p:tav tm="100000">
                                          <p:val>
                                            <p:strVal val="#ppt_x"/>
                                          </p:val>
                                        </p:tav>
                                      </p:tavLst>
                                    </p:anim>
                                    <p:anim calcmode="lin" valueType="num">
                                      <p:cBhvr additive="base">
                                        <p:cTn id="45" dur="500" fill="hold"/>
                                        <p:tgtEl>
                                          <p:spTgt spid="40"/>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0-#ppt_w/2"/>
                                          </p:val>
                                        </p:tav>
                                        <p:tav tm="100000">
                                          <p:val>
                                            <p:strVal val="#ppt_x"/>
                                          </p:val>
                                        </p:tav>
                                      </p:tavLst>
                                    </p:anim>
                                    <p:anim calcmode="lin" valueType="num">
                                      <p:cBhvr additive="base">
                                        <p:cTn id="4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fill="hold"/>
                                        <p:tgtEl>
                                          <p:spTgt spid="34"/>
                                        </p:tgtEl>
                                        <p:attrNameLst>
                                          <p:attrName>ppt_x</p:attrName>
                                        </p:attrNameLst>
                                      </p:cBhvr>
                                      <p:tavLst>
                                        <p:tav tm="0">
                                          <p:val>
                                            <p:strVal val="0-#ppt_w/2"/>
                                          </p:val>
                                        </p:tav>
                                        <p:tav tm="100000">
                                          <p:val>
                                            <p:strVal val="#ppt_x"/>
                                          </p:val>
                                        </p:tav>
                                      </p:tavLst>
                                    </p:anim>
                                    <p:anim calcmode="lin" valueType="num">
                                      <p:cBhvr additive="base">
                                        <p:cTn id="55" dur="500" fill="hold"/>
                                        <p:tgtEl>
                                          <p:spTgt spid="34"/>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0-#ppt_w/2"/>
                                          </p:val>
                                        </p:tav>
                                        <p:tav tm="100000">
                                          <p:val>
                                            <p:strVal val="#ppt_x"/>
                                          </p:val>
                                        </p:tav>
                                      </p:tavLst>
                                    </p:anim>
                                    <p:anim calcmode="lin" valueType="num">
                                      <p:cBhvr additive="base">
                                        <p:cTn id="5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additive="base">
                                        <p:cTn id="64" dur="500" fill="hold"/>
                                        <p:tgtEl>
                                          <p:spTgt spid="41"/>
                                        </p:tgtEl>
                                        <p:attrNameLst>
                                          <p:attrName>ppt_x</p:attrName>
                                        </p:attrNameLst>
                                      </p:cBhvr>
                                      <p:tavLst>
                                        <p:tav tm="0">
                                          <p:val>
                                            <p:strVal val="0-#ppt_w/2"/>
                                          </p:val>
                                        </p:tav>
                                        <p:tav tm="100000">
                                          <p:val>
                                            <p:strVal val="#ppt_x"/>
                                          </p:val>
                                        </p:tav>
                                      </p:tavLst>
                                    </p:anim>
                                    <p:anim calcmode="lin" valueType="num">
                                      <p:cBhvr additive="base">
                                        <p:cTn id="65" dur="500" fill="hold"/>
                                        <p:tgtEl>
                                          <p:spTgt spid="41"/>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 calcmode="lin" valueType="num">
                                      <p:cBhvr additive="base">
                                        <p:cTn id="68" dur="500" fill="hold"/>
                                        <p:tgtEl>
                                          <p:spTgt spid="11"/>
                                        </p:tgtEl>
                                        <p:attrNameLst>
                                          <p:attrName>ppt_x</p:attrName>
                                        </p:attrNameLst>
                                      </p:cBhvr>
                                      <p:tavLst>
                                        <p:tav tm="0">
                                          <p:val>
                                            <p:strVal val="0-#ppt_w/2"/>
                                          </p:val>
                                        </p:tav>
                                        <p:tav tm="100000">
                                          <p:val>
                                            <p:strVal val="#ppt_x"/>
                                          </p:val>
                                        </p:tav>
                                      </p:tavLst>
                                    </p:anim>
                                    <p:anim calcmode="lin" valueType="num">
                                      <p:cBhvr additive="base">
                                        <p:cTn id="6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nodeType="clickEffect">
                                  <p:stCondLst>
                                    <p:cond delay="0"/>
                                  </p:stCondLst>
                                  <p:childTnLst>
                                    <p:set>
                                      <p:cBhvr>
                                        <p:cTn id="73" dur="1" fill="hold">
                                          <p:stCondLst>
                                            <p:cond delay="0"/>
                                          </p:stCondLst>
                                        </p:cTn>
                                        <p:tgtEl>
                                          <p:spTgt spid="28"/>
                                        </p:tgtEl>
                                        <p:attrNameLst>
                                          <p:attrName>style.visibility</p:attrName>
                                        </p:attrNameLst>
                                      </p:cBhvr>
                                      <p:to>
                                        <p:strVal val="visible"/>
                                      </p:to>
                                    </p:set>
                                    <p:anim calcmode="lin" valueType="num">
                                      <p:cBhvr additive="base">
                                        <p:cTn id="74" dur="500" fill="hold"/>
                                        <p:tgtEl>
                                          <p:spTgt spid="28"/>
                                        </p:tgtEl>
                                        <p:attrNameLst>
                                          <p:attrName>ppt_x</p:attrName>
                                        </p:attrNameLst>
                                      </p:cBhvr>
                                      <p:tavLst>
                                        <p:tav tm="0">
                                          <p:val>
                                            <p:strVal val="0-#ppt_w/2"/>
                                          </p:val>
                                        </p:tav>
                                        <p:tav tm="100000">
                                          <p:val>
                                            <p:strVal val="#ppt_x"/>
                                          </p:val>
                                        </p:tav>
                                      </p:tavLst>
                                    </p:anim>
                                    <p:anim calcmode="lin" valueType="num">
                                      <p:cBhvr additive="base">
                                        <p:cTn id="75" dur="500" fill="hold"/>
                                        <p:tgtEl>
                                          <p:spTgt spid="28"/>
                                        </p:tgtEl>
                                        <p:attrNameLst>
                                          <p:attrName>ppt_y</p:attrName>
                                        </p:attrNameLst>
                                      </p:cBhvr>
                                      <p:tavLst>
                                        <p:tav tm="0">
                                          <p:val>
                                            <p:strVal val="#ppt_y"/>
                                          </p:val>
                                        </p:tav>
                                        <p:tav tm="100000">
                                          <p:val>
                                            <p:strVal val="#ppt_y"/>
                                          </p:val>
                                        </p:tav>
                                      </p:tavLst>
                                    </p:anim>
                                  </p:childTnLst>
                                </p:cTn>
                              </p:par>
                              <p:par>
                                <p:cTn id="76" presetID="2" presetClass="entr" presetSubtype="8"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500" fill="hold"/>
                                        <p:tgtEl>
                                          <p:spTgt spid="12"/>
                                        </p:tgtEl>
                                        <p:attrNameLst>
                                          <p:attrName>ppt_x</p:attrName>
                                        </p:attrNameLst>
                                      </p:cBhvr>
                                      <p:tavLst>
                                        <p:tav tm="0">
                                          <p:val>
                                            <p:strVal val="0-#ppt_w/2"/>
                                          </p:val>
                                        </p:tav>
                                        <p:tav tm="100000">
                                          <p:val>
                                            <p:strVal val="#ppt_x"/>
                                          </p:val>
                                        </p:tav>
                                      </p:tavLst>
                                    </p:anim>
                                    <p:anim calcmode="lin" valueType="num">
                                      <p:cBhvr additive="base">
                                        <p:cTn id="7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8" fill="hold" nodeType="click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additive="base">
                                        <p:cTn id="84" dur="500" fill="hold"/>
                                        <p:tgtEl>
                                          <p:spTgt spid="47"/>
                                        </p:tgtEl>
                                        <p:attrNameLst>
                                          <p:attrName>ppt_x</p:attrName>
                                        </p:attrNameLst>
                                      </p:cBhvr>
                                      <p:tavLst>
                                        <p:tav tm="0">
                                          <p:val>
                                            <p:strVal val="0-#ppt_w/2"/>
                                          </p:val>
                                        </p:tav>
                                        <p:tav tm="100000">
                                          <p:val>
                                            <p:strVal val="#ppt_x"/>
                                          </p:val>
                                        </p:tav>
                                      </p:tavLst>
                                    </p:anim>
                                    <p:anim calcmode="lin" valueType="num">
                                      <p:cBhvr additive="base">
                                        <p:cTn id="85" dur="500" fill="hold"/>
                                        <p:tgtEl>
                                          <p:spTgt spid="47"/>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 calcmode="lin" valueType="num">
                                      <p:cBhvr additive="base">
                                        <p:cTn id="88" dur="500" fill="hold"/>
                                        <p:tgtEl>
                                          <p:spTgt spid="13"/>
                                        </p:tgtEl>
                                        <p:attrNameLst>
                                          <p:attrName>ppt_x</p:attrName>
                                        </p:attrNameLst>
                                      </p:cBhvr>
                                      <p:tavLst>
                                        <p:tav tm="0">
                                          <p:val>
                                            <p:strVal val="0-#ppt_w/2"/>
                                          </p:val>
                                        </p:tav>
                                        <p:tav tm="100000">
                                          <p:val>
                                            <p:strVal val="#ppt_x"/>
                                          </p:val>
                                        </p:tav>
                                      </p:tavLst>
                                    </p:anim>
                                    <p:anim calcmode="lin" valueType="num">
                                      <p:cBhvr additive="base">
                                        <p:cTn id="89"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8" fill="hold" nodeType="clickEffect">
                                  <p:stCondLst>
                                    <p:cond delay="0"/>
                                  </p:stCondLst>
                                  <p:childTnLst>
                                    <p:set>
                                      <p:cBhvr>
                                        <p:cTn id="93" dur="1" fill="hold">
                                          <p:stCondLst>
                                            <p:cond delay="0"/>
                                          </p:stCondLst>
                                        </p:cTn>
                                        <p:tgtEl>
                                          <p:spTgt spid="37"/>
                                        </p:tgtEl>
                                        <p:attrNameLst>
                                          <p:attrName>style.visibility</p:attrName>
                                        </p:attrNameLst>
                                      </p:cBhvr>
                                      <p:to>
                                        <p:strVal val="visible"/>
                                      </p:to>
                                    </p:set>
                                    <p:anim calcmode="lin" valueType="num">
                                      <p:cBhvr additive="base">
                                        <p:cTn id="94" dur="500" fill="hold"/>
                                        <p:tgtEl>
                                          <p:spTgt spid="37"/>
                                        </p:tgtEl>
                                        <p:attrNameLst>
                                          <p:attrName>ppt_x</p:attrName>
                                        </p:attrNameLst>
                                      </p:cBhvr>
                                      <p:tavLst>
                                        <p:tav tm="0">
                                          <p:val>
                                            <p:strVal val="0-#ppt_w/2"/>
                                          </p:val>
                                        </p:tav>
                                        <p:tav tm="100000">
                                          <p:val>
                                            <p:strVal val="#ppt_x"/>
                                          </p:val>
                                        </p:tav>
                                      </p:tavLst>
                                    </p:anim>
                                    <p:anim calcmode="lin" valueType="num">
                                      <p:cBhvr additive="base">
                                        <p:cTn id="95" dur="500" fill="hold"/>
                                        <p:tgtEl>
                                          <p:spTgt spid="37"/>
                                        </p:tgtEl>
                                        <p:attrNameLst>
                                          <p:attrName>ppt_y</p:attrName>
                                        </p:attrNameLst>
                                      </p:cBhvr>
                                      <p:tavLst>
                                        <p:tav tm="0">
                                          <p:val>
                                            <p:strVal val="#ppt_y"/>
                                          </p:val>
                                        </p:tav>
                                        <p:tav tm="100000">
                                          <p:val>
                                            <p:strVal val="#ppt_y"/>
                                          </p:val>
                                        </p:tav>
                                      </p:tavLst>
                                    </p:anim>
                                  </p:childTnLst>
                                </p:cTn>
                              </p:par>
                              <p:par>
                                <p:cTn id="96" presetID="2" presetClass="entr" presetSubtype="8" fill="hold" grpId="0" nodeType="withEffect">
                                  <p:stCondLst>
                                    <p:cond delay="0"/>
                                  </p:stCondLst>
                                  <p:childTnLst>
                                    <p:set>
                                      <p:cBhvr>
                                        <p:cTn id="97" dur="1" fill="hold">
                                          <p:stCondLst>
                                            <p:cond delay="0"/>
                                          </p:stCondLst>
                                        </p:cTn>
                                        <p:tgtEl>
                                          <p:spTgt spid="14"/>
                                        </p:tgtEl>
                                        <p:attrNameLst>
                                          <p:attrName>style.visibility</p:attrName>
                                        </p:attrNameLst>
                                      </p:cBhvr>
                                      <p:to>
                                        <p:strVal val="visible"/>
                                      </p:to>
                                    </p:set>
                                    <p:anim calcmode="lin" valueType="num">
                                      <p:cBhvr additive="base">
                                        <p:cTn id="98" dur="500" fill="hold"/>
                                        <p:tgtEl>
                                          <p:spTgt spid="14"/>
                                        </p:tgtEl>
                                        <p:attrNameLst>
                                          <p:attrName>ppt_x</p:attrName>
                                        </p:attrNameLst>
                                      </p:cBhvr>
                                      <p:tavLst>
                                        <p:tav tm="0">
                                          <p:val>
                                            <p:strVal val="0-#ppt_w/2"/>
                                          </p:val>
                                        </p:tav>
                                        <p:tav tm="100000">
                                          <p:val>
                                            <p:strVal val="#ppt_x"/>
                                          </p:val>
                                        </p:tav>
                                      </p:tavLst>
                                    </p:anim>
                                    <p:anim calcmode="lin" valueType="num">
                                      <p:cBhvr additive="base">
                                        <p:cTn id="99"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P spid="10" grpId="0" bldLvl="0" animBg="1"/>
      <p:bldP spid="53" grpId="0"/>
      <p:bldP spid="4" grpId="0"/>
      <p:bldP spid="7" grpId="0"/>
      <p:bldP spid="8" grpId="0"/>
      <p:bldP spid="11" grpId="0"/>
      <p:bldP spid="12" grpId="0"/>
      <p:bldP spid="13"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a:spLocks noChangeArrowheads="1"/>
          </p:cNvSpPr>
          <p:nvPr/>
        </p:nvSpPr>
        <p:spPr bwMode="auto">
          <a:xfrm>
            <a:off x="12644211" y="379498"/>
            <a:ext cx="6775512" cy="144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8795" b="1" dirty="0">
                <a:solidFill>
                  <a:srgbClr val="EBD5D5"/>
                </a:solidFill>
                <a:latin typeface="Arial Black" panose="020B0A04020102020204" pitchFamily="34" charset="0"/>
                <a:ea typeface="微软雅黑" panose="020B0503020204020204" charset="-122"/>
                <a:sym typeface="Arial" panose="020B0604020202020204" pitchFamily="34" charset="0"/>
              </a:rPr>
              <a:t>CONTENT</a:t>
            </a:r>
            <a:endParaRPr lang="zh-CN" altLang="en-US" sz="8795" b="1" dirty="0">
              <a:solidFill>
                <a:srgbClr val="EBD5D5"/>
              </a:solidFill>
              <a:latin typeface="Arial Black" panose="020B0A04020102020204" pitchFamily="34" charset="0"/>
              <a:ea typeface="微软雅黑" panose="020B0503020204020204" charset="-122"/>
              <a:sym typeface="Arial" panose="020B0604020202020204" pitchFamily="34" charset="0"/>
            </a:endParaRPr>
          </a:p>
        </p:txBody>
      </p:sp>
      <p:sp>
        <p:nvSpPr>
          <p:cNvPr id="5" name="矩形 4"/>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11569" y="382581"/>
            <a:ext cx="248094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effectLst>
                  <a:outerShdw blurRad="38100" dist="38100" dir="2700000" algn="tl">
                    <a:srgbClr val="000000">
                      <a:alpha val="43137"/>
                    </a:srgbClr>
                  </a:outerShdw>
                </a:effectLst>
                <a:latin typeface="微软雅黑" panose="020B0503020204020204" charset="-122"/>
                <a:ea typeface="微软雅黑" panose="020B0503020204020204" charset="-122"/>
              </a:rPr>
              <a:t>Part </a:t>
            </a:r>
            <a:r>
              <a:rPr lang="en-US" altLang="zh-CN" sz="2800" b="1" i="1" dirty="0">
                <a:effectLst>
                  <a:outerShdw blurRad="38100" dist="38100" dir="2700000" algn="tl">
                    <a:srgbClr val="000000">
                      <a:alpha val="43137"/>
                    </a:srgbClr>
                  </a:outerShdw>
                </a:effectLst>
                <a:latin typeface="微软雅黑" panose="020B0503020204020204" charset="-122"/>
                <a:ea typeface="微软雅黑" panose="020B0503020204020204" charset="-122"/>
              </a:rPr>
              <a:t>2</a:t>
            </a:r>
            <a:endParaRPr lang="zh-CN" altLang="en-US" sz="2800" b="1" i="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416" name="组合 24"/>
          <p:cNvGrpSpPr/>
          <p:nvPr/>
        </p:nvGrpSpPr>
        <p:grpSpPr bwMode="auto">
          <a:xfrm>
            <a:off x="1684696" y="1518701"/>
            <a:ext cx="2597150" cy="2138362"/>
            <a:chOff x="4661650" y="1692004"/>
            <a:chExt cx="2597420" cy="2138037"/>
          </a:xfrm>
        </p:grpSpPr>
        <p:sp>
          <p:nvSpPr>
            <p:cNvPr id="26" name="等腰三角形 4"/>
            <p:cNvSpPr/>
            <p:nvPr/>
          </p:nvSpPr>
          <p:spPr>
            <a:xfrm>
              <a:off x="4661650" y="169200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8F8F8"/>
                </a:solidFill>
                <a:latin typeface="Arial" panose="020B0604020202020204" pitchFamily="34" charset="0"/>
                <a:ea typeface="微软雅黑" panose="020B0503020204020204" charset="-122"/>
                <a:sym typeface="Arial" panose="020B0604020202020204" pitchFamily="34" charset="0"/>
              </a:endParaRPr>
            </a:p>
          </p:txBody>
        </p:sp>
        <p:sp>
          <p:nvSpPr>
            <p:cNvPr id="27" name="Freeform 11"/>
            <p:cNvSpPr>
              <a:spLocks noEditPoints="1"/>
            </p:cNvSpPr>
            <p:nvPr/>
          </p:nvSpPr>
          <p:spPr bwMode="auto">
            <a:xfrm>
              <a:off x="6060382" y="1945965"/>
              <a:ext cx="393741" cy="396815"/>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grpSp>
        <p:nvGrpSpPr>
          <p:cNvPr id="3" name="组合 28"/>
          <p:cNvGrpSpPr/>
          <p:nvPr/>
        </p:nvGrpSpPr>
        <p:grpSpPr>
          <a:xfrm>
            <a:off x="1111448" y="3382590"/>
            <a:ext cx="2304287" cy="2597420"/>
            <a:chOff x="4294492" y="3516642"/>
            <a:chExt cx="2138037" cy="2597420"/>
          </a:xfrm>
          <a:solidFill>
            <a:srgbClr val="4793BD"/>
          </a:solidFill>
        </p:grpSpPr>
        <p:sp>
          <p:nvSpPr>
            <p:cNvPr id="30" name="等腰三角形 4"/>
            <p:cNvSpPr/>
            <p:nvPr/>
          </p:nvSpPr>
          <p:spPr>
            <a:xfrm rot="14484188">
              <a:off x="4064801" y="3746333"/>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2" name="Freeform 6"/>
            <p:cNvSpPr/>
            <p:nvPr/>
          </p:nvSpPr>
          <p:spPr bwMode="auto">
            <a:xfrm>
              <a:off x="4755177" y="4222488"/>
              <a:ext cx="380290" cy="364017"/>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grpSp>
        <p:nvGrpSpPr>
          <p:cNvPr id="7" name="组合 33"/>
          <p:cNvGrpSpPr/>
          <p:nvPr/>
        </p:nvGrpSpPr>
        <p:grpSpPr>
          <a:xfrm>
            <a:off x="3330220" y="2950491"/>
            <a:ext cx="2286387" cy="2597420"/>
            <a:chOff x="6376042" y="3084543"/>
            <a:chExt cx="2138037" cy="2597420"/>
          </a:xfrm>
          <a:solidFill>
            <a:srgbClr val="4793BD"/>
          </a:solidFill>
        </p:grpSpPr>
        <p:sp>
          <p:nvSpPr>
            <p:cNvPr id="35" name="等腰三角形 4"/>
            <p:cNvSpPr/>
            <p:nvPr/>
          </p:nvSpPr>
          <p:spPr>
            <a:xfrm rot="7339029">
              <a:off x="6146351" y="331423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6" name="Freeform 21"/>
            <p:cNvSpPr>
              <a:spLocks noEditPoints="1"/>
            </p:cNvSpPr>
            <p:nvPr/>
          </p:nvSpPr>
          <p:spPr bwMode="auto">
            <a:xfrm>
              <a:off x="7432626" y="4223495"/>
              <a:ext cx="394115" cy="409544"/>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sp>
        <p:nvSpPr>
          <p:cNvPr id="43" name="椭圆 42"/>
          <p:cNvSpPr/>
          <p:nvPr/>
        </p:nvSpPr>
        <p:spPr>
          <a:xfrm>
            <a:off x="5812006" y="3135243"/>
            <a:ext cx="375920" cy="37465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18" name="文本框 17"/>
          <p:cNvSpPr txBox="1"/>
          <p:nvPr/>
        </p:nvSpPr>
        <p:spPr>
          <a:xfrm>
            <a:off x="6310881" y="3559977"/>
            <a:ext cx="4400661" cy="587340"/>
          </a:xfrm>
          <a:prstGeom prst="rect">
            <a:avLst/>
          </a:prstGeom>
          <a:noFill/>
        </p:spPr>
        <p:txBody>
          <a:bodyPr wrap="square" rtlCol="0">
            <a:spAutoFit/>
          </a:bodyPr>
          <a:lstStyle/>
          <a:p>
            <a:pPr>
              <a:lnSpc>
                <a:spcPct val="150000"/>
              </a:lnSpc>
            </a:pPr>
            <a:r>
              <a:rPr lang="en-US" altLang="zh-CN" sz="2400" dirty="0"/>
              <a:t>Enterprise administration system</a:t>
            </a:r>
            <a:endParaRPr lang="en-US" altLang="zh-CN" sz="2400" b="1" dirty="0">
              <a:solidFill>
                <a:srgbClr val="040404"/>
              </a:solidFill>
              <a:latin typeface="微软雅黑" panose="020B0503020204020204" charset="-122"/>
              <a:ea typeface="微软雅黑" panose="020B0503020204020204" charset="-122"/>
              <a:sym typeface="+mn-ea"/>
            </a:endParaRPr>
          </a:p>
        </p:txBody>
      </p:sp>
      <p:sp>
        <p:nvSpPr>
          <p:cNvPr id="34" name="矩形 33"/>
          <p:cNvSpPr/>
          <p:nvPr/>
        </p:nvSpPr>
        <p:spPr>
          <a:xfrm>
            <a:off x="1893766" y="2226970"/>
            <a:ext cx="2480945" cy="443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Part </a:t>
            </a:r>
            <a:r>
              <a:rPr lang="en-US" altLang="zh-CN" sz="2000" b="1" i="1" dirty="0">
                <a:latin typeface="微软雅黑" panose="020B0503020204020204" charset="-122"/>
                <a:ea typeface="微软雅黑" panose="020B0503020204020204" charset="-122"/>
              </a:rPr>
              <a:t>1</a:t>
            </a:r>
            <a:endParaRPr lang="zh-CN" altLang="en-US" sz="2000" b="1" i="1" dirty="0">
              <a:latin typeface="微软雅黑" panose="020B0503020204020204" charset="-122"/>
              <a:ea typeface="微软雅黑" panose="020B0503020204020204" charset="-122"/>
            </a:endParaRPr>
          </a:p>
        </p:txBody>
      </p:sp>
      <p:sp>
        <p:nvSpPr>
          <p:cNvPr id="38" name="矩形 37"/>
          <p:cNvSpPr/>
          <p:nvPr/>
        </p:nvSpPr>
        <p:spPr>
          <a:xfrm>
            <a:off x="3291711" y="4537957"/>
            <a:ext cx="2480945" cy="443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Part </a:t>
            </a:r>
            <a:r>
              <a:rPr lang="en-US" altLang="zh-CN" sz="2000" b="1" i="1" dirty="0">
                <a:latin typeface="微软雅黑" panose="020B0503020204020204" charset="-122"/>
                <a:ea typeface="微软雅黑" panose="020B0503020204020204" charset="-122"/>
              </a:rPr>
              <a:t>3</a:t>
            </a:r>
            <a:endParaRPr lang="zh-CN" altLang="en-US" sz="2000" b="1" i="1" dirty="0">
              <a:latin typeface="微软雅黑" panose="020B0503020204020204" charset="-122"/>
              <a:ea typeface="微软雅黑" panose="020B0503020204020204" charset="-122"/>
            </a:endParaRPr>
          </a:p>
        </p:txBody>
      </p:sp>
      <p:sp>
        <p:nvSpPr>
          <p:cNvPr id="42" name="TextBox 13"/>
          <p:cNvSpPr txBox="1">
            <a:spLocks noChangeArrowheads="1"/>
          </p:cNvSpPr>
          <p:nvPr/>
        </p:nvSpPr>
        <p:spPr bwMode="auto">
          <a:xfrm>
            <a:off x="5991599" y="3064505"/>
            <a:ext cx="4139372" cy="492443"/>
          </a:xfrm>
          <a:prstGeom prst="rect">
            <a:avLst/>
          </a:prstGeom>
          <a:noFill/>
          <a:ln>
            <a:noFill/>
          </a:ln>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defRPr/>
            </a:pPr>
            <a:r>
              <a:rPr lang="zh-CN" altLang="en-US" sz="32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企业行政管理制度</a:t>
            </a:r>
            <a:endParaRPr lang="en-US" altLang="zh-CN" sz="32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29" name="矩形 27"/>
          <p:cNvSpPr>
            <a:spLocks noChangeArrowheads="1"/>
          </p:cNvSpPr>
          <p:nvPr/>
        </p:nvSpPr>
        <p:spPr bwMode="auto">
          <a:xfrm>
            <a:off x="980822" y="4509847"/>
            <a:ext cx="1719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2800" b="1" dirty="0">
                <a:solidFill>
                  <a:schemeClr val="bg1"/>
                </a:solidFill>
                <a:latin typeface="Arial" panose="020B0604020202020204" pitchFamily="34" charset="0"/>
                <a:ea typeface="微软雅黑" panose="020B0503020204020204" charset="-122"/>
                <a:sym typeface="Arial" panose="020B0604020202020204" pitchFamily="34" charset="0"/>
              </a:rPr>
              <a:t>企业制度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35" presetClass="entr" presetSubtype="0" fill="hold" nodeType="afterEffect">
                                  <p:stCondLst>
                                    <p:cond delay="0"/>
                                  </p:stCondLst>
                                  <p:childTnLst>
                                    <p:set>
                                      <p:cBhvr>
                                        <p:cTn id="22" dur="1" fill="hold">
                                          <p:stCondLst>
                                            <p:cond delay="0"/>
                                          </p:stCondLst>
                                        </p:cTn>
                                        <p:tgtEl>
                                          <p:spTgt spid="17416"/>
                                        </p:tgtEl>
                                        <p:attrNameLst>
                                          <p:attrName>style.visibility</p:attrName>
                                        </p:attrNameLst>
                                      </p:cBhvr>
                                      <p:to>
                                        <p:strVal val="visible"/>
                                      </p:to>
                                    </p:set>
                                    <p:animEffect transition="in" filter="fade">
                                      <p:cBhvr>
                                        <p:cTn id="23" dur="500"/>
                                        <p:tgtEl>
                                          <p:spTgt spid="17416"/>
                                        </p:tgtEl>
                                      </p:cBhvr>
                                    </p:animEffect>
                                    <p:anim calcmode="lin" valueType="num">
                                      <p:cBhvr>
                                        <p:cTn id="24" dur="500" fill="hold"/>
                                        <p:tgtEl>
                                          <p:spTgt spid="17416"/>
                                        </p:tgtEl>
                                        <p:attrNameLst>
                                          <p:attrName>style.rotation</p:attrName>
                                        </p:attrNameLst>
                                      </p:cBhvr>
                                      <p:tavLst>
                                        <p:tav tm="0">
                                          <p:val>
                                            <p:fltVal val="720"/>
                                          </p:val>
                                        </p:tav>
                                        <p:tav tm="100000">
                                          <p:val>
                                            <p:fltVal val="0"/>
                                          </p:val>
                                        </p:tav>
                                      </p:tavLst>
                                    </p:anim>
                                    <p:anim calcmode="lin" valueType="num">
                                      <p:cBhvr>
                                        <p:cTn id="25" dur="500" fill="hold"/>
                                        <p:tgtEl>
                                          <p:spTgt spid="17416"/>
                                        </p:tgtEl>
                                        <p:attrNameLst>
                                          <p:attrName>ppt_h</p:attrName>
                                        </p:attrNameLst>
                                      </p:cBhvr>
                                      <p:tavLst>
                                        <p:tav tm="0">
                                          <p:val>
                                            <p:fltVal val="0"/>
                                          </p:val>
                                        </p:tav>
                                        <p:tav tm="100000">
                                          <p:val>
                                            <p:strVal val="#ppt_h"/>
                                          </p:val>
                                        </p:tav>
                                      </p:tavLst>
                                    </p:anim>
                                    <p:anim calcmode="lin" valueType="num">
                                      <p:cBhvr>
                                        <p:cTn id="26" dur="500" fill="hold"/>
                                        <p:tgtEl>
                                          <p:spTgt spid="17416"/>
                                        </p:tgtEl>
                                        <p:attrNameLst>
                                          <p:attrName>ppt_w</p:attrName>
                                        </p:attrNameLst>
                                      </p:cBhvr>
                                      <p:tavLst>
                                        <p:tav tm="0">
                                          <p:val>
                                            <p:fltVal val="0"/>
                                          </p:val>
                                        </p:tav>
                                        <p:tav tm="100000">
                                          <p:val>
                                            <p:strVal val="#ppt_w"/>
                                          </p:val>
                                        </p:tav>
                                      </p:tavLst>
                                    </p:anim>
                                  </p:childTnLst>
                                </p:cTn>
                              </p:par>
                              <p:par>
                                <p:cTn id="27" presetID="35"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style.rotation</p:attrName>
                                        </p:attrNameLst>
                                      </p:cBhvr>
                                      <p:tavLst>
                                        <p:tav tm="0">
                                          <p:val>
                                            <p:fltVal val="720"/>
                                          </p:val>
                                        </p:tav>
                                        <p:tav tm="100000">
                                          <p:val>
                                            <p:fltVal val="0"/>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 calcmode="lin" valueType="num">
                                      <p:cBhvr>
                                        <p:cTn id="32" dur="500" fill="hold"/>
                                        <p:tgtEl>
                                          <p:spTgt spid="7"/>
                                        </p:tgtEl>
                                        <p:attrNameLst>
                                          <p:attrName>ppt_w</p:attrName>
                                        </p:attrNameLst>
                                      </p:cBhvr>
                                      <p:tavLst>
                                        <p:tav tm="0">
                                          <p:val>
                                            <p:fltVal val="0"/>
                                          </p:val>
                                        </p:tav>
                                        <p:tav tm="100000">
                                          <p:val>
                                            <p:strVal val="#ppt_w"/>
                                          </p:val>
                                        </p:tav>
                                      </p:tavLst>
                                    </p:anim>
                                  </p:childTnLst>
                                </p:cTn>
                              </p:par>
                              <p:par>
                                <p:cTn id="33" presetID="35"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anim calcmode="lin" valueType="num">
                                      <p:cBhvr>
                                        <p:cTn id="36" dur="500" fill="hold"/>
                                        <p:tgtEl>
                                          <p:spTgt spid="3"/>
                                        </p:tgtEl>
                                        <p:attrNameLst>
                                          <p:attrName>style.rotation</p:attrName>
                                        </p:attrNameLst>
                                      </p:cBhvr>
                                      <p:tavLst>
                                        <p:tav tm="0">
                                          <p:val>
                                            <p:fltVal val="720"/>
                                          </p:val>
                                        </p:tav>
                                        <p:tav tm="100000">
                                          <p:val>
                                            <p:fltVal val="0"/>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 calcmode="lin" valueType="num">
                                      <p:cBhvr>
                                        <p:cTn id="38" dur="500" fill="hold"/>
                                        <p:tgtEl>
                                          <p:spTgt spid="3"/>
                                        </p:tgtEl>
                                        <p:attrNameLst>
                                          <p:attrName>ppt_w</p:attrName>
                                        </p:attrNameLst>
                                      </p:cBhvr>
                                      <p:tavLst>
                                        <p:tav tm="0">
                                          <p:val>
                                            <p:fltVal val="0"/>
                                          </p:val>
                                        </p:tav>
                                        <p:tav tm="100000">
                                          <p:val>
                                            <p:strVal val="#ppt_w"/>
                                          </p:val>
                                        </p:tav>
                                      </p:tavLst>
                                    </p:anim>
                                  </p:childTnLst>
                                </p:cTn>
                              </p:par>
                            </p:childTnLst>
                          </p:cTn>
                        </p:par>
                        <p:par>
                          <p:cTn id="39" fill="hold">
                            <p:stCondLst>
                              <p:cond delay="15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inVertical)">
                                      <p:cBhvr>
                                        <p:cTn id="55" dur="500"/>
                                        <p:tgtEl>
                                          <p:spTgt spid="29"/>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500"/>
                                        <p:tgtEl>
                                          <p:spTgt spid="43"/>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up)">
                                      <p:cBhvr>
                                        <p:cTn id="61" dur="500"/>
                                        <p:tgtEl>
                                          <p:spTgt spid="18"/>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up)">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P spid="10" grpId="0" bldLvl="0" animBg="1"/>
      <p:bldP spid="43" grpId="0" bldLvl="0" animBg="1"/>
      <p:bldP spid="18" grpId="0"/>
      <p:bldP spid="34" grpId="0" bldLvl="0" animBg="1"/>
      <p:bldP spid="38" grpId="0" bldLvl="0" animBg="1"/>
      <p:bldP spid="42" grpId="0"/>
      <p:bldP spid="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421890" y="1666240"/>
            <a:ext cx="1671320" cy="1671320"/>
            <a:chOff x="3814" y="2624"/>
            <a:chExt cx="2632" cy="2632"/>
          </a:xfrm>
        </p:grpSpPr>
        <p:sp>
          <p:nvSpPr>
            <p:cNvPr id="10244" name="Freeform 11"/>
            <p:cNvSpPr>
              <a:spLocks noEditPoints="1"/>
            </p:cNvSpPr>
            <p:nvPr/>
          </p:nvSpPr>
          <p:spPr>
            <a:xfrm>
              <a:off x="4524" y="3307"/>
              <a:ext cx="1210" cy="1267"/>
            </a:xfrm>
            <a:custGeom>
              <a:avLst/>
              <a:gdLst>
                <a:gd name="txL" fmla="*/ 0 w 186"/>
                <a:gd name="txT" fmla="*/ 0 h 195"/>
                <a:gd name="txR" fmla="*/ 186 w 186"/>
                <a:gd name="txB" fmla="*/ 195 h 195"/>
              </a:gdLst>
              <a:ahLst/>
              <a:cxnLst>
                <a:cxn ang="0">
                  <a:pos x="136340" y="194058"/>
                </a:cxn>
                <a:cxn ang="0">
                  <a:pos x="61973" y="123867"/>
                </a:cxn>
                <a:cxn ang="0">
                  <a:pos x="181786" y="132125"/>
                </a:cxn>
                <a:cxn ang="0">
                  <a:pos x="202444" y="119738"/>
                </a:cxn>
                <a:cxn ang="0">
                  <a:pos x="136340" y="53676"/>
                </a:cxn>
                <a:cxn ang="0">
                  <a:pos x="400757" y="194058"/>
                </a:cxn>
                <a:cxn ang="0">
                  <a:pos x="491650" y="132125"/>
                </a:cxn>
                <a:cxn ang="0">
                  <a:pos x="392494" y="189930"/>
                </a:cxn>
                <a:cxn ang="0">
                  <a:pos x="115682" y="276637"/>
                </a:cxn>
                <a:cxn ang="0">
                  <a:pos x="24789" y="251863"/>
                </a:cxn>
                <a:cxn ang="0">
                  <a:pos x="338784" y="136254"/>
                </a:cxn>
                <a:cxn ang="0">
                  <a:pos x="404888" y="53676"/>
                </a:cxn>
                <a:cxn ang="0">
                  <a:pos x="334652" y="119738"/>
                </a:cxn>
                <a:cxn ang="0">
                  <a:pos x="165260" y="260121"/>
                </a:cxn>
                <a:cxn ang="0">
                  <a:pos x="190049" y="260121"/>
                </a:cxn>
                <a:cxn ang="0">
                  <a:pos x="355310" y="227090"/>
                </a:cxn>
                <a:cxn ang="0">
                  <a:pos x="264417" y="119738"/>
                </a:cxn>
                <a:cxn ang="0">
                  <a:pos x="276811" y="12387"/>
                </a:cxn>
                <a:cxn ang="0">
                  <a:pos x="252022" y="107351"/>
                </a:cxn>
                <a:cxn ang="0">
                  <a:pos x="537096" y="400504"/>
                </a:cxn>
                <a:cxn ang="0">
                  <a:pos x="190049" y="293152"/>
                </a:cxn>
                <a:cxn ang="0">
                  <a:pos x="119814" y="648238"/>
                </a:cxn>
                <a:cxn ang="0">
                  <a:pos x="128077" y="623464"/>
                </a:cxn>
                <a:cxn ang="0">
                  <a:pos x="86762" y="425277"/>
                </a:cxn>
                <a:cxn ang="0">
                  <a:pos x="247891" y="338570"/>
                </a:cxn>
                <a:cxn ang="0">
                  <a:pos x="380099" y="272508"/>
                </a:cxn>
                <a:cxn ang="0">
                  <a:pos x="520570" y="425277"/>
                </a:cxn>
                <a:cxn ang="0">
                  <a:pos x="479255" y="623464"/>
                </a:cxn>
                <a:cxn ang="0">
                  <a:pos x="487518" y="648238"/>
                </a:cxn>
                <a:cxn ang="0">
                  <a:pos x="417283" y="557402"/>
                </a:cxn>
                <a:cxn ang="0">
                  <a:pos x="392494" y="557402"/>
                </a:cxn>
                <a:cxn ang="0">
                  <a:pos x="359441" y="627593"/>
                </a:cxn>
                <a:cxn ang="0">
                  <a:pos x="450335" y="627593"/>
                </a:cxn>
                <a:cxn ang="0">
                  <a:pos x="417283" y="639980"/>
                </a:cxn>
                <a:cxn ang="0">
                  <a:pos x="404888" y="586304"/>
                </a:cxn>
                <a:cxn ang="0">
                  <a:pos x="706488" y="379859"/>
                </a:cxn>
                <a:cxn ang="0">
                  <a:pos x="524702" y="317926"/>
                </a:cxn>
                <a:cxn ang="0">
                  <a:pos x="681699" y="388117"/>
                </a:cxn>
                <a:cxn ang="0">
                  <a:pos x="661042" y="573918"/>
                </a:cxn>
                <a:cxn ang="0">
                  <a:pos x="623858" y="598691"/>
                </a:cxn>
                <a:cxn ang="0">
                  <a:pos x="706488" y="379859"/>
                </a:cxn>
                <a:cxn ang="0">
                  <a:pos x="305732" y="627593"/>
                </a:cxn>
                <a:cxn ang="0">
                  <a:pos x="276811" y="656496"/>
                </a:cxn>
                <a:cxn ang="0">
                  <a:pos x="351178" y="784491"/>
                </a:cxn>
                <a:cxn ang="0">
                  <a:pos x="330521" y="767976"/>
                </a:cxn>
                <a:cxn ang="0">
                  <a:pos x="301600" y="668882"/>
                </a:cxn>
                <a:cxn ang="0">
                  <a:pos x="309863" y="668882"/>
                </a:cxn>
                <a:cxn ang="0">
                  <a:pos x="305732" y="594562"/>
                </a:cxn>
                <a:cxn ang="0">
                  <a:pos x="322258" y="483082"/>
                </a:cxn>
                <a:cxn ang="0">
                  <a:pos x="293337" y="474824"/>
                </a:cxn>
                <a:cxn ang="0">
                  <a:pos x="305732" y="594562"/>
                </a:cxn>
                <a:cxn ang="0">
                  <a:pos x="305732" y="503726"/>
                </a:cxn>
                <a:cxn ang="0">
                  <a:pos x="305732" y="569789"/>
                </a:cxn>
                <a:cxn ang="0">
                  <a:pos x="218970" y="553273"/>
                </a:cxn>
                <a:cxn ang="0">
                  <a:pos x="190049" y="565660"/>
                </a:cxn>
                <a:cxn ang="0">
                  <a:pos x="239628" y="660624"/>
                </a:cxn>
                <a:cxn ang="0">
                  <a:pos x="223102" y="644109"/>
                </a:cxn>
                <a:cxn ang="0">
                  <a:pos x="206576" y="582175"/>
                </a:cxn>
              </a:cxnLst>
              <a:rect l="txL" t="txT" r="txR" b="txB"/>
              <a:pathLst>
                <a:path w="186" h="195">
                  <a:moveTo>
                    <a:pt x="12" y="35"/>
                  </a:moveTo>
                  <a:cubicBezTo>
                    <a:pt x="32" y="47"/>
                    <a:pt x="32" y="47"/>
                    <a:pt x="32" y="47"/>
                  </a:cubicBezTo>
                  <a:cubicBezTo>
                    <a:pt x="32" y="47"/>
                    <a:pt x="33" y="47"/>
                    <a:pt x="33" y="47"/>
                  </a:cubicBezTo>
                  <a:cubicBezTo>
                    <a:pt x="34" y="47"/>
                    <a:pt x="35" y="46"/>
                    <a:pt x="36" y="45"/>
                  </a:cubicBezTo>
                  <a:cubicBezTo>
                    <a:pt x="37" y="44"/>
                    <a:pt x="36" y="42"/>
                    <a:pt x="35" y="41"/>
                  </a:cubicBezTo>
                  <a:cubicBezTo>
                    <a:pt x="15" y="30"/>
                    <a:pt x="15" y="30"/>
                    <a:pt x="15" y="30"/>
                  </a:cubicBezTo>
                  <a:cubicBezTo>
                    <a:pt x="14" y="29"/>
                    <a:pt x="12" y="30"/>
                    <a:pt x="11" y="31"/>
                  </a:cubicBezTo>
                  <a:cubicBezTo>
                    <a:pt x="10" y="33"/>
                    <a:pt x="11" y="34"/>
                    <a:pt x="12" y="35"/>
                  </a:cubicBezTo>
                  <a:close/>
                  <a:moveTo>
                    <a:pt x="44" y="32"/>
                  </a:moveTo>
                  <a:cubicBezTo>
                    <a:pt x="45" y="33"/>
                    <a:pt x="46" y="33"/>
                    <a:pt x="47" y="33"/>
                  </a:cubicBezTo>
                  <a:cubicBezTo>
                    <a:pt x="47" y="33"/>
                    <a:pt x="48" y="33"/>
                    <a:pt x="48" y="33"/>
                  </a:cubicBezTo>
                  <a:cubicBezTo>
                    <a:pt x="50" y="32"/>
                    <a:pt x="50" y="30"/>
                    <a:pt x="49" y="29"/>
                  </a:cubicBezTo>
                  <a:cubicBezTo>
                    <a:pt x="38" y="10"/>
                    <a:pt x="38" y="10"/>
                    <a:pt x="38" y="10"/>
                  </a:cubicBezTo>
                  <a:cubicBezTo>
                    <a:pt x="37" y="8"/>
                    <a:pt x="35" y="8"/>
                    <a:pt x="34" y="9"/>
                  </a:cubicBezTo>
                  <a:cubicBezTo>
                    <a:pt x="33" y="9"/>
                    <a:pt x="32" y="11"/>
                    <a:pt x="33" y="13"/>
                  </a:cubicBezTo>
                  <a:lnTo>
                    <a:pt x="44" y="32"/>
                  </a:lnTo>
                  <a:close/>
                  <a:moveTo>
                    <a:pt x="95" y="46"/>
                  </a:moveTo>
                  <a:cubicBezTo>
                    <a:pt x="95" y="47"/>
                    <a:pt x="96" y="47"/>
                    <a:pt x="97" y="47"/>
                  </a:cubicBezTo>
                  <a:cubicBezTo>
                    <a:pt x="98" y="47"/>
                    <a:pt x="98" y="47"/>
                    <a:pt x="99" y="47"/>
                  </a:cubicBezTo>
                  <a:cubicBezTo>
                    <a:pt x="118" y="36"/>
                    <a:pt x="118" y="36"/>
                    <a:pt x="118" y="36"/>
                  </a:cubicBezTo>
                  <a:cubicBezTo>
                    <a:pt x="119" y="35"/>
                    <a:pt x="120" y="33"/>
                    <a:pt x="119" y="32"/>
                  </a:cubicBezTo>
                  <a:cubicBezTo>
                    <a:pt x="118" y="30"/>
                    <a:pt x="116" y="30"/>
                    <a:pt x="115" y="30"/>
                  </a:cubicBezTo>
                  <a:cubicBezTo>
                    <a:pt x="96" y="42"/>
                    <a:pt x="96" y="42"/>
                    <a:pt x="96" y="42"/>
                  </a:cubicBezTo>
                  <a:cubicBezTo>
                    <a:pt x="94" y="42"/>
                    <a:pt x="94" y="44"/>
                    <a:pt x="95" y="46"/>
                  </a:cubicBezTo>
                  <a:close/>
                  <a:moveTo>
                    <a:pt x="6" y="67"/>
                  </a:moveTo>
                  <a:cubicBezTo>
                    <a:pt x="6" y="67"/>
                    <a:pt x="6" y="67"/>
                    <a:pt x="6" y="67"/>
                  </a:cubicBezTo>
                  <a:cubicBezTo>
                    <a:pt x="28" y="67"/>
                    <a:pt x="28" y="67"/>
                    <a:pt x="28" y="67"/>
                  </a:cubicBezTo>
                  <a:cubicBezTo>
                    <a:pt x="30" y="66"/>
                    <a:pt x="31" y="65"/>
                    <a:pt x="31" y="63"/>
                  </a:cubicBezTo>
                  <a:cubicBezTo>
                    <a:pt x="31" y="62"/>
                    <a:pt x="30" y="61"/>
                    <a:pt x="28" y="61"/>
                  </a:cubicBezTo>
                  <a:cubicBezTo>
                    <a:pt x="6" y="61"/>
                    <a:pt x="6" y="61"/>
                    <a:pt x="6" y="61"/>
                  </a:cubicBezTo>
                  <a:cubicBezTo>
                    <a:pt x="4" y="61"/>
                    <a:pt x="3" y="62"/>
                    <a:pt x="3" y="64"/>
                  </a:cubicBezTo>
                  <a:cubicBezTo>
                    <a:pt x="3" y="66"/>
                    <a:pt x="4" y="67"/>
                    <a:pt x="6" y="67"/>
                  </a:cubicBezTo>
                  <a:close/>
                  <a:moveTo>
                    <a:pt x="82" y="33"/>
                  </a:moveTo>
                  <a:cubicBezTo>
                    <a:pt x="83" y="33"/>
                    <a:pt x="83" y="34"/>
                    <a:pt x="84" y="34"/>
                  </a:cubicBezTo>
                  <a:cubicBezTo>
                    <a:pt x="85" y="34"/>
                    <a:pt x="86" y="33"/>
                    <a:pt x="86" y="32"/>
                  </a:cubicBezTo>
                  <a:cubicBezTo>
                    <a:pt x="98" y="13"/>
                    <a:pt x="98" y="13"/>
                    <a:pt x="98" y="13"/>
                  </a:cubicBezTo>
                  <a:cubicBezTo>
                    <a:pt x="98" y="11"/>
                    <a:pt x="98" y="10"/>
                    <a:pt x="97" y="9"/>
                  </a:cubicBezTo>
                  <a:cubicBezTo>
                    <a:pt x="95" y="8"/>
                    <a:pt x="93" y="8"/>
                    <a:pt x="92" y="10"/>
                  </a:cubicBezTo>
                  <a:cubicBezTo>
                    <a:pt x="81" y="29"/>
                    <a:pt x="81" y="29"/>
                    <a:pt x="81" y="29"/>
                  </a:cubicBezTo>
                  <a:cubicBezTo>
                    <a:pt x="80" y="31"/>
                    <a:pt x="81" y="32"/>
                    <a:pt x="82" y="33"/>
                  </a:cubicBezTo>
                  <a:close/>
                  <a:moveTo>
                    <a:pt x="64" y="37"/>
                  </a:moveTo>
                  <a:cubicBezTo>
                    <a:pt x="51" y="38"/>
                    <a:pt x="40" y="49"/>
                    <a:pt x="40" y="63"/>
                  </a:cubicBezTo>
                  <a:cubicBezTo>
                    <a:pt x="40" y="65"/>
                    <a:pt x="41" y="66"/>
                    <a:pt x="43" y="66"/>
                  </a:cubicBezTo>
                  <a:cubicBezTo>
                    <a:pt x="43" y="66"/>
                    <a:pt x="43" y="66"/>
                    <a:pt x="43" y="66"/>
                  </a:cubicBezTo>
                  <a:cubicBezTo>
                    <a:pt x="45" y="66"/>
                    <a:pt x="46" y="65"/>
                    <a:pt x="46" y="63"/>
                  </a:cubicBezTo>
                  <a:cubicBezTo>
                    <a:pt x="46" y="52"/>
                    <a:pt x="54" y="44"/>
                    <a:pt x="65" y="43"/>
                  </a:cubicBezTo>
                  <a:cubicBezTo>
                    <a:pt x="72" y="43"/>
                    <a:pt x="79" y="47"/>
                    <a:pt x="82" y="54"/>
                  </a:cubicBezTo>
                  <a:cubicBezTo>
                    <a:pt x="83" y="55"/>
                    <a:pt x="85" y="56"/>
                    <a:pt x="86" y="55"/>
                  </a:cubicBezTo>
                  <a:cubicBezTo>
                    <a:pt x="87" y="54"/>
                    <a:pt x="88" y="52"/>
                    <a:pt x="87" y="51"/>
                  </a:cubicBezTo>
                  <a:cubicBezTo>
                    <a:pt x="83" y="42"/>
                    <a:pt x="74" y="37"/>
                    <a:pt x="64" y="37"/>
                  </a:cubicBezTo>
                  <a:close/>
                  <a:moveTo>
                    <a:pt x="64" y="29"/>
                  </a:moveTo>
                  <a:cubicBezTo>
                    <a:pt x="64" y="29"/>
                    <a:pt x="64" y="29"/>
                    <a:pt x="64" y="29"/>
                  </a:cubicBezTo>
                  <a:cubicBezTo>
                    <a:pt x="66" y="29"/>
                    <a:pt x="67" y="27"/>
                    <a:pt x="67" y="25"/>
                  </a:cubicBezTo>
                  <a:cubicBezTo>
                    <a:pt x="67" y="3"/>
                    <a:pt x="67" y="3"/>
                    <a:pt x="67" y="3"/>
                  </a:cubicBezTo>
                  <a:cubicBezTo>
                    <a:pt x="67" y="2"/>
                    <a:pt x="65" y="0"/>
                    <a:pt x="64" y="0"/>
                  </a:cubicBezTo>
                  <a:cubicBezTo>
                    <a:pt x="62" y="0"/>
                    <a:pt x="61" y="2"/>
                    <a:pt x="61" y="3"/>
                  </a:cubicBezTo>
                  <a:cubicBezTo>
                    <a:pt x="61" y="26"/>
                    <a:pt x="61" y="26"/>
                    <a:pt x="61" y="26"/>
                  </a:cubicBezTo>
                  <a:cubicBezTo>
                    <a:pt x="61" y="27"/>
                    <a:pt x="63" y="29"/>
                    <a:pt x="64" y="29"/>
                  </a:cubicBezTo>
                  <a:close/>
                  <a:moveTo>
                    <a:pt x="130" y="98"/>
                  </a:moveTo>
                  <a:cubicBezTo>
                    <a:pt x="130" y="98"/>
                    <a:pt x="130" y="97"/>
                    <a:pt x="130" y="97"/>
                  </a:cubicBezTo>
                  <a:cubicBezTo>
                    <a:pt x="130" y="76"/>
                    <a:pt x="113" y="60"/>
                    <a:pt x="92" y="60"/>
                  </a:cubicBezTo>
                  <a:cubicBezTo>
                    <a:pt x="80" y="60"/>
                    <a:pt x="68" y="66"/>
                    <a:pt x="61" y="76"/>
                  </a:cubicBezTo>
                  <a:cubicBezTo>
                    <a:pt x="57" y="73"/>
                    <a:pt x="51" y="71"/>
                    <a:pt x="46" y="71"/>
                  </a:cubicBezTo>
                  <a:cubicBezTo>
                    <a:pt x="31" y="71"/>
                    <a:pt x="18" y="83"/>
                    <a:pt x="17" y="98"/>
                  </a:cubicBezTo>
                  <a:cubicBezTo>
                    <a:pt x="7" y="103"/>
                    <a:pt x="0" y="114"/>
                    <a:pt x="0" y="126"/>
                  </a:cubicBezTo>
                  <a:cubicBezTo>
                    <a:pt x="0" y="143"/>
                    <a:pt x="13" y="157"/>
                    <a:pt x="29" y="157"/>
                  </a:cubicBezTo>
                  <a:cubicBezTo>
                    <a:pt x="31" y="157"/>
                    <a:pt x="31" y="157"/>
                    <a:pt x="31" y="157"/>
                  </a:cubicBezTo>
                  <a:cubicBezTo>
                    <a:pt x="33" y="157"/>
                    <a:pt x="34" y="155"/>
                    <a:pt x="34" y="154"/>
                  </a:cubicBezTo>
                  <a:cubicBezTo>
                    <a:pt x="34" y="152"/>
                    <a:pt x="33" y="151"/>
                    <a:pt x="31" y="151"/>
                  </a:cubicBezTo>
                  <a:cubicBezTo>
                    <a:pt x="29" y="151"/>
                    <a:pt x="29" y="151"/>
                    <a:pt x="29" y="151"/>
                  </a:cubicBezTo>
                  <a:cubicBezTo>
                    <a:pt x="17" y="151"/>
                    <a:pt x="6" y="140"/>
                    <a:pt x="6" y="126"/>
                  </a:cubicBezTo>
                  <a:cubicBezTo>
                    <a:pt x="6" y="116"/>
                    <a:pt x="12" y="107"/>
                    <a:pt x="21" y="103"/>
                  </a:cubicBezTo>
                  <a:cubicBezTo>
                    <a:pt x="22" y="103"/>
                    <a:pt x="23" y="101"/>
                    <a:pt x="23" y="100"/>
                  </a:cubicBezTo>
                  <a:cubicBezTo>
                    <a:pt x="23" y="87"/>
                    <a:pt x="33" y="77"/>
                    <a:pt x="46" y="77"/>
                  </a:cubicBezTo>
                  <a:cubicBezTo>
                    <a:pt x="51" y="77"/>
                    <a:pt x="56" y="79"/>
                    <a:pt x="60" y="82"/>
                  </a:cubicBezTo>
                  <a:cubicBezTo>
                    <a:pt x="61" y="83"/>
                    <a:pt x="62" y="83"/>
                    <a:pt x="63" y="83"/>
                  </a:cubicBezTo>
                  <a:cubicBezTo>
                    <a:pt x="64" y="83"/>
                    <a:pt x="64" y="82"/>
                    <a:pt x="65" y="82"/>
                  </a:cubicBezTo>
                  <a:cubicBezTo>
                    <a:pt x="70" y="72"/>
                    <a:pt x="81" y="66"/>
                    <a:pt x="92" y="66"/>
                  </a:cubicBezTo>
                  <a:cubicBezTo>
                    <a:pt x="110" y="66"/>
                    <a:pt x="124" y="80"/>
                    <a:pt x="124" y="97"/>
                  </a:cubicBezTo>
                  <a:cubicBezTo>
                    <a:pt x="124" y="98"/>
                    <a:pt x="124" y="99"/>
                    <a:pt x="124" y="100"/>
                  </a:cubicBezTo>
                  <a:cubicBezTo>
                    <a:pt x="123" y="101"/>
                    <a:pt x="124" y="102"/>
                    <a:pt x="126" y="103"/>
                  </a:cubicBezTo>
                  <a:cubicBezTo>
                    <a:pt x="135" y="106"/>
                    <a:pt x="141" y="116"/>
                    <a:pt x="141" y="126"/>
                  </a:cubicBezTo>
                  <a:cubicBezTo>
                    <a:pt x="141" y="140"/>
                    <a:pt x="131" y="151"/>
                    <a:pt x="118" y="151"/>
                  </a:cubicBezTo>
                  <a:cubicBezTo>
                    <a:pt x="116" y="151"/>
                    <a:pt x="116" y="151"/>
                    <a:pt x="116" y="151"/>
                  </a:cubicBezTo>
                  <a:cubicBezTo>
                    <a:pt x="115" y="151"/>
                    <a:pt x="113" y="152"/>
                    <a:pt x="113" y="154"/>
                  </a:cubicBezTo>
                  <a:cubicBezTo>
                    <a:pt x="113" y="155"/>
                    <a:pt x="115" y="157"/>
                    <a:pt x="116" y="157"/>
                  </a:cubicBezTo>
                  <a:cubicBezTo>
                    <a:pt x="118" y="157"/>
                    <a:pt x="118" y="157"/>
                    <a:pt x="118" y="157"/>
                  </a:cubicBezTo>
                  <a:cubicBezTo>
                    <a:pt x="134" y="157"/>
                    <a:pt x="147" y="143"/>
                    <a:pt x="147" y="126"/>
                  </a:cubicBezTo>
                  <a:cubicBezTo>
                    <a:pt x="147" y="114"/>
                    <a:pt x="140" y="103"/>
                    <a:pt x="130" y="98"/>
                  </a:cubicBezTo>
                  <a:close/>
                  <a:moveTo>
                    <a:pt x="101" y="135"/>
                  </a:moveTo>
                  <a:cubicBezTo>
                    <a:pt x="100" y="134"/>
                    <a:pt x="99" y="133"/>
                    <a:pt x="98" y="133"/>
                  </a:cubicBezTo>
                  <a:cubicBezTo>
                    <a:pt x="98" y="133"/>
                    <a:pt x="98" y="133"/>
                    <a:pt x="98" y="133"/>
                  </a:cubicBezTo>
                  <a:cubicBezTo>
                    <a:pt x="97" y="133"/>
                    <a:pt x="96" y="134"/>
                    <a:pt x="95" y="135"/>
                  </a:cubicBezTo>
                  <a:cubicBezTo>
                    <a:pt x="95" y="135"/>
                    <a:pt x="95" y="136"/>
                    <a:pt x="94" y="137"/>
                  </a:cubicBezTo>
                  <a:cubicBezTo>
                    <a:pt x="94" y="137"/>
                    <a:pt x="94" y="137"/>
                    <a:pt x="94" y="137"/>
                  </a:cubicBezTo>
                  <a:cubicBezTo>
                    <a:pt x="90" y="143"/>
                    <a:pt x="87" y="148"/>
                    <a:pt x="87" y="152"/>
                  </a:cubicBezTo>
                  <a:cubicBezTo>
                    <a:pt x="87" y="158"/>
                    <a:pt x="92" y="162"/>
                    <a:pt x="98" y="162"/>
                  </a:cubicBezTo>
                  <a:cubicBezTo>
                    <a:pt x="101" y="162"/>
                    <a:pt x="104" y="161"/>
                    <a:pt x="106" y="159"/>
                  </a:cubicBezTo>
                  <a:cubicBezTo>
                    <a:pt x="108" y="157"/>
                    <a:pt x="109" y="154"/>
                    <a:pt x="109" y="152"/>
                  </a:cubicBezTo>
                  <a:cubicBezTo>
                    <a:pt x="109" y="148"/>
                    <a:pt x="106" y="143"/>
                    <a:pt x="102" y="137"/>
                  </a:cubicBezTo>
                  <a:lnTo>
                    <a:pt x="101" y="135"/>
                  </a:lnTo>
                  <a:close/>
                  <a:moveTo>
                    <a:pt x="101" y="155"/>
                  </a:moveTo>
                  <a:cubicBezTo>
                    <a:pt x="100" y="156"/>
                    <a:pt x="99" y="156"/>
                    <a:pt x="98" y="156"/>
                  </a:cubicBezTo>
                  <a:cubicBezTo>
                    <a:pt x="95" y="156"/>
                    <a:pt x="93" y="154"/>
                    <a:pt x="93" y="152"/>
                  </a:cubicBezTo>
                  <a:cubicBezTo>
                    <a:pt x="93" y="150"/>
                    <a:pt x="96" y="145"/>
                    <a:pt x="98" y="142"/>
                  </a:cubicBezTo>
                  <a:cubicBezTo>
                    <a:pt x="100" y="145"/>
                    <a:pt x="103" y="150"/>
                    <a:pt x="103" y="152"/>
                  </a:cubicBezTo>
                  <a:cubicBezTo>
                    <a:pt x="103" y="153"/>
                    <a:pt x="102" y="154"/>
                    <a:pt x="101" y="155"/>
                  </a:cubicBezTo>
                  <a:close/>
                  <a:moveTo>
                    <a:pt x="171" y="92"/>
                  </a:moveTo>
                  <a:cubicBezTo>
                    <a:pt x="170" y="78"/>
                    <a:pt x="159" y="67"/>
                    <a:pt x="145" y="67"/>
                  </a:cubicBezTo>
                  <a:cubicBezTo>
                    <a:pt x="139" y="67"/>
                    <a:pt x="133" y="69"/>
                    <a:pt x="128" y="73"/>
                  </a:cubicBezTo>
                  <a:cubicBezTo>
                    <a:pt x="127" y="74"/>
                    <a:pt x="126" y="76"/>
                    <a:pt x="127" y="77"/>
                  </a:cubicBezTo>
                  <a:cubicBezTo>
                    <a:pt x="129" y="78"/>
                    <a:pt x="130" y="79"/>
                    <a:pt x="132" y="78"/>
                  </a:cubicBezTo>
                  <a:cubicBezTo>
                    <a:pt x="135" y="75"/>
                    <a:pt x="140" y="73"/>
                    <a:pt x="145" y="73"/>
                  </a:cubicBezTo>
                  <a:cubicBezTo>
                    <a:pt x="156" y="73"/>
                    <a:pt x="165" y="82"/>
                    <a:pt x="165" y="94"/>
                  </a:cubicBezTo>
                  <a:cubicBezTo>
                    <a:pt x="165" y="95"/>
                    <a:pt x="166" y="96"/>
                    <a:pt x="167" y="96"/>
                  </a:cubicBezTo>
                  <a:cubicBezTo>
                    <a:pt x="175" y="100"/>
                    <a:pt x="180" y="108"/>
                    <a:pt x="180" y="117"/>
                  </a:cubicBezTo>
                  <a:cubicBezTo>
                    <a:pt x="180" y="129"/>
                    <a:pt x="171" y="139"/>
                    <a:pt x="160" y="139"/>
                  </a:cubicBezTo>
                  <a:cubicBezTo>
                    <a:pt x="151" y="139"/>
                    <a:pt x="151" y="139"/>
                    <a:pt x="151" y="139"/>
                  </a:cubicBezTo>
                  <a:cubicBezTo>
                    <a:pt x="149" y="139"/>
                    <a:pt x="148" y="141"/>
                    <a:pt x="148" y="142"/>
                  </a:cubicBezTo>
                  <a:cubicBezTo>
                    <a:pt x="148" y="144"/>
                    <a:pt x="149" y="145"/>
                    <a:pt x="151" y="145"/>
                  </a:cubicBezTo>
                  <a:cubicBezTo>
                    <a:pt x="160" y="145"/>
                    <a:pt x="160" y="145"/>
                    <a:pt x="160" y="145"/>
                  </a:cubicBezTo>
                  <a:cubicBezTo>
                    <a:pt x="174" y="145"/>
                    <a:pt x="186" y="133"/>
                    <a:pt x="186" y="117"/>
                  </a:cubicBezTo>
                  <a:cubicBezTo>
                    <a:pt x="186" y="106"/>
                    <a:pt x="181" y="96"/>
                    <a:pt x="171" y="92"/>
                  </a:cubicBezTo>
                  <a:close/>
                  <a:moveTo>
                    <a:pt x="80" y="159"/>
                  </a:moveTo>
                  <a:cubicBezTo>
                    <a:pt x="78" y="156"/>
                    <a:pt x="77" y="155"/>
                    <a:pt x="76" y="153"/>
                  </a:cubicBezTo>
                  <a:cubicBezTo>
                    <a:pt x="76" y="152"/>
                    <a:pt x="75" y="152"/>
                    <a:pt x="74" y="152"/>
                  </a:cubicBezTo>
                  <a:cubicBezTo>
                    <a:pt x="74" y="152"/>
                    <a:pt x="74" y="152"/>
                    <a:pt x="74" y="152"/>
                  </a:cubicBezTo>
                  <a:cubicBezTo>
                    <a:pt x="73" y="152"/>
                    <a:pt x="72" y="152"/>
                    <a:pt x="71" y="153"/>
                  </a:cubicBezTo>
                  <a:cubicBezTo>
                    <a:pt x="70" y="155"/>
                    <a:pt x="69" y="157"/>
                    <a:pt x="67" y="159"/>
                  </a:cubicBezTo>
                  <a:cubicBezTo>
                    <a:pt x="62" y="168"/>
                    <a:pt x="58" y="175"/>
                    <a:pt x="58" y="179"/>
                  </a:cubicBezTo>
                  <a:cubicBezTo>
                    <a:pt x="58" y="188"/>
                    <a:pt x="65" y="195"/>
                    <a:pt x="74" y="195"/>
                  </a:cubicBezTo>
                  <a:cubicBezTo>
                    <a:pt x="78" y="195"/>
                    <a:pt x="82" y="193"/>
                    <a:pt x="85" y="190"/>
                  </a:cubicBezTo>
                  <a:cubicBezTo>
                    <a:pt x="88" y="187"/>
                    <a:pt x="89" y="183"/>
                    <a:pt x="89" y="179"/>
                  </a:cubicBezTo>
                  <a:cubicBezTo>
                    <a:pt x="89" y="175"/>
                    <a:pt x="85" y="168"/>
                    <a:pt x="80" y="159"/>
                  </a:cubicBezTo>
                  <a:close/>
                  <a:moveTo>
                    <a:pt x="80" y="186"/>
                  </a:moveTo>
                  <a:cubicBezTo>
                    <a:pt x="79" y="188"/>
                    <a:pt x="76" y="189"/>
                    <a:pt x="74" y="189"/>
                  </a:cubicBezTo>
                  <a:cubicBezTo>
                    <a:pt x="69" y="189"/>
                    <a:pt x="64" y="184"/>
                    <a:pt x="64" y="179"/>
                  </a:cubicBezTo>
                  <a:cubicBezTo>
                    <a:pt x="64" y="176"/>
                    <a:pt x="69" y="167"/>
                    <a:pt x="73" y="162"/>
                  </a:cubicBezTo>
                  <a:cubicBezTo>
                    <a:pt x="73" y="162"/>
                    <a:pt x="73" y="161"/>
                    <a:pt x="74" y="160"/>
                  </a:cubicBezTo>
                  <a:cubicBezTo>
                    <a:pt x="74" y="161"/>
                    <a:pt x="74" y="161"/>
                    <a:pt x="74" y="162"/>
                  </a:cubicBezTo>
                  <a:cubicBezTo>
                    <a:pt x="75" y="162"/>
                    <a:pt x="75" y="162"/>
                    <a:pt x="75" y="162"/>
                  </a:cubicBezTo>
                  <a:cubicBezTo>
                    <a:pt x="78" y="167"/>
                    <a:pt x="83" y="176"/>
                    <a:pt x="83" y="179"/>
                  </a:cubicBezTo>
                  <a:cubicBezTo>
                    <a:pt x="83" y="182"/>
                    <a:pt x="82" y="184"/>
                    <a:pt x="80" y="186"/>
                  </a:cubicBezTo>
                  <a:close/>
                  <a:moveTo>
                    <a:pt x="74" y="144"/>
                  </a:moveTo>
                  <a:cubicBezTo>
                    <a:pt x="77" y="144"/>
                    <a:pt x="80" y="143"/>
                    <a:pt x="82" y="140"/>
                  </a:cubicBezTo>
                  <a:cubicBezTo>
                    <a:pt x="84" y="138"/>
                    <a:pt x="85" y="135"/>
                    <a:pt x="85" y="132"/>
                  </a:cubicBezTo>
                  <a:cubicBezTo>
                    <a:pt x="85" y="129"/>
                    <a:pt x="82" y="124"/>
                    <a:pt x="78" y="117"/>
                  </a:cubicBezTo>
                  <a:cubicBezTo>
                    <a:pt x="76" y="115"/>
                    <a:pt x="76" y="115"/>
                    <a:pt x="76" y="115"/>
                  </a:cubicBezTo>
                  <a:cubicBezTo>
                    <a:pt x="76" y="114"/>
                    <a:pt x="75" y="113"/>
                    <a:pt x="74" y="113"/>
                  </a:cubicBezTo>
                  <a:cubicBezTo>
                    <a:pt x="73" y="113"/>
                    <a:pt x="72" y="114"/>
                    <a:pt x="71" y="115"/>
                  </a:cubicBezTo>
                  <a:cubicBezTo>
                    <a:pt x="71" y="115"/>
                    <a:pt x="70" y="116"/>
                    <a:pt x="69" y="117"/>
                  </a:cubicBezTo>
                  <a:cubicBezTo>
                    <a:pt x="65" y="124"/>
                    <a:pt x="62" y="129"/>
                    <a:pt x="62" y="132"/>
                  </a:cubicBezTo>
                  <a:cubicBezTo>
                    <a:pt x="62" y="139"/>
                    <a:pt x="68" y="144"/>
                    <a:pt x="74" y="144"/>
                  </a:cubicBezTo>
                  <a:cubicBezTo>
                    <a:pt x="74" y="144"/>
                    <a:pt x="74" y="144"/>
                    <a:pt x="74" y="144"/>
                  </a:cubicBezTo>
                  <a:close/>
                  <a:moveTo>
                    <a:pt x="68" y="132"/>
                  </a:moveTo>
                  <a:cubicBezTo>
                    <a:pt x="68" y="131"/>
                    <a:pt x="72" y="125"/>
                    <a:pt x="74" y="122"/>
                  </a:cubicBezTo>
                  <a:cubicBezTo>
                    <a:pt x="76" y="125"/>
                    <a:pt x="79" y="131"/>
                    <a:pt x="79" y="132"/>
                  </a:cubicBezTo>
                  <a:cubicBezTo>
                    <a:pt x="79" y="134"/>
                    <a:pt x="78" y="135"/>
                    <a:pt x="77" y="136"/>
                  </a:cubicBezTo>
                  <a:cubicBezTo>
                    <a:pt x="76" y="137"/>
                    <a:pt x="75" y="138"/>
                    <a:pt x="74" y="138"/>
                  </a:cubicBezTo>
                  <a:cubicBezTo>
                    <a:pt x="71" y="138"/>
                    <a:pt x="68" y="135"/>
                    <a:pt x="68" y="132"/>
                  </a:cubicBezTo>
                  <a:close/>
                  <a:moveTo>
                    <a:pt x="54" y="137"/>
                  </a:moveTo>
                  <a:cubicBezTo>
                    <a:pt x="53" y="134"/>
                    <a:pt x="53" y="134"/>
                    <a:pt x="53" y="134"/>
                  </a:cubicBezTo>
                  <a:cubicBezTo>
                    <a:pt x="52" y="133"/>
                    <a:pt x="51" y="133"/>
                    <a:pt x="50" y="133"/>
                  </a:cubicBezTo>
                  <a:cubicBezTo>
                    <a:pt x="49" y="133"/>
                    <a:pt x="48" y="133"/>
                    <a:pt x="47" y="134"/>
                  </a:cubicBezTo>
                  <a:cubicBezTo>
                    <a:pt x="46" y="137"/>
                    <a:pt x="46" y="137"/>
                    <a:pt x="46" y="137"/>
                  </a:cubicBezTo>
                  <a:cubicBezTo>
                    <a:pt x="42" y="143"/>
                    <a:pt x="39" y="148"/>
                    <a:pt x="39" y="152"/>
                  </a:cubicBezTo>
                  <a:cubicBezTo>
                    <a:pt x="39" y="158"/>
                    <a:pt x="44" y="163"/>
                    <a:pt x="50" y="163"/>
                  </a:cubicBezTo>
                  <a:cubicBezTo>
                    <a:pt x="53" y="163"/>
                    <a:pt x="56" y="162"/>
                    <a:pt x="58" y="160"/>
                  </a:cubicBezTo>
                  <a:cubicBezTo>
                    <a:pt x="60" y="158"/>
                    <a:pt x="61" y="155"/>
                    <a:pt x="61" y="152"/>
                  </a:cubicBezTo>
                  <a:cubicBezTo>
                    <a:pt x="61" y="148"/>
                    <a:pt x="58" y="143"/>
                    <a:pt x="54" y="137"/>
                  </a:cubicBezTo>
                  <a:close/>
                  <a:moveTo>
                    <a:pt x="54" y="156"/>
                  </a:moveTo>
                  <a:cubicBezTo>
                    <a:pt x="53" y="157"/>
                    <a:pt x="51" y="157"/>
                    <a:pt x="50" y="157"/>
                  </a:cubicBezTo>
                  <a:cubicBezTo>
                    <a:pt x="47" y="157"/>
                    <a:pt x="45" y="155"/>
                    <a:pt x="45" y="152"/>
                  </a:cubicBezTo>
                  <a:cubicBezTo>
                    <a:pt x="45" y="150"/>
                    <a:pt x="48" y="145"/>
                    <a:pt x="50" y="141"/>
                  </a:cubicBezTo>
                  <a:cubicBezTo>
                    <a:pt x="52" y="145"/>
                    <a:pt x="55" y="150"/>
                    <a:pt x="55" y="152"/>
                  </a:cubicBezTo>
                  <a:cubicBezTo>
                    <a:pt x="55" y="153"/>
                    <a:pt x="55" y="155"/>
                    <a:pt x="54" y="156"/>
                  </a:cubicBezTo>
                  <a:close/>
                </a:path>
              </a:pathLst>
            </a:custGeom>
            <a:solidFill>
              <a:srgbClr val="C90000"/>
            </a:solidFill>
            <a:ln w="9525">
              <a:noFill/>
            </a:ln>
          </p:spPr>
          <p:txBody>
            <a:bodyPr/>
            <a:lstStyle/>
            <a:p>
              <a:endParaRPr lang="zh-CN" altLang="en-US">
                <a:solidFill>
                  <a:srgbClr val="040404"/>
                </a:solidFill>
              </a:endParaRPr>
            </a:p>
          </p:txBody>
        </p:sp>
        <p:sp>
          <p:nvSpPr>
            <p:cNvPr id="7" name="椭圆 6"/>
            <p:cNvSpPr/>
            <p:nvPr/>
          </p:nvSpPr>
          <p:spPr>
            <a:xfrm>
              <a:off x="3814" y="2624"/>
              <a:ext cx="2633" cy="2633"/>
            </a:xfrm>
            <a:prstGeom prst="ellipse">
              <a:avLst/>
            </a:prstGeom>
            <a:noFill/>
            <a:ln>
              <a:solidFill>
                <a:srgbClr val="C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5pPr>
            </a:lstStyle>
            <a:p>
              <a:pPr lvl="0" algn="ctr"/>
              <a:endParaRPr lang="zh-CN" altLang="en-US" dirty="0">
                <a:solidFill>
                  <a:srgbClr val="040404"/>
                </a:solidFill>
                <a:latin typeface="Calibri" panose="020F0502020204030204" charset="0"/>
                <a:ea typeface="MComic PRC Medium"/>
              </a:endParaRPr>
            </a:p>
          </p:txBody>
        </p:sp>
      </p:grpSp>
      <p:grpSp>
        <p:nvGrpSpPr>
          <p:cNvPr id="12" name="组合 11"/>
          <p:cNvGrpSpPr/>
          <p:nvPr/>
        </p:nvGrpSpPr>
        <p:grpSpPr>
          <a:xfrm>
            <a:off x="5409565" y="1663700"/>
            <a:ext cx="1671320" cy="1671320"/>
            <a:chOff x="8519" y="2620"/>
            <a:chExt cx="2632" cy="2632"/>
          </a:xfrm>
        </p:grpSpPr>
        <p:sp>
          <p:nvSpPr>
            <p:cNvPr id="10246" name="Freeform 12"/>
            <p:cNvSpPr>
              <a:spLocks noEditPoints="1"/>
            </p:cNvSpPr>
            <p:nvPr/>
          </p:nvSpPr>
          <p:spPr>
            <a:xfrm>
              <a:off x="9194" y="3388"/>
              <a:ext cx="1282" cy="1182"/>
            </a:xfrm>
            <a:custGeom>
              <a:avLst/>
              <a:gdLst>
                <a:gd name="txL" fmla="*/ 0 w 166"/>
                <a:gd name="txT" fmla="*/ 0 h 153"/>
                <a:gd name="txR" fmla="*/ 166 w 166"/>
                <a:gd name="txB" fmla="*/ 153 h 153"/>
              </a:gdLst>
              <a:ahLst/>
              <a:cxnLst>
                <a:cxn ang="0">
                  <a:pos x="490105" y="476323"/>
                </a:cxn>
                <a:cxn ang="0">
                  <a:pos x="470501" y="476323"/>
                </a:cxn>
                <a:cxn ang="0">
                  <a:pos x="578324" y="329006"/>
                </a:cxn>
                <a:cxn ang="0">
                  <a:pos x="578324" y="314275"/>
                </a:cxn>
                <a:cxn ang="0">
                  <a:pos x="563621" y="309364"/>
                </a:cxn>
                <a:cxn ang="0">
                  <a:pos x="372480" y="309364"/>
                </a:cxn>
                <a:cxn ang="0">
                  <a:pos x="357777" y="319185"/>
                </a:cxn>
                <a:cxn ang="0">
                  <a:pos x="294063" y="520517"/>
                </a:cxn>
                <a:cxn ang="0">
                  <a:pos x="298964" y="535249"/>
                </a:cxn>
                <a:cxn ang="0">
                  <a:pos x="308766" y="540160"/>
                </a:cxn>
                <a:cxn ang="0">
                  <a:pos x="338173" y="540160"/>
                </a:cxn>
                <a:cxn ang="0">
                  <a:pos x="264657" y="731671"/>
                </a:cxn>
                <a:cxn ang="0">
                  <a:pos x="269558" y="751313"/>
                </a:cxn>
                <a:cxn ang="0">
                  <a:pos x="279360" y="751313"/>
                </a:cxn>
                <a:cxn ang="0">
                  <a:pos x="289162" y="746402"/>
                </a:cxn>
                <a:cxn ang="0">
                  <a:pos x="504809" y="500875"/>
                </a:cxn>
                <a:cxn ang="0">
                  <a:pos x="504809" y="486144"/>
                </a:cxn>
                <a:cxn ang="0">
                  <a:pos x="490105" y="476323"/>
                </a:cxn>
                <a:cxn ang="0">
                  <a:pos x="318569" y="667834"/>
                </a:cxn>
                <a:cxn ang="0">
                  <a:pos x="372480" y="530339"/>
                </a:cxn>
                <a:cxn ang="0">
                  <a:pos x="367579" y="515607"/>
                </a:cxn>
                <a:cxn ang="0">
                  <a:pos x="357777" y="510696"/>
                </a:cxn>
                <a:cxn ang="0">
                  <a:pos x="328371" y="510696"/>
                </a:cxn>
                <a:cxn ang="0">
                  <a:pos x="387183" y="338827"/>
                </a:cxn>
                <a:cxn ang="0">
                  <a:pos x="534215" y="338827"/>
                </a:cxn>
                <a:cxn ang="0">
                  <a:pos x="431293" y="481233"/>
                </a:cxn>
                <a:cxn ang="0">
                  <a:pos x="431293" y="495965"/>
                </a:cxn>
                <a:cxn ang="0">
                  <a:pos x="445996" y="505786"/>
                </a:cxn>
                <a:cxn ang="0">
                  <a:pos x="460699" y="505786"/>
                </a:cxn>
                <a:cxn ang="0">
                  <a:pos x="318569" y="667834"/>
                </a:cxn>
                <a:cxn ang="0">
                  <a:pos x="715554" y="211153"/>
                </a:cxn>
                <a:cxn ang="0">
                  <a:pos x="715554" y="206243"/>
                </a:cxn>
                <a:cxn ang="0">
                  <a:pos x="509710" y="0"/>
                </a:cxn>
                <a:cxn ang="0">
                  <a:pos x="338173" y="88390"/>
                </a:cxn>
                <a:cxn ang="0">
                  <a:pos x="249954" y="63837"/>
                </a:cxn>
                <a:cxn ang="0">
                  <a:pos x="93120" y="211153"/>
                </a:cxn>
                <a:cxn ang="0">
                  <a:pos x="0" y="368291"/>
                </a:cxn>
                <a:cxn ang="0">
                  <a:pos x="161735" y="535249"/>
                </a:cxn>
                <a:cxn ang="0">
                  <a:pos x="225448" y="535249"/>
                </a:cxn>
                <a:cxn ang="0">
                  <a:pos x="240152" y="520517"/>
                </a:cxn>
                <a:cxn ang="0">
                  <a:pos x="225448" y="505786"/>
                </a:cxn>
                <a:cxn ang="0">
                  <a:pos x="161735" y="505786"/>
                </a:cxn>
                <a:cxn ang="0">
                  <a:pos x="29406" y="368291"/>
                </a:cxn>
                <a:cxn ang="0">
                  <a:pos x="112724" y="235706"/>
                </a:cxn>
                <a:cxn ang="0">
                  <a:pos x="122526" y="220974"/>
                </a:cxn>
                <a:cxn ang="0">
                  <a:pos x="249954" y="93300"/>
                </a:cxn>
                <a:cxn ang="0">
                  <a:pos x="333272" y="122764"/>
                </a:cxn>
                <a:cxn ang="0">
                  <a:pos x="347975" y="122764"/>
                </a:cxn>
                <a:cxn ang="0">
                  <a:pos x="357777" y="117853"/>
                </a:cxn>
                <a:cxn ang="0">
                  <a:pos x="509710" y="29463"/>
                </a:cxn>
                <a:cxn ang="0">
                  <a:pos x="686148" y="206243"/>
                </a:cxn>
                <a:cxn ang="0">
                  <a:pos x="686148" y="220974"/>
                </a:cxn>
                <a:cxn ang="0">
                  <a:pos x="695950" y="235706"/>
                </a:cxn>
                <a:cxn ang="0">
                  <a:pos x="784169" y="368291"/>
                </a:cxn>
                <a:cxn ang="0">
                  <a:pos x="651840" y="505786"/>
                </a:cxn>
                <a:cxn ang="0">
                  <a:pos x="588126" y="505786"/>
                </a:cxn>
                <a:cxn ang="0">
                  <a:pos x="573423" y="520517"/>
                </a:cxn>
                <a:cxn ang="0">
                  <a:pos x="588126" y="535249"/>
                </a:cxn>
                <a:cxn ang="0">
                  <a:pos x="651840" y="535249"/>
                </a:cxn>
                <a:cxn ang="0">
                  <a:pos x="813575" y="368291"/>
                </a:cxn>
                <a:cxn ang="0">
                  <a:pos x="715554" y="211153"/>
                </a:cxn>
              </a:cxnLst>
              <a:rect l="txL" t="txT" r="txR" b="txB"/>
              <a:pathLst>
                <a:path w="166" h="153">
                  <a:moveTo>
                    <a:pt x="100" y="97"/>
                  </a:moveTo>
                  <a:cubicBezTo>
                    <a:pt x="96" y="97"/>
                    <a:pt x="96" y="97"/>
                    <a:pt x="96" y="97"/>
                  </a:cubicBezTo>
                  <a:cubicBezTo>
                    <a:pt x="118" y="67"/>
                    <a:pt x="118" y="67"/>
                    <a:pt x="118" y="67"/>
                  </a:cubicBezTo>
                  <a:cubicBezTo>
                    <a:pt x="118" y="66"/>
                    <a:pt x="118" y="65"/>
                    <a:pt x="118" y="64"/>
                  </a:cubicBezTo>
                  <a:cubicBezTo>
                    <a:pt x="117" y="63"/>
                    <a:pt x="116" y="63"/>
                    <a:pt x="115" y="63"/>
                  </a:cubicBezTo>
                  <a:cubicBezTo>
                    <a:pt x="76" y="63"/>
                    <a:pt x="76" y="63"/>
                    <a:pt x="76" y="63"/>
                  </a:cubicBezTo>
                  <a:cubicBezTo>
                    <a:pt x="75" y="63"/>
                    <a:pt x="74" y="63"/>
                    <a:pt x="73" y="65"/>
                  </a:cubicBezTo>
                  <a:cubicBezTo>
                    <a:pt x="60" y="106"/>
                    <a:pt x="60" y="106"/>
                    <a:pt x="60" y="106"/>
                  </a:cubicBezTo>
                  <a:cubicBezTo>
                    <a:pt x="60" y="107"/>
                    <a:pt x="60" y="108"/>
                    <a:pt x="61" y="109"/>
                  </a:cubicBezTo>
                  <a:cubicBezTo>
                    <a:pt x="61" y="109"/>
                    <a:pt x="62" y="110"/>
                    <a:pt x="63" y="110"/>
                  </a:cubicBezTo>
                  <a:cubicBezTo>
                    <a:pt x="69" y="110"/>
                    <a:pt x="69" y="110"/>
                    <a:pt x="69" y="110"/>
                  </a:cubicBezTo>
                  <a:cubicBezTo>
                    <a:pt x="54" y="149"/>
                    <a:pt x="54" y="149"/>
                    <a:pt x="54" y="149"/>
                  </a:cubicBezTo>
                  <a:cubicBezTo>
                    <a:pt x="54" y="151"/>
                    <a:pt x="54" y="152"/>
                    <a:pt x="55" y="153"/>
                  </a:cubicBezTo>
                  <a:cubicBezTo>
                    <a:pt x="56" y="153"/>
                    <a:pt x="56" y="153"/>
                    <a:pt x="57" y="153"/>
                  </a:cubicBezTo>
                  <a:cubicBezTo>
                    <a:pt x="58" y="153"/>
                    <a:pt x="59" y="153"/>
                    <a:pt x="59" y="152"/>
                  </a:cubicBezTo>
                  <a:cubicBezTo>
                    <a:pt x="103" y="102"/>
                    <a:pt x="103" y="102"/>
                    <a:pt x="103" y="102"/>
                  </a:cubicBezTo>
                  <a:cubicBezTo>
                    <a:pt x="103" y="101"/>
                    <a:pt x="104" y="100"/>
                    <a:pt x="103" y="99"/>
                  </a:cubicBezTo>
                  <a:cubicBezTo>
                    <a:pt x="103" y="98"/>
                    <a:pt x="102" y="97"/>
                    <a:pt x="100" y="97"/>
                  </a:cubicBezTo>
                  <a:close/>
                  <a:moveTo>
                    <a:pt x="65" y="136"/>
                  </a:moveTo>
                  <a:cubicBezTo>
                    <a:pt x="76" y="108"/>
                    <a:pt x="76" y="108"/>
                    <a:pt x="76" y="108"/>
                  </a:cubicBezTo>
                  <a:cubicBezTo>
                    <a:pt x="76" y="107"/>
                    <a:pt x="76" y="106"/>
                    <a:pt x="75" y="105"/>
                  </a:cubicBezTo>
                  <a:cubicBezTo>
                    <a:pt x="75" y="104"/>
                    <a:pt x="74" y="104"/>
                    <a:pt x="73" y="104"/>
                  </a:cubicBezTo>
                  <a:cubicBezTo>
                    <a:pt x="67" y="104"/>
                    <a:pt x="67" y="104"/>
                    <a:pt x="67" y="104"/>
                  </a:cubicBezTo>
                  <a:cubicBezTo>
                    <a:pt x="79" y="69"/>
                    <a:pt x="79" y="69"/>
                    <a:pt x="79" y="69"/>
                  </a:cubicBezTo>
                  <a:cubicBezTo>
                    <a:pt x="109" y="69"/>
                    <a:pt x="109" y="69"/>
                    <a:pt x="109" y="69"/>
                  </a:cubicBezTo>
                  <a:cubicBezTo>
                    <a:pt x="88" y="98"/>
                    <a:pt x="88" y="98"/>
                    <a:pt x="88" y="98"/>
                  </a:cubicBezTo>
                  <a:cubicBezTo>
                    <a:pt x="87" y="99"/>
                    <a:pt x="87" y="100"/>
                    <a:pt x="88" y="101"/>
                  </a:cubicBezTo>
                  <a:cubicBezTo>
                    <a:pt x="88" y="102"/>
                    <a:pt x="89" y="103"/>
                    <a:pt x="91" y="103"/>
                  </a:cubicBezTo>
                  <a:cubicBezTo>
                    <a:pt x="94" y="103"/>
                    <a:pt x="94" y="103"/>
                    <a:pt x="94" y="103"/>
                  </a:cubicBezTo>
                  <a:lnTo>
                    <a:pt x="65" y="136"/>
                  </a:lnTo>
                  <a:close/>
                  <a:moveTo>
                    <a:pt x="146" y="43"/>
                  </a:moveTo>
                  <a:cubicBezTo>
                    <a:pt x="146" y="43"/>
                    <a:pt x="146" y="42"/>
                    <a:pt x="146" y="42"/>
                  </a:cubicBezTo>
                  <a:cubicBezTo>
                    <a:pt x="146" y="19"/>
                    <a:pt x="127" y="0"/>
                    <a:pt x="104" y="0"/>
                  </a:cubicBezTo>
                  <a:cubicBezTo>
                    <a:pt x="90" y="0"/>
                    <a:pt x="77" y="7"/>
                    <a:pt x="69" y="18"/>
                  </a:cubicBezTo>
                  <a:cubicBezTo>
                    <a:pt x="64" y="15"/>
                    <a:pt x="58" y="13"/>
                    <a:pt x="51" y="13"/>
                  </a:cubicBezTo>
                  <a:cubicBezTo>
                    <a:pt x="34" y="13"/>
                    <a:pt x="20" y="26"/>
                    <a:pt x="19" y="43"/>
                  </a:cubicBezTo>
                  <a:cubicBezTo>
                    <a:pt x="8" y="49"/>
                    <a:pt x="0" y="61"/>
                    <a:pt x="0" y="75"/>
                  </a:cubicBezTo>
                  <a:cubicBezTo>
                    <a:pt x="0" y="94"/>
                    <a:pt x="15" y="109"/>
                    <a:pt x="33" y="109"/>
                  </a:cubicBezTo>
                  <a:cubicBezTo>
                    <a:pt x="46" y="109"/>
                    <a:pt x="46" y="109"/>
                    <a:pt x="46" y="109"/>
                  </a:cubicBezTo>
                  <a:cubicBezTo>
                    <a:pt x="48" y="109"/>
                    <a:pt x="49" y="108"/>
                    <a:pt x="49" y="106"/>
                  </a:cubicBezTo>
                  <a:cubicBezTo>
                    <a:pt x="49" y="104"/>
                    <a:pt x="48" y="103"/>
                    <a:pt x="46" y="103"/>
                  </a:cubicBezTo>
                  <a:cubicBezTo>
                    <a:pt x="33" y="103"/>
                    <a:pt x="33" y="103"/>
                    <a:pt x="33" y="103"/>
                  </a:cubicBezTo>
                  <a:cubicBezTo>
                    <a:pt x="18" y="103"/>
                    <a:pt x="6" y="90"/>
                    <a:pt x="6" y="75"/>
                  </a:cubicBezTo>
                  <a:cubicBezTo>
                    <a:pt x="6" y="63"/>
                    <a:pt x="13" y="52"/>
                    <a:pt x="23" y="48"/>
                  </a:cubicBezTo>
                  <a:cubicBezTo>
                    <a:pt x="24" y="48"/>
                    <a:pt x="25" y="46"/>
                    <a:pt x="25" y="45"/>
                  </a:cubicBezTo>
                  <a:cubicBezTo>
                    <a:pt x="25" y="31"/>
                    <a:pt x="37" y="19"/>
                    <a:pt x="51" y="19"/>
                  </a:cubicBezTo>
                  <a:cubicBezTo>
                    <a:pt x="57" y="19"/>
                    <a:pt x="63" y="21"/>
                    <a:pt x="68" y="25"/>
                  </a:cubicBezTo>
                  <a:cubicBezTo>
                    <a:pt x="69" y="25"/>
                    <a:pt x="70" y="26"/>
                    <a:pt x="71" y="25"/>
                  </a:cubicBezTo>
                  <a:cubicBezTo>
                    <a:pt x="71" y="25"/>
                    <a:pt x="72" y="25"/>
                    <a:pt x="73" y="24"/>
                  </a:cubicBezTo>
                  <a:cubicBezTo>
                    <a:pt x="79" y="13"/>
                    <a:pt x="91" y="6"/>
                    <a:pt x="104" y="6"/>
                  </a:cubicBezTo>
                  <a:cubicBezTo>
                    <a:pt x="124" y="6"/>
                    <a:pt x="140" y="22"/>
                    <a:pt x="140" y="42"/>
                  </a:cubicBezTo>
                  <a:cubicBezTo>
                    <a:pt x="140" y="43"/>
                    <a:pt x="140" y="44"/>
                    <a:pt x="140" y="45"/>
                  </a:cubicBezTo>
                  <a:cubicBezTo>
                    <a:pt x="140" y="46"/>
                    <a:pt x="141" y="47"/>
                    <a:pt x="142" y="48"/>
                  </a:cubicBezTo>
                  <a:cubicBezTo>
                    <a:pt x="153" y="52"/>
                    <a:pt x="160" y="63"/>
                    <a:pt x="160" y="75"/>
                  </a:cubicBezTo>
                  <a:cubicBezTo>
                    <a:pt x="160" y="90"/>
                    <a:pt x="148" y="103"/>
                    <a:pt x="133" y="103"/>
                  </a:cubicBezTo>
                  <a:cubicBezTo>
                    <a:pt x="120" y="103"/>
                    <a:pt x="120" y="103"/>
                    <a:pt x="120" y="103"/>
                  </a:cubicBezTo>
                  <a:cubicBezTo>
                    <a:pt x="118" y="103"/>
                    <a:pt x="117" y="104"/>
                    <a:pt x="117" y="106"/>
                  </a:cubicBezTo>
                  <a:cubicBezTo>
                    <a:pt x="117" y="108"/>
                    <a:pt x="118" y="109"/>
                    <a:pt x="120" y="109"/>
                  </a:cubicBezTo>
                  <a:cubicBezTo>
                    <a:pt x="133" y="109"/>
                    <a:pt x="133" y="109"/>
                    <a:pt x="133" y="109"/>
                  </a:cubicBezTo>
                  <a:cubicBezTo>
                    <a:pt x="151" y="109"/>
                    <a:pt x="166" y="94"/>
                    <a:pt x="166" y="75"/>
                  </a:cubicBezTo>
                  <a:cubicBezTo>
                    <a:pt x="166" y="61"/>
                    <a:pt x="158" y="48"/>
                    <a:pt x="146" y="43"/>
                  </a:cubicBezTo>
                  <a:close/>
                </a:path>
              </a:pathLst>
            </a:custGeom>
            <a:solidFill>
              <a:srgbClr val="C90000"/>
            </a:solidFill>
            <a:ln w="9525">
              <a:noFill/>
            </a:ln>
          </p:spPr>
          <p:txBody>
            <a:bodyPr/>
            <a:lstStyle/>
            <a:p>
              <a:endParaRPr lang="zh-CN" altLang="en-US">
                <a:solidFill>
                  <a:srgbClr val="040404"/>
                </a:solidFill>
              </a:endParaRPr>
            </a:p>
          </p:txBody>
        </p:sp>
        <p:sp>
          <p:nvSpPr>
            <p:cNvPr id="8" name="椭圆 7"/>
            <p:cNvSpPr/>
            <p:nvPr/>
          </p:nvSpPr>
          <p:spPr>
            <a:xfrm>
              <a:off x="8519" y="2620"/>
              <a:ext cx="2633" cy="2633"/>
            </a:xfrm>
            <a:prstGeom prst="ellipse">
              <a:avLst/>
            </a:prstGeom>
            <a:noFill/>
            <a:ln>
              <a:solidFill>
                <a:srgbClr val="C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5pPr>
            </a:lstStyle>
            <a:p>
              <a:pPr lvl="0" algn="ctr"/>
              <a:endParaRPr lang="zh-CN" altLang="en-US" dirty="0">
                <a:solidFill>
                  <a:srgbClr val="040404"/>
                </a:solidFill>
                <a:latin typeface="Calibri" panose="020F0502020204030204" charset="0"/>
                <a:ea typeface="MComic PRC Medium"/>
              </a:endParaRPr>
            </a:p>
          </p:txBody>
        </p:sp>
      </p:grpSp>
      <p:grpSp>
        <p:nvGrpSpPr>
          <p:cNvPr id="13" name="组合 12"/>
          <p:cNvGrpSpPr/>
          <p:nvPr/>
        </p:nvGrpSpPr>
        <p:grpSpPr>
          <a:xfrm>
            <a:off x="8365490" y="1666240"/>
            <a:ext cx="1671320" cy="1671320"/>
            <a:chOff x="13174" y="2624"/>
            <a:chExt cx="2632" cy="2632"/>
          </a:xfrm>
        </p:grpSpPr>
        <p:sp>
          <p:nvSpPr>
            <p:cNvPr id="10248" name="Freeform 14"/>
            <p:cNvSpPr>
              <a:spLocks noEditPoints="1"/>
            </p:cNvSpPr>
            <p:nvPr/>
          </p:nvSpPr>
          <p:spPr>
            <a:xfrm>
              <a:off x="13911" y="3397"/>
              <a:ext cx="1143" cy="1080"/>
            </a:xfrm>
            <a:custGeom>
              <a:avLst/>
              <a:gdLst>
                <a:gd name="txL" fmla="*/ 0 w 153"/>
                <a:gd name="txT" fmla="*/ 0 h 163"/>
                <a:gd name="txR" fmla="*/ 153 w 153"/>
                <a:gd name="txB" fmla="*/ 163 h 163"/>
              </a:gdLst>
              <a:ahLst/>
              <a:cxnLst>
                <a:cxn ang="0">
                  <a:pos x="412526" y="151691"/>
                </a:cxn>
                <a:cxn ang="0">
                  <a:pos x="483651" y="63204"/>
                </a:cxn>
                <a:cxn ang="0">
                  <a:pos x="459942" y="46350"/>
                </a:cxn>
                <a:cxn ang="0">
                  <a:pos x="407784" y="147477"/>
                </a:cxn>
                <a:cxn ang="0">
                  <a:pos x="227600" y="193827"/>
                </a:cxn>
                <a:cxn ang="0">
                  <a:pos x="203892" y="282313"/>
                </a:cxn>
                <a:cxn ang="0">
                  <a:pos x="218117" y="273886"/>
                </a:cxn>
                <a:cxn ang="0">
                  <a:pos x="317692" y="189613"/>
                </a:cxn>
                <a:cxn ang="0">
                  <a:pos x="417267" y="244390"/>
                </a:cxn>
                <a:cxn ang="0">
                  <a:pos x="317692" y="164331"/>
                </a:cxn>
                <a:cxn ang="0">
                  <a:pos x="478909" y="210681"/>
                </a:cxn>
                <a:cxn ang="0">
                  <a:pos x="583226" y="164331"/>
                </a:cxn>
                <a:cxn ang="0">
                  <a:pos x="569001" y="143263"/>
                </a:cxn>
                <a:cxn ang="0">
                  <a:pos x="464684" y="206468"/>
                </a:cxn>
                <a:cxn ang="0">
                  <a:pos x="317692" y="122195"/>
                </a:cxn>
                <a:cxn ang="0">
                  <a:pos x="336659" y="12641"/>
                </a:cxn>
                <a:cxn ang="0">
                  <a:pos x="308209" y="12641"/>
                </a:cxn>
                <a:cxn ang="0">
                  <a:pos x="317692" y="122195"/>
                </a:cxn>
                <a:cxn ang="0">
                  <a:pos x="640126" y="425576"/>
                </a:cxn>
                <a:cxn ang="0">
                  <a:pos x="303467" y="332876"/>
                </a:cxn>
                <a:cxn ang="0">
                  <a:pos x="85350" y="429790"/>
                </a:cxn>
                <a:cxn ang="0">
                  <a:pos x="142250" y="686821"/>
                </a:cxn>
                <a:cxn ang="0">
                  <a:pos x="725476" y="551985"/>
                </a:cxn>
                <a:cxn ang="0">
                  <a:pos x="583226" y="661539"/>
                </a:cxn>
                <a:cxn ang="0">
                  <a:pos x="28450" y="551985"/>
                </a:cxn>
                <a:cxn ang="0">
                  <a:pos x="109058" y="438217"/>
                </a:cxn>
                <a:cxn ang="0">
                  <a:pos x="298725" y="358158"/>
                </a:cxn>
                <a:cxn ang="0">
                  <a:pos x="317692" y="358158"/>
                </a:cxn>
                <a:cxn ang="0">
                  <a:pos x="611676" y="425576"/>
                </a:cxn>
                <a:cxn ang="0">
                  <a:pos x="621159" y="450858"/>
                </a:cxn>
                <a:cxn ang="0">
                  <a:pos x="583226" y="661539"/>
                </a:cxn>
                <a:cxn ang="0">
                  <a:pos x="227600" y="143263"/>
                </a:cxn>
                <a:cxn ang="0">
                  <a:pos x="241825" y="122195"/>
                </a:cxn>
                <a:cxn ang="0">
                  <a:pos x="170700" y="29495"/>
                </a:cxn>
                <a:cxn ang="0">
                  <a:pos x="218117" y="134836"/>
                </a:cxn>
                <a:cxn ang="0">
                  <a:pos x="128025" y="282313"/>
                </a:cxn>
                <a:cxn ang="0">
                  <a:pos x="142250" y="269672"/>
                </a:cxn>
                <a:cxn ang="0">
                  <a:pos x="18967" y="257031"/>
                </a:cxn>
                <a:cxn ang="0">
                  <a:pos x="18967" y="282313"/>
                </a:cxn>
                <a:cxn ang="0">
                  <a:pos x="151734" y="193827"/>
                </a:cxn>
                <a:cxn ang="0">
                  <a:pos x="170700" y="189613"/>
                </a:cxn>
                <a:cxn ang="0">
                  <a:pos x="75867" y="122195"/>
                </a:cxn>
                <a:cxn ang="0">
                  <a:pos x="56900" y="143263"/>
                </a:cxn>
              </a:cxnLst>
              <a:rect l="txL" t="txT" r="txR" b="txB"/>
              <a:pathLst>
                <a:path w="153" h="163">
                  <a:moveTo>
                    <a:pt x="86" y="35"/>
                  </a:moveTo>
                  <a:cubicBezTo>
                    <a:pt x="86" y="35"/>
                    <a:pt x="87" y="36"/>
                    <a:pt x="87" y="36"/>
                  </a:cubicBezTo>
                  <a:cubicBezTo>
                    <a:pt x="88" y="36"/>
                    <a:pt x="89" y="35"/>
                    <a:pt x="90" y="34"/>
                  </a:cubicBezTo>
                  <a:cubicBezTo>
                    <a:pt x="102" y="15"/>
                    <a:pt x="102" y="15"/>
                    <a:pt x="102" y="15"/>
                  </a:cubicBezTo>
                  <a:cubicBezTo>
                    <a:pt x="103" y="13"/>
                    <a:pt x="103" y="11"/>
                    <a:pt x="102" y="10"/>
                  </a:cubicBezTo>
                  <a:cubicBezTo>
                    <a:pt x="100" y="10"/>
                    <a:pt x="98" y="10"/>
                    <a:pt x="97" y="11"/>
                  </a:cubicBezTo>
                  <a:cubicBezTo>
                    <a:pt x="85" y="31"/>
                    <a:pt x="85" y="31"/>
                    <a:pt x="85" y="31"/>
                  </a:cubicBezTo>
                  <a:cubicBezTo>
                    <a:pt x="84" y="32"/>
                    <a:pt x="84" y="34"/>
                    <a:pt x="86" y="35"/>
                  </a:cubicBezTo>
                  <a:close/>
                  <a:moveTo>
                    <a:pt x="67" y="39"/>
                  </a:moveTo>
                  <a:cubicBezTo>
                    <a:pt x="60" y="39"/>
                    <a:pt x="53" y="41"/>
                    <a:pt x="48" y="46"/>
                  </a:cubicBezTo>
                  <a:cubicBezTo>
                    <a:pt x="43" y="51"/>
                    <a:pt x="40" y="57"/>
                    <a:pt x="40" y="64"/>
                  </a:cubicBezTo>
                  <a:cubicBezTo>
                    <a:pt x="40" y="66"/>
                    <a:pt x="41" y="67"/>
                    <a:pt x="43" y="67"/>
                  </a:cubicBezTo>
                  <a:cubicBezTo>
                    <a:pt x="43" y="67"/>
                    <a:pt x="43" y="67"/>
                    <a:pt x="43" y="67"/>
                  </a:cubicBezTo>
                  <a:cubicBezTo>
                    <a:pt x="44" y="67"/>
                    <a:pt x="46" y="66"/>
                    <a:pt x="46" y="65"/>
                  </a:cubicBezTo>
                  <a:cubicBezTo>
                    <a:pt x="46" y="59"/>
                    <a:pt x="48" y="54"/>
                    <a:pt x="52" y="50"/>
                  </a:cubicBezTo>
                  <a:cubicBezTo>
                    <a:pt x="56" y="47"/>
                    <a:pt x="61" y="45"/>
                    <a:pt x="67" y="45"/>
                  </a:cubicBezTo>
                  <a:cubicBezTo>
                    <a:pt x="74" y="45"/>
                    <a:pt x="81" y="49"/>
                    <a:pt x="84" y="56"/>
                  </a:cubicBezTo>
                  <a:cubicBezTo>
                    <a:pt x="85" y="58"/>
                    <a:pt x="87" y="58"/>
                    <a:pt x="88" y="58"/>
                  </a:cubicBezTo>
                  <a:cubicBezTo>
                    <a:pt x="90" y="57"/>
                    <a:pt x="90" y="55"/>
                    <a:pt x="90" y="54"/>
                  </a:cubicBezTo>
                  <a:cubicBezTo>
                    <a:pt x="85" y="45"/>
                    <a:pt x="77" y="39"/>
                    <a:pt x="67" y="39"/>
                  </a:cubicBezTo>
                  <a:close/>
                  <a:moveTo>
                    <a:pt x="98" y="49"/>
                  </a:moveTo>
                  <a:cubicBezTo>
                    <a:pt x="98" y="50"/>
                    <a:pt x="99" y="50"/>
                    <a:pt x="101" y="50"/>
                  </a:cubicBezTo>
                  <a:cubicBezTo>
                    <a:pt x="101" y="50"/>
                    <a:pt x="101" y="50"/>
                    <a:pt x="102" y="50"/>
                  </a:cubicBezTo>
                  <a:cubicBezTo>
                    <a:pt x="123" y="39"/>
                    <a:pt x="123" y="39"/>
                    <a:pt x="123" y="39"/>
                  </a:cubicBezTo>
                  <a:cubicBezTo>
                    <a:pt x="124" y="39"/>
                    <a:pt x="125" y="37"/>
                    <a:pt x="124" y="35"/>
                  </a:cubicBezTo>
                  <a:cubicBezTo>
                    <a:pt x="123" y="34"/>
                    <a:pt x="121" y="33"/>
                    <a:pt x="120" y="34"/>
                  </a:cubicBezTo>
                  <a:cubicBezTo>
                    <a:pt x="99" y="45"/>
                    <a:pt x="99" y="45"/>
                    <a:pt x="99" y="45"/>
                  </a:cubicBezTo>
                  <a:cubicBezTo>
                    <a:pt x="98" y="45"/>
                    <a:pt x="97" y="47"/>
                    <a:pt x="98" y="49"/>
                  </a:cubicBezTo>
                  <a:close/>
                  <a:moveTo>
                    <a:pt x="67" y="29"/>
                  </a:moveTo>
                  <a:cubicBezTo>
                    <a:pt x="67" y="29"/>
                    <a:pt x="67" y="29"/>
                    <a:pt x="67" y="29"/>
                  </a:cubicBezTo>
                  <a:cubicBezTo>
                    <a:pt x="69" y="29"/>
                    <a:pt x="70" y="28"/>
                    <a:pt x="70" y="26"/>
                  </a:cubicBezTo>
                  <a:cubicBezTo>
                    <a:pt x="71" y="3"/>
                    <a:pt x="71" y="3"/>
                    <a:pt x="71" y="3"/>
                  </a:cubicBezTo>
                  <a:cubicBezTo>
                    <a:pt x="71" y="1"/>
                    <a:pt x="69" y="0"/>
                    <a:pt x="68" y="0"/>
                  </a:cubicBezTo>
                  <a:cubicBezTo>
                    <a:pt x="66" y="0"/>
                    <a:pt x="65" y="1"/>
                    <a:pt x="65" y="3"/>
                  </a:cubicBezTo>
                  <a:cubicBezTo>
                    <a:pt x="64" y="26"/>
                    <a:pt x="64" y="26"/>
                    <a:pt x="64" y="26"/>
                  </a:cubicBezTo>
                  <a:cubicBezTo>
                    <a:pt x="64" y="28"/>
                    <a:pt x="65" y="29"/>
                    <a:pt x="67" y="29"/>
                  </a:cubicBezTo>
                  <a:close/>
                  <a:moveTo>
                    <a:pt x="135" y="102"/>
                  </a:moveTo>
                  <a:cubicBezTo>
                    <a:pt x="135" y="102"/>
                    <a:pt x="135" y="101"/>
                    <a:pt x="135" y="101"/>
                  </a:cubicBezTo>
                  <a:cubicBezTo>
                    <a:pt x="135" y="79"/>
                    <a:pt x="118" y="62"/>
                    <a:pt x="96" y="62"/>
                  </a:cubicBezTo>
                  <a:cubicBezTo>
                    <a:pt x="83" y="62"/>
                    <a:pt x="71" y="68"/>
                    <a:pt x="64" y="79"/>
                  </a:cubicBezTo>
                  <a:cubicBezTo>
                    <a:pt x="59" y="76"/>
                    <a:pt x="53" y="74"/>
                    <a:pt x="47" y="74"/>
                  </a:cubicBezTo>
                  <a:cubicBezTo>
                    <a:pt x="32" y="74"/>
                    <a:pt x="19" y="86"/>
                    <a:pt x="18" y="102"/>
                  </a:cubicBezTo>
                  <a:cubicBezTo>
                    <a:pt x="7" y="107"/>
                    <a:pt x="0" y="119"/>
                    <a:pt x="0" y="131"/>
                  </a:cubicBezTo>
                  <a:cubicBezTo>
                    <a:pt x="0" y="149"/>
                    <a:pt x="14" y="163"/>
                    <a:pt x="30" y="163"/>
                  </a:cubicBezTo>
                  <a:cubicBezTo>
                    <a:pt x="123" y="163"/>
                    <a:pt x="123" y="163"/>
                    <a:pt x="123" y="163"/>
                  </a:cubicBezTo>
                  <a:cubicBezTo>
                    <a:pt x="140" y="163"/>
                    <a:pt x="153" y="149"/>
                    <a:pt x="153" y="131"/>
                  </a:cubicBezTo>
                  <a:cubicBezTo>
                    <a:pt x="153" y="118"/>
                    <a:pt x="146" y="107"/>
                    <a:pt x="135" y="102"/>
                  </a:cubicBezTo>
                  <a:close/>
                  <a:moveTo>
                    <a:pt x="123" y="157"/>
                  </a:moveTo>
                  <a:cubicBezTo>
                    <a:pt x="30" y="157"/>
                    <a:pt x="30" y="157"/>
                    <a:pt x="30" y="157"/>
                  </a:cubicBezTo>
                  <a:cubicBezTo>
                    <a:pt x="17" y="157"/>
                    <a:pt x="6" y="145"/>
                    <a:pt x="6" y="131"/>
                  </a:cubicBezTo>
                  <a:cubicBezTo>
                    <a:pt x="6" y="120"/>
                    <a:pt x="12" y="111"/>
                    <a:pt x="22" y="107"/>
                  </a:cubicBezTo>
                  <a:cubicBezTo>
                    <a:pt x="23" y="106"/>
                    <a:pt x="23" y="105"/>
                    <a:pt x="23" y="104"/>
                  </a:cubicBezTo>
                  <a:cubicBezTo>
                    <a:pt x="23" y="91"/>
                    <a:pt x="34" y="80"/>
                    <a:pt x="47" y="80"/>
                  </a:cubicBezTo>
                  <a:cubicBezTo>
                    <a:pt x="53" y="80"/>
                    <a:pt x="58" y="82"/>
                    <a:pt x="63" y="85"/>
                  </a:cubicBezTo>
                  <a:cubicBezTo>
                    <a:pt x="63" y="86"/>
                    <a:pt x="64" y="86"/>
                    <a:pt x="65" y="86"/>
                  </a:cubicBezTo>
                  <a:cubicBezTo>
                    <a:pt x="66" y="86"/>
                    <a:pt x="67" y="85"/>
                    <a:pt x="67" y="85"/>
                  </a:cubicBezTo>
                  <a:cubicBezTo>
                    <a:pt x="73" y="74"/>
                    <a:pt x="84" y="68"/>
                    <a:pt x="96" y="68"/>
                  </a:cubicBezTo>
                  <a:cubicBezTo>
                    <a:pt x="114" y="68"/>
                    <a:pt x="129" y="83"/>
                    <a:pt x="129" y="101"/>
                  </a:cubicBezTo>
                  <a:cubicBezTo>
                    <a:pt x="129" y="102"/>
                    <a:pt x="129" y="103"/>
                    <a:pt x="129" y="104"/>
                  </a:cubicBezTo>
                  <a:cubicBezTo>
                    <a:pt x="129" y="105"/>
                    <a:pt x="130" y="106"/>
                    <a:pt x="131" y="107"/>
                  </a:cubicBezTo>
                  <a:cubicBezTo>
                    <a:pt x="141" y="110"/>
                    <a:pt x="147" y="120"/>
                    <a:pt x="147" y="131"/>
                  </a:cubicBezTo>
                  <a:cubicBezTo>
                    <a:pt x="147" y="145"/>
                    <a:pt x="136" y="157"/>
                    <a:pt x="123" y="157"/>
                  </a:cubicBezTo>
                  <a:close/>
                  <a:moveTo>
                    <a:pt x="46" y="32"/>
                  </a:moveTo>
                  <a:cubicBezTo>
                    <a:pt x="46" y="33"/>
                    <a:pt x="47" y="34"/>
                    <a:pt x="48" y="34"/>
                  </a:cubicBezTo>
                  <a:cubicBezTo>
                    <a:pt x="49" y="34"/>
                    <a:pt x="49" y="33"/>
                    <a:pt x="50" y="33"/>
                  </a:cubicBezTo>
                  <a:cubicBezTo>
                    <a:pt x="51" y="32"/>
                    <a:pt x="52" y="31"/>
                    <a:pt x="51" y="29"/>
                  </a:cubicBezTo>
                  <a:cubicBezTo>
                    <a:pt x="40" y="8"/>
                    <a:pt x="40" y="8"/>
                    <a:pt x="40" y="8"/>
                  </a:cubicBezTo>
                  <a:cubicBezTo>
                    <a:pt x="40" y="7"/>
                    <a:pt x="38" y="6"/>
                    <a:pt x="36" y="7"/>
                  </a:cubicBezTo>
                  <a:cubicBezTo>
                    <a:pt x="35" y="8"/>
                    <a:pt x="34" y="10"/>
                    <a:pt x="35" y="11"/>
                  </a:cubicBezTo>
                  <a:lnTo>
                    <a:pt x="46" y="32"/>
                  </a:lnTo>
                  <a:close/>
                  <a:moveTo>
                    <a:pt x="4" y="67"/>
                  </a:moveTo>
                  <a:cubicBezTo>
                    <a:pt x="27" y="67"/>
                    <a:pt x="27" y="67"/>
                    <a:pt x="27" y="67"/>
                  </a:cubicBezTo>
                  <a:cubicBezTo>
                    <a:pt x="27" y="67"/>
                    <a:pt x="27" y="67"/>
                    <a:pt x="27" y="67"/>
                  </a:cubicBezTo>
                  <a:cubicBezTo>
                    <a:pt x="29" y="67"/>
                    <a:pt x="30" y="66"/>
                    <a:pt x="30" y="64"/>
                  </a:cubicBezTo>
                  <a:cubicBezTo>
                    <a:pt x="30" y="62"/>
                    <a:pt x="29" y="61"/>
                    <a:pt x="27" y="61"/>
                  </a:cubicBezTo>
                  <a:cubicBezTo>
                    <a:pt x="4" y="61"/>
                    <a:pt x="4" y="61"/>
                    <a:pt x="4" y="61"/>
                  </a:cubicBezTo>
                  <a:cubicBezTo>
                    <a:pt x="2" y="61"/>
                    <a:pt x="1" y="62"/>
                    <a:pt x="1" y="63"/>
                  </a:cubicBezTo>
                  <a:cubicBezTo>
                    <a:pt x="1" y="65"/>
                    <a:pt x="2" y="66"/>
                    <a:pt x="4" y="67"/>
                  </a:cubicBezTo>
                  <a:close/>
                  <a:moveTo>
                    <a:pt x="12" y="34"/>
                  </a:moveTo>
                  <a:cubicBezTo>
                    <a:pt x="32" y="46"/>
                    <a:pt x="32" y="46"/>
                    <a:pt x="32" y="46"/>
                  </a:cubicBezTo>
                  <a:cubicBezTo>
                    <a:pt x="32" y="47"/>
                    <a:pt x="33" y="47"/>
                    <a:pt x="34" y="47"/>
                  </a:cubicBezTo>
                  <a:cubicBezTo>
                    <a:pt x="35" y="47"/>
                    <a:pt x="35" y="46"/>
                    <a:pt x="36" y="45"/>
                  </a:cubicBezTo>
                  <a:cubicBezTo>
                    <a:pt x="37" y="44"/>
                    <a:pt x="37" y="42"/>
                    <a:pt x="35" y="41"/>
                  </a:cubicBezTo>
                  <a:cubicBezTo>
                    <a:pt x="16" y="29"/>
                    <a:pt x="16" y="29"/>
                    <a:pt x="16" y="29"/>
                  </a:cubicBezTo>
                  <a:cubicBezTo>
                    <a:pt x="14" y="28"/>
                    <a:pt x="12" y="28"/>
                    <a:pt x="11" y="29"/>
                  </a:cubicBezTo>
                  <a:cubicBezTo>
                    <a:pt x="11" y="31"/>
                    <a:pt x="11" y="33"/>
                    <a:pt x="12" y="34"/>
                  </a:cubicBezTo>
                  <a:close/>
                </a:path>
              </a:pathLst>
            </a:custGeom>
            <a:solidFill>
              <a:srgbClr val="C90000"/>
            </a:solidFill>
            <a:ln w="9525">
              <a:noFill/>
            </a:ln>
          </p:spPr>
          <p:txBody>
            <a:bodyPr/>
            <a:lstStyle/>
            <a:p>
              <a:endParaRPr lang="zh-CN" altLang="en-US">
                <a:solidFill>
                  <a:srgbClr val="040404"/>
                </a:solidFill>
              </a:endParaRPr>
            </a:p>
          </p:txBody>
        </p:sp>
        <p:sp>
          <p:nvSpPr>
            <p:cNvPr id="3" name="椭圆 2"/>
            <p:cNvSpPr/>
            <p:nvPr/>
          </p:nvSpPr>
          <p:spPr>
            <a:xfrm>
              <a:off x="13174" y="2624"/>
              <a:ext cx="2633" cy="2633"/>
            </a:xfrm>
            <a:prstGeom prst="ellipse">
              <a:avLst/>
            </a:prstGeom>
            <a:noFill/>
            <a:ln>
              <a:solidFill>
                <a:srgbClr val="C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Calibri" panose="020F0502020204030204" charset="0"/>
                  <a:ea typeface="宋体" panose="02010600030101010101" pitchFamily="2" charset="-122"/>
                </a:defRPr>
              </a:lvl5pPr>
            </a:lstStyle>
            <a:p>
              <a:pPr lvl="0" algn="ctr"/>
              <a:endParaRPr lang="zh-CN" altLang="en-US" dirty="0">
                <a:solidFill>
                  <a:srgbClr val="040404"/>
                </a:solidFill>
                <a:latin typeface="Calibri" panose="020F0502020204030204" charset="0"/>
                <a:ea typeface="MComic PRC Medium"/>
              </a:endParaRPr>
            </a:p>
          </p:txBody>
        </p:sp>
      </p:grpSp>
      <p:sp>
        <p:nvSpPr>
          <p:cNvPr id="10250" name="文本框 9"/>
          <p:cNvSpPr txBox="1"/>
          <p:nvPr/>
        </p:nvSpPr>
        <p:spPr>
          <a:xfrm>
            <a:off x="2641008" y="3516512"/>
            <a:ext cx="2670175" cy="707886"/>
          </a:xfrm>
          <a:prstGeom prst="rect">
            <a:avLst/>
          </a:prstGeom>
          <a:noFill/>
          <a:ln w="9525">
            <a:noFill/>
          </a:ln>
        </p:spPr>
        <p:txBody>
          <a:bodyPr>
            <a:spAutoFit/>
          </a:bodyPr>
          <a:lstStyle/>
          <a:p>
            <a:pPr>
              <a:lnSpc>
                <a:spcPct val="200000"/>
              </a:lnSpc>
              <a:defRPr/>
            </a:pPr>
            <a:r>
              <a:rPr lang="zh-CN" altLang="en-US" sz="2000" b="1" dirty="0">
                <a:solidFill>
                  <a:srgbClr val="C90000"/>
                </a:solidFill>
                <a:latin typeface="黑体" panose="02010609060101010101" charset="-122"/>
                <a:ea typeface="黑体" panose="02010609060101010101" charset="-122"/>
              </a:rPr>
              <a:t>办公用品</a:t>
            </a:r>
          </a:p>
        </p:txBody>
      </p:sp>
      <p:sp>
        <p:nvSpPr>
          <p:cNvPr id="11" name="文本框 10"/>
          <p:cNvSpPr txBox="1"/>
          <p:nvPr/>
        </p:nvSpPr>
        <p:spPr>
          <a:xfrm>
            <a:off x="2082324" y="4347292"/>
            <a:ext cx="2530475" cy="1670137"/>
          </a:xfrm>
          <a:prstGeom prst="rect">
            <a:avLst/>
          </a:prstGeom>
          <a:noFill/>
          <a:ln w="9525">
            <a:noFill/>
          </a:ln>
        </p:spPr>
        <p:txBody>
          <a:bodyPr>
            <a:spAutoFit/>
          </a:bodyPr>
          <a:lstStyle/>
          <a:p>
            <a:pPr>
              <a:lnSpc>
                <a:spcPts val="2500"/>
              </a:lnSpc>
              <a:defRPr/>
            </a:pPr>
            <a:r>
              <a:rPr lang="zh-CN" altLang="en-US" dirty="0">
                <a:latin typeface="微软雅黑" panose="020B0503020204020204" charset="-122"/>
                <a:ea typeface="微软雅黑" panose="020B0503020204020204" charset="-122"/>
              </a:rPr>
              <a:t>钉钉流程：办公用品及日常用品申请，按实际领用物品填写；</a:t>
            </a:r>
          </a:p>
          <a:p>
            <a:pPr>
              <a:lnSpc>
                <a:spcPts val="2500"/>
              </a:lnSpc>
              <a:defRPr/>
            </a:pPr>
            <a:r>
              <a:rPr lang="zh-CN" altLang="en-US" dirty="0">
                <a:latin typeface="微软雅黑" panose="020B0503020204020204" charset="-122"/>
                <a:ea typeface="微软雅黑" panose="020B0503020204020204" charset="-122"/>
              </a:rPr>
              <a:t>申请购买，钉钉系统内，填写采购申请；</a:t>
            </a:r>
          </a:p>
        </p:txBody>
      </p:sp>
      <p:sp>
        <p:nvSpPr>
          <p:cNvPr id="10252" name="文本框 12"/>
          <p:cNvSpPr txBox="1"/>
          <p:nvPr/>
        </p:nvSpPr>
        <p:spPr>
          <a:xfrm>
            <a:off x="5678489" y="3516512"/>
            <a:ext cx="2670175" cy="707886"/>
          </a:xfrm>
          <a:prstGeom prst="rect">
            <a:avLst/>
          </a:prstGeom>
          <a:noFill/>
          <a:ln w="9525">
            <a:noFill/>
          </a:ln>
        </p:spPr>
        <p:txBody>
          <a:bodyPr>
            <a:spAutoFit/>
          </a:bodyPr>
          <a:lstStyle/>
          <a:p>
            <a:pPr>
              <a:lnSpc>
                <a:spcPct val="200000"/>
              </a:lnSpc>
              <a:defRPr/>
            </a:pPr>
            <a:r>
              <a:rPr lang="zh-CN" altLang="en-US" sz="2000" b="1" dirty="0">
                <a:solidFill>
                  <a:srgbClr val="C90000"/>
                </a:solidFill>
                <a:latin typeface="黑体" panose="02010609060101010101" charset="-122"/>
                <a:ea typeface="黑体" panose="02010609060101010101" charset="-122"/>
              </a:rPr>
              <a:t>办公设备</a:t>
            </a:r>
          </a:p>
        </p:txBody>
      </p:sp>
      <p:sp>
        <p:nvSpPr>
          <p:cNvPr id="10253" name="文本框 13"/>
          <p:cNvSpPr txBox="1"/>
          <p:nvPr/>
        </p:nvSpPr>
        <p:spPr>
          <a:xfrm>
            <a:off x="8667750" y="3501502"/>
            <a:ext cx="2670175" cy="707886"/>
          </a:xfrm>
          <a:prstGeom prst="rect">
            <a:avLst/>
          </a:prstGeom>
          <a:noFill/>
          <a:ln w="9525">
            <a:noFill/>
          </a:ln>
        </p:spPr>
        <p:txBody>
          <a:bodyPr>
            <a:spAutoFit/>
          </a:bodyPr>
          <a:lstStyle/>
          <a:p>
            <a:pPr>
              <a:lnSpc>
                <a:spcPct val="200000"/>
              </a:lnSpc>
              <a:defRPr/>
            </a:pPr>
            <a:r>
              <a:rPr lang="zh-CN" altLang="en-US" sz="2000" b="1" dirty="0">
                <a:solidFill>
                  <a:srgbClr val="C90000"/>
                </a:solidFill>
                <a:latin typeface="黑体" panose="02010609060101010101" charset="-122"/>
                <a:ea typeface="黑体" panose="02010609060101010101" charset="-122"/>
              </a:rPr>
              <a:t>体育用品</a:t>
            </a:r>
          </a:p>
        </p:txBody>
      </p:sp>
      <p:sp>
        <p:nvSpPr>
          <p:cNvPr id="15" name="文本框 14"/>
          <p:cNvSpPr txBox="1"/>
          <p:nvPr/>
        </p:nvSpPr>
        <p:spPr>
          <a:xfrm>
            <a:off x="5161935" y="4325303"/>
            <a:ext cx="2432050" cy="708335"/>
          </a:xfrm>
          <a:prstGeom prst="rect">
            <a:avLst/>
          </a:prstGeom>
          <a:noFill/>
          <a:ln w="9525">
            <a:noFill/>
          </a:ln>
        </p:spPr>
        <p:txBody>
          <a:bodyPr>
            <a:spAutoFit/>
          </a:bodyPr>
          <a:lstStyle/>
          <a:p>
            <a:pPr>
              <a:lnSpc>
                <a:spcPts val="2500"/>
              </a:lnSpc>
              <a:defRPr/>
            </a:pPr>
            <a:r>
              <a:rPr lang="zh-CN" altLang="en-US" dirty="0">
                <a:latin typeface="微软雅黑" panose="020B0503020204020204" charset="-122"/>
                <a:ea typeface="微软雅黑" panose="020B0503020204020204" charset="-122"/>
              </a:rPr>
              <a:t>类型：</a:t>
            </a:r>
            <a:r>
              <a:rPr lang="en-US" altLang="zh-CN" dirty="0">
                <a:latin typeface="微软雅黑" panose="020B0503020204020204" charset="-122"/>
                <a:ea typeface="微软雅黑" panose="020B0503020204020204" charset="-122"/>
              </a:rPr>
              <a:t>U</a:t>
            </a:r>
            <a:r>
              <a:rPr lang="zh-CN" altLang="en-US" dirty="0">
                <a:latin typeface="微软雅黑" panose="020B0503020204020204" charset="-122"/>
                <a:ea typeface="微软雅黑" panose="020B0503020204020204" charset="-122"/>
              </a:rPr>
              <a:t>盘、录音笔、投影仪、笔记本电脑</a:t>
            </a:r>
          </a:p>
        </p:txBody>
      </p:sp>
      <p:sp>
        <p:nvSpPr>
          <p:cNvPr id="16" name="文本框 15"/>
          <p:cNvSpPr txBox="1"/>
          <p:nvPr/>
        </p:nvSpPr>
        <p:spPr>
          <a:xfrm>
            <a:off x="8281050" y="4342769"/>
            <a:ext cx="2444750" cy="1028936"/>
          </a:xfrm>
          <a:prstGeom prst="rect">
            <a:avLst/>
          </a:prstGeom>
          <a:noFill/>
          <a:ln w="9525">
            <a:noFill/>
          </a:ln>
        </p:spPr>
        <p:txBody>
          <a:bodyPr>
            <a:spAutoFit/>
          </a:bodyPr>
          <a:lstStyle/>
          <a:p>
            <a:pPr>
              <a:lnSpc>
                <a:spcPts val="2500"/>
              </a:lnSpc>
              <a:defRPr/>
            </a:pPr>
            <a:r>
              <a:rPr lang="zh-CN" altLang="en-US" dirty="0">
                <a:latin typeface="微软雅黑" panose="020B0503020204020204" charset="-122"/>
                <a:ea typeface="微软雅黑" panose="020B0503020204020204" charset="-122"/>
              </a:rPr>
              <a:t>注意用品用具保护，正常折损后，行政部统一采购</a:t>
            </a:r>
          </a:p>
        </p:txBody>
      </p:sp>
      <p:cxnSp>
        <p:nvCxnSpPr>
          <p:cNvPr id="19" name="直接连接符 18"/>
          <p:cNvCxnSpPr/>
          <p:nvPr/>
        </p:nvCxnSpPr>
        <p:spPr>
          <a:xfrm>
            <a:off x="4753293" y="4020503"/>
            <a:ext cx="0" cy="1911350"/>
          </a:xfrm>
          <a:prstGeom prst="line">
            <a:avLst/>
          </a:prstGeom>
          <a:ln w="12700">
            <a:solidFill>
              <a:srgbClr val="040404"/>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7742555" y="4049078"/>
            <a:ext cx="0" cy="1911350"/>
          </a:xfrm>
          <a:prstGeom prst="line">
            <a:avLst/>
          </a:prstGeom>
          <a:ln w="12700">
            <a:solidFill>
              <a:srgbClr val="040404"/>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0" y="347923"/>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82936" y="348795"/>
            <a:ext cx="4878999"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Office Supplies Management</a:t>
            </a:r>
            <a:r>
              <a:rPr lang="zh-CN" altLang="en-US" sz="2000" b="1" dirty="0">
                <a:latin typeface="华文中宋" panose="02010600040101010101" pitchFamily="2" charset="-122"/>
                <a:ea typeface="华文中宋" panose="02010600040101010101" pitchFamily="2" charset="-122"/>
              </a:rPr>
              <a:t>办公用品管理</a:t>
            </a:r>
            <a:endParaRPr lang="zh-CN" altLang="en-US" b="1" dirty="0">
              <a:solidFill>
                <a:schemeClr val="bg1"/>
              </a:solidFill>
              <a:latin typeface="华文中宋" panose="02010600040101010101" pitchFamily="2" charset="-122"/>
              <a:ea typeface="华文中宋" panose="02010600040101010101" pitchFamily="2"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3872" y="1562796"/>
            <a:ext cx="1825030" cy="1822048"/>
          </a:xfrm>
          <a:prstGeom prst="ellipse">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2853" y="1530275"/>
            <a:ext cx="2161992" cy="2021572"/>
          </a:xfrm>
          <a:prstGeom prst="ellipse">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11183" y="1530275"/>
            <a:ext cx="2045286" cy="1829717"/>
          </a:xfrm>
          <a:prstGeom prst="ellipse">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23" grpId="0" bldLvl="0" animBg="1"/>
      <p:bldP spid="2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p:spPr>
      </p:pic>
      <p:sp>
        <p:nvSpPr>
          <p:cNvPr id="14" name="椭圆 13"/>
          <p:cNvSpPr/>
          <p:nvPr/>
        </p:nvSpPr>
        <p:spPr>
          <a:xfrm>
            <a:off x="7877907" y="1722159"/>
            <a:ext cx="2715065" cy="2715065"/>
          </a:xfrm>
          <a:prstGeom prst="ellipse">
            <a:avLst/>
          </a:prstGeom>
          <a:solidFill>
            <a:schemeClr val="bg1">
              <a:lumMod val="85000"/>
              <a:alpha val="86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5" name="文本框 14"/>
          <p:cNvSpPr txBox="1"/>
          <p:nvPr/>
        </p:nvSpPr>
        <p:spPr>
          <a:xfrm>
            <a:off x="8057071" y="2530067"/>
            <a:ext cx="2356735" cy="707886"/>
          </a:xfrm>
          <a:prstGeom prst="rect">
            <a:avLst/>
          </a:prstGeom>
          <a:noFill/>
        </p:spPr>
        <p:txBody>
          <a:bodyPr wrap="none" rtlCol="0">
            <a:spAutoFit/>
          </a:bodyPr>
          <a:lstStyle/>
          <a:p>
            <a:r>
              <a:rPr lang="en-US" altLang="zh-CN" sz="2800" dirty="0">
                <a:latin typeface="冬青黑体简体中文 W3" panose="020B0300000000000000" pitchFamily="34" charset="-122"/>
                <a:ea typeface="冬青黑体简体中文 W3" panose="020B0300000000000000" pitchFamily="34" charset="-122"/>
              </a:rPr>
              <a:t> </a:t>
            </a:r>
            <a:r>
              <a:rPr lang="zh-CN" altLang="en-US" sz="4000" dirty="0">
                <a:latin typeface="冬青黑体简体中文 W3" panose="020B0300000000000000" pitchFamily="34" charset="-122"/>
                <a:ea typeface="冬青黑体简体中文 W3" panose="020B0300000000000000" pitchFamily="34" charset="-122"/>
              </a:rPr>
              <a:t>企业介绍</a:t>
            </a:r>
          </a:p>
        </p:txBody>
      </p:sp>
      <p:sp>
        <p:nvSpPr>
          <p:cNvPr id="16" name="矩形 15"/>
          <p:cNvSpPr/>
          <p:nvPr/>
        </p:nvSpPr>
        <p:spPr>
          <a:xfrm>
            <a:off x="8057071" y="3128928"/>
            <a:ext cx="2473754" cy="369332"/>
          </a:xfrm>
          <a:prstGeom prst="rect">
            <a:avLst/>
          </a:prstGeom>
        </p:spPr>
        <p:txBody>
          <a:bodyPr wrap="none">
            <a:spAutoFit/>
          </a:bodyPr>
          <a:lstStyle/>
          <a:p>
            <a:r>
              <a:rPr lang="en-US" altLang="zh-CN" dirty="0"/>
              <a:t>Company introduction </a:t>
            </a:r>
            <a:endParaRPr lang="zh-CN" altLang="en-US" dirty="0"/>
          </a:p>
        </p:txBody>
      </p:sp>
      <p:sp>
        <p:nvSpPr>
          <p:cNvPr id="17" name="椭圆 16"/>
          <p:cNvSpPr/>
          <p:nvPr/>
        </p:nvSpPr>
        <p:spPr>
          <a:xfrm>
            <a:off x="7442421" y="1086011"/>
            <a:ext cx="1429368" cy="1429368"/>
          </a:xfrm>
          <a:prstGeom prst="ellipse">
            <a:avLst/>
          </a:prstGeom>
          <a:solidFill>
            <a:schemeClr val="tx1">
              <a:lumMod val="50000"/>
              <a:lumOff val="50000"/>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10275190" y="2097252"/>
            <a:ext cx="511269" cy="511269"/>
          </a:xfrm>
          <a:prstGeom prst="ellipse">
            <a:avLst/>
          </a:prstGeom>
          <a:solidFill>
            <a:schemeClr val="bg1">
              <a:lumMod val="85000"/>
              <a:alpha val="6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9704547" y="1568161"/>
            <a:ext cx="826278" cy="826278"/>
          </a:xfrm>
          <a:prstGeom prst="ellipse">
            <a:avLst/>
          </a:prstGeom>
          <a:solidFill>
            <a:schemeClr val="accent2">
              <a:lumMod val="20000"/>
              <a:lumOff val="80000"/>
              <a:alpha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7743408" y="980502"/>
            <a:ext cx="824265" cy="1569660"/>
          </a:xfrm>
          <a:prstGeom prst="rect">
            <a:avLst/>
          </a:prstGeom>
          <a:noFill/>
        </p:spPr>
        <p:txBody>
          <a:bodyPr wrap="none" rtlCol="0">
            <a:spAutoFit/>
          </a:bodyPr>
          <a:lstStyle/>
          <a:p>
            <a:r>
              <a:rPr lang="en-US" altLang="zh-CN" sz="9600" dirty="0">
                <a:solidFill>
                  <a:srgbClr val="FFD900"/>
                </a:solidFill>
                <a:latin typeface="Frutiger LT 95 UltraBlack" panose="02000B05060000020004" pitchFamily="2" charset="0"/>
              </a:rPr>
              <a:t>1</a:t>
            </a:r>
            <a:endParaRPr lang="zh-CN" altLang="en-US" sz="9600" dirty="0">
              <a:solidFill>
                <a:srgbClr val="FFD900"/>
              </a:solidFill>
              <a:latin typeface="Frutiger LT 95 UltraBlack" panose="02000B05060000020004" pitchFamily="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6"/>
                                        </p:tgtEl>
                                        <p:attrNameLst>
                                          <p:attrName>style.color</p:attrName>
                                        </p:attrNameLst>
                                      </p:cBhvr>
                                      <p:to>
                                        <a:schemeClr val="bg1"/>
                                      </p:to>
                                    </p:animClr>
                                    <p:animClr clrSpc="rgb" dir="cw">
                                      <p:cBhvr>
                                        <p:cTn id="7" dur="250" autoRev="1" fill="remove"/>
                                        <p:tgtEl>
                                          <p:spTgt spid="6"/>
                                        </p:tgtEl>
                                        <p:attrNameLst>
                                          <p:attrName>fillcolor</p:attrName>
                                        </p:attrNameLst>
                                      </p:cBhvr>
                                      <p:to>
                                        <a:schemeClr val="bg1"/>
                                      </p:to>
                                    </p:animClr>
                                    <p:set>
                                      <p:cBhvr>
                                        <p:cTn id="8" dur="250" autoRev="1" fill="remove"/>
                                        <p:tgtEl>
                                          <p:spTgt spid="6"/>
                                        </p:tgtEl>
                                        <p:attrNameLst>
                                          <p:attrName>fill.type</p:attrName>
                                        </p:attrNameLst>
                                      </p:cBhvr>
                                      <p:to>
                                        <p:strVal val="solid"/>
                                      </p:to>
                                    </p:set>
                                    <p:set>
                                      <p:cBhvr>
                                        <p:cTn id="9" dur="250" autoRev="1" fill="remove"/>
                                        <p:tgtEl>
                                          <p:spTgt spid="6"/>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circle(in)">
                                      <p:cBhvr>
                                        <p:cTn id="14" dur="2000"/>
                                        <p:tgtEl>
                                          <p:spTgt spid="15"/>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circle(in)">
                                      <p:cBhvr>
                                        <p:cTn id="17" dur="2000"/>
                                        <p:tgtEl>
                                          <p:spTgt spid="16"/>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circle(in)">
                                      <p:cBhvr>
                                        <p:cTn id="20" dur="2000"/>
                                        <p:tgtEl>
                                          <p:spTgt spid="20"/>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circle(in)">
                                      <p:cBhvr>
                                        <p:cTn id="23" dur="2000"/>
                                        <p:tgtEl>
                                          <p:spTgt spid="17"/>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circle(in)">
                                      <p:cBhvr>
                                        <p:cTn id="26" dur="2000"/>
                                        <p:tgtEl>
                                          <p:spTgt spid="19"/>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circle(in)">
                                      <p:cBhvr>
                                        <p:cTn id="29" dur="2000"/>
                                        <p:tgtEl>
                                          <p:spTgt spid="18"/>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circle(in)">
                                      <p:cBhvr>
                                        <p:cTn id="3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p:bldP spid="16" grpId="0"/>
      <p:bldP spid="17" grpId="0" bldLvl="0" animBg="1"/>
      <p:bldP spid="18" grpId="0" bldLvl="0" animBg="1"/>
      <p:bldP spid="19" grpId="0" bldLvl="0" animBg="1"/>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0" y="347923"/>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82938" y="348795"/>
            <a:ext cx="3248053"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latin typeface="Arial Narrow" panose="020B0606020202030204" pitchFamily="34" charset="0"/>
                <a:ea typeface="华文中宋" panose="02010600040101010101" pitchFamily="2" charset="-122"/>
              </a:rPr>
              <a:t>Purchasing process </a:t>
            </a:r>
            <a:r>
              <a:rPr lang="zh-CN" altLang="en-US" sz="2000" b="1" dirty="0">
                <a:latin typeface="华文中宋" panose="02010600040101010101" pitchFamily="2" charset="-122"/>
                <a:ea typeface="华文中宋" panose="02010600040101010101" pitchFamily="2" charset="-122"/>
              </a:rPr>
              <a:t>采购管理</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109" name="矩形 1"/>
          <p:cNvSpPr>
            <a:spLocks noChangeArrowheads="1"/>
          </p:cNvSpPr>
          <p:nvPr/>
        </p:nvSpPr>
        <p:spPr bwMode="auto">
          <a:xfrm>
            <a:off x="3530991" y="282880"/>
            <a:ext cx="40599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lnSpc>
                <a:spcPct val="150000"/>
              </a:lnSpc>
              <a:spcBef>
                <a:spcPct val="50000"/>
              </a:spcBef>
              <a:buFontTx/>
              <a:buNone/>
            </a:pPr>
            <a:r>
              <a:rPr lang="zh-CN" altLang="en-US" sz="2400" b="1" dirty="0">
                <a:latin typeface="微软雅黑" panose="020B0503020204020204" charset="-122"/>
                <a:ea typeface="微软雅黑" panose="020B0503020204020204" charset="-122"/>
              </a:rPr>
              <a:t>采购申请流程</a:t>
            </a:r>
          </a:p>
        </p:txBody>
      </p:sp>
      <p:graphicFrame>
        <p:nvGraphicFramePr>
          <p:cNvPr id="122" name="图示 121"/>
          <p:cNvGraphicFramePr/>
          <p:nvPr/>
        </p:nvGraphicFramePr>
        <p:xfrm>
          <a:off x="1623695" y="1880403"/>
          <a:ext cx="9282752" cy="3877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7"/>
                                        </p:tgtEl>
                                        <p:attrNameLst>
                                          <p:attrName>style.visibility</p:attrName>
                                        </p:attrNameLst>
                                      </p:cBhvr>
                                      <p:to>
                                        <p:strVal val="visible"/>
                                      </p:to>
                                    </p:set>
                                    <p:animEffect transition="in" filter="wipe(left)">
                                      <p:cBhvr>
                                        <p:cTn id="14" dur="500"/>
                                        <p:tgtEl>
                                          <p:spTgt spid="107"/>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108"/>
                                        </p:tgtEl>
                                        <p:attrNameLst>
                                          <p:attrName>style.visibility</p:attrName>
                                        </p:attrNameLst>
                                      </p:cBhvr>
                                      <p:to>
                                        <p:strVal val="visible"/>
                                      </p:to>
                                    </p:set>
                                    <p:anim calcmode="lin" valueType="num">
                                      <p:cBhvr>
                                        <p:cTn id="18" dur="500" fill="hold"/>
                                        <p:tgtEl>
                                          <p:spTgt spid="108"/>
                                        </p:tgtEl>
                                        <p:attrNameLst>
                                          <p:attrName>ppt_w</p:attrName>
                                        </p:attrNameLst>
                                      </p:cBhvr>
                                      <p:tavLst>
                                        <p:tav tm="0">
                                          <p:val>
                                            <p:fltVal val="0"/>
                                          </p:val>
                                        </p:tav>
                                        <p:tav tm="100000">
                                          <p:val>
                                            <p:strVal val="#ppt_w"/>
                                          </p:val>
                                        </p:tav>
                                      </p:tavLst>
                                    </p:anim>
                                    <p:anim calcmode="lin" valueType="num">
                                      <p:cBhvr>
                                        <p:cTn id="19" dur="500" fill="hold"/>
                                        <p:tgtEl>
                                          <p:spTgt spid="108"/>
                                        </p:tgtEl>
                                        <p:attrNameLst>
                                          <p:attrName>ppt_h</p:attrName>
                                        </p:attrNameLst>
                                      </p:cBhvr>
                                      <p:tavLst>
                                        <p:tav tm="0">
                                          <p:val>
                                            <p:fltVal val="0"/>
                                          </p:val>
                                        </p:tav>
                                        <p:tav tm="100000">
                                          <p:val>
                                            <p:strVal val="#ppt_h"/>
                                          </p:val>
                                        </p:tav>
                                      </p:tavLst>
                                    </p:anim>
                                    <p:animEffect transition="in" filter="fade">
                                      <p:cBhvr>
                                        <p:cTn id="2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07" grpId="0" bldLvl="0" animBg="1"/>
      <p:bldP spid="108"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86201" y="1336105"/>
            <a:ext cx="2055684" cy="2448210"/>
            <a:chOff x="4619626" y="1692276"/>
            <a:chExt cx="2947987" cy="3883025"/>
          </a:xfrm>
          <a:solidFill>
            <a:srgbClr val="C90000"/>
          </a:solidFill>
        </p:grpSpPr>
        <p:sp>
          <p:nvSpPr>
            <p:cNvPr id="2" name="Freeform 5"/>
            <p:cNvSpPr/>
            <p:nvPr/>
          </p:nvSpPr>
          <p:spPr bwMode="auto">
            <a:xfrm>
              <a:off x="6911976" y="2670176"/>
              <a:ext cx="4763" cy="14288"/>
            </a:xfrm>
            <a:custGeom>
              <a:avLst/>
              <a:gdLst>
                <a:gd name="T0" fmla="*/ 0 w 2"/>
                <a:gd name="T1" fmla="*/ 3 h 5"/>
                <a:gd name="T2" fmla="*/ 0 w 2"/>
                <a:gd name="T3" fmla="*/ 5 h 5"/>
                <a:gd name="T4" fmla="*/ 2 w 2"/>
                <a:gd name="T5" fmla="*/ 0 h 5"/>
                <a:gd name="T6" fmla="*/ 0 w 2"/>
                <a:gd name="T7" fmla="*/ 3 h 5"/>
              </a:gdLst>
              <a:ahLst/>
              <a:cxnLst>
                <a:cxn ang="0">
                  <a:pos x="T0" y="T1"/>
                </a:cxn>
                <a:cxn ang="0">
                  <a:pos x="T2" y="T3"/>
                </a:cxn>
                <a:cxn ang="0">
                  <a:pos x="T4" y="T5"/>
                </a:cxn>
                <a:cxn ang="0">
                  <a:pos x="T6" y="T7"/>
                </a:cxn>
              </a:cxnLst>
              <a:rect l="0" t="0" r="r" b="b"/>
              <a:pathLst>
                <a:path w="2" h="5">
                  <a:moveTo>
                    <a:pt x="0" y="3"/>
                  </a:moveTo>
                  <a:cubicBezTo>
                    <a:pt x="0" y="4"/>
                    <a:pt x="0" y="4"/>
                    <a:pt x="0" y="5"/>
                  </a:cubicBezTo>
                  <a:cubicBezTo>
                    <a:pt x="1" y="3"/>
                    <a:pt x="1" y="2"/>
                    <a:pt x="2" y="0"/>
                  </a:cubicBezTo>
                  <a:cubicBezTo>
                    <a:pt x="1" y="1"/>
                    <a:pt x="0" y="2"/>
                    <a:pt x="0"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 name="Freeform 6"/>
            <p:cNvSpPr/>
            <p:nvPr/>
          </p:nvSpPr>
          <p:spPr bwMode="auto">
            <a:xfrm>
              <a:off x="5100638" y="3294063"/>
              <a:ext cx="7938" cy="7938"/>
            </a:xfrm>
            <a:custGeom>
              <a:avLst/>
              <a:gdLst>
                <a:gd name="T0" fmla="*/ 1 w 3"/>
                <a:gd name="T1" fmla="*/ 3 h 3"/>
                <a:gd name="T2" fmla="*/ 0 w 3"/>
                <a:gd name="T3" fmla="*/ 3 h 3"/>
                <a:gd name="T4" fmla="*/ 3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0" y="3"/>
                    <a:pt x="0" y="3"/>
                  </a:cubicBezTo>
                  <a:cubicBezTo>
                    <a:pt x="1" y="2"/>
                    <a:pt x="2" y="1"/>
                    <a:pt x="3" y="0"/>
                  </a:cubicBezTo>
                  <a:cubicBezTo>
                    <a:pt x="2" y="1"/>
                    <a:pt x="1" y="2"/>
                    <a:pt x="1"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 name="Freeform 7"/>
            <p:cNvSpPr/>
            <p:nvPr/>
          </p:nvSpPr>
          <p:spPr bwMode="auto">
            <a:xfrm>
              <a:off x="5108576" y="3289301"/>
              <a:ext cx="3175" cy="4763"/>
            </a:xfrm>
            <a:custGeom>
              <a:avLst/>
              <a:gdLst>
                <a:gd name="T0" fmla="*/ 1 w 1"/>
                <a:gd name="T1" fmla="*/ 0 h 2"/>
                <a:gd name="T2" fmla="*/ 0 w 1"/>
                <a:gd name="T3" fmla="*/ 2 h 2"/>
                <a:gd name="T4" fmla="*/ 1 w 1"/>
                <a:gd name="T5" fmla="*/ 0 h 2"/>
                <a:gd name="T6" fmla="*/ 1 w 1"/>
                <a:gd name="T7" fmla="*/ 0 h 2"/>
              </a:gdLst>
              <a:ahLst/>
              <a:cxnLst>
                <a:cxn ang="0">
                  <a:pos x="T0" y="T1"/>
                </a:cxn>
                <a:cxn ang="0">
                  <a:pos x="T2" y="T3"/>
                </a:cxn>
                <a:cxn ang="0">
                  <a:pos x="T4" y="T5"/>
                </a:cxn>
                <a:cxn ang="0">
                  <a:pos x="T6" y="T7"/>
                </a:cxn>
              </a:cxnLst>
              <a:rect l="0" t="0" r="r" b="b"/>
              <a:pathLst>
                <a:path w="1" h="2">
                  <a:moveTo>
                    <a:pt x="1" y="0"/>
                  </a:moveTo>
                  <a:cubicBezTo>
                    <a:pt x="1" y="1"/>
                    <a:pt x="0" y="2"/>
                    <a:pt x="0" y="2"/>
                  </a:cubicBezTo>
                  <a:cubicBezTo>
                    <a:pt x="0" y="2"/>
                    <a:pt x="1" y="1"/>
                    <a:pt x="1" y="0"/>
                  </a:cubicBezTo>
                  <a:cubicBezTo>
                    <a:pt x="1" y="0"/>
                    <a:pt x="1" y="0"/>
                    <a:pt x="1"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8" name="Freeform 8"/>
            <p:cNvSpPr>
              <a:spLocks noEditPoints="1"/>
            </p:cNvSpPr>
            <p:nvPr/>
          </p:nvSpPr>
          <p:spPr bwMode="auto">
            <a:xfrm>
              <a:off x="4997450" y="2162176"/>
              <a:ext cx="2089150" cy="3413125"/>
            </a:xfrm>
            <a:custGeom>
              <a:avLst/>
              <a:gdLst>
                <a:gd name="T0" fmla="*/ 299 w 755"/>
                <a:gd name="T1" fmla="*/ 1200 h 1236"/>
                <a:gd name="T2" fmla="*/ 734 w 755"/>
                <a:gd name="T3" fmla="*/ 277 h 1236"/>
                <a:gd name="T4" fmla="*/ 655 w 755"/>
                <a:gd name="T5" fmla="*/ 152 h 1236"/>
                <a:gd name="T6" fmla="*/ 339 w 755"/>
                <a:gd name="T7" fmla="*/ 1205 h 1236"/>
                <a:gd name="T8" fmla="*/ 321 w 755"/>
                <a:gd name="T9" fmla="*/ 1213 h 1236"/>
                <a:gd name="T10" fmla="*/ 340 w 755"/>
                <a:gd name="T11" fmla="*/ 1219 h 1236"/>
                <a:gd name="T12" fmla="*/ 354 w 755"/>
                <a:gd name="T13" fmla="*/ 1208 h 1236"/>
                <a:gd name="T14" fmla="*/ 366 w 755"/>
                <a:gd name="T15" fmla="*/ 1226 h 1236"/>
                <a:gd name="T16" fmla="*/ 381 w 755"/>
                <a:gd name="T17" fmla="*/ 1222 h 1236"/>
                <a:gd name="T18" fmla="*/ 418 w 755"/>
                <a:gd name="T19" fmla="*/ 1204 h 1236"/>
                <a:gd name="T20" fmla="*/ 404 w 755"/>
                <a:gd name="T21" fmla="*/ 1221 h 1236"/>
                <a:gd name="T22" fmla="*/ 512 w 755"/>
                <a:gd name="T23" fmla="*/ 1019 h 1236"/>
                <a:gd name="T24" fmla="*/ 510 w 755"/>
                <a:gd name="T25" fmla="*/ 1095 h 1236"/>
                <a:gd name="T26" fmla="*/ 231 w 755"/>
                <a:gd name="T27" fmla="*/ 1126 h 1236"/>
                <a:gd name="T28" fmla="*/ 373 w 755"/>
                <a:gd name="T29" fmla="*/ 1131 h 1236"/>
                <a:gd name="T30" fmla="*/ 302 w 755"/>
                <a:gd name="T31" fmla="*/ 1125 h 1236"/>
                <a:gd name="T32" fmla="*/ 416 w 755"/>
                <a:gd name="T33" fmla="*/ 1084 h 1236"/>
                <a:gd name="T34" fmla="*/ 365 w 755"/>
                <a:gd name="T35" fmla="*/ 1084 h 1236"/>
                <a:gd name="T36" fmla="*/ 309 w 755"/>
                <a:gd name="T37" fmla="*/ 1080 h 1236"/>
                <a:gd name="T38" fmla="*/ 253 w 755"/>
                <a:gd name="T39" fmla="*/ 1034 h 1236"/>
                <a:gd name="T40" fmla="*/ 351 w 755"/>
                <a:gd name="T41" fmla="*/ 1041 h 1236"/>
                <a:gd name="T42" fmla="*/ 283 w 755"/>
                <a:gd name="T43" fmla="*/ 1032 h 1236"/>
                <a:gd name="T44" fmla="*/ 436 w 755"/>
                <a:gd name="T45" fmla="*/ 996 h 1236"/>
                <a:gd name="T46" fmla="*/ 374 w 755"/>
                <a:gd name="T47" fmla="*/ 1000 h 1236"/>
                <a:gd name="T48" fmla="*/ 318 w 755"/>
                <a:gd name="T49" fmla="*/ 991 h 1236"/>
                <a:gd name="T50" fmla="*/ 259 w 755"/>
                <a:gd name="T51" fmla="*/ 980 h 1236"/>
                <a:gd name="T52" fmla="*/ 242 w 755"/>
                <a:gd name="T53" fmla="*/ 945 h 1236"/>
                <a:gd name="T54" fmla="*/ 413 w 755"/>
                <a:gd name="T55" fmla="*/ 963 h 1236"/>
                <a:gd name="T56" fmla="*/ 235 w 755"/>
                <a:gd name="T57" fmla="*/ 930 h 1236"/>
                <a:gd name="T58" fmla="*/ 283 w 755"/>
                <a:gd name="T59" fmla="*/ 886 h 1236"/>
                <a:gd name="T60" fmla="*/ 283 w 755"/>
                <a:gd name="T61" fmla="*/ 926 h 1236"/>
                <a:gd name="T62" fmla="*/ 272 w 755"/>
                <a:gd name="T63" fmla="*/ 879 h 1236"/>
                <a:gd name="T64" fmla="*/ 341 w 755"/>
                <a:gd name="T65" fmla="*/ 680 h 1236"/>
                <a:gd name="T66" fmla="*/ 425 w 755"/>
                <a:gd name="T67" fmla="*/ 404 h 1236"/>
                <a:gd name="T68" fmla="*/ 472 w 755"/>
                <a:gd name="T69" fmla="*/ 428 h 1236"/>
                <a:gd name="T70" fmla="*/ 394 w 755"/>
                <a:gd name="T71" fmla="*/ 928 h 1236"/>
                <a:gd name="T72" fmla="*/ 351 w 755"/>
                <a:gd name="T73" fmla="*/ 932 h 1236"/>
                <a:gd name="T74" fmla="*/ 360 w 755"/>
                <a:gd name="T75" fmla="*/ 877 h 1236"/>
                <a:gd name="T76" fmla="*/ 331 w 755"/>
                <a:gd name="T77" fmla="*/ 914 h 1236"/>
                <a:gd name="T78" fmla="*/ 389 w 755"/>
                <a:gd name="T79" fmla="*/ 950 h 1236"/>
                <a:gd name="T80" fmla="*/ 389 w 755"/>
                <a:gd name="T81" fmla="*/ 873 h 1236"/>
                <a:gd name="T82" fmla="*/ 370 w 755"/>
                <a:gd name="T83" fmla="*/ 445 h 1236"/>
                <a:gd name="T84" fmla="*/ 383 w 755"/>
                <a:gd name="T85" fmla="*/ 604 h 1236"/>
                <a:gd name="T86" fmla="*/ 416 w 755"/>
                <a:gd name="T87" fmla="*/ 905 h 1236"/>
                <a:gd name="T88" fmla="*/ 423 w 755"/>
                <a:gd name="T89" fmla="*/ 909 h 1236"/>
                <a:gd name="T90" fmla="*/ 424 w 755"/>
                <a:gd name="T91" fmla="*/ 953 h 1236"/>
                <a:gd name="T92" fmla="*/ 417 w 755"/>
                <a:gd name="T93" fmla="*/ 635 h 1236"/>
                <a:gd name="T94" fmla="*/ 319 w 755"/>
                <a:gd name="T95" fmla="*/ 918 h 1236"/>
                <a:gd name="T96" fmla="*/ 309 w 755"/>
                <a:gd name="T97" fmla="*/ 952 h 1236"/>
                <a:gd name="T98" fmla="*/ 452 w 755"/>
                <a:gd name="T99" fmla="*/ 901 h 1236"/>
                <a:gd name="T100" fmla="*/ 471 w 755"/>
                <a:gd name="T101" fmla="*/ 937 h 1236"/>
                <a:gd name="T102" fmla="*/ 496 w 755"/>
                <a:gd name="T103" fmla="*/ 913 h 1236"/>
                <a:gd name="T104" fmla="*/ 475 w 755"/>
                <a:gd name="T105" fmla="*/ 917 h 1236"/>
                <a:gd name="T106" fmla="*/ 495 w 755"/>
                <a:gd name="T107" fmla="*/ 929 h 1236"/>
                <a:gd name="T108" fmla="*/ 524 w 755"/>
                <a:gd name="T109" fmla="*/ 908 h 1236"/>
                <a:gd name="T110" fmla="*/ 463 w 755"/>
                <a:gd name="T111" fmla="*/ 872 h 1236"/>
                <a:gd name="T112" fmla="*/ 683 w 755"/>
                <a:gd name="T113" fmla="*/ 568 h 1236"/>
                <a:gd name="T114" fmla="*/ 531 w 755"/>
                <a:gd name="T115" fmla="*/ 364 h 1236"/>
                <a:gd name="T116" fmla="*/ 292 w 755"/>
                <a:gd name="T117" fmla="*/ 375 h 1236"/>
                <a:gd name="T118" fmla="*/ 157 w 755"/>
                <a:gd name="T119" fmla="*/ 705 h 1236"/>
                <a:gd name="T120" fmla="*/ 55 w 755"/>
                <a:gd name="T121" fmla="*/ 513 h 1236"/>
                <a:gd name="T122" fmla="*/ 16 w 755"/>
                <a:gd name="T123" fmla="*/ 294 h 1236"/>
                <a:gd name="T124" fmla="*/ 661 w 755"/>
                <a:gd name="T125" fmla="*/ 166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 h="1236">
                  <a:moveTo>
                    <a:pt x="746" y="298"/>
                  </a:moveTo>
                  <a:cubicBezTo>
                    <a:pt x="740" y="262"/>
                    <a:pt x="729" y="227"/>
                    <a:pt x="710" y="196"/>
                  </a:cubicBezTo>
                  <a:cubicBezTo>
                    <a:pt x="702" y="181"/>
                    <a:pt x="691" y="167"/>
                    <a:pt x="680" y="154"/>
                  </a:cubicBezTo>
                  <a:cubicBezTo>
                    <a:pt x="667" y="140"/>
                    <a:pt x="659" y="123"/>
                    <a:pt x="647" y="108"/>
                  </a:cubicBezTo>
                  <a:cubicBezTo>
                    <a:pt x="643" y="103"/>
                    <a:pt x="637" y="98"/>
                    <a:pt x="632" y="93"/>
                  </a:cubicBezTo>
                  <a:cubicBezTo>
                    <a:pt x="632" y="93"/>
                    <a:pt x="632" y="93"/>
                    <a:pt x="632" y="92"/>
                  </a:cubicBezTo>
                  <a:cubicBezTo>
                    <a:pt x="632" y="92"/>
                    <a:pt x="631" y="92"/>
                    <a:pt x="630" y="91"/>
                  </a:cubicBezTo>
                  <a:cubicBezTo>
                    <a:pt x="629" y="90"/>
                    <a:pt x="629" y="90"/>
                    <a:pt x="628" y="89"/>
                  </a:cubicBezTo>
                  <a:cubicBezTo>
                    <a:pt x="627" y="88"/>
                    <a:pt x="626" y="88"/>
                    <a:pt x="625" y="88"/>
                  </a:cubicBezTo>
                  <a:cubicBezTo>
                    <a:pt x="612" y="80"/>
                    <a:pt x="599" y="72"/>
                    <a:pt x="585" y="65"/>
                  </a:cubicBezTo>
                  <a:cubicBezTo>
                    <a:pt x="569" y="56"/>
                    <a:pt x="553" y="48"/>
                    <a:pt x="536" y="41"/>
                  </a:cubicBezTo>
                  <a:cubicBezTo>
                    <a:pt x="518" y="34"/>
                    <a:pt x="500" y="29"/>
                    <a:pt x="483" y="22"/>
                  </a:cubicBezTo>
                  <a:cubicBezTo>
                    <a:pt x="466" y="15"/>
                    <a:pt x="449" y="7"/>
                    <a:pt x="431" y="5"/>
                  </a:cubicBezTo>
                  <a:cubicBezTo>
                    <a:pt x="413" y="2"/>
                    <a:pt x="394" y="0"/>
                    <a:pt x="375" y="1"/>
                  </a:cubicBezTo>
                  <a:cubicBezTo>
                    <a:pt x="338" y="2"/>
                    <a:pt x="302" y="12"/>
                    <a:pt x="267" y="23"/>
                  </a:cubicBezTo>
                  <a:cubicBezTo>
                    <a:pt x="236" y="33"/>
                    <a:pt x="206" y="47"/>
                    <a:pt x="179" y="65"/>
                  </a:cubicBezTo>
                  <a:cubicBezTo>
                    <a:pt x="124" y="100"/>
                    <a:pt x="79" y="149"/>
                    <a:pt x="44" y="204"/>
                  </a:cubicBezTo>
                  <a:cubicBezTo>
                    <a:pt x="14" y="251"/>
                    <a:pt x="1" y="307"/>
                    <a:pt x="0" y="363"/>
                  </a:cubicBezTo>
                  <a:cubicBezTo>
                    <a:pt x="0" y="363"/>
                    <a:pt x="0" y="363"/>
                    <a:pt x="0" y="363"/>
                  </a:cubicBezTo>
                  <a:cubicBezTo>
                    <a:pt x="0" y="373"/>
                    <a:pt x="1" y="383"/>
                    <a:pt x="1" y="393"/>
                  </a:cubicBezTo>
                  <a:cubicBezTo>
                    <a:pt x="4" y="426"/>
                    <a:pt x="11" y="458"/>
                    <a:pt x="24" y="489"/>
                  </a:cubicBezTo>
                  <a:cubicBezTo>
                    <a:pt x="37" y="521"/>
                    <a:pt x="50" y="554"/>
                    <a:pt x="68" y="585"/>
                  </a:cubicBezTo>
                  <a:cubicBezTo>
                    <a:pt x="85" y="613"/>
                    <a:pt x="111" y="636"/>
                    <a:pt x="127" y="665"/>
                  </a:cubicBezTo>
                  <a:cubicBezTo>
                    <a:pt x="135" y="682"/>
                    <a:pt x="142" y="699"/>
                    <a:pt x="149" y="715"/>
                  </a:cubicBezTo>
                  <a:cubicBezTo>
                    <a:pt x="156" y="730"/>
                    <a:pt x="161" y="743"/>
                    <a:pt x="164" y="759"/>
                  </a:cubicBezTo>
                  <a:cubicBezTo>
                    <a:pt x="173" y="808"/>
                    <a:pt x="164" y="867"/>
                    <a:pt x="199" y="907"/>
                  </a:cubicBezTo>
                  <a:cubicBezTo>
                    <a:pt x="203" y="913"/>
                    <a:pt x="208" y="919"/>
                    <a:pt x="213" y="923"/>
                  </a:cubicBezTo>
                  <a:cubicBezTo>
                    <a:pt x="212" y="931"/>
                    <a:pt x="212" y="939"/>
                    <a:pt x="213" y="947"/>
                  </a:cubicBezTo>
                  <a:cubicBezTo>
                    <a:pt x="213" y="952"/>
                    <a:pt x="215" y="956"/>
                    <a:pt x="217" y="961"/>
                  </a:cubicBezTo>
                  <a:cubicBezTo>
                    <a:pt x="218" y="963"/>
                    <a:pt x="219" y="966"/>
                    <a:pt x="221" y="968"/>
                  </a:cubicBezTo>
                  <a:cubicBezTo>
                    <a:pt x="222" y="969"/>
                    <a:pt x="222" y="971"/>
                    <a:pt x="222" y="972"/>
                  </a:cubicBezTo>
                  <a:cubicBezTo>
                    <a:pt x="216" y="976"/>
                    <a:pt x="212" y="984"/>
                    <a:pt x="212" y="991"/>
                  </a:cubicBezTo>
                  <a:cubicBezTo>
                    <a:pt x="212" y="995"/>
                    <a:pt x="213" y="1000"/>
                    <a:pt x="216" y="1003"/>
                  </a:cubicBezTo>
                  <a:cubicBezTo>
                    <a:pt x="218" y="1007"/>
                    <a:pt x="226" y="1011"/>
                    <a:pt x="223" y="1016"/>
                  </a:cubicBezTo>
                  <a:cubicBezTo>
                    <a:pt x="218" y="1019"/>
                    <a:pt x="215" y="1028"/>
                    <a:pt x="215" y="1033"/>
                  </a:cubicBezTo>
                  <a:cubicBezTo>
                    <a:pt x="214" y="1037"/>
                    <a:pt x="217" y="1041"/>
                    <a:pt x="220" y="1044"/>
                  </a:cubicBezTo>
                  <a:cubicBezTo>
                    <a:pt x="221" y="1045"/>
                    <a:pt x="223" y="1047"/>
                    <a:pt x="225" y="1048"/>
                  </a:cubicBezTo>
                  <a:cubicBezTo>
                    <a:pt x="227" y="1050"/>
                    <a:pt x="228" y="1052"/>
                    <a:pt x="228" y="1054"/>
                  </a:cubicBezTo>
                  <a:cubicBezTo>
                    <a:pt x="228" y="1055"/>
                    <a:pt x="227" y="1056"/>
                    <a:pt x="227" y="1056"/>
                  </a:cubicBezTo>
                  <a:cubicBezTo>
                    <a:pt x="219" y="1061"/>
                    <a:pt x="215" y="1071"/>
                    <a:pt x="215" y="1080"/>
                  </a:cubicBezTo>
                  <a:cubicBezTo>
                    <a:pt x="215" y="1086"/>
                    <a:pt x="218" y="1093"/>
                    <a:pt x="222" y="1097"/>
                  </a:cubicBezTo>
                  <a:cubicBezTo>
                    <a:pt x="222" y="1098"/>
                    <a:pt x="223" y="1100"/>
                    <a:pt x="225" y="1101"/>
                  </a:cubicBezTo>
                  <a:cubicBezTo>
                    <a:pt x="218" y="1107"/>
                    <a:pt x="221" y="1123"/>
                    <a:pt x="224" y="1129"/>
                  </a:cubicBezTo>
                  <a:cubicBezTo>
                    <a:pt x="227" y="1136"/>
                    <a:pt x="234" y="1143"/>
                    <a:pt x="239" y="1148"/>
                  </a:cubicBezTo>
                  <a:cubicBezTo>
                    <a:pt x="245" y="1155"/>
                    <a:pt x="251" y="1162"/>
                    <a:pt x="258" y="1169"/>
                  </a:cubicBezTo>
                  <a:cubicBezTo>
                    <a:pt x="270" y="1180"/>
                    <a:pt x="282" y="1194"/>
                    <a:pt x="298" y="1199"/>
                  </a:cubicBezTo>
                  <a:cubicBezTo>
                    <a:pt x="298" y="1199"/>
                    <a:pt x="298" y="1200"/>
                    <a:pt x="299" y="1200"/>
                  </a:cubicBezTo>
                  <a:cubicBezTo>
                    <a:pt x="303" y="1207"/>
                    <a:pt x="309" y="1213"/>
                    <a:pt x="311" y="1221"/>
                  </a:cubicBezTo>
                  <a:cubicBezTo>
                    <a:pt x="313" y="1227"/>
                    <a:pt x="317" y="1231"/>
                    <a:pt x="323" y="1233"/>
                  </a:cubicBezTo>
                  <a:cubicBezTo>
                    <a:pt x="330" y="1236"/>
                    <a:pt x="339" y="1235"/>
                    <a:pt x="346" y="1235"/>
                  </a:cubicBezTo>
                  <a:cubicBezTo>
                    <a:pt x="355" y="1235"/>
                    <a:pt x="365" y="1235"/>
                    <a:pt x="375" y="1234"/>
                  </a:cubicBezTo>
                  <a:cubicBezTo>
                    <a:pt x="384" y="1233"/>
                    <a:pt x="392" y="1231"/>
                    <a:pt x="401" y="1231"/>
                  </a:cubicBezTo>
                  <a:cubicBezTo>
                    <a:pt x="408" y="1230"/>
                    <a:pt x="416" y="1230"/>
                    <a:pt x="423" y="1227"/>
                  </a:cubicBezTo>
                  <a:cubicBezTo>
                    <a:pt x="430" y="1224"/>
                    <a:pt x="432" y="1217"/>
                    <a:pt x="437" y="1211"/>
                  </a:cubicBezTo>
                  <a:cubicBezTo>
                    <a:pt x="439" y="1208"/>
                    <a:pt x="442" y="1205"/>
                    <a:pt x="445" y="1202"/>
                  </a:cubicBezTo>
                  <a:cubicBezTo>
                    <a:pt x="448" y="1199"/>
                    <a:pt x="450" y="1195"/>
                    <a:pt x="453" y="1193"/>
                  </a:cubicBezTo>
                  <a:cubicBezTo>
                    <a:pt x="454" y="1192"/>
                    <a:pt x="454" y="1192"/>
                    <a:pt x="455" y="1191"/>
                  </a:cubicBezTo>
                  <a:cubicBezTo>
                    <a:pt x="456" y="1191"/>
                    <a:pt x="457" y="1190"/>
                    <a:pt x="458" y="1189"/>
                  </a:cubicBezTo>
                  <a:cubicBezTo>
                    <a:pt x="472" y="1178"/>
                    <a:pt x="488" y="1168"/>
                    <a:pt x="502" y="1155"/>
                  </a:cubicBezTo>
                  <a:cubicBezTo>
                    <a:pt x="506" y="1151"/>
                    <a:pt x="511" y="1147"/>
                    <a:pt x="514" y="1141"/>
                  </a:cubicBezTo>
                  <a:cubicBezTo>
                    <a:pt x="515" y="1137"/>
                    <a:pt x="516" y="1130"/>
                    <a:pt x="513" y="1126"/>
                  </a:cubicBezTo>
                  <a:cubicBezTo>
                    <a:pt x="514" y="1125"/>
                    <a:pt x="514" y="1125"/>
                    <a:pt x="514" y="1124"/>
                  </a:cubicBezTo>
                  <a:cubicBezTo>
                    <a:pt x="517" y="1122"/>
                    <a:pt x="521" y="1119"/>
                    <a:pt x="524" y="1117"/>
                  </a:cubicBezTo>
                  <a:cubicBezTo>
                    <a:pt x="532" y="1110"/>
                    <a:pt x="531" y="1096"/>
                    <a:pt x="526" y="1087"/>
                  </a:cubicBezTo>
                  <a:cubicBezTo>
                    <a:pt x="526" y="1085"/>
                    <a:pt x="527" y="1083"/>
                    <a:pt x="526" y="1081"/>
                  </a:cubicBezTo>
                  <a:cubicBezTo>
                    <a:pt x="526" y="1074"/>
                    <a:pt x="526" y="1071"/>
                    <a:pt x="530" y="1065"/>
                  </a:cubicBezTo>
                  <a:cubicBezTo>
                    <a:pt x="534" y="1059"/>
                    <a:pt x="537" y="1051"/>
                    <a:pt x="530" y="1045"/>
                  </a:cubicBezTo>
                  <a:cubicBezTo>
                    <a:pt x="530" y="1045"/>
                    <a:pt x="529" y="1045"/>
                    <a:pt x="529" y="1044"/>
                  </a:cubicBezTo>
                  <a:cubicBezTo>
                    <a:pt x="526" y="1037"/>
                    <a:pt x="526" y="1031"/>
                    <a:pt x="529" y="1023"/>
                  </a:cubicBezTo>
                  <a:cubicBezTo>
                    <a:pt x="531" y="1018"/>
                    <a:pt x="534" y="1014"/>
                    <a:pt x="534" y="1008"/>
                  </a:cubicBezTo>
                  <a:cubicBezTo>
                    <a:pt x="534" y="1006"/>
                    <a:pt x="533" y="1005"/>
                    <a:pt x="532" y="1004"/>
                  </a:cubicBezTo>
                  <a:cubicBezTo>
                    <a:pt x="530" y="1000"/>
                    <a:pt x="528" y="997"/>
                    <a:pt x="529" y="992"/>
                  </a:cubicBezTo>
                  <a:cubicBezTo>
                    <a:pt x="529" y="987"/>
                    <a:pt x="532" y="985"/>
                    <a:pt x="534" y="981"/>
                  </a:cubicBezTo>
                  <a:cubicBezTo>
                    <a:pt x="537" y="977"/>
                    <a:pt x="538" y="971"/>
                    <a:pt x="536" y="966"/>
                  </a:cubicBezTo>
                  <a:cubicBezTo>
                    <a:pt x="535" y="964"/>
                    <a:pt x="534" y="964"/>
                    <a:pt x="532" y="963"/>
                  </a:cubicBezTo>
                  <a:cubicBezTo>
                    <a:pt x="531" y="962"/>
                    <a:pt x="531" y="960"/>
                    <a:pt x="531" y="958"/>
                  </a:cubicBezTo>
                  <a:cubicBezTo>
                    <a:pt x="530" y="955"/>
                    <a:pt x="530" y="951"/>
                    <a:pt x="530" y="947"/>
                  </a:cubicBezTo>
                  <a:cubicBezTo>
                    <a:pt x="530" y="940"/>
                    <a:pt x="533" y="933"/>
                    <a:pt x="535" y="927"/>
                  </a:cubicBezTo>
                  <a:cubicBezTo>
                    <a:pt x="535" y="926"/>
                    <a:pt x="535" y="926"/>
                    <a:pt x="535" y="925"/>
                  </a:cubicBezTo>
                  <a:cubicBezTo>
                    <a:pt x="536" y="924"/>
                    <a:pt x="538" y="923"/>
                    <a:pt x="539" y="922"/>
                  </a:cubicBezTo>
                  <a:cubicBezTo>
                    <a:pt x="545" y="917"/>
                    <a:pt x="550" y="910"/>
                    <a:pt x="554" y="904"/>
                  </a:cubicBezTo>
                  <a:cubicBezTo>
                    <a:pt x="559" y="896"/>
                    <a:pt x="561" y="887"/>
                    <a:pt x="564" y="878"/>
                  </a:cubicBezTo>
                  <a:cubicBezTo>
                    <a:pt x="568" y="871"/>
                    <a:pt x="573" y="862"/>
                    <a:pt x="574" y="854"/>
                  </a:cubicBezTo>
                  <a:cubicBezTo>
                    <a:pt x="579" y="841"/>
                    <a:pt x="583" y="829"/>
                    <a:pt x="587" y="816"/>
                  </a:cubicBezTo>
                  <a:cubicBezTo>
                    <a:pt x="593" y="797"/>
                    <a:pt x="598" y="778"/>
                    <a:pt x="602" y="759"/>
                  </a:cubicBezTo>
                  <a:cubicBezTo>
                    <a:pt x="605" y="740"/>
                    <a:pt x="607" y="721"/>
                    <a:pt x="615" y="704"/>
                  </a:cubicBezTo>
                  <a:cubicBezTo>
                    <a:pt x="623" y="688"/>
                    <a:pt x="636" y="675"/>
                    <a:pt x="645" y="660"/>
                  </a:cubicBezTo>
                  <a:cubicBezTo>
                    <a:pt x="655" y="645"/>
                    <a:pt x="661" y="629"/>
                    <a:pt x="671" y="614"/>
                  </a:cubicBezTo>
                  <a:cubicBezTo>
                    <a:pt x="680" y="598"/>
                    <a:pt x="693" y="586"/>
                    <a:pt x="702" y="571"/>
                  </a:cubicBezTo>
                  <a:cubicBezTo>
                    <a:pt x="712" y="555"/>
                    <a:pt x="720" y="539"/>
                    <a:pt x="727" y="522"/>
                  </a:cubicBezTo>
                  <a:cubicBezTo>
                    <a:pt x="735" y="505"/>
                    <a:pt x="741" y="487"/>
                    <a:pt x="746" y="469"/>
                  </a:cubicBezTo>
                  <a:cubicBezTo>
                    <a:pt x="750" y="451"/>
                    <a:pt x="752" y="432"/>
                    <a:pt x="753" y="413"/>
                  </a:cubicBezTo>
                  <a:cubicBezTo>
                    <a:pt x="755" y="375"/>
                    <a:pt x="752" y="336"/>
                    <a:pt x="746" y="298"/>
                  </a:cubicBezTo>
                  <a:close/>
                  <a:moveTo>
                    <a:pt x="734" y="277"/>
                  </a:moveTo>
                  <a:cubicBezTo>
                    <a:pt x="738" y="295"/>
                    <a:pt x="741" y="314"/>
                    <a:pt x="743" y="333"/>
                  </a:cubicBezTo>
                  <a:cubicBezTo>
                    <a:pt x="741" y="328"/>
                    <a:pt x="739" y="322"/>
                    <a:pt x="737" y="317"/>
                  </a:cubicBezTo>
                  <a:cubicBezTo>
                    <a:pt x="732" y="308"/>
                    <a:pt x="726" y="299"/>
                    <a:pt x="721" y="291"/>
                  </a:cubicBezTo>
                  <a:cubicBezTo>
                    <a:pt x="718" y="287"/>
                    <a:pt x="714" y="282"/>
                    <a:pt x="711" y="278"/>
                  </a:cubicBezTo>
                  <a:cubicBezTo>
                    <a:pt x="713" y="273"/>
                    <a:pt x="715" y="268"/>
                    <a:pt x="716" y="263"/>
                  </a:cubicBezTo>
                  <a:cubicBezTo>
                    <a:pt x="717" y="260"/>
                    <a:pt x="718" y="256"/>
                    <a:pt x="719" y="252"/>
                  </a:cubicBezTo>
                  <a:cubicBezTo>
                    <a:pt x="723" y="256"/>
                    <a:pt x="727" y="260"/>
                    <a:pt x="731" y="264"/>
                  </a:cubicBezTo>
                  <a:cubicBezTo>
                    <a:pt x="732" y="268"/>
                    <a:pt x="733" y="272"/>
                    <a:pt x="734" y="277"/>
                  </a:cubicBezTo>
                  <a:close/>
                  <a:moveTo>
                    <a:pt x="721" y="234"/>
                  </a:moveTo>
                  <a:cubicBezTo>
                    <a:pt x="724" y="243"/>
                    <a:pt x="727" y="252"/>
                    <a:pt x="730" y="261"/>
                  </a:cubicBezTo>
                  <a:cubicBezTo>
                    <a:pt x="726" y="258"/>
                    <a:pt x="723" y="254"/>
                    <a:pt x="719" y="250"/>
                  </a:cubicBezTo>
                  <a:cubicBezTo>
                    <a:pt x="720" y="247"/>
                    <a:pt x="720" y="244"/>
                    <a:pt x="720" y="241"/>
                  </a:cubicBezTo>
                  <a:cubicBezTo>
                    <a:pt x="721" y="239"/>
                    <a:pt x="721" y="236"/>
                    <a:pt x="721" y="234"/>
                  </a:cubicBezTo>
                  <a:close/>
                  <a:moveTo>
                    <a:pt x="695" y="188"/>
                  </a:moveTo>
                  <a:cubicBezTo>
                    <a:pt x="693" y="187"/>
                    <a:pt x="690" y="185"/>
                    <a:pt x="688" y="184"/>
                  </a:cubicBezTo>
                  <a:cubicBezTo>
                    <a:pt x="686" y="183"/>
                    <a:pt x="684" y="182"/>
                    <a:pt x="682" y="180"/>
                  </a:cubicBezTo>
                  <a:cubicBezTo>
                    <a:pt x="683" y="177"/>
                    <a:pt x="683" y="173"/>
                    <a:pt x="683" y="170"/>
                  </a:cubicBezTo>
                  <a:cubicBezTo>
                    <a:pt x="685" y="173"/>
                    <a:pt x="688" y="175"/>
                    <a:pt x="690" y="178"/>
                  </a:cubicBezTo>
                  <a:cubicBezTo>
                    <a:pt x="702" y="194"/>
                    <a:pt x="711" y="211"/>
                    <a:pt x="719" y="230"/>
                  </a:cubicBezTo>
                  <a:cubicBezTo>
                    <a:pt x="719" y="233"/>
                    <a:pt x="720" y="236"/>
                    <a:pt x="719" y="239"/>
                  </a:cubicBezTo>
                  <a:cubicBezTo>
                    <a:pt x="719" y="242"/>
                    <a:pt x="719" y="246"/>
                    <a:pt x="718" y="249"/>
                  </a:cubicBezTo>
                  <a:cubicBezTo>
                    <a:pt x="715" y="245"/>
                    <a:pt x="712" y="242"/>
                    <a:pt x="709" y="239"/>
                  </a:cubicBezTo>
                  <a:cubicBezTo>
                    <a:pt x="702" y="232"/>
                    <a:pt x="696" y="225"/>
                    <a:pt x="689" y="218"/>
                  </a:cubicBezTo>
                  <a:cubicBezTo>
                    <a:pt x="687" y="216"/>
                    <a:pt x="684" y="213"/>
                    <a:pt x="681" y="211"/>
                  </a:cubicBezTo>
                  <a:cubicBezTo>
                    <a:pt x="681" y="207"/>
                    <a:pt x="681" y="203"/>
                    <a:pt x="681" y="199"/>
                  </a:cubicBezTo>
                  <a:cubicBezTo>
                    <a:pt x="682" y="193"/>
                    <a:pt x="682" y="187"/>
                    <a:pt x="682" y="182"/>
                  </a:cubicBezTo>
                  <a:cubicBezTo>
                    <a:pt x="683" y="182"/>
                    <a:pt x="683" y="182"/>
                    <a:pt x="683" y="182"/>
                  </a:cubicBezTo>
                  <a:cubicBezTo>
                    <a:pt x="685" y="184"/>
                    <a:pt x="688" y="185"/>
                    <a:pt x="690" y="187"/>
                  </a:cubicBezTo>
                  <a:cubicBezTo>
                    <a:pt x="692" y="187"/>
                    <a:pt x="697" y="190"/>
                    <a:pt x="697" y="191"/>
                  </a:cubicBezTo>
                  <a:cubicBezTo>
                    <a:pt x="697" y="192"/>
                    <a:pt x="698" y="192"/>
                    <a:pt x="698" y="191"/>
                  </a:cubicBezTo>
                  <a:cubicBezTo>
                    <a:pt x="698" y="190"/>
                    <a:pt x="696" y="189"/>
                    <a:pt x="695" y="188"/>
                  </a:cubicBezTo>
                  <a:close/>
                  <a:moveTo>
                    <a:pt x="656" y="135"/>
                  </a:moveTo>
                  <a:cubicBezTo>
                    <a:pt x="664" y="147"/>
                    <a:pt x="673" y="157"/>
                    <a:pt x="682" y="168"/>
                  </a:cubicBezTo>
                  <a:cubicBezTo>
                    <a:pt x="682" y="172"/>
                    <a:pt x="681" y="176"/>
                    <a:pt x="681" y="179"/>
                  </a:cubicBezTo>
                  <a:cubicBezTo>
                    <a:pt x="681" y="179"/>
                    <a:pt x="681" y="179"/>
                    <a:pt x="681" y="179"/>
                  </a:cubicBezTo>
                  <a:cubicBezTo>
                    <a:pt x="676" y="176"/>
                    <a:pt x="671" y="171"/>
                    <a:pt x="666" y="167"/>
                  </a:cubicBezTo>
                  <a:cubicBezTo>
                    <a:pt x="663" y="165"/>
                    <a:pt x="660" y="163"/>
                    <a:pt x="657" y="161"/>
                  </a:cubicBezTo>
                  <a:cubicBezTo>
                    <a:pt x="656" y="159"/>
                    <a:pt x="656" y="156"/>
                    <a:pt x="656" y="154"/>
                  </a:cubicBezTo>
                  <a:cubicBezTo>
                    <a:pt x="656" y="148"/>
                    <a:pt x="656" y="143"/>
                    <a:pt x="655" y="138"/>
                  </a:cubicBezTo>
                  <a:cubicBezTo>
                    <a:pt x="655" y="136"/>
                    <a:pt x="655" y="135"/>
                    <a:pt x="655" y="134"/>
                  </a:cubicBezTo>
                  <a:cubicBezTo>
                    <a:pt x="655" y="134"/>
                    <a:pt x="655" y="134"/>
                    <a:pt x="656" y="135"/>
                  </a:cubicBezTo>
                  <a:close/>
                  <a:moveTo>
                    <a:pt x="611" y="88"/>
                  </a:moveTo>
                  <a:cubicBezTo>
                    <a:pt x="616" y="91"/>
                    <a:pt x="621" y="94"/>
                    <a:pt x="626" y="97"/>
                  </a:cubicBezTo>
                  <a:cubicBezTo>
                    <a:pt x="630" y="102"/>
                    <a:pt x="635" y="106"/>
                    <a:pt x="639" y="111"/>
                  </a:cubicBezTo>
                  <a:cubicBezTo>
                    <a:pt x="645" y="117"/>
                    <a:pt x="649" y="124"/>
                    <a:pt x="653" y="131"/>
                  </a:cubicBezTo>
                  <a:cubicBezTo>
                    <a:pt x="654" y="133"/>
                    <a:pt x="654" y="135"/>
                    <a:pt x="654" y="137"/>
                  </a:cubicBezTo>
                  <a:cubicBezTo>
                    <a:pt x="655" y="142"/>
                    <a:pt x="654" y="147"/>
                    <a:pt x="655" y="152"/>
                  </a:cubicBezTo>
                  <a:cubicBezTo>
                    <a:pt x="655" y="155"/>
                    <a:pt x="655" y="158"/>
                    <a:pt x="655" y="161"/>
                  </a:cubicBezTo>
                  <a:cubicBezTo>
                    <a:pt x="650" y="157"/>
                    <a:pt x="645" y="154"/>
                    <a:pt x="640" y="151"/>
                  </a:cubicBezTo>
                  <a:cubicBezTo>
                    <a:pt x="633" y="146"/>
                    <a:pt x="625" y="141"/>
                    <a:pt x="618" y="136"/>
                  </a:cubicBezTo>
                  <a:cubicBezTo>
                    <a:pt x="617" y="132"/>
                    <a:pt x="617" y="128"/>
                    <a:pt x="616" y="124"/>
                  </a:cubicBezTo>
                  <a:cubicBezTo>
                    <a:pt x="615" y="117"/>
                    <a:pt x="614" y="110"/>
                    <a:pt x="613" y="103"/>
                  </a:cubicBezTo>
                  <a:cubicBezTo>
                    <a:pt x="613" y="100"/>
                    <a:pt x="612" y="97"/>
                    <a:pt x="612" y="94"/>
                  </a:cubicBezTo>
                  <a:cubicBezTo>
                    <a:pt x="611" y="92"/>
                    <a:pt x="610" y="90"/>
                    <a:pt x="610" y="87"/>
                  </a:cubicBezTo>
                  <a:cubicBezTo>
                    <a:pt x="610" y="88"/>
                    <a:pt x="610" y="88"/>
                    <a:pt x="611" y="88"/>
                  </a:cubicBezTo>
                  <a:close/>
                  <a:moveTo>
                    <a:pt x="26" y="258"/>
                  </a:moveTo>
                  <a:cubicBezTo>
                    <a:pt x="26" y="260"/>
                    <a:pt x="27" y="262"/>
                    <a:pt x="27" y="263"/>
                  </a:cubicBezTo>
                  <a:cubicBezTo>
                    <a:pt x="28" y="266"/>
                    <a:pt x="30" y="269"/>
                    <a:pt x="32" y="272"/>
                  </a:cubicBezTo>
                  <a:cubicBezTo>
                    <a:pt x="33" y="275"/>
                    <a:pt x="34" y="279"/>
                    <a:pt x="36" y="282"/>
                  </a:cubicBezTo>
                  <a:cubicBezTo>
                    <a:pt x="36" y="282"/>
                    <a:pt x="36" y="282"/>
                    <a:pt x="36" y="282"/>
                  </a:cubicBezTo>
                  <a:cubicBezTo>
                    <a:pt x="33" y="284"/>
                    <a:pt x="30" y="285"/>
                    <a:pt x="27" y="287"/>
                  </a:cubicBezTo>
                  <a:cubicBezTo>
                    <a:pt x="25" y="288"/>
                    <a:pt x="22" y="289"/>
                    <a:pt x="20" y="290"/>
                  </a:cubicBezTo>
                  <a:cubicBezTo>
                    <a:pt x="19" y="291"/>
                    <a:pt x="17" y="292"/>
                    <a:pt x="16" y="292"/>
                  </a:cubicBezTo>
                  <a:cubicBezTo>
                    <a:pt x="19" y="281"/>
                    <a:pt x="22" y="269"/>
                    <a:pt x="26" y="258"/>
                  </a:cubicBezTo>
                  <a:close/>
                  <a:moveTo>
                    <a:pt x="48" y="527"/>
                  </a:moveTo>
                  <a:cubicBezTo>
                    <a:pt x="47" y="526"/>
                    <a:pt x="47" y="525"/>
                    <a:pt x="47" y="525"/>
                  </a:cubicBezTo>
                  <a:cubicBezTo>
                    <a:pt x="47" y="525"/>
                    <a:pt x="48" y="525"/>
                    <a:pt x="48" y="525"/>
                  </a:cubicBezTo>
                  <a:cubicBezTo>
                    <a:pt x="48" y="526"/>
                    <a:pt x="48" y="526"/>
                    <a:pt x="48" y="527"/>
                  </a:cubicBezTo>
                  <a:close/>
                  <a:moveTo>
                    <a:pt x="78" y="586"/>
                  </a:moveTo>
                  <a:cubicBezTo>
                    <a:pt x="71" y="574"/>
                    <a:pt x="64" y="563"/>
                    <a:pt x="59" y="551"/>
                  </a:cubicBezTo>
                  <a:cubicBezTo>
                    <a:pt x="55" y="544"/>
                    <a:pt x="52" y="537"/>
                    <a:pt x="49" y="530"/>
                  </a:cubicBezTo>
                  <a:cubicBezTo>
                    <a:pt x="49" y="529"/>
                    <a:pt x="50" y="528"/>
                    <a:pt x="50" y="527"/>
                  </a:cubicBezTo>
                  <a:cubicBezTo>
                    <a:pt x="53" y="529"/>
                    <a:pt x="56" y="533"/>
                    <a:pt x="59" y="536"/>
                  </a:cubicBezTo>
                  <a:cubicBezTo>
                    <a:pt x="61" y="537"/>
                    <a:pt x="63" y="539"/>
                    <a:pt x="66" y="540"/>
                  </a:cubicBezTo>
                  <a:cubicBezTo>
                    <a:pt x="68" y="542"/>
                    <a:pt x="70" y="543"/>
                    <a:pt x="73" y="545"/>
                  </a:cubicBezTo>
                  <a:cubicBezTo>
                    <a:pt x="75" y="546"/>
                    <a:pt x="76" y="549"/>
                    <a:pt x="78" y="550"/>
                  </a:cubicBezTo>
                  <a:cubicBezTo>
                    <a:pt x="79" y="550"/>
                    <a:pt x="81" y="551"/>
                    <a:pt x="82" y="551"/>
                  </a:cubicBezTo>
                  <a:cubicBezTo>
                    <a:pt x="83" y="552"/>
                    <a:pt x="84" y="553"/>
                    <a:pt x="85" y="553"/>
                  </a:cubicBezTo>
                  <a:cubicBezTo>
                    <a:pt x="84" y="556"/>
                    <a:pt x="83" y="559"/>
                    <a:pt x="83" y="562"/>
                  </a:cubicBezTo>
                  <a:cubicBezTo>
                    <a:pt x="81" y="567"/>
                    <a:pt x="81" y="572"/>
                    <a:pt x="80" y="577"/>
                  </a:cubicBezTo>
                  <a:cubicBezTo>
                    <a:pt x="79" y="580"/>
                    <a:pt x="78" y="582"/>
                    <a:pt x="78" y="585"/>
                  </a:cubicBezTo>
                  <a:cubicBezTo>
                    <a:pt x="78" y="585"/>
                    <a:pt x="78" y="585"/>
                    <a:pt x="78" y="586"/>
                  </a:cubicBezTo>
                  <a:close/>
                  <a:moveTo>
                    <a:pt x="311" y="1202"/>
                  </a:moveTo>
                  <a:cubicBezTo>
                    <a:pt x="313" y="1202"/>
                    <a:pt x="314" y="1202"/>
                    <a:pt x="316" y="1202"/>
                  </a:cubicBezTo>
                  <a:cubicBezTo>
                    <a:pt x="317" y="1204"/>
                    <a:pt x="318" y="1206"/>
                    <a:pt x="319" y="1209"/>
                  </a:cubicBezTo>
                  <a:cubicBezTo>
                    <a:pt x="319" y="1210"/>
                    <a:pt x="320" y="1211"/>
                    <a:pt x="320" y="1212"/>
                  </a:cubicBezTo>
                  <a:cubicBezTo>
                    <a:pt x="319" y="1212"/>
                    <a:pt x="318" y="1212"/>
                    <a:pt x="317" y="1212"/>
                  </a:cubicBezTo>
                  <a:cubicBezTo>
                    <a:pt x="316" y="1208"/>
                    <a:pt x="313" y="1205"/>
                    <a:pt x="311" y="1202"/>
                  </a:cubicBezTo>
                  <a:close/>
                  <a:moveTo>
                    <a:pt x="339" y="1206"/>
                  </a:moveTo>
                  <a:cubicBezTo>
                    <a:pt x="338" y="1206"/>
                    <a:pt x="338" y="1206"/>
                    <a:pt x="337" y="1206"/>
                  </a:cubicBezTo>
                  <a:cubicBezTo>
                    <a:pt x="337" y="1206"/>
                    <a:pt x="337" y="1207"/>
                    <a:pt x="337" y="1207"/>
                  </a:cubicBezTo>
                  <a:cubicBezTo>
                    <a:pt x="337" y="1206"/>
                    <a:pt x="336" y="1205"/>
                    <a:pt x="336" y="1205"/>
                  </a:cubicBezTo>
                  <a:cubicBezTo>
                    <a:pt x="337" y="1205"/>
                    <a:pt x="338" y="1205"/>
                    <a:pt x="339" y="1205"/>
                  </a:cubicBezTo>
                  <a:cubicBezTo>
                    <a:pt x="339" y="1205"/>
                    <a:pt x="339" y="1205"/>
                    <a:pt x="339" y="1205"/>
                  </a:cubicBezTo>
                  <a:cubicBezTo>
                    <a:pt x="339" y="1205"/>
                    <a:pt x="339" y="1206"/>
                    <a:pt x="339" y="1206"/>
                  </a:cubicBezTo>
                  <a:close/>
                  <a:moveTo>
                    <a:pt x="339" y="1207"/>
                  </a:moveTo>
                  <a:cubicBezTo>
                    <a:pt x="339" y="1208"/>
                    <a:pt x="339" y="1210"/>
                    <a:pt x="339" y="1211"/>
                  </a:cubicBezTo>
                  <a:cubicBezTo>
                    <a:pt x="339" y="1212"/>
                    <a:pt x="338" y="1212"/>
                    <a:pt x="338" y="1212"/>
                  </a:cubicBezTo>
                  <a:cubicBezTo>
                    <a:pt x="337" y="1211"/>
                    <a:pt x="337" y="1209"/>
                    <a:pt x="337" y="1208"/>
                  </a:cubicBezTo>
                  <a:cubicBezTo>
                    <a:pt x="337" y="1208"/>
                    <a:pt x="338" y="1208"/>
                    <a:pt x="338" y="1207"/>
                  </a:cubicBezTo>
                  <a:cubicBezTo>
                    <a:pt x="338" y="1207"/>
                    <a:pt x="339" y="1207"/>
                    <a:pt x="339" y="1207"/>
                  </a:cubicBezTo>
                  <a:close/>
                  <a:moveTo>
                    <a:pt x="336" y="1212"/>
                  </a:moveTo>
                  <a:cubicBezTo>
                    <a:pt x="335" y="1213"/>
                    <a:pt x="334" y="1213"/>
                    <a:pt x="333" y="1213"/>
                  </a:cubicBezTo>
                  <a:cubicBezTo>
                    <a:pt x="333" y="1212"/>
                    <a:pt x="333" y="1211"/>
                    <a:pt x="332" y="1210"/>
                  </a:cubicBezTo>
                  <a:cubicBezTo>
                    <a:pt x="333" y="1210"/>
                    <a:pt x="335" y="1209"/>
                    <a:pt x="336" y="1208"/>
                  </a:cubicBezTo>
                  <a:cubicBezTo>
                    <a:pt x="336" y="1210"/>
                    <a:pt x="336" y="1211"/>
                    <a:pt x="336" y="1212"/>
                  </a:cubicBezTo>
                  <a:close/>
                  <a:moveTo>
                    <a:pt x="332" y="1209"/>
                  </a:moveTo>
                  <a:cubicBezTo>
                    <a:pt x="332" y="1209"/>
                    <a:pt x="332" y="1209"/>
                    <a:pt x="332" y="1209"/>
                  </a:cubicBezTo>
                  <a:cubicBezTo>
                    <a:pt x="331" y="1208"/>
                    <a:pt x="331" y="1206"/>
                    <a:pt x="330" y="1204"/>
                  </a:cubicBezTo>
                  <a:cubicBezTo>
                    <a:pt x="332" y="1204"/>
                    <a:pt x="333" y="1204"/>
                    <a:pt x="335" y="1204"/>
                  </a:cubicBezTo>
                  <a:cubicBezTo>
                    <a:pt x="335" y="1205"/>
                    <a:pt x="335" y="1206"/>
                    <a:pt x="335" y="1207"/>
                  </a:cubicBezTo>
                  <a:cubicBezTo>
                    <a:pt x="334" y="1208"/>
                    <a:pt x="333" y="1208"/>
                    <a:pt x="332" y="1209"/>
                  </a:cubicBezTo>
                  <a:close/>
                  <a:moveTo>
                    <a:pt x="328" y="1211"/>
                  </a:moveTo>
                  <a:cubicBezTo>
                    <a:pt x="329" y="1211"/>
                    <a:pt x="330" y="1211"/>
                    <a:pt x="331" y="1210"/>
                  </a:cubicBezTo>
                  <a:cubicBezTo>
                    <a:pt x="331" y="1211"/>
                    <a:pt x="332" y="1212"/>
                    <a:pt x="332" y="1213"/>
                  </a:cubicBezTo>
                  <a:cubicBezTo>
                    <a:pt x="332" y="1214"/>
                    <a:pt x="332" y="1214"/>
                    <a:pt x="332" y="1214"/>
                  </a:cubicBezTo>
                  <a:cubicBezTo>
                    <a:pt x="331" y="1214"/>
                    <a:pt x="330" y="1214"/>
                    <a:pt x="329" y="1215"/>
                  </a:cubicBezTo>
                  <a:cubicBezTo>
                    <a:pt x="328" y="1214"/>
                    <a:pt x="328" y="1213"/>
                    <a:pt x="328" y="1211"/>
                  </a:cubicBezTo>
                  <a:close/>
                  <a:moveTo>
                    <a:pt x="328" y="1215"/>
                  </a:moveTo>
                  <a:cubicBezTo>
                    <a:pt x="326" y="1216"/>
                    <a:pt x="325" y="1216"/>
                    <a:pt x="324" y="1216"/>
                  </a:cubicBezTo>
                  <a:cubicBezTo>
                    <a:pt x="323" y="1216"/>
                    <a:pt x="323" y="1216"/>
                    <a:pt x="323" y="1216"/>
                  </a:cubicBezTo>
                  <a:cubicBezTo>
                    <a:pt x="323" y="1215"/>
                    <a:pt x="322" y="1214"/>
                    <a:pt x="322" y="1213"/>
                  </a:cubicBezTo>
                  <a:cubicBezTo>
                    <a:pt x="323" y="1212"/>
                    <a:pt x="325" y="1212"/>
                    <a:pt x="326" y="1212"/>
                  </a:cubicBezTo>
                  <a:cubicBezTo>
                    <a:pt x="327" y="1213"/>
                    <a:pt x="327" y="1214"/>
                    <a:pt x="328" y="1215"/>
                  </a:cubicBezTo>
                  <a:close/>
                  <a:moveTo>
                    <a:pt x="331" y="1209"/>
                  </a:moveTo>
                  <a:cubicBezTo>
                    <a:pt x="331" y="1209"/>
                    <a:pt x="330" y="1209"/>
                    <a:pt x="330" y="1209"/>
                  </a:cubicBezTo>
                  <a:cubicBezTo>
                    <a:pt x="329" y="1210"/>
                    <a:pt x="328" y="1210"/>
                    <a:pt x="327" y="1210"/>
                  </a:cubicBezTo>
                  <a:cubicBezTo>
                    <a:pt x="326" y="1208"/>
                    <a:pt x="326" y="1206"/>
                    <a:pt x="325" y="1203"/>
                  </a:cubicBezTo>
                  <a:cubicBezTo>
                    <a:pt x="326" y="1203"/>
                    <a:pt x="328" y="1204"/>
                    <a:pt x="329" y="1204"/>
                  </a:cubicBezTo>
                  <a:cubicBezTo>
                    <a:pt x="329" y="1204"/>
                    <a:pt x="329" y="1205"/>
                    <a:pt x="329" y="1205"/>
                  </a:cubicBezTo>
                  <a:cubicBezTo>
                    <a:pt x="330" y="1206"/>
                    <a:pt x="330" y="1208"/>
                    <a:pt x="331" y="1209"/>
                  </a:cubicBezTo>
                  <a:close/>
                  <a:moveTo>
                    <a:pt x="326" y="1211"/>
                  </a:moveTo>
                  <a:cubicBezTo>
                    <a:pt x="324" y="1211"/>
                    <a:pt x="323" y="1211"/>
                    <a:pt x="321" y="1211"/>
                  </a:cubicBezTo>
                  <a:cubicBezTo>
                    <a:pt x="321" y="1210"/>
                    <a:pt x="321" y="1209"/>
                    <a:pt x="320" y="1208"/>
                  </a:cubicBezTo>
                  <a:cubicBezTo>
                    <a:pt x="320" y="1206"/>
                    <a:pt x="318" y="1204"/>
                    <a:pt x="318" y="1202"/>
                  </a:cubicBezTo>
                  <a:cubicBezTo>
                    <a:pt x="319" y="1203"/>
                    <a:pt x="320" y="1203"/>
                    <a:pt x="322" y="1203"/>
                  </a:cubicBezTo>
                  <a:cubicBezTo>
                    <a:pt x="322" y="1203"/>
                    <a:pt x="323" y="1203"/>
                    <a:pt x="324" y="1203"/>
                  </a:cubicBezTo>
                  <a:cubicBezTo>
                    <a:pt x="324" y="1206"/>
                    <a:pt x="325" y="1208"/>
                    <a:pt x="326" y="1211"/>
                  </a:cubicBezTo>
                  <a:close/>
                  <a:moveTo>
                    <a:pt x="318" y="1214"/>
                  </a:moveTo>
                  <a:cubicBezTo>
                    <a:pt x="318" y="1213"/>
                    <a:pt x="318" y="1213"/>
                    <a:pt x="318" y="1213"/>
                  </a:cubicBezTo>
                  <a:cubicBezTo>
                    <a:pt x="319" y="1213"/>
                    <a:pt x="320" y="1213"/>
                    <a:pt x="321" y="1213"/>
                  </a:cubicBezTo>
                  <a:cubicBezTo>
                    <a:pt x="321" y="1214"/>
                    <a:pt x="322" y="1215"/>
                    <a:pt x="322" y="1216"/>
                  </a:cubicBezTo>
                  <a:cubicBezTo>
                    <a:pt x="322" y="1216"/>
                    <a:pt x="322" y="1217"/>
                    <a:pt x="322" y="1217"/>
                  </a:cubicBezTo>
                  <a:cubicBezTo>
                    <a:pt x="321" y="1217"/>
                    <a:pt x="320" y="1217"/>
                    <a:pt x="319" y="1217"/>
                  </a:cubicBezTo>
                  <a:cubicBezTo>
                    <a:pt x="319" y="1216"/>
                    <a:pt x="319" y="1215"/>
                    <a:pt x="318" y="1214"/>
                  </a:cubicBezTo>
                  <a:close/>
                  <a:moveTo>
                    <a:pt x="324" y="1224"/>
                  </a:moveTo>
                  <a:cubicBezTo>
                    <a:pt x="322" y="1223"/>
                    <a:pt x="320" y="1221"/>
                    <a:pt x="320" y="1219"/>
                  </a:cubicBezTo>
                  <a:cubicBezTo>
                    <a:pt x="321" y="1218"/>
                    <a:pt x="322" y="1218"/>
                    <a:pt x="323" y="1218"/>
                  </a:cubicBezTo>
                  <a:cubicBezTo>
                    <a:pt x="324" y="1220"/>
                    <a:pt x="325" y="1222"/>
                    <a:pt x="326" y="1225"/>
                  </a:cubicBezTo>
                  <a:cubicBezTo>
                    <a:pt x="326" y="1225"/>
                    <a:pt x="326" y="1225"/>
                    <a:pt x="326" y="1225"/>
                  </a:cubicBezTo>
                  <a:cubicBezTo>
                    <a:pt x="325" y="1225"/>
                    <a:pt x="325" y="1225"/>
                    <a:pt x="324" y="1224"/>
                  </a:cubicBezTo>
                  <a:close/>
                  <a:moveTo>
                    <a:pt x="328" y="1225"/>
                  </a:moveTo>
                  <a:cubicBezTo>
                    <a:pt x="327" y="1224"/>
                    <a:pt x="327" y="1223"/>
                    <a:pt x="327" y="1222"/>
                  </a:cubicBezTo>
                  <a:cubicBezTo>
                    <a:pt x="326" y="1221"/>
                    <a:pt x="325" y="1219"/>
                    <a:pt x="324" y="1217"/>
                  </a:cubicBezTo>
                  <a:cubicBezTo>
                    <a:pt x="325" y="1217"/>
                    <a:pt x="327" y="1217"/>
                    <a:pt x="328" y="1216"/>
                  </a:cubicBezTo>
                  <a:cubicBezTo>
                    <a:pt x="328" y="1217"/>
                    <a:pt x="329" y="1218"/>
                    <a:pt x="329" y="1218"/>
                  </a:cubicBezTo>
                  <a:cubicBezTo>
                    <a:pt x="329" y="1220"/>
                    <a:pt x="330" y="1222"/>
                    <a:pt x="331" y="1224"/>
                  </a:cubicBezTo>
                  <a:cubicBezTo>
                    <a:pt x="330" y="1224"/>
                    <a:pt x="329" y="1225"/>
                    <a:pt x="328" y="1225"/>
                  </a:cubicBezTo>
                  <a:close/>
                  <a:moveTo>
                    <a:pt x="332" y="1223"/>
                  </a:moveTo>
                  <a:cubicBezTo>
                    <a:pt x="331" y="1220"/>
                    <a:pt x="330" y="1218"/>
                    <a:pt x="329" y="1216"/>
                  </a:cubicBezTo>
                  <a:cubicBezTo>
                    <a:pt x="330" y="1216"/>
                    <a:pt x="331" y="1215"/>
                    <a:pt x="333" y="1215"/>
                  </a:cubicBezTo>
                  <a:cubicBezTo>
                    <a:pt x="333" y="1217"/>
                    <a:pt x="334" y="1219"/>
                    <a:pt x="335" y="1222"/>
                  </a:cubicBezTo>
                  <a:cubicBezTo>
                    <a:pt x="335" y="1222"/>
                    <a:pt x="335" y="1223"/>
                    <a:pt x="335" y="1223"/>
                  </a:cubicBezTo>
                  <a:cubicBezTo>
                    <a:pt x="334" y="1223"/>
                    <a:pt x="333" y="1224"/>
                    <a:pt x="332" y="1224"/>
                  </a:cubicBezTo>
                  <a:cubicBezTo>
                    <a:pt x="332" y="1223"/>
                    <a:pt x="332" y="1223"/>
                    <a:pt x="332" y="1223"/>
                  </a:cubicBezTo>
                  <a:close/>
                  <a:moveTo>
                    <a:pt x="333" y="1226"/>
                  </a:moveTo>
                  <a:cubicBezTo>
                    <a:pt x="333" y="1226"/>
                    <a:pt x="333" y="1226"/>
                    <a:pt x="333" y="1226"/>
                  </a:cubicBezTo>
                  <a:cubicBezTo>
                    <a:pt x="332" y="1226"/>
                    <a:pt x="332" y="1225"/>
                    <a:pt x="332" y="1225"/>
                  </a:cubicBezTo>
                  <a:cubicBezTo>
                    <a:pt x="333" y="1225"/>
                    <a:pt x="335" y="1225"/>
                    <a:pt x="336" y="1224"/>
                  </a:cubicBezTo>
                  <a:cubicBezTo>
                    <a:pt x="336" y="1225"/>
                    <a:pt x="336" y="1225"/>
                    <a:pt x="336" y="1226"/>
                  </a:cubicBezTo>
                  <a:cubicBezTo>
                    <a:pt x="335" y="1226"/>
                    <a:pt x="334" y="1226"/>
                    <a:pt x="333" y="1226"/>
                  </a:cubicBezTo>
                  <a:close/>
                  <a:moveTo>
                    <a:pt x="334" y="1215"/>
                  </a:moveTo>
                  <a:cubicBezTo>
                    <a:pt x="334" y="1215"/>
                    <a:pt x="334" y="1215"/>
                    <a:pt x="334" y="1215"/>
                  </a:cubicBezTo>
                  <a:cubicBezTo>
                    <a:pt x="335" y="1214"/>
                    <a:pt x="336" y="1214"/>
                    <a:pt x="337" y="1214"/>
                  </a:cubicBezTo>
                  <a:cubicBezTo>
                    <a:pt x="337" y="1215"/>
                    <a:pt x="337" y="1216"/>
                    <a:pt x="337" y="1217"/>
                  </a:cubicBezTo>
                  <a:cubicBezTo>
                    <a:pt x="338" y="1219"/>
                    <a:pt x="338" y="1220"/>
                    <a:pt x="338" y="1222"/>
                  </a:cubicBezTo>
                  <a:cubicBezTo>
                    <a:pt x="338" y="1222"/>
                    <a:pt x="337" y="1222"/>
                    <a:pt x="337" y="1222"/>
                  </a:cubicBezTo>
                  <a:cubicBezTo>
                    <a:pt x="337" y="1223"/>
                    <a:pt x="337" y="1223"/>
                    <a:pt x="336" y="1223"/>
                  </a:cubicBezTo>
                  <a:cubicBezTo>
                    <a:pt x="336" y="1220"/>
                    <a:pt x="335" y="1218"/>
                    <a:pt x="334" y="1215"/>
                  </a:cubicBezTo>
                  <a:close/>
                  <a:moveTo>
                    <a:pt x="338" y="1226"/>
                  </a:moveTo>
                  <a:cubicBezTo>
                    <a:pt x="337" y="1225"/>
                    <a:pt x="337" y="1225"/>
                    <a:pt x="337" y="1224"/>
                  </a:cubicBezTo>
                  <a:cubicBezTo>
                    <a:pt x="337" y="1224"/>
                    <a:pt x="338" y="1224"/>
                    <a:pt x="338" y="1223"/>
                  </a:cubicBezTo>
                  <a:cubicBezTo>
                    <a:pt x="338" y="1224"/>
                    <a:pt x="338" y="1225"/>
                    <a:pt x="339" y="1226"/>
                  </a:cubicBezTo>
                  <a:cubicBezTo>
                    <a:pt x="338" y="1226"/>
                    <a:pt x="338" y="1226"/>
                    <a:pt x="338" y="1226"/>
                  </a:cubicBezTo>
                  <a:close/>
                  <a:moveTo>
                    <a:pt x="338" y="1217"/>
                  </a:moveTo>
                  <a:cubicBezTo>
                    <a:pt x="338" y="1216"/>
                    <a:pt x="338" y="1214"/>
                    <a:pt x="338" y="1213"/>
                  </a:cubicBezTo>
                  <a:cubicBezTo>
                    <a:pt x="338" y="1213"/>
                    <a:pt x="339" y="1213"/>
                    <a:pt x="339" y="1213"/>
                  </a:cubicBezTo>
                  <a:cubicBezTo>
                    <a:pt x="340" y="1215"/>
                    <a:pt x="340" y="1217"/>
                    <a:pt x="340" y="1219"/>
                  </a:cubicBezTo>
                  <a:cubicBezTo>
                    <a:pt x="340" y="1220"/>
                    <a:pt x="341" y="1220"/>
                    <a:pt x="341" y="1221"/>
                  </a:cubicBezTo>
                  <a:cubicBezTo>
                    <a:pt x="340" y="1221"/>
                    <a:pt x="340" y="1221"/>
                    <a:pt x="339" y="1222"/>
                  </a:cubicBezTo>
                  <a:cubicBezTo>
                    <a:pt x="339" y="1220"/>
                    <a:pt x="339" y="1218"/>
                    <a:pt x="338" y="1217"/>
                  </a:cubicBezTo>
                  <a:close/>
                  <a:moveTo>
                    <a:pt x="346" y="1208"/>
                  </a:moveTo>
                  <a:cubicBezTo>
                    <a:pt x="346" y="1208"/>
                    <a:pt x="346" y="1209"/>
                    <a:pt x="346" y="1209"/>
                  </a:cubicBezTo>
                  <a:cubicBezTo>
                    <a:pt x="346" y="1209"/>
                    <a:pt x="346" y="1209"/>
                    <a:pt x="346" y="1209"/>
                  </a:cubicBezTo>
                  <a:cubicBezTo>
                    <a:pt x="344" y="1209"/>
                    <a:pt x="342" y="1210"/>
                    <a:pt x="340" y="1211"/>
                  </a:cubicBezTo>
                  <a:cubicBezTo>
                    <a:pt x="340" y="1209"/>
                    <a:pt x="340" y="1208"/>
                    <a:pt x="340" y="1206"/>
                  </a:cubicBezTo>
                  <a:cubicBezTo>
                    <a:pt x="341" y="1206"/>
                    <a:pt x="342" y="1206"/>
                    <a:pt x="342" y="1205"/>
                  </a:cubicBezTo>
                  <a:cubicBezTo>
                    <a:pt x="343" y="1205"/>
                    <a:pt x="345" y="1205"/>
                    <a:pt x="346" y="1205"/>
                  </a:cubicBezTo>
                  <a:cubicBezTo>
                    <a:pt x="346" y="1206"/>
                    <a:pt x="345" y="1208"/>
                    <a:pt x="346" y="1208"/>
                  </a:cubicBezTo>
                  <a:close/>
                  <a:moveTo>
                    <a:pt x="340" y="1226"/>
                  </a:moveTo>
                  <a:cubicBezTo>
                    <a:pt x="340" y="1225"/>
                    <a:pt x="339" y="1224"/>
                    <a:pt x="339" y="1223"/>
                  </a:cubicBezTo>
                  <a:cubicBezTo>
                    <a:pt x="339" y="1223"/>
                    <a:pt x="339" y="1223"/>
                    <a:pt x="339" y="1223"/>
                  </a:cubicBezTo>
                  <a:cubicBezTo>
                    <a:pt x="340" y="1223"/>
                    <a:pt x="340" y="1222"/>
                    <a:pt x="341" y="1222"/>
                  </a:cubicBezTo>
                  <a:cubicBezTo>
                    <a:pt x="341" y="1223"/>
                    <a:pt x="341" y="1225"/>
                    <a:pt x="342" y="1226"/>
                  </a:cubicBezTo>
                  <a:cubicBezTo>
                    <a:pt x="342" y="1226"/>
                    <a:pt x="342" y="1226"/>
                    <a:pt x="342" y="1226"/>
                  </a:cubicBezTo>
                  <a:cubicBezTo>
                    <a:pt x="341" y="1226"/>
                    <a:pt x="340" y="1226"/>
                    <a:pt x="340" y="1226"/>
                  </a:cubicBezTo>
                  <a:close/>
                  <a:moveTo>
                    <a:pt x="342" y="1220"/>
                  </a:moveTo>
                  <a:cubicBezTo>
                    <a:pt x="341" y="1217"/>
                    <a:pt x="341" y="1215"/>
                    <a:pt x="341" y="1212"/>
                  </a:cubicBezTo>
                  <a:cubicBezTo>
                    <a:pt x="343" y="1211"/>
                    <a:pt x="344" y="1211"/>
                    <a:pt x="346" y="1210"/>
                  </a:cubicBezTo>
                  <a:cubicBezTo>
                    <a:pt x="346" y="1210"/>
                    <a:pt x="347" y="1211"/>
                    <a:pt x="347" y="1211"/>
                  </a:cubicBezTo>
                  <a:cubicBezTo>
                    <a:pt x="347" y="1213"/>
                    <a:pt x="347" y="1215"/>
                    <a:pt x="347" y="1217"/>
                  </a:cubicBezTo>
                  <a:cubicBezTo>
                    <a:pt x="347" y="1217"/>
                    <a:pt x="347" y="1218"/>
                    <a:pt x="347" y="1218"/>
                  </a:cubicBezTo>
                  <a:cubicBezTo>
                    <a:pt x="345" y="1219"/>
                    <a:pt x="344" y="1220"/>
                    <a:pt x="342" y="1220"/>
                  </a:cubicBezTo>
                  <a:cubicBezTo>
                    <a:pt x="342" y="1220"/>
                    <a:pt x="342" y="1220"/>
                    <a:pt x="342" y="1220"/>
                  </a:cubicBezTo>
                  <a:close/>
                  <a:moveTo>
                    <a:pt x="343" y="1226"/>
                  </a:moveTo>
                  <a:cubicBezTo>
                    <a:pt x="343" y="1226"/>
                    <a:pt x="343" y="1226"/>
                    <a:pt x="343" y="1226"/>
                  </a:cubicBezTo>
                  <a:cubicBezTo>
                    <a:pt x="343" y="1224"/>
                    <a:pt x="342" y="1223"/>
                    <a:pt x="342" y="1222"/>
                  </a:cubicBezTo>
                  <a:cubicBezTo>
                    <a:pt x="344" y="1221"/>
                    <a:pt x="345" y="1220"/>
                    <a:pt x="347" y="1219"/>
                  </a:cubicBezTo>
                  <a:cubicBezTo>
                    <a:pt x="347" y="1220"/>
                    <a:pt x="347" y="1221"/>
                    <a:pt x="347" y="1221"/>
                  </a:cubicBezTo>
                  <a:cubicBezTo>
                    <a:pt x="347" y="1222"/>
                    <a:pt x="347" y="1224"/>
                    <a:pt x="348" y="1226"/>
                  </a:cubicBezTo>
                  <a:cubicBezTo>
                    <a:pt x="346" y="1226"/>
                    <a:pt x="345" y="1226"/>
                    <a:pt x="343" y="1226"/>
                  </a:cubicBezTo>
                  <a:close/>
                  <a:moveTo>
                    <a:pt x="347" y="1206"/>
                  </a:moveTo>
                  <a:cubicBezTo>
                    <a:pt x="347" y="1206"/>
                    <a:pt x="347" y="1206"/>
                    <a:pt x="347" y="1206"/>
                  </a:cubicBezTo>
                  <a:cubicBezTo>
                    <a:pt x="347" y="1206"/>
                    <a:pt x="347" y="1206"/>
                    <a:pt x="347" y="1206"/>
                  </a:cubicBezTo>
                  <a:cubicBezTo>
                    <a:pt x="349" y="1206"/>
                    <a:pt x="350" y="1206"/>
                    <a:pt x="352" y="1206"/>
                  </a:cubicBezTo>
                  <a:cubicBezTo>
                    <a:pt x="353" y="1206"/>
                    <a:pt x="353" y="1206"/>
                    <a:pt x="354" y="1206"/>
                  </a:cubicBezTo>
                  <a:cubicBezTo>
                    <a:pt x="354" y="1206"/>
                    <a:pt x="354" y="1206"/>
                    <a:pt x="354" y="1206"/>
                  </a:cubicBezTo>
                  <a:cubicBezTo>
                    <a:pt x="353" y="1206"/>
                    <a:pt x="353" y="1207"/>
                    <a:pt x="352" y="1207"/>
                  </a:cubicBezTo>
                  <a:cubicBezTo>
                    <a:pt x="350" y="1207"/>
                    <a:pt x="349" y="1208"/>
                    <a:pt x="347" y="1208"/>
                  </a:cubicBezTo>
                  <a:cubicBezTo>
                    <a:pt x="347" y="1208"/>
                    <a:pt x="347" y="1207"/>
                    <a:pt x="347" y="1206"/>
                  </a:cubicBezTo>
                  <a:cubicBezTo>
                    <a:pt x="347" y="1206"/>
                    <a:pt x="347" y="1206"/>
                    <a:pt x="347" y="1206"/>
                  </a:cubicBezTo>
                  <a:close/>
                  <a:moveTo>
                    <a:pt x="348" y="1215"/>
                  </a:moveTo>
                  <a:cubicBezTo>
                    <a:pt x="348" y="1213"/>
                    <a:pt x="348" y="1211"/>
                    <a:pt x="347" y="1210"/>
                  </a:cubicBezTo>
                  <a:cubicBezTo>
                    <a:pt x="349" y="1209"/>
                    <a:pt x="351" y="1209"/>
                    <a:pt x="352" y="1208"/>
                  </a:cubicBezTo>
                  <a:cubicBezTo>
                    <a:pt x="353" y="1208"/>
                    <a:pt x="353" y="1208"/>
                    <a:pt x="354" y="1208"/>
                  </a:cubicBezTo>
                  <a:cubicBezTo>
                    <a:pt x="354" y="1208"/>
                    <a:pt x="354" y="1208"/>
                    <a:pt x="354" y="1209"/>
                  </a:cubicBezTo>
                  <a:cubicBezTo>
                    <a:pt x="354" y="1211"/>
                    <a:pt x="354" y="1213"/>
                    <a:pt x="355" y="1215"/>
                  </a:cubicBezTo>
                  <a:cubicBezTo>
                    <a:pt x="354" y="1215"/>
                    <a:pt x="354" y="1215"/>
                    <a:pt x="354" y="1215"/>
                  </a:cubicBezTo>
                  <a:cubicBezTo>
                    <a:pt x="352" y="1216"/>
                    <a:pt x="350" y="1217"/>
                    <a:pt x="348" y="1217"/>
                  </a:cubicBezTo>
                  <a:cubicBezTo>
                    <a:pt x="348" y="1217"/>
                    <a:pt x="348" y="1216"/>
                    <a:pt x="348" y="1215"/>
                  </a:cubicBezTo>
                  <a:close/>
                  <a:moveTo>
                    <a:pt x="353" y="1226"/>
                  </a:moveTo>
                  <a:cubicBezTo>
                    <a:pt x="352" y="1226"/>
                    <a:pt x="350" y="1226"/>
                    <a:pt x="349" y="1226"/>
                  </a:cubicBezTo>
                  <a:cubicBezTo>
                    <a:pt x="348" y="1224"/>
                    <a:pt x="348" y="1220"/>
                    <a:pt x="348" y="1219"/>
                  </a:cubicBezTo>
                  <a:cubicBezTo>
                    <a:pt x="348" y="1219"/>
                    <a:pt x="348" y="1219"/>
                    <a:pt x="348" y="1219"/>
                  </a:cubicBezTo>
                  <a:cubicBezTo>
                    <a:pt x="350" y="1218"/>
                    <a:pt x="353" y="1217"/>
                    <a:pt x="355" y="1216"/>
                  </a:cubicBezTo>
                  <a:cubicBezTo>
                    <a:pt x="355" y="1219"/>
                    <a:pt x="355" y="1222"/>
                    <a:pt x="355" y="1225"/>
                  </a:cubicBezTo>
                  <a:cubicBezTo>
                    <a:pt x="355" y="1225"/>
                    <a:pt x="354" y="1225"/>
                    <a:pt x="353" y="1226"/>
                  </a:cubicBezTo>
                  <a:close/>
                  <a:moveTo>
                    <a:pt x="356" y="1212"/>
                  </a:moveTo>
                  <a:cubicBezTo>
                    <a:pt x="355" y="1211"/>
                    <a:pt x="355" y="1209"/>
                    <a:pt x="355" y="1207"/>
                  </a:cubicBezTo>
                  <a:cubicBezTo>
                    <a:pt x="356" y="1207"/>
                    <a:pt x="357" y="1207"/>
                    <a:pt x="358" y="1206"/>
                  </a:cubicBezTo>
                  <a:cubicBezTo>
                    <a:pt x="360" y="1206"/>
                    <a:pt x="361" y="1206"/>
                    <a:pt x="362" y="1206"/>
                  </a:cubicBezTo>
                  <a:cubicBezTo>
                    <a:pt x="362" y="1208"/>
                    <a:pt x="362" y="1211"/>
                    <a:pt x="363" y="1213"/>
                  </a:cubicBezTo>
                  <a:cubicBezTo>
                    <a:pt x="360" y="1213"/>
                    <a:pt x="358" y="1214"/>
                    <a:pt x="356" y="1215"/>
                  </a:cubicBezTo>
                  <a:cubicBezTo>
                    <a:pt x="356" y="1214"/>
                    <a:pt x="356" y="1213"/>
                    <a:pt x="356" y="1212"/>
                  </a:cubicBezTo>
                  <a:close/>
                  <a:moveTo>
                    <a:pt x="356" y="1218"/>
                  </a:moveTo>
                  <a:cubicBezTo>
                    <a:pt x="356" y="1218"/>
                    <a:pt x="356" y="1217"/>
                    <a:pt x="356" y="1216"/>
                  </a:cubicBezTo>
                  <a:cubicBezTo>
                    <a:pt x="356" y="1216"/>
                    <a:pt x="356" y="1216"/>
                    <a:pt x="357" y="1216"/>
                  </a:cubicBezTo>
                  <a:cubicBezTo>
                    <a:pt x="359" y="1215"/>
                    <a:pt x="361" y="1214"/>
                    <a:pt x="363" y="1214"/>
                  </a:cubicBezTo>
                  <a:cubicBezTo>
                    <a:pt x="363" y="1214"/>
                    <a:pt x="363" y="1214"/>
                    <a:pt x="363" y="1215"/>
                  </a:cubicBezTo>
                  <a:cubicBezTo>
                    <a:pt x="363" y="1216"/>
                    <a:pt x="363" y="1218"/>
                    <a:pt x="363" y="1220"/>
                  </a:cubicBezTo>
                  <a:cubicBezTo>
                    <a:pt x="361" y="1221"/>
                    <a:pt x="359" y="1222"/>
                    <a:pt x="357" y="1224"/>
                  </a:cubicBezTo>
                  <a:cubicBezTo>
                    <a:pt x="356" y="1222"/>
                    <a:pt x="356" y="1220"/>
                    <a:pt x="356" y="1218"/>
                  </a:cubicBezTo>
                  <a:close/>
                  <a:moveTo>
                    <a:pt x="357" y="1226"/>
                  </a:moveTo>
                  <a:cubicBezTo>
                    <a:pt x="357" y="1226"/>
                    <a:pt x="357" y="1226"/>
                    <a:pt x="357" y="1226"/>
                  </a:cubicBezTo>
                  <a:cubicBezTo>
                    <a:pt x="357" y="1226"/>
                    <a:pt x="357" y="1225"/>
                    <a:pt x="357" y="1225"/>
                  </a:cubicBezTo>
                  <a:cubicBezTo>
                    <a:pt x="359" y="1224"/>
                    <a:pt x="361" y="1222"/>
                    <a:pt x="363" y="1221"/>
                  </a:cubicBezTo>
                  <a:cubicBezTo>
                    <a:pt x="364" y="1223"/>
                    <a:pt x="364" y="1224"/>
                    <a:pt x="364" y="1226"/>
                  </a:cubicBezTo>
                  <a:cubicBezTo>
                    <a:pt x="362" y="1226"/>
                    <a:pt x="360" y="1226"/>
                    <a:pt x="357" y="1226"/>
                  </a:cubicBezTo>
                  <a:close/>
                  <a:moveTo>
                    <a:pt x="371" y="1211"/>
                  </a:moveTo>
                  <a:cubicBezTo>
                    <a:pt x="369" y="1211"/>
                    <a:pt x="366" y="1212"/>
                    <a:pt x="364" y="1212"/>
                  </a:cubicBezTo>
                  <a:cubicBezTo>
                    <a:pt x="363" y="1210"/>
                    <a:pt x="363" y="1208"/>
                    <a:pt x="364" y="1206"/>
                  </a:cubicBezTo>
                  <a:cubicBezTo>
                    <a:pt x="366" y="1206"/>
                    <a:pt x="369" y="1206"/>
                    <a:pt x="371" y="1206"/>
                  </a:cubicBezTo>
                  <a:cubicBezTo>
                    <a:pt x="371" y="1208"/>
                    <a:pt x="371" y="1209"/>
                    <a:pt x="371" y="1211"/>
                  </a:cubicBezTo>
                  <a:close/>
                  <a:moveTo>
                    <a:pt x="371" y="1216"/>
                  </a:moveTo>
                  <a:cubicBezTo>
                    <a:pt x="369" y="1217"/>
                    <a:pt x="367" y="1218"/>
                    <a:pt x="364" y="1219"/>
                  </a:cubicBezTo>
                  <a:cubicBezTo>
                    <a:pt x="364" y="1218"/>
                    <a:pt x="364" y="1217"/>
                    <a:pt x="364" y="1216"/>
                  </a:cubicBezTo>
                  <a:cubicBezTo>
                    <a:pt x="364" y="1215"/>
                    <a:pt x="364" y="1214"/>
                    <a:pt x="364" y="1214"/>
                  </a:cubicBezTo>
                  <a:cubicBezTo>
                    <a:pt x="366" y="1213"/>
                    <a:pt x="369" y="1212"/>
                    <a:pt x="371" y="1212"/>
                  </a:cubicBezTo>
                  <a:cubicBezTo>
                    <a:pt x="371" y="1213"/>
                    <a:pt x="371" y="1215"/>
                    <a:pt x="371" y="1216"/>
                  </a:cubicBezTo>
                  <a:close/>
                  <a:moveTo>
                    <a:pt x="372" y="1225"/>
                  </a:moveTo>
                  <a:cubicBezTo>
                    <a:pt x="372" y="1225"/>
                    <a:pt x="372" y="1225"/>
                    <a:pt x="371" y="1226"/>
                  </a:cubicBezTo>
                  <a:cubicBezTo>
                    <a:pt x="369" y="1226"/>
                    <a:pt x="368" y="1226"/>
                    <a:pt x="366" y="1226"/>
                  </a:cubicBezTo>
                  <a:cubicBezTo>
                    <a:pt x="366" y="1226"/>
                    <a:pt x="366" y="1226"/>
                    <a:pt x="366" y="1226"/>
                  </a:cubicBezTo>
                  <a:cubicBezTo>
                    <a:pt x="365" y="1224"/>
                    <a:pt x="365" y="1222"/>
                    <a:pt x="365" y="1221"/>
                  </a:cubicBezTo>
                  <a:cubicBezTo>
                    <a:pt x="367" y="1219"/>
                    <a:pt x="369" y="1218"/>
                    <a:pt x="371" y="1217"/>
                  </a:cubicBezTo>
                  <a:cubicBezTo>
                    <a:pt x="371" y="1220"/>
                    <a:pt x="372" y="1222"/>
                    <a:pt x="372" y="1225"/>
                  </a:cubicBezTo>
                  <a:cubicBezTo>
                    <a:pt x="372" y="1225"/>
                    <a:pt x="372" y="1225"/>
                    <a:pt x="372" y="1225"/>
                  </a:cubicBezTo>
                  <a:close/>
                  <a:moveTo>
                    <a:pt x="372" y="1212"/>
                  </a:moveTo>
                  <a:cubicBezTo>
                    <a:pt x="373" y="1211"/>
                    <a:pt x="373" y="1211"/>
                    <a:pt x="374" y="1211"/>
                  </a:cubicBezTo>
                  <a:cubicBezTo>
                    <a:pt x="375" y="1211"/>
                    <a:pt x="376" y="1210"/>
                    <a:pt x="377" y="1210"/>
                  </a:cubicBezTo>
                  <a:cubicBezTo>
                    <a:pt x="378" y="1211"/>
                    <a:pt x="378" y="1212"/>
                    <a:pt x="378" y="1213"/>
                  </a:cubicBezTo>
                  <a:cubicBezTo>
                    <a:pt x="376" y="1213"/>
                    <a:pt x="374" y="1214"/>
                    <a:pt x="372" y="1215"/>
                  </a:cubicBezTo>
                  <a:cubicBezTo>
                    <a:pt x="372" y="1214"/>
                    <a:pt x="372" y="1213"/>
                    <a:pt x="372" y="1212"/>
                  </a:cubicBezTo>
                  <a:close/>
                  <a:moveTo>
                    <a:pt x="377" y="1209"/>
                  </a:moveTo>
                  <a:cubicBezTo>
                    <a:pt x="376" y="1209"/>
                    <a:pt x="374" y="1210"/>
                    <a:pt x="372" y="1210"/>
                  </a:cubicBezTo>
                  <a:cubicBezTo>
                    <a:pt x="372" y="1209"/>
                    <a:pt x="372" y="1208"/>
                    <a:pt x="372" y="1206"/>
                  </a:cubicBezTo>
                  <a:cubicBezTo>
                    <a:pt x="374" y="1206"/>
                    <a:pt x="376" y="1206"/>
                    <a:pt x="377" y="1206"/>
                  </a:cubicBezTo>
                  <a:cubicBezTo>
                    <a:pt x="377" y="1207"/>
                    <a:pt x="377" y="1208"/>
                    <a:pt x="377" y="1209"/>
                  </a:cubicBezTo>
                  <a:close/>
                  <a:moveTo>
                    <a:pt x="372" y="1217"/>
                  </a:moveTo>
                  <a:cubicBezTo>
                    <a:pt x="374" y="1216"/>
                    <a:pt x="376" y="1215"/>
                    <a:pt x="378" y="1214"/>
                  </a:cubicBezTo>
                  <a:cubicBezTo>
                    <a:pt x="379" y="1215"/>
                    <a:pt x="379" y="1216"/>
                    <a:pt x="379" y="1217"/>
                  </a:cubicBezTo>
                  <a:cubicBezTo>
                    <a:pt x="379" y="1218"/>
                    <a:pt x="379" y="1220"/>
                    <a:pt x="379" y="1222"/>
                  </a:cubicBezTo>
                  <a:cubicBezTo>
                    <a:pt x="378" y="1222"/>
                    <a:pt x="377" y="1223"/>
                    <a:pt x="376" y="1223"/>
                  </a:cubicBezTo>
                  <a:cubicBezTo>
                    <a:pt x="375" y="1224"/>
                    <a:pt x="374" y="1224"/>
                    <a:pt x="374" y="1224"/>
                  </a:cubicBezTo>
                  <a:cubicBezTo>
                    <a:pt x="373" y="1222"/>
                    <a:pt x="373" y="1219"/>
                    <a:pt x="372" y="1217"/>
                  </a:cubicBezTo>
                  <a:close/>
                  <a:moveTo>
                    <a:pt x="380" y="1207"/>
                  </a:moveTo>
                  <a:cubicBezTo>
                    <a:pt x="380" y="1207"/>
                    <a:pt x="379" y="1208"/>
                    <a:pt x="379" y="1208"/>
                  </a:cubicBezTo>
                  <a:cubicBezTo>
                    <a:pt x="378" y="1207"/>
                    <a:pt x="378" y="1207"/>
                    <a:pt x="379" y="1206"/>
                  </a:cubicBezTo>
                  <a:cubicBezTo>
                    <a:pt x="379" y="1206"/>
                    <a:pt x="379" y="1206"/>
                    <a:pt x="380" y="1206"/>
                  </a:cubicBezTo>
                  <a:cubicBezTo>
                    <a:pt x="380" y="1206"/>
                    <a:pt x="381" y="1206"/>
                    <a:pt x="382" y="1206"/>
                  </a:cubicBezTo>
                  <a:cubicBezTo>
                    <a:pt x="381" y="1206"/>
                    <a:pt x="381" y="1207"/>
                    <a:pt x="380" y="1207"/>
                  </a:cubicBezTo>
                  <a:close/>
                  <a:moveTo>
                    <a:pt x="383" y="1207"/>
                  </a:moveTo>
                  <a:cubicBezTo>
                    <a:pt x="383" y="1208"/>
                    <a:pt x="383" y="1209"/>
                    <a:pt x="384" y="1210"/>
                  </a:cubicBezTo>
                  <a:cubicBezTo>
                    <a:pt x="382" y="1211"/>
                    <a:pt x="381" y="1211"/>
                    <a:pt x="380" y="1212"/>
                  </a:cubicBezTo>
                  <a:cubicBezTo>
                    <a:pt x="380" y="1212"/>
                    <a:pt x="379" y="1212"/>
                    <a:pt x="379" y="1212"/>
                  </a:cubicBezTo>
                  <a:cubicBezTo>
                    <a:pt x="379" y="1211"/>
                    <a:pt x="379" y="1210"/>
                    <a:pt x="379" y="1209"/>
                  </a:cubicBezTo>
                  <a:cubicBezTo>
                    <a:pt x="379" y="1209"/>
                    <a:pt x="380" y="1209"/>
                    <a:pt x="381" y="1208"/>
                  </a:cubicBezTo>
                  <a:cubicBezTo>
                    <a:pt x="382" y="1208"/>
                    <a:pt x="382" y="1207"/>
                    <a:pt x="383" y="1207"/>
                  </a:cubicBezTo>
                  <a:close/>
                  <a:moveTo>
                    <a:pt x="375" y="1225"/>
                  </a:moveTo>
                  <a:cubicBezTo>
                    <a:pt x="376" y="1225"/>
                    <a:pt x="378" y="1224"/>
                    <a:pt x="380" y="1223"/>
                  </a:cubicBezTo>
                  <a:cubicBezTo>
                    <a:pt x="380" y="1224"/>
                    <a:pt x="380" y="1224"/>
                    <a:pt x="380" y="1225"/>
                  </a:cubicBezTo>
                  <a:cubicBezTo>
                    <a:pt x="378" y="1225"/>
                    <a:pt x="377" y="1225"/>
                    <a:pt x="375" y="1225"/>
                  </a:cubicBezTo>
                  <a:close/>
                  <a:moveTo>
                    <a:pt x="380" y="1215"/>
                  </a:moveTo>
                  <a:cubicBezTo>
                    <a:pt x="380" y="1214"/>
                    <a:pt x="380" y="1214"/>
                    <a:pt x="380" y="1213"/>
                  </a:cubicBezTo>
                  <a:cubicBezTo>
                    <a:pt x="380" y="1213"/>
                    <a:pt x="381" y="1213"/>
                    <a:pt x="381" y="1212"/>
                  </a:cubicBezTo>
                  <a:cubicBezTo>
                    <a:pt x="382" y="1212"/>
                    <a:pt x="383" y="1212"/>
                    <a:pt x="384" y="1211"/>
                  </a:cubicBezTo>
                  <a:cubicBezTo>
                    <a:pt x="384" y="1212"/>
                    <a:pt x="384" y="1213"/>
                    <a:pt x="385" y="1213"/>
                  </a:cubicBezTo>
                  <a:cubicBezTo>
                    <a:pt x="385" y="1215"/>
                    <a:pt x="386" y="1217"/>
                    <a:pt x="386" y="1219"/>
                  </a:cubicBezTo>
                  <a:cubicBezTo>
                    <a:pt x="384" y="1220"/>
                    <a:pt x="382" y="1221"/>
                    <a:pt x="381" y="1222"/>
                  </a:cubicBezTo>
                  <a:cubicBezTo>
                    <a:pt x="380" y="1219"/>
                    <a:pt x="380" y="1217"/>
                    <a:pt x="380" y="1215"/>
                  </a:cubicBezTo>
                  <a:close/>
                  <a:moveTo>
                    <a:pt x="384" y="1206"/>
                  </a:moveTo>
                  <a:cubicBezTo>
                    <a:pt x="384" y="1206"/>
                    <a:pt x="384" y="1206"/>
                    <a:pt x="384" y="1206"/>
                  </a:cubicBezTo>
                  <a:cubicBezTo>
                    <a:pt x="386" y="1206"/>
                    <a:pt x="388" y="1205"/>
                    <a:pt x="390" y="1205"/>
                  </a:cubicBezTo>
                  <a:cubicBezTo>
                    <a:pt x="390" y="1206"/>
                    <a:pt x="390" y="1207"/>
                    <a:pt x="391" y="1208"/>
                  </a:cubicBezTo>
                  <a:cubicBezTo>
                    <a:pt x="389" y="1209"/>
                    <a:pt x="387" y="1209"/>
                    <a:pt x="385" y="1210"/>
                  </a:cubicBezTo>
                  <a:cubicBezTo>
                    <a:pt x="384" y="1209"/>
                    <a:pt x="384" y="1207"/>
                    <a:pt x="384" y="1206"/>
                  </a:cubicBezTo>
                  <a:close/>
                  <a:moveTo>
                    <a:pt x="382" y="1224"/>
                  </a:moveTo>
                  <a:cubicBezTo>
                    <a:pt x="382" y="1224"/>
                    <a:pt x="382" y="1224"/>
                    <a:pt x="382" y="1224"/>
                  </a:cubicBezTo>
                  <a:cubicBezTo>
                    <a:pt x="381" y="1224"/>
                    <a:pt x="381" y="1223"/>
                    <a:pt x="381" y="1223"/>
                  </a:cubicBezTo>
                  <a:cubicBezTo>
                    <a:pt x="383" y="1222"/>
                    <a:pt x="384" y="1221"/>
                    <a:pt x="386" y="1220"/>
                  </a:cubicBezTo>
                  <a:cubicBezTo>
                    <a:pt x="386" y="1221"/>
                    <a:pt x="386" y="1223"/>
                    <a:pt x="387" y="1224"/>
                  </a:cubicBezTo>
                  <a:cubicBezTo>
                    <a:pt x="385" y="1224"/>
                    <a:pt x="384" y="1224"/>
                    <a:pt x="382" y="1224"/>
                  </a:cubicBezTo>
                  <a:close/>
                  <a:moveTo>
                    <a:pt x="386" y="1215"/>
                  </a:moveTo>
                  <a:cubicBezTo>
                    <a:pt x="386" y="1214"/>
                    <a:pt x="386" y="1212"/>
                    <a:pt x="385" y="1211"/>
                  </a:cubicBezTo>
                  <a:cubicBezTo>
                    <a:pt x="387" y="1210"/>
                    <a:pt x="389" y="1210"/>
                    <a:pt x="391" y="1209"/>
                  </a:cubicBezTo>
                  <a:cubicBezTo>
                    <a:pt x="391" y="1212"/>
                    <a:pt x="391" y="1214"/>
                    <a:pt x="391" y="1217"/>
                  </a:cubicBezTo>
                  <a:cubicBezTo>
                    <a:pt x="390" y="1217"/>
                    <a:pt x="388" y="1218"/>
                    <a:pt x="387" y="1219"/>
                  </a:cubicBezTo>
                  <a:cubicBezTo>
                    <a:pt x="387" y="1217"/>
                    <a:pt x="387" y="1216"/>
                    <a:pt x="386" y="1215"/>
                  </a:cubicBezTo>
                  <a:close/>
                  <a:moveTo>
                    <a:pt x="399" y="1205"/>
                  </a:moveTo>
                  <a:cubicBezTo>
                    <a:pt x="399" y="1205"/>
                    <a:pt x="400" y="1205"/>
                    <a:pt x="400" y="1206"/>
                  </a:cubicBezTo>
                  <a:cubicBezTo>
                    <a:pt x="397" y="1206"/>
                    <a:pt x="394" y="1207"/>
                    <a:pt x="392" y="1208"/>
                  </a:cubicBezTo>
                  <a:cubicBezTo>
                    <a:pt x="392" y="1207"/>
                    <a:pt x="391" y="1206"/>
                    <a:pt x="391" y="1205"/>
                  </a:cubicBezTo>
                  <a:cubicBezTo>
                    <a:pt x="394" y="1205"/>
                    <a:pt x="397" y="1204"/>
                    <a:pt x="399" y="1204"/>
                  </a:cubicBezTo>
                  <a:cubicBezTo>
                    <a:pt x="399" y="1204"/>
                    <a:pt x="399" y="1204"/>
                    <a:pt x="399" y="1204"/>
                  </a:cubicBezTo>
                  <a:cubicBezTo>
                    <a:pt x="399" y="1205"/>
                    <a:pt x="399" y="1205"/>
                    <a:pt x="399" y="1205"/>
                  </a:cubicBezTo>
                  <a:close/>
                  <a:moveTo>
                    <a:pt x="388" y="1223"/>
                  </a:moveTo>
                  <a:cubicBezTo>
                    <a:pt x="388" y="1222"/>
                    <a:pt x="387" y="1221"/>
                    <a:pt x="387" y="1220"/>
                  </a:cubicBezTo>
                  <a:cubicBezTo>
                    <a:pt x="389" y="1219"/>
                    <a:pt x="390" y="1219"/>
                    <a:pt x="391" y="1218"/>
                  </a:cubicBezTo>
                  <a:cubicBezTo>
                    <a:pt x="391" y="1218"/>
                    <a:pt x="391" y="1218"/>
                    <a:pt x="391" y="1218"/>
                  </a:cubicBezTo>
                  <a:cubicBezTo>
                    <a:pt x="391" y="1219"/>
                    <a:pt x="391" y="1222"/>
                    <a:pt x="392" y="1223"/>
                  </a:cubicBezTo>
                  <a:cubicBezTo>
                    <a:pt x="390" y="1223"/>
                    <a:pt x="389" y="1223"/>
                    <a:pt x="388" y="1223"/>
                  </a:cubicBezTo>
                  <a:close/>
                  <a:moveTo>
                    <a:pt x="400" y="1207"/>
                  </a:moveTo>
                  <a:cubicBezTo>
                    <a:pt x="400" y="1209"/>
                    <a:pt x="400" y="1211"/>
                    <a:pt x="400" y="1212"/>
                  </a:cubicBezTo>
                  <a:cubicBezTo>
                    <a:pt x="398" y="1213"/>
                    <a:pt x="396" y="1214"/>
                    <a:pt x="394" y="1215"/>
                  </a:cubicBezTo>
                  <a:cubicBezTo>
                    <a:pt x="394" y="1216"/>
                    <a:pt x="393" y="1216"/>
                    <a:pt x="393" y="1216"/>
                  </a:cubicBezTo>
                  <a:cubicBezTo>
                    <a:pt x="392" y="1214"/>
                    <a:pt x="392" y="1211"/>
                    <a:pt x="392" y="1209"/>
                  </a:cubicBezTo>
                  <a:cubicBezTo>
                    <a:pt x="395" y="1208"/>
                    <a:pt x="397" y="1207"/>
                    <a:pt x="400" y="1207"/>
                  </a:cubicBezTo>
                  <a:close/>
                  <a:moveTo>
                    <a:pt x="399" y="1222"/>
                  </a:moveTo>
                  <a:cubicBezTo>
                    <a:pt x="397" y="1222"/>
                    <a:pt x="395" y="1223"/>
                    <a:pt x="393" y="1223"/>
                  </a:cubicBezTo>
                  <a:cubicBezTo>
                    <a:pt x="392" y="1222"/>
                    <a:pt x="393" y="1219"/>
                    <a:pt x="393" y="1217"/>
                  </a:cubicBezTo>
                  <a:cubicBezTo>
                    <a:pt x="395" y="1216"/>
                    <a:pt x="398" y="1215"/>
                    <a:pt x="401" y="1214"/>
                  </a:cubicBezTo>
                  <a:cubicBezTo>
                    <a:pt x="401" y="1214"/>
                    <a:pt x="401" y="1214"/>
                    <a:pt x="401" y="1214"/>
                  </a:cubicBezTo>
                  <a:cubicBezTo>
                    <a:pt x="401" y="1216"/>
                    <a:pt x="401" y="1218"/>
                    <a:pt x="402" y="1219"/>
                  </a:cubicBezTo>
                  <a:cubicBezTo>
                    <a:pt x="402" y="1220"/>
                    <a:pt x="402" y="1220"/>
                    <a:pt x="402" y="1221"/>
                  </a:cubicBezTo>
                  <a:cubicBezTo>
                    <a:pt x="401" y="1221"/>
                    <a:pt x="400" y="1222"/>
                    <a:pt x="399" y="1222"/>
                  </a:cubicBezTo>
                  <a:close/>
                  <a:moveTo>
                    <a:pt x="418" y="1204"/>
                  </a:moveTo>
                  <a:cubicBezTo>
                    <a:pt x="417" y="1205"/>
                    <a:pt x="416" y="1206"/>
                    <a:pt x="415" y="1206"/>
                  </a:cubicBezTo>
                  <a:cubicBezTo>
                    <a:pt x="415" y="1205"/>
                    <a:pt x="414" y="1204"/>
                    <a:pt x="414" y="1203"/>
                  </a:cubicBezTo>
                  <a:cubicBezTo>
                    <a:pt x="416" y="1203"/>
                    <a:pt x="419" y="1203"/>
                    <a:pt x="421" y="1202"/>
                  </a:cubicBezTo>
                  <a:cubicBezTo>
                    <a:pt x="420" y="1203"/>
                    <a:pt x="419" y="1204"/>
                    <a:pt x="418" y="1204"/>
                  </a:cubicBezTo>
                  <a:close/>
                  <a:moveTo>
                    <a:pt x="424" y="1202"/>
                  </a:moveTo>
                  <a:cubicBezTo>
                    <a:pt x="427" y="1202"/>
                    <a:pt x="429" y="1202"/>
                    <a:pt x="432" y="1201"/>
                  </a:cubicBezTo>
                  <a:cubicBezTo>
                    <a:pt x="427" y="1205"/>
                    <a:pt x="422" y="1209"/>
                    <a:pt x="417" y="1212"/>
                  </a:cubicBezTo>
                  <a:cubicBezTo>
                    <a:pt x="417" y="1212"/>
                    <a:pt x="417" y="1211"/>
                    <a:pt x="417" y="1211"/>
                  </a:cubicBezTo>
                  <a:cubicBezTo>
                    <a:pt x="416" y="1210"/>
                    <a:pt x="416" y="1209"/>
                    <a:pt x="415" y="1207"/>
                  </a:cubicBezTo>
                  <a:cubicBezTo>
                    <a:pt x="416" y="1207"/>
                    <a:pt x="417" y="1206"/>
                    <a:pt x="418" y="1206"/>
                  </a:cubicBezTo>
                  <a:cubicBezTo>
                    <a:pt x="420" y="1205"/>
                    <a:pt x="422" y="1203"/>
                    <a:pt x="424" y="1202"/>
                  </a:cubicBezTo>
                  <a:close/>
                  <a:moveTo>
                    <a:pt x="414" y="1208"/>
                  </a:moveTo>
                  <a:cubicBezTo>
                    <a:pt x="415" y="1209"/>
                    <a:pt x="415" y="1209"/>
                    <a:pt x="415" y="1210"/>
                  </a:cubicBezTo>
                  <a:cubicBezTo>
                    <a:pt x="415" y="1211"/>
                    <a:pt x="416" y="1212"/>
                    <a:pt x="416" y="1213"/>
                  </a:cubicBezTo>
                  <a:cubicBezTo>
                    <a:pt x="415" y="1213"/>
                    <a:pt x="413" y="1214"/>
                    <a:pt x="412" y="1215"/>
                  </a:cubicBezTo>
                  <a:cubicBezTo>
                    <a:pt x="412" y="1214"/>
                    <a:pt x="411" y="1213"/>
                    <a:pt x="411" y="1212"/>
                  </a:cubicBezTo>
                  <a:cubicBezTo>
                    <a:pt x="411" y="1211"/>
                    <a:pt x="410" y="1211"/>
                    <a:pt x="410" y="1210"/>
                  </a:cubicBezTo>
                  <a:cubicBezTo>
                    <a:pt x="410" y="1210"/>
                    <a:pt x="410" y="1210"/>
                    <a:pt x="410" y="1210"/>
                  </a:cubicBezTo>
                  <a:cubicBezTo>
                    <a:pt x="412" y="1209"/>
                    <a:pt x="413" y="1208"/>
                    <a:pt x="414" y="1208"/>
                  </a:cubicBezTo>
                  <a:close/>
                  <a:moveTo>
                    <a:pt x="410" y="1208"/>
                  </a:moveTo>
                  <a:cubicBezTo>
                    <a:pt x="410" y="1208"/>
                    <a:pt x="410" y="1208"/>
                    <a:pt x="410" y="1208"/>
                  </a:cubicBezTo>
                  <a:cubicBezTo>
                    <a:pt x="409" y="1207"/>
                    <a:pt x="408" y="1205"/>
                    <a:pt x="408" y="1203"/>
                  </a:cubicBezTo>
                  <a:cubicBezTo>
                    <a:pt x="408" y="1203"/>
                    <a:pt x="408" y="1203"/>
                    <a:pt x="408" y="1203"/>
                  </a:cubicBezTo>
                  <a:cubicBezTo>
                    <a:pt x="408" y="1203"/>
                    <a:pt x="409" y="1203"/>
                    <a:pt x="409" y="1203"/>
                  </a:cubicBezTo>
                  <a:cubicBezTo>
                    <a:pt x="410" y="1203"/>
                    <a:pt x="411" y="1203"/>
                    <a:pt x="413" y="1203"/>
                  </a:cubicBezTo>
                  <a:cubicBezTo>
                    <a:pt x="413" y="1204"/>
                    <a:pt x="413" y="1205"/>
                    <a:pt x="414" y="1207"/>
                  </a:cubicBezTo>
                  <a:cubicBezTo>
                    <a:pt x="413" y="1207"/>
                    <a:pt x="411" y="1208"/>
                    <a:pt x="410" y="1208"/>
                  </a:cubicBezTo>
                  <a:close/>
                  <a:moveTo>
                    <a:pt x="408" y="1209"/>
                  </a:moveTo>
                  <a:cubicBezTo>
                    <a:pt x="406" y="1210"/>
                    <a:pt x="404" y="1211"/>
                    <a:pt x="402" y="1212"/>
                  </a:cubicBezTo>
                  <a:cubicBezTo>
                    <a:pt x="401" y="1210"/>
                    <a:pt x="401" y="1208"/>
                    <a:pt x="401" y="1206"/>
                  </a:cubicBezTo>
                  <a:cubicBezTo>
                    <a:pt x="403" y="1206"/>
                    <a:pt x="405" y="1205"/>
                    <a:pt x="407" y="1204"/>
                  </a:cubicBezTo>
                  <a:cubicBezTo>
                    <a:pt x="407" y="1206"/>
                    <a:pt x="408" y="1207"/>
                    <a:pt x="408" y="1209"/>
                  </a:cubicBezTo>
                  <a:close/>
                  <a:moveTo>
                    <a:pt x="401" y="1205"/>
                  </a:moveTo>
                  <a:cubicBezTo>
                    <a:pt x="401" y="1205"/>
                    <a:pt x="401" y="1204"/>
                    <a:pt x="401" y="1204"/>
                  </a:cubicBezTo>
                  <a:cubicBezTo>
                    <a:pt x="402" y="1204"/>
                    <a:pt x="404" y="1203"/>
                    <a:pt x="405" y="1203"/>
                  </a:cubicBezTo>
                  <a:cubicBezTo>
                    <a:pt x="404" y="1204"/>
                    <a:pt x="402" y="1205"/>
                    <a:pt x="401" y="1205"/>
                  </a:cubicBezTo>
                  <a:close/>
                  <a:moveTo>
                    <a:pt x="403" y="1217"/>
                  </a:moveTo>
                  <a:cubicBezTo>
                    <a:pt x="402" y="1216"/>
                    <a:pt x="402" y="1214"/>
                    <a:pt x="402" y="1213"/>
                  </a:cubicBezTo>
                  <a:cubicBezTo>
                    <a:pt x="404" y="1212"/>
                    <a:pt x="407" y="1211"/>
                    <a:pt x="409" y="1210"/>
                  </a:cubicBezTo>
                  <a:cubicBezTo>
                    <a:pt x="409" y="1211"/>
                    <a:pt x="410" y="1212"/>
                    <a:pt x="410" y="1213"/>
                  </a:cubicBezTo>
                  <a:cubicBezTo>
                    <a:pt x="410" y="1214"/>
                    <a:pt x="411" y="1215"/>
                    <a:pt x="411" y="1216"/>
                  </a:cubicBezTo>
                  <a:cubicBezTo>
                    <a:pt x="410" y="1217"/>
                    <a:pt x="408" y="1217"/>
                    <a:pt x="407" y="1218"/>
                  </a:cubicBezTo>
                  <a:cubicBezTo>
                    <a:pt x="406" y="1219"/>
                    <a:pt x="404" y="1219"/>
                    <a:pt x="403" y="1220"/>
                  </a:cubicBezTo>
                  <a:cubicBezTo>
                    <a:pt x="403" y="1219"/>
                    <a:pt x="403" y="1218"/>
                    <a:pt x="403" y="1217"/>
                  </a:cubicBezTo>
                  <a:close/>
                  <a:moveTo>
                    <a:pt x="405" y="1222"/>
                  </a:moveTo>
                  <a:cubicBezTo>
                    <a:pt x="405" y="1222"/>
                    <a:pt x="404" y="1222"/>
                    <a:pt x="404" y="1222"/>
                  </a:cubicBezTo>
                  <a:cubicBezTo>
                    <a:pt x="404" y="1222"/>
                    <a:pt x="404" y="1222"/>
                    <a:pt x="404" y="1221"/>
                  </a:cubicBezTo>
                  <a:cubicBezTo>
                    <a:pt x="405" y="1221"/>
                    <a:pt x="406" y="1220"/>
                    <a:pt x="407" y="1219"/>
                  </a:cubicBezTo>
                  <a:cubicBezTo>
                    <a:pt x="409" y="1219"/>
                    <a:pt x="410" y="1218"/>
                    <a:pt x="411" y="1217"/>
                  </a:cubicBezTo>
                  <a:cubicBezTo>
                    <a:pt x="412" y="1218"/>
                    <a:pt x="412" y="1220"/>
                    <a:pt x="412" y="1221"/>
                  </a:cubicBezTo>
                  <a:cubicBezTo>
                    <a:pt x="410" y="1221"/>
                    <a:pt x="408" y="1221"/>
                    <a:pt x="405" y="1222"/>
                  </a:cubicBezTo>
                  <a:close/>
                  <a:moveTo>
                    <a:pt x="414" y="1221"/>
                  </a:moveTo>
                  <a:cubicBezTo>
                    <a:pt x="413" y="1219"/>
                    <a:pt x="413" y="1218"/>
                    <a:pt x="412" y="1216"/>
                  </a:cubicBezTo>
                  <a:cubicBezTo>
                    <a:pt x="414" y="1215"/>
                    <a:pt x="415" y="1215"/>
                    <a:pt x="416" y="1214"/>
                  </a:cubicBezTo>
                  <a:cubicBezTo>
                    <a:pt x="417" y="1216"/>
                    <a:pt x="417" y="1217"/>
                    <a:pt x="418" y="1219"/>
                  </a:cubicBezTo>
                  <a:cubicBezTo>
                    <a:pt x="416" y="1220"/>
                    <a:pt x="415" y="1220"/>
                    <a:pt x="414" y="1221"/>
                  </a:cubicBezTo>
                  <a:close/>
                  <a:moveTo>
                    <a:pt x="424" y="1214"/>
                  </a:moveTo>
                  <a:cubicBezTo>
                    <a:pt x="423" y="1216"/>
                    <a:pt x="421" y="1218"/>
                    <a:pt x="419" y="1219"/>
                  </a:cubicBezTo>
                  <a:cubicBezTo>
                    <a:pt x="418" y="1217"/>
                    <a:pt x="418" y="1215"/>
                    <a:pt x="417" y="1213"/>
                  </a:cubicBezTo>
                  <a:cubicBezTo>
                    <a:pt x="419" y="1212"/>
                    <a:pt x="420" y="1211"/>
                    <a:pt x="421" y="1211"/>
                  </a:cubicBezTo>
                  <a:cubicBezTo>
                    <a:pt x="425" y="1208"/>
                    <a:pt x="429" y="1205"/>
                    <a:pt x="433" y="1203"/>
                  </a:cubicBezTo>
                  <a:cubicBezTo>
                    <a:pt x="430" y="1206"/>
                    <a:pt x="427" y="1210"/>
                    <a:pt x="424" y="1214"/>
                  </a:cubicBezTo>
                  <a:close/>
                  <a:moveTo>
                    <a:pt x="530" y="973"/>
                  </a:moveTo>
                  <a:cubicBezTo>
                    <a:pt x="530" y="976"/>
                    <a:pt x="529" y="978"/>
                    <a:pt x="528" y="979"/>
                  </a:cubicBezTo>
                  <a:cubicBezTo>
                    <a:pt x="525" y="984"/>
                    <a:pt x="523" y="986"/>
                    <a:pt x="522" y="992"/>
                  </a:cubicBezTo>
                  <a:cubicBezTo>
                    <a:pt x="522" y="996"/>
                    <a:pt x="523" y="999"/>
                    <a:pt x="524" y="1002"/>
                  </a:cubicBezTo>
                  <a:cubicBezTo>
                    <a:pt x="524" y="1003"/>
                    <a:pt x="523" y="1003"/>
                    <a:pt x="523" y="1003"/>
                  </a:cubicBezTo>
                  <a:cubicBezTo>
                    <a:pt x="522" y="1003"/>
                    <a:pt x="522" y="1002"/>
                    <a:pt x="522" y="1002"/>
                  </a:cubicBezTo>
                  <a:cubicBezTo>
                    <a:pt x="521" y="1001"/>
                    <a:pt x="520" y="1002"/>
                    <a:pt x="521" y="1002"/>
                  </a:cubicBezTo>
                  <a:cubicBezTo>
                    <a:pt x="521" y="1003"/>
                    <a:pt x="521" y="1003"/>
                    <a:pt x="522" y="1004"/>
                  </a:cubicBezTo>
                  <a:cubicBezTo>
                    <a:pt x="521" y="1004"/>
                    <a:pt x="520" y="1005"/>
                    <a:pt x="520" y="1005"/>
                  </a:cubicBezTo>
                  <a:cubicBezTo>
                    <a:pt x="520" y="1005"/>
                    <a:pt x="520" y="1005"/>
                    <a:pt x="520" y="1006"/>
                  </a:cubicBezTo>
                  <a:cubicBezTo>
                    <a:pt x="519" y="1005"/>
                    <a:pt x="519" y="1004"/>
                    <a:pt x="519" y="1003"/>
                  </a:cubicBezTo>
                  <a:cubicBezTo>
                    <a:pt x="519" y="1003"/>
                    <a:pt x="518" y="1003"/>
                    <a:pt x="518" y="1004"/>
                  </a:cubicBezTo>
                  <a:cubicBezTo>
                    <a:pt x="518" y="1005"/>
                    <a:pt x="518" y="1006"/>
                    <a:pt x="519" y="1007"/>
                  </a:cubicBezTo>
                  <a:cubicBezTo>
                    <a:pt x="518" y="1007"/>
                    <a:pt x="517" y="1008"/>
                    <a:pt x="516" y="1009"/>
                  </a:cubicBezTo>
                  <a:cubicBezTo>
                    <a:pt x="516" y="1008"/>
                    <a:pt x="516" y="1008"/>
                    <a:pt x="516" y="1008"/>
                  </a:cubicBezTo>
                  <a:cubicBezTo>
                    <a:pt x="516" y="1007"/>
                    <a:pt x="516" y="1006"/>
                    <a:pt x="516" y="1006"/>
                  </a:cubicBezTo>
                  <a:cubicBezTo>
                    <a:pt x="516" y="1005"/>
                    <a:pt x="515" y="1004"/>
                    <a:pt x="515" y="1005"/>
                  </a:cubicBezTo>
                  <a:cubicBezTo>
                    <a:pt x="514" y="1006"/>
                    <a:pt x="515" y="1007"/>
                    <a:pt x="515" y="1008"/>
                  </a:cubicBezTo>
                  <a:cubicBezTo>
                    <a:pt x="515" y="1008"/>
                    <a:pt x="515" y="1009"/>
                    <a:pt x="515" y="1010"/>
                  </a:cubicBezTo>
                  <a:cubicBezTo>
                    <a:pt x="514" y="1011"/>
                    <a:pt x="514" y="1011"/>
                    <a:pt x="514" y="1011"/>
                  </a:cubicBezTo>
                  <a:cubicBezTo>
                    <a:pt x="514" y="1011"/>
                    <a:pt x="514" y="1011"/>
                    <a:pt x="514" y="1011"/>
                  </a:cubicBezTo>
                  <a:cubicBezTo>
                    <a:pt x="513" y="1011"/>
                    <a:pt x="513" y="1011"/>
                    <a:pt x="513" y="1011"/>
                  </a:cubicBezTo>
                  <a:cubicBezTo>
                    <a:pt x="513" y="1010"/>
                    <a:pt x="513" y="1009"/>
                    <a:pt x="512" y="1008"/>
                  </a:cubicBezTo>
                  <a:cubicBezTo>
                    <a:pt x="512" y="1007"/>
                    <a:pt x="511" y="1007"/>
                    <a:pt x="511" y="1008"/>
                  </a:cubicBezTo>
                  <a:cubicBezTo>
                    <a:pt x="511" y="1008"/>
                    <a:pt x="511" y="1008"/>
                    <a:pt x="511" y="1008"/>
                  </a:cubicBezTo>
                  <a:cubicBezTo>
                    <a:pt x="511" y="1008"/>
                    <a:pt x="511" y="1009"/>
                    <a:pt x="511" y="1009"/>
                  </a:cubicBezTo>
                  <a:cubicBezTo>
                    <a:pt x="512" y="1010"/>
                    <a:pt x="512" y="1010"/>
                    <a:pt x="512" y="1011"/>
                  </a:cubicBezTo>
                  <a:cubicBezTo>
                    <a:pt x="511" y="1012"/>
                    <a:pt x="510" y="1013"/>
                    <a:pt x="510" y="1014"/>
                  </a:cubicBezTo>
                  <a:cubicBezTo>
                    <a:pt x="509" y="1013"/>
                    <a:pt x="509" y="1012"/>
                    <a:pt x="508" y="1011"/>
                  </a:cubicBezTo>
                  <a:cubicBezTo>
                    <a:pt x="507" y="1010"/>
                    <a:pt x="506" y="1011"/>
                    <a:pt x="507" y="1011"/>
                  </a:cubicBezTo>
                  <a:cubicBezTo>
                    <a:pt x="508" y="1013"/>
                    <a:pt x="509" y="1015"/>
                    <a:pt x="510" y="1016"/>
                  </a:cubicBezTo>
                  <a:cubicBezTo>
                    <a:pt x="510" y="1017"/>
                    <a:pt x="511" y="1019"/>
                    <a:pt x="512" y="1019"/>
                  </a:cubicBezTo>
                  <a:cubicBezTo>
                    <a:pt x="513" y="1019"/>
                    <a:pt x="513" y="1018"/>
                    <a:pt x="512" y="1018"/>
                  </a:cubicBezTo>
                  <a:cubicBezTo>
                    <a:pt x="516" y="1018"/>
                    <a:pt x="518" y="1015"/>
                    <a:pt x="521" y="1013"/>
                  </a:cubicBezTo>
                  <a:cubicBezTo>
                    <a:pt x="522" y="1012"/>
                    <a:pt x="528" y="1006"/>
                    <a:pt x="528" y="1010"/>
                  </a:cubicBezTo>
                  <a:cubicBezTo>
                    <a:pt x="528" y="1013"/>
                    <a:pt x="526" y="1016"/>
                    <a:pt x="524" y="1018"/>
                  </a:cubicBezTo>
                  <a:cubicBezTo>
                    <a:pt x="520" y="1027"/>
                    <a:pt x="519" y="1036"/>
                    <a:pt x="522" y="1044"/>
                  </a:cubicBezTo>
                  <a:cubicBezTo>
                    <a:pt x="522" y="1044"/>
                    <a:pt x="522" y="1044"/>
                    <a:pt x="522" y="1044"/>
                  </a:cubicBezTo>
                  <a:cubicBezTo>
                    <a:pt x="521" y="1043"/>
                    <a:pt x="521" y="1043"/>
                    <a:pt x="521" y="1043"/>
                  </a:cubicBezTo>
                  <a:cubicBezTo>
                    <a:pt x="521" y="1043"/>
                    <a:pt x="520" y="1043"/>
                    <a:pt x="520" y="1044"/>
                  </a:cubicBezTo>
                  <a:cubicBezTo>
                    <a:pt x="520" y="1044"/>
                    <a:pt x="520" y="1045"/>
                    <a:pt x="520" y="1045"/>
                  </a:cubicBezTo>
                  <a:cubicBezTo>
                    <a:pt x="520" y="1045"/>
                    <a:pt x="519" y="1045"/>
                    <a:pt x="519" y="1046"/>
                  </a:cubicBezTo>
                  <a:cubicBezTo>
                    <a:pt x="518" y="1045"/>
                    <a:pt x="518" y="1045"/>
                    <a:pt x="517" y="1044"/>
                  </a:cubicBezTo>
                  <a:cubicBezTo>
                    <a:pt x="517" y="1044"/>
                    <a:pt x="516" y="1044"/>
                    <a:pt x="516" y="1045"/>
                  </a:cubicBezTo>
                  <a:cubicBezTo>
                    <a:pt x="517" y="1046"/>
                    <a:pt x="517" y="1046"/>
                    <a:pt x="517" y="1046"/>
                  </a:cubicBezTo>
                  <a:cubicBezTo>
                    <a:pt x="517" y="1047"/>
                    <a:pt x="517" y="1047"/>
                    <a:pt x="516" y="1047"/>
                  </a:cubicBezTo>
                  <a:cubicBezTo>
                    <a:pt x="516" y="1046"/>
                    <a:pt x="516" y="1045"/>
                    <a:pt x="515" y="1045"/>
                  </a:cubicBezTo>
                  <a:cubicBezTo>
                    <a:pt x="515" y="1044"/>
                    <a:pt x="514" y="1044"/>
                    <a:pt x="514" y="1045"/>
                  </a:cubicBezTo>
                  <a:cubicBezTo>
                    <a:pt x="515" y="1046"/>
                    <a:pt x="515" y="1047"/>
                    <a:pt x="515" y="1048"/>
                  </a:cubicBezTo>
                  <a:cubicBezTo>
                    <a:pt x="515" y="1048"/>
                    <a:pt x="514" y="1049"/>
                    <a:pt x="513" y="1050"/>
                  </a:cubicBezTo>
                  <a:cubicBezTo>
                    <a:pt x="513" y="1049"/>
                    <a:pt x="512" y="1048"/>
                    <a:pt x="512" y="1048"/>
                  </a:cubicBezTo>
                  <a:cubicBezTo>
                    <a:pt x="512" y="1047"/>
                    <a:pt x="510" y="1048"/>
                    <a:pt x="511" y="1048"/>
                  </a:cubicBezTo>
                  <a:cubicBezTo>
                    <a:pt x="511" y="1049"/>
                    <a:pt x="511" y="1050"/>
                    <a:pt x="512" y="1050"/>
                  </a:cubicBezTo>
                  <a:cubicBezTo>
                    <a:pt x="511" y="1051"/>
                    <a:pt x="511" y="1051"/>
                    <a:pt x="511" y="1051"/>
                  </a:cubicBezTo>
                  <a:cubicBezTo>
                    <a:pt x="510" y="1051"/>
                    <a:pt x="510" y="1051"/>
                    <a:pt x="510" y="1051"/>
                  </a:cubicBezTo>
                  <a:cubicBezTo>
                    <a:pt x="509" y="1050"/>
                    <a:pt x="509" y="1051"/>
                    <a:pt x="509" y="1051"/>
                  </a:cubicBezTo>
                  <a:cubicBezTo>
                    <a:pt x="509" y="1052"/>
                    <a:pt x="509" y="1052"/>
                    <a:pt x="510" y="1052"/>
                  </a:cubicBezTo>
                  <a:cubicBezTo>
                    <a:pt x="509" y="1052"/>
                    <a:pt x="509" y="1053"/>
                    <a:pt x="509" y="1053"/>
                  </a:cubicBezTo>
                  <a:cubicBezTo>
                    <a:pt x="509" y="1053"/>
                    <a:pt x="509" y="1053"/>
                    <a:pt x="508" y="1053"/>
                  </a:cubicBezTo>
                  <a:cubicBezTo>
                    <a:pt x="508" y="1053"/>
                    <a:pt x="508" y="1053"/>
                    <a:pt x="508" y="1053"/>
                  </a:cubicBezTo>
                  <a:cubicBezTo>
                    <a:pt x="507" y="1052"/>
                    <a:pt x="506" y="1050"/>
                    <a:pt x="505" y="1049"/>
                  </a:cubicBezTo>
                  <a:cubicBezTo>
                    <a:pt x="505" y="1048"/>
                    <a:pt x="504" y="1049"/>
                    <a:pt x="504" y="1050"/>
                  </a:cubicBezTo>
                  <a:cubicBezTo>
                    <a:pt x="505" y="1051"/>
                    <a:pt x="506" y="1052"/>
                    <a:pt x="507" y="1053"/>
                  </a:cubicBezTo>
                  <a:cubicBezTo>
                    <a:pt x="507" y="1053"/>
                    <a:pt x="507" y="1054"/>
                    <a:pt x="508" y="1054"/>
                  </a:cubicBezTo>
                  <a:cubicBezTo>
                    <a:pt x="507" y="1057"/>
                    <a:pt x="510" y="1060"/>
                    <a:pt x="513" y="1057"/>
                  </a:cubicBezTo>
                  <a:cubicBezTo>
                    <a:pt x="516" y="1055"/>
                    <a:pt x="519" y="1053"/>
                    <a:pt x="522" y="1051"/>
                  </a:cubicBezTo>
                  <a:cubicBezTo>
                    <a:pt x="523" y="1051"/>
                    <a:pt x="524" y="1050"/>
                    <a:pt x="525" y="1050"/>
                  </a:cubicBezTo>
                  <a:cubicBezTo>
                    <a:pt x="525" y="1051"/>
                    <a:pt x="525" y="1051"/>
                    <a:pt x="525" y="1051"/>
                  </a:cubicBezTo>
                  <a:cubicBezTo>
                    <a:pt x="526" y="1052"/>
                    <a:pt x="526" y="1052"/>
                    <a:pt x="527" y="1053"/>
                  </a:cubicBezTo>
                  <a:cubicBezTo>
                    <a:pt x="528" y="1054"/>
                    <a:pt x="527" y="1057"/>
                    <a:pt x="526" y="1059"/>
                  </a:cubicBezTo>
                  <a:cubicBezTo>
                    <a:pt x="524" y="1063"/>
                    <a:pt x="521" y="1066"/>
                    <a:pt x="520" y="1071"/>
                  </a:cubicBezTo>
                  <a:cubicBezTo>
                    <a:pt x="519" y="1076"/>
                    <a:pt x="521" y="1080"/>
                    <a:pt x="520" y="1085"/>
                  </a:cubicBezTo>
                  <a:cubicBezTo>
                    <a:pt x="520" y="1085"/>
                    <a:pt x="520" y="1085"/>
                    <a:pt x="520" y="1086"/>
                  </a:cubicBezTo>
                  <a:cubicBezTo>
                    <a:pt x="519" y="1086"/>
                    <a:pt x="519" y="1087"/>
                    <a:pt x="519" y="1088"/>
                  </a:cubicBezTo>
                  <a:cubicBezTo>
                    <a:pt x="517" y="1090"/>
                    <a:pt x="515" y="1092"/>
                    <a:pt x="512" y="1094"/>
                  </a:cubicBezTo>
                  <a:cubicBezTo>
                    <a:pt x="512" y="1094"/>
                    <a:pt x="512" y="1094"/>
                    <a:pt x="512" y="1094"/>
                  </a:cubicBezTo>
                  <a:cubicBezTo>
                    <a:pt x="512" y="1094"/>
                    <a:pt x="512" y="1094"/>
                    <a:pt x="512" y="1095"/>
                  </a:cubicBezTo>
                  <a:cubicBezTo>
                    <a:pt x="511" y="1095"/>
                    <a:pt x="510" y="1095"/>
                    <a:pt x="510" y="1096"/>
                  </a:cubicBezTo>
                  <a:cubicBezTo>
                    <a:pt x="510" y="1096"/>
                    <a:pt x="510" y="1096"/>
                    <a:pt x="510" y="1095"/>
                  </a:cubicBezTo>
                  <a:cubicBezTo>
                    <a:pt x="509" y="1095"/>
                    <a:pt x="509" y="1094"/>
                    <a:pt x="508" y="1094"/>
                  </a:cubicBezTo>
                  <a:cubicBezTo>
                    <a:pt x="508" y="1093"/>
                    <a:pt x="507" y="1094"/>
                    <a:pt x="508" y="1095"/>
                  </a:cubicBezTo>
                  <a:cubicBezTo>
                    <a:pt x="508" y="1095"/>
                    <a:pt x="509" y="1096"/>
                    <a:pt x="509" y="1096"/>
                  </a:cubicBezTo>
                  <a:cubicBezTo>
                    <a:pt x="508" y="1097"/>
                    <a:pt x="507" y="1097"/>
                    <a:pt x="506" y="1098"/>
                  </a:cubicBezTo>
                  <a:cubicBezTo>
                    <a:pt x="505" y="1097"/>
                    <a:pt x="505" y="1096"/>
                    <a:pt x="505" y="1096"/>
                  </a:cubicBezTo>
                  <a:cubicBezTo>
                    <a:pt x="505" y="1095"/>
                    <a:pt x="503" y="1095"/>
                    <a:pt x="504" y="1096"/>
                  </a:cubicBezTo>
                  <a:cubicBezTo>
                    <a:pt x="504" y="1097"/>
                    <a:pt x="504" y="1097"/>
                    <a:pt x="504" y="1098"/>
                  </a:cubicBezTo>
                  <a:cubicBezTo>
                    <a:pt x="504" y="1098"/>
                    <a:pt x="504" y="1098"/>
                    <a:pt x="504" y="1098"/>
                  </a:cubicBezTo>
                  <a:cubicBezTo>
                    <a:pt x="503" y="1097"/>
                    <a:pt x="502" y="1096"/>
                    <a:pt x="501" y="1096"/>
                  </a:cubicBezTo>
                  <a:cubicBezTo>
                    <a:pt x="500" y="1096"/>
                    <a:pt x="500" y="1097"/>
                    <a:pt x="501" y="1097"/>
                  </a:cubicBezTo>
                  <a:cubicBezTo>
                    <a:pt x="502" y="1097"/>
                    <a:pt x="502" y="1098"/>
                    <a:pt x="502" y="1098"/>
                  </a:cubicBezTo>
                  <a:cubicBezTo>
                    <a:pt x="501" y="1099"/>
                    <a:pt x="500" y="1101"/>
                    <a:pt x="500" y="1102"/>
                  </a:cubicBezTo>
                  <a:cubicBezTo>
                    <a:pt x="500" y="1101"/>
                    <a:pt x="499" y="1100"/>
                    <a:pt x="498" y="1099"/>
                  </a:cubicBezTo>
                  <a:cubicBezTo>
                    <a:pt x="498" y="1099"/>
                    <a:pt x="497" y="1100"/>
                    <a:pt x="498" y="1100"/>
                  </a:cubicBezTo>
                  <a:cubicBezTo>
                    <a:pt x="499" y="1101"/>
                    <a:pt x="499" y="1103"/>
                    <a:pt x="500" y="1104"/>
                  </a:cubicBezTo>
                  <a:cubicBezTo>
                    <a:pt x="501" y="1105"/>
                    <a:pt x="501" y="1105"/>
                    <a:pt x="501" y="1104"/>
                  </a:cubicBezTo>
                  <a:cubicBezTo>
                    <a:pt x="502" y="1104"/>
                    <a:pt x="502" y="1105"/>
                    <a:pt x="503" y="1105"/>
                  </a:cubicBezTo>
                  <a:cubicBezTo>
                    <a:pt x="510" y="1104"/>
                    <a:pt x="517" y="1099"/>
                    <a:pt x="522" y="1094"/>
                  </a:cubicBezTo>
                  <a:cubicBezTo>
                    <a:pt x="525" y="1100"/>
                    <a:pt x="524" y="1109"/>
                    <a:pt x="518" y="1113"/>
                  </a:cubicBezTo>
                  <a:cubicBezTo>
                    <a:pt x="515" y="1116"/>
                    <a:pt x="511" y="1119"/>
                    <a:pt x="508" y="1121"/>
                  </a:cubicBezTo>
                  <a:cubicBezTo>
                    <a:pt x="507" y="1123"/>
                    <a:pt x="506" y="1125"/>
                    <a:pt x="504" y="1126"/>
                  </a:cubicBezTo>
                  <a:cubicBezTo>
                    <a:pt x="504" y="1126"/>
                    <a:pt x="497" y="1131"/>
                    <a:pt x="497" y="1132"/>
                  </a:cubicBezTo>
                  <a:cubicBezTo>
                    <a:pt x="496" y="1132"/>
                    <a:pt x="494" y="1132"/>
                    <a:pt x="493" y="1133"/>
                  </a:cubicBezTo>
                  <a:cubicBezTo>
                    <a:pt x="493" y="1134"/>
                    <a:pt x="493" y="1134"/>
                    <a:pt x="493" y="1134"/>
                  </a:cubicBezTo>
                  <a:cubicBezTo>
                    <a:pt x="492" y="1135"/>
                    <a:pt x="492" y="1137"/>
                    <a:pt x="494" y="1138"/>
                  </a:cubicBezTo>
                  <a:cubicBezTo>
                    <a:pt x="498" y="1140"/>
                    <a:pt x="504" y="1134"/>
                    <a:pt x="507" y="1132"/>
                  </a:cubicBezTo>
                  <a:cubicBezTo>
                    <a:pt x="507" y="1132"/>
                    <a:pt x="507" y="1132"/>
                    <a:pt x="507" y="1131"/>
                  </a:cubicBezTo>
                  <a:cubicBezTo>
                    <a:pt x="508" y="1133"/>
                    <a:pt x="507" y="1135"/>
                    <a:pt x="507" y="1136"/>
                  </a:cubicBezTo>
                  <a:cubicBezTo>
                    <a:pt x="507" y="1139"/>
                    <a:pt x="505" y="1141"/>
                    <a:pt x="503" y="1144"/>
                  </a:cubicBezTo>
                  <a:cubicBezTo>
                    <a:pt x="498" y="1148"/>
                    <a:pt x="493" y="1153"/>
                    <a:pt x="487" y="1157"/>
                  </a:cubicBezTo>
                  <a:cubicBezTo>
                    <a:pt x="475" y="1166"/>
                    <a:pt x="464" y="1175"/>
                    <a:pt x="452" y="1184"/>
                  </a:cubicBezTo>
                  <a:cubicBezTo>
                    <a:pt x="451" y="1185"/>
                    <a:pt x="450" y="1186"/>
                    <a:pt x="449" y="1186"/>
                  </a:cubicBezTo>
                  <a:cubicBezTo>
                    <a:pt x="448" y="1187"/>
                    <a:pt x="447" y="1188"/>
                    <a:pt x="446" y="1188"/>
                  </a:cubicBezTo>
                  <a:cubicBezTo>
                    <a:pt x="445" y="1188"/>
                    <a:pt x="445" y="1189"/>
                    <a:pt x="445" y="1189"/>
                  </a:cubicBezTo>
                  <a:cubicBezTo>
                    <a:pt x="440" y="1191"/>
                    <a:pt x="436" y="1193"/>
                    <a:pt x="430" y="1194"/>
                  </a:cubicBezTo>
                  <a:cubicBezTo>
                    <a:pt x="422" y="1196"/>
                    <a:pt x="414" y="1195"/>
                    <a:pt x="407" y="1196"/>
                  </a:cubicBezTo>
                  <a:cubicBezTo>
                    <a:pt x="399" y="1196"/>
                    <a:pt x="392" y="1198"/>
                    <a:pt x="384" y="1198"/>
                  </a:cubicBezTo>
                  <a:cubicBezTo>
                    <a:pt x="376" y="1199"/>
                    <a:pt x="367" y="1199"/>
                    <a:pt x="359" y="1199"/>
                  </a:cubicBezTo>
                  <a:cubicBezTo>
                    <a:pt x="344" y="1198"/>
                    <a:pt x="329" y="1196"/>
                    <a:pt x="314" y="1194"/>
                  </a:cubicBezTo>
                  <a:cubicBezTo>
                    <a:pt x="307" y="1193"/>
                    <a:pt x="300" y="1192"/>
                    <a:pt x="293" y="1189"/>
                  </a:cubicBezTo>
                  <a:cubicBezTo>
                    <a:pt x="287" y="1186"/>
                    <a:pt x="281" y="1179"/>
                    <a:pt x="275" y="1175"/>
                  </a:cubicBezTo>
                  <a:cubicBezTo>
                    <a:pt x="266" y="1167"/>
                    <a:pt x="258" y="1158"/>
                    <a:pt x="250" y="1149"/>
                  </a:cubicBezTo>
                  <a:cubicBezTo>
                    <a:pt x="249" y="1147"/>
                    <a:pt x="249" y="1145"/>
                    <a:pt x="249" y="1144"/>
                  </a:cubicBezTo>
                  <a:cubicBezTo>
                    <a:pt x="249" y="1143"/>
                    <a:pt x="248" y="1143"/>
                    <a:pt x="248" y="1144"/>
                  </a:cubicBezTo>
                  <a:cubicBezTo>
                    <a:pt x="248" y="1145"/>
                    <a:pt x="248" y="1146"/>
                    <a:pt x="248" y="1147"/>
                  </a:cubicBezTo>
                  <a:cubicBezTo>
                    <a:pt x="247" y="1146"/>
                    <a:pt x="245" y="1144"/>
                    <a:pt x="244" y="1143"/>
                  </a:cubicBezTo>
                  <a:cubicBezTo>
                    <a:pt x="239" y="1137"/>
                    <a:pt x="234" y="1132"/>
                    <a:pt x="231" y="1126"/>
                  </a:cubicBezTo>
                  <a:cubicBezTo>
                    <a:pt x="229" y="1122"/>
                    <a:pt x="228" y="1118"/>
                    <a:pt x="228" y="1114"/>
                  </a:cubicBezTo>
                  <a:cubicBezTo>
                    <a:pt x="229" y="1112"/>
                    <a:pt x="229" y="1107"/>
                    <a:pt x="231" y="1106"/>
                  </a:cubicBezTo>
                  <a:cubicBezTo>
                    <a:pt x="235" y="1109"/>
                    <a:pt x="241" y="1112"/>
                    <a:pt x="245" y="1114"/>
                  </a:cubicBezTo>
                  <a:cubicBezTo>
                    <a:pt x="253" y="1117"/>
                    <a:pt x="261" y="1121"/>
                    <a:pt x="270" y="1123"/>
                  </a:cubicBezTo>
                  <a:cubicBezTo>
                    <a:pt x="278" y="1126"/>
                    <a:pt x="286" y="1130"/>
                    <a:pt x="294" y="1133"/>
                  </a:cubicBezTo>
                  <a:cubicBezTo>
                    <a:pt x="303" y="1136"/>
                    <a:pt x="314" y="1136"/>
                    <a:pt x="323" y="1137"/>
                  </a:cubicBezTo>
                  <a:cubicBezTo>
                    <a:pt x="342" y="1140"/>
                    <a:pt x="361" y="1140"/>
                    <a:pt x="380" y="1140"/>
                  </a:cubicBezTo>
                  <a:cubicBezTo>
                    <a:pt x="389" y="1140"/>
                    <a:pt x="398" y="1140"/>
                    <a:pt x="407" y="1138"/>
                  </a:cubicBezTo>
                  <a:cubicBezTo>
                    <a:pt x="411" y="1137"/>
                    <a:pt x="416" y="1136"/>
                    <a:pt x="420" y="1135"/>
                  </a:cubicBezTo>
                  <a:cubicBezTo>
                    <a:pt x="422" y="1135"/>
                    <a:pt x="424" y="1134"/>
                    <a:pt x="426" y="1134"/>
                  </a:cubicBezTo>
                  <a:cubicBezTo>
                    <a:pt x="428" y="1133"/>
                    <a:pt x="430" y="1132"/>
                    <a:pt x="431" y="1132"/>
                  </a:cubicBezTo>
                  <a:cubicBezTo>
                    <a:pt x="437" y="1132"/>
                    <a:pt x="437" y="1123"/>
                    <a:pt x="431" y="1123"/>
                  </a:cubicBezTo>
                  <a:cubicBezTo>
                    <a:pt x="428" y="1123"/>
                    <a:pt x="427" y="1124"/>
                    <a:pt x="424" y="1125"/>
                  </a:cubicBezTo>
                  <a:cubicBezTo>
                    <a:pt x="420" y="1127"/>
                    <a:pt x="415" y="1127"/>
                    <a:pt x="411" y="1128"/>
                  </a:cubicBezTo>
                  <a:cubicBezTo>
                    <a:pt x="411" y="1127"/>
                    <a:pt x="411" y="1126"/>
                    <a:pt x="411" y="1125"/>
                  </a:cubicBezTo>
                  <a:cubicBezTo>
                    <a:pt x="410" y="1124"/>
                    <a:pt x="409" y="1125"/>
                    <a:pt x="409" y="1125"/>
                  </a:cubicBezTo>
                  <a:cubicBezTo>
                    <a:pt x="409" y="1126"/>
                    <a:pt x="410" y="1127"/>
                    <a:pt x="410" y="1128"/>
                  </a:cubicBezTo>
                  <a:cubicBezTo>
                    <a:pt x="410" y="1128"/>
                    <a:pt x="410" y="1128"/>
                    <a:pt x="410" y="1129"/>
                  </a:cubicBezTo>
                  <a:cubicBezTo>
                    <a:pt x="408" y="1129"/>
                    <a:pt x="406" y="1129"/>
                    <a:pt x="404" y="1130"/>
                  </a:cubicBezTo>
                  <a:cubicBezTo>
                    <a:pt x="404" y="1129"/>
                    <a:pt x="404" y="1129"/>
                    <a:pt x="404" y="1129"/>
                  </a:cubicBezTo>
                  <a:cubicBezTo>
                    <a:pt x="404" y="1128"/>
                    <a:pt x="404" y="1128"/>
                    <a:pt x="404" y="1127"/>
                  </a:cubicBezTo>
                  <a:cubicBezTo>
                    <a:pt x="404" y="1126"/>
                    <a:pt x="402" y="1126"/>
                    <a:pt x="402" y="1127"/>
                  </a:cubicBezTo>
                  <a:cubicBezTo>
                    <a:pt x="402" y="1127"/>
                    <a:pt x="402" y="1129"/>
                    <a:pt x="403" y="1130"/>
                  </a:cubicBezTo>
                  <a:cubicBezTo>
                    <a:pt x="401" y="1130"/>
                    <a:pt x="399" y="1130"/>
                    <a:pt x="398" y="1130"/>
                  </a:cubicBezTo>
                  <a:cubicBezTo>
                    <a:pt x="397" y="1129"/>
                    <a:pt x="397" y="1127"/>
                    <a:pt x="397" y="1126"/>
                  </a:cubicBezTo>
                  <a:cubicBezTo>
                    <a:pt x="396" y="1125"/>
                    <a:pt x="395" y="1125"/>
                    <a:pt x="395" y="1126"/>
                  </a:cubicBezTo>
                  <a:cubicBezTo>
                    <a:pt x="396" y="1127"/>
                    <a:pt x="396" y="1129"/>
                    <a:pt x="396" y="1131"/>
                  </a:cubicBezTo>
                  <a:cubicBezTo>
                    <a:pt x="394" y="1131"/>
                    <a:pt x="392" y="1131"/>
                    <a:pt x="390" y="1131"/>
                  </a:cubicBezTo>
                  <a:cubicBezTo>
                    <a:pt x="390" y="1131"/>
                    <a:pt x="390" y="1130"/>
                    <a:pt x="390" y="1130"/>
                  </a:cubicBezTo>
                  <a:cubicBezTo>
                    <a:pt x="390" y="1129"/>
                    <a:pt x="389" y="1129"/>
                    <a:pt x="389" y="1130"/>
                  </a:cubicBezTo>
                  <a:cubicBezTo>
                    <a:pt x="389" y="1130"/>
                    <a:pt x="388" y="1131"/>
                    <a:pt x="388" y="1131"/>
                  </a:cubicBezTo>
                  <a:cubicBezTo>
                    <a:pt x="388" y="1130"/>
                    <a:pt x="388" y="1129"/>
                    <a:pt x="387" y="1127"/>
                  </a:cubicBezTo>
                  <a:cubicBezTo>
                    <a:pt x="387" y="1126"/>
                    <a:pt x="386" y="1127"/>
                    <a:pt x="386" y="1128"/>
                  </a:cubicBezTo>
                  <a:cubicBezTo>
                    <a:pt x="386" y="1129"/>
                    <a:pt x="387" y="1130"/>
                    <a:pt x="387" y="1131"/>
                  </a:cubicBezTo>
                  <a:cubicBezTo>
                    <a:pt x="386" y="1131"/>
                    <a:pt x="385" y="1131"/>
                    <a:pt x="385" y="1131"/>
                  </a:cubicBezTo>
                  <a:cubicBezTo>
                    <a:pt x="384" y="1131"/>
                    <a:pt x="383" y="1131"/>
                    <a:pt x="383" y="1131"/>
                  </a:cubicBezTo>
                  <a:cubicBezTo>
                    <a:pt x="383" y="1131"/>
                    <a:pt x="383" y="1131"/>
                    <a:pt x="383" y="1131"/>
                  </a:cubicBezTo>
                  <a:cubicBezTo>
                    <a:pt x="383" y="1130"/>
                    <a:pt x="383" y="1130"/>
                    <a:pt x="382" y="1130"/>
                  </a:cubicBezTo>
                  <a:cubicBezTo>
                    <a:pt x="382" y="1129"/>
                    <a:pt x="382" y="1128"/>
                    <a:pt x="382" y="1127"/>
                  </a:cubicBezTo>
                  <a:cubicBezTo>
                    <a:pt x="381" y="1126"/>
                    <a:pt x="380" y="1126"/>
                    <a:pt x="380" y="1127"/>
                  </a:cubicBezTo>
                  <a:cubicBezTo>
                    <a:pt x="381" y="1128"/>
                    <a:pt x="381" y="1130"/>
                    <a:pt x="381" y="1131"/>
                  </a:cubicBezTo>
                  <a:cubicBezTo>
                    <a:pt x="379" y="1131"/>
                    <a:pt x="377" y="1131"/>
                    <a:pt x="375" y="1131"/>
                  </a:cubicBezTo>
                  <a:cubicBezTo>
                    <a:pt x="375" y="1131"/>
                    <a:pt x="375" y="1131"/>
                    <a:pt x="375" y="1131"/>
                  </a:cubicBezTo>
                  <a:cubicBezTo>
                    <a:pt x="375" y="1131"/>
                    <a:pt x="375" y="1131"/>
                    <a:pt x="374" y="1131"/>
                  </a:cubicBezTo>
                  <a:cubicBezTo>
                    <a:pt x="374" y="1130"/>
                    <a:pt x="374" y="1129"/>
                    <a:pt x="374" y="1128"/>
                  </a:cubicBezTo>
                  <a:cubicBezTo>
                    <a:pt x="374" y="1127"/>
                    <a:pt x="372" y="1127"/>
                    <a:pt x="372" y="1128"/>
                  </a:cubicBezTo>
                  <a:cubicBezTo>
                    <a:pt x="373" y="1129"/>
                    <a:pt x="373" y="1130"/>
                    <a:pt x="373" y="1131"/>
                  </a:cubicBezTo>
                  <a:cubicBezTo>
                    <a:pt x="371" y="1131"/>
                    <a:pt x="369" y="1131"/>
                    <a:pt x="366" y="1131"/>
                  </a:cubicBezTo>
                  <a:cubicBezTo>
                    <a:pt x="366" y="1131"/>
                    <a:pt x="366" y="1131"/>
                    <a:pt x="366" y="1131"/>
                  </a:cubicBezTo>
                  <a:cubicBezTo>
                    <a:pt x="366" y="1130"/>
                    <a:pt x="366" y="1129"/>
                    <a:pt x="366" y="1128"/>
                  </a:cubicBezTo>
                  <a:cubicBezTo>
                    <a:pt x="366" y="1127"/>
                    <a:pt x="365" y="1127"/>
                    <a:pt x="365" y="1128"/>
                  </a:cubicBezTo>
                  <a:cubicBezTo>
                    <a:pt x="365" y="1129"/>
                    <a:pt x="365" y="1130"/>
                    <a:pt x="365" y="1131"/>
                  </a:cubicBezTo>
                  <a:cubicBezTo>
                    <a:pt x="363" y="1131"/>
                    <a:pt x="361" y="1131"/>
                    <a:pt x="359" y="1131"/>
                  </a:cubicBezTo>
                  <a:cubicBezTo>
                    <a:pt x="359" y="1130"/>
                    <a:pt x="359" y="1128"/>
                    <a:pt x="358" y="1126"/>
                  </a:cubicBezTo>
                  <a:cubicBezTo>
                    <a:pt x="358" y="1126"/>
                    <a:pt x="356" y="1126"/>
                    <a:pt x="357" y="1127"/>
                  </a:cubicBezTo>
                  <a:cubicBezTo>
                    <a:pt x="357" y="1128"/>
                    <a:pt x="358" y="1130"/>
                    <a:pt x="358" y="1131"/>
                  </a:cubicBezTo>
                  <a:cubicBezTo>
                    <a:pt x="356" y="1131"/>
                    <a:pt x="354" y="1131"/>
                    <a:pt x="352" y="1131"/>
                  </a:cubicBezTo>
                  <a:cubicBezTo>
                    <a:pt x="352" y="1129"/>
                    <a:pt x="352" y="1128"/>
                    <a:pt x="352" y="1126"/>
                  </a:cubicBezTo>
                  <a:cubicBezTo>
                    <a:pt x="352" y="1125"/>
                    <a:pt x="350" y="1126"/>
                    <a:pt x="350" y="1127"/>
                  </a:cubicBezTo>
                  <a:cubicBezTo>
                    <a:pt x="351" y="1128"/>
                    <a:pt x="351" y="1129"/>
                    <a:pt x="351" y="1131"/>
                  </a:cubicBezTo>
                  <a:cubicBezTo>
                    <a:pt x="350" y="1131"/>
                    <a:pt x="348" y="1131"/>
                    <a:pt x="347" y="1131"/>
                  </a:cubicBezTo>
                  <a:cubicBezTo>
                    <a:pt x="347" y="1129"/>
                    <a:pt x="347" y="1127"/>
                    <a:pt x="346" y="1126"/>
                  </a:cubicBezTo>
                  <a:cubicBezTo>
                    <a:pt x="346" y="1125"/>
                    <a:pt x="345" y="1125"/>
                    <a:pt x="345" y="1126"/>
                  </a:cubicBezTo>
                  <a:cubicBezTo>
                    <a:pt x="345" y="1128"/>
                    <a:pt x="346" y="1129"/>
                    <a:pt x="346" y="1131"/>
                  </a:cubicBezTo>
                  <a:cubicBezTo>
                    <a:pt x="344" y="1130"/>
                    <a:pt x="343" y="1130"/>
                    <a:pt x="342" y="1130"/>
                  </a:cubicBezTo>
                  <a:cubicBezTo>
                    <a:pt x="342" y="1130"/>
                    <a:pt x="341" y="1130"/>
                    <a:pt x="341" y="1130"/>
                  </a:cubicBezTo>
                  <a:cubicBezTo>
                    <a:pt x="341" y="1129"/>
                    <a:pt x="341" y="1127"/>
                    <a:pt x="341" y="1126"/>
                  </a:cubicBezTo>
                  <a:cubicBezTo>
                    <a:pt x="341" y="1125"/>
                    <a:pt x="339" y="1125"/>
                    <a:pt x="339" y="1126"/>
                  </a:cubicBezTo>
                  <a:cubicBezTo>
                    <a:pt x="340" y="1127"/>
                    <a:pt x="340" y="1129"/>
                    <a:pt x="340" y="1130"/>
                  </a:cubicBezTo>
                  <a:cubicBezTo>
                    <a:pt x="339" y="1130"/>
                    <a:pt x="337" y="1130"/>
                    <a:pt x="336" y="1130"/>
                  </a:cubicBezTo>
                  <a:cubicBezTo>
                    <a:pt x="335" y="1128"/>
                    <a:pt x="335" y="1126"/>
                    <a:pt x="335" y="1124"/>
                  </a:cubicBezTo>
                  <a:cubicBezTo>
                    <a:pt x="335" y="1124"/>
                    <a:pt x="333" y="1124"/>
                    <a:pt x="333" y="1125"/>
                  </a:cubicBezTo>
                  <a:cubicBezTo>
                    <a:pt x="334" y="1126"/>
                    <a:pt x="334" y="1128"/>
                    <a:pt x="335" y="1130"/>
                  </a:cubicBezTo>
                  <a:cubicBezTo>
                    <a:pt x="333" y="1130"/>
                    <a:pt x="332" y="1129"/>
                    <a:pt x="330" y="1129"/>
                  </a:cubicBezTo>
                  <a:cubicBezTo>
                    <a:pt x="330" y="1129"/>
                    <a:pt x="329" y="1129"/>
                    <a:pt x="328" y="1129"/>
                  </a:cubicBezTo>
                  <a:cubicBezTo>
                    <a:pt x="328" y="1127"/>
                    <a:pt x="328" y="1126"/>
                    <a:pt x="328" y="1124"/>
                  </a:cubicBezTo>
                  <a:cubicBezTo>
                    <a:pt x="328" y="1123"/>
                    <a:pt x="327" y="1123"/>
                    <a:pt x="327" y="1124"/>
                  </a:cubicBezTo>
                  <a:cubicBezTo>
                    <a:pt x="326" y="1126"/>
                    <a:pt x="327" y="1127"/>
                    <a:pt x="327" y="1129"/>
                  </a:cubicBezTo>
                  <a:cubicBezTo>
                    <a:pt x="325" y="1129"/>
                    <a:pt x="324" y="1128"/>
                    <a:pt x="322" y="1128"/>
                  </a:cubicBezTo>
                  <a:cubicBezTo>
                    <a:pt x="322" y="1127"/>
                    <a:pt x="322" y="1125"/>
                    <a:pt x="322" y="1123"/>
                  </a:cubicBezTo>
                  <a:cubicBezTo>
                    <a:pt x="322" y="1123"/>
                    <a:pt x="321" y="1122"/>
                    <a:pt x="321" y="1123"/>
                  </a:cubicBezTo>
                  <a:cubicBezTo>
                    <a:pt x="321" y="1125"/>
                    <a:pt x="321" y="1126"/>
                    <a:pt x="321" y="1128"/>
                  </a:cubicBezTo>
                  <a:cubicBezTo>
                    <a:pt x="319" y="1128"/>
                    <a:pt x="317" y="1128"/>
                    <a:pt x="315" y="1127"/>
                  </a:cubicBezTo>
                  <a:cubicBezTo>
                    <a:pt x="315" y="1126"/>
                    <a:pt x="315" y="1125"/>
                    <a:pt x="315" y="1124"/>
                  </a:cubicBezTo>
                  <a:cubicBezTo>
                    <a:pt x="315" y="1123"/>
                    <a:pt x="313" y="1123"/>
                    <a:pt x="313" y="1124"/>
                  </a:cubicBezTo>
                  <a:cubicBezTo>
                    <a:pt x="313" y="1125"/>
                    <a:pt x="313" y="1126"/>
                    <a:pt x="313" y="1127"/>
                  </a:cubicBezTo>
                  <a:cubicBezTo>
                    <a:pt x="312" y="1127"/>
                    <a:pt x="310" y="1127"/>
                    <a:pt x="309" y="1127"/>
                  </a:cubicBezTo>
                  <a:cubicBezTo>
                    <a:pt x="309" y="1125"/>
                    <a:pt x="309" y="1123"/>
                    <a:pt x="309" y="1122"/>
                  </a:cubicBezTo>
                  <a:cubicBezTo>
                    <a:pt x="309" y="1122"/>
                    <a:pt x="308" y="1121"/>
                    <a:pt x="308" y="1121"/>
                  </a:cubicBezTo>
                  <a:cubicBezTo>
                    <a:pt x="307" y="1121"/>
                    <a:pt x="307" y="1122"/>
                    <a:pt x="307" y="1122"/>
                  </a:cubicBezTo>
                  <a:cubicBezTo>
                    <a:pt x="307" y="1123"/>
                    <a:pt x="307" y="1123"/>
                    <a:pt x="308" y="1123"/>
                  </a:cubicBezTo>
                  <a:cubicBezTo>
                    <a:pt x="308" y="1124"/>
                    <a:pt x="308" y="1125"/>
                    <a:pt x="308" y="1126"/>
                  </a:cubicBezTo>
                  <a:cubicBezTo>
                    <a:pt x="306" y="1126"/>
                    <a:pt x="305" y="1126"/>
                    <a:pt x="303" y="1126"/>
                  </a:cubicBezTo>
                  <a:cubicBezTo>
                    <a:pt x="303" y="1126"/>
                    <a:pt x="303" y="1126"/>
                    <a:pt x="302" y="1125"/>
                  </a:cubicBezTo>
                  <a:cubicBezTo>
                    <a:pt x="302" y="1124"/>
                    <a:pt x="302" y="1123"/>
                    <a:pt x="302" y="1121"/>
                  </a:cubicBezTo>
                  <a:cubicBezTo>
                    <a:pt x="302" y="1121"/>
                    <a:pt x="301" y="1121"/>
                    <a:pt x="301" y="1121"/>
                  </a:cubicBezTo>
                  <a:cubicBezTo>
                    <a:pt x="301" y="1123"/>
                    <a:pt x="301" y="1124"/>
                    <a:pt x="301" y="1125"/>
                  </a:cubicBezTo>
                  <a:cubicBezTo>
                    <a:pt x="299" y="1125"/>
                    <a:pt x="297" y="1124"/>
                    <a:pt x="294" y="1123"/>
                  </a:cubicBezTo>
                  <a:cubicBezTo>
                    <a:pt x="294" y="1117"/>
                    <a:pt x="294" y="1117"/>
                    <a:pt x="294" y="1117"/>
                  </a:cubicBezTo>
                  <a:cubicBezTo>
                    <a:pt x="294" y="1116"/>
                    <a:pt x="293" y="1116"/>
                    <a:pt x="293" y="1117"/>
                  </a:cubicBezTo>
                  <a:cubicBezTo>
                    <a:pt x="293" y="1123"/>
                    <a:pt x="293" y="1123"/>
                    <a:pt x="293" y="1123"/>
                  </a:cubicBezTo>
                  <a:cubicBezTo>
                    <a:pt x="291" y="1122"/>
                    <a:pt x="289" y="1122"/>
                    <a:pt x="287" y="1121"/>
                  </a:cubicBezTo>
                  <a:cubicBezTo>
                    <a:pt x="287" y="1119"/>
                    <a:pt x="287" y="1118"/>
                    <a:pt x="288" y="1116"/>
                  </a:cubicBezTo>
                  <a:cubicBezTo>
                    <a:pt x="288" y="1116"/>
                    <a:pt x="286" y="1115"/>
                    <a:pt x="286" y="1116"/>
                  </a:cubicBezTo>
                  <a:cubicBezTo>
                    <a:pt x="286" y="1118"/>
                    <a:pt x="286" y="1119"/>
                    <a:pt x="286" y="1120"/>
                  </a:cubicBezTo>
                  <a:cubicBezTo>
                    <a:pt x="284" y="1119"/>
                    <a:pt x="281" y="1118"/>
                    <a:pt x="279" y="1117"/>
                  </a:cubicBezTo>
                  <a:cubicBezTo>
                    <a:pt x="279" y="1116"/>
                    <a:pt x="279" y="1115"/>
                    <a:pt x="280" y="1113"/>
                  </a:cubicBezTo>
                  <a:cubicBezTo>
                    <a:pt x="280" y="1113"/>
                    <a:pt x="279" y="1112"/>
                    <a:pt x="278" y="1113"/>
                  </a:cubicBezTo>
                  <a:cubicBezTo>
                    <a:pt x="278" y="1114"/>
                    <a:pt x="278" y="1115"/>
                    <a:pt x="278" y="1117"/>
                  </a:cubicBezTo>
                  <a:cubicBezTo>
                    <a:pt x="276" y="1116"/>
                    <a:pt x="274" y="1115"/>
                    <a:pt x="273" y="1115"/>
                  </a:cubicBezTo>
                  <a:cubicBezTo>
                    <a:pt x="272" y="1114"/>
                    <a:pt x="272" y="1113"/>
                    <a:pt x="272" y="1113"/>
                  </a:cubicBezTo>
                  <a:cubicBezTo>
                    <a:pt x="272" y="1112"/>
                    <a:pt x="272" y="1111"/>
                    <a:pt x="272" y="1110"/>
                  </a:cubicBezTo>
                  <a:cubicBezTo>
                    <a:pt x="272" y="1109"/>
                    <a:pt x="271" y="1110"/>
                    <a:pt x="271" y="1111"/>
                  </a:cubicBezTo>
                  <a:cubicBezTo>
                    <a:pt x="271" y="1111"/>
                    <a:pt x="271" y="1112"/>
                    <a:pt x="271" y="1113"/>
                  </a:cubicBezTo>
                  <a:cubicBezTo>
                    <a:pt x="271" y="1114"/>
                    <a:pt x="271" y="1114"/>
                    <a:pt x="271" y="1114"/>
                  </a:cubicBezTo>
                  <a:cubicBezTo>
                    <a:pt x="270" y="1114"/>
                    <a:pt x="268" y="1113"/>
                    <a:pt x="266" y="1112"/>
                  </a:cubicBezTo>
                  <a:cubicBezTo>
                    <a:pt x="266" y="1111"/>
                    <a:pt x="266" y="1109"/>
                    <a:pt x="266" y="1108"/>
                  </a:cubicBezTo>
                  <a:cubicBezTo>
                    <a:pt x="266" y="1107"/>
                    <a:pt x="265" y="1107"/>
                    <a:pt x="265" y="1108"/>
                  </a:cubicBezTo>
                  <a:cubicBezTo>
                    <a:pt x="265" y="1109"/>
                    <a:pt x="265" y="1111"/>
                    <a:pt x="265" y="1112"/>
                  </a:cubicBezTo>
                  <a:cubicBezTo>
                    <a:pt x="262" y="1111"/>
                    <a:pt x="259" y="1110"/>
                    <a:pt x="256" y="1109"/>
                  </a:cubicBezTo>
                  <a:cubicBezTo>
                    <a:pt x="253" y="1107"/>
                    <a:pt x="251" y="1106"/>
                    <a:pt x="248" y="1105"/>
                  </a:cubicBezTo>
                  <a:cubicBezTo>
                    <a:pt x="248" y="1104"/>
                    <a:pt x="248" y="1103"/>
                    <a:pt x="248" y="1102"/>
                  </a:cubicBezTo>
                  <a:cubicBezTo>
                    <a:pt x="248" y="1101"/>
                    <a:pt x="247" y="1101"/>
                    <a:pt x="247" y="1101"/>
                  </a:cubicBezTo>
                  <a:cubicBezTo>
                    <a:pt x="247" y="1103"/>
                    <a:pt x="247" y="1104"/>
                    <a:pt x="247" y="1105"/>
                  </a:cubicBezTo>
                  <a:cubicBezTo>
                    <a:pt x="243" y="1103"/>
                    <a:pt x="239" y="1101"/>
                    <a:pt x="236" y="1099"/>
                  </a:cubicBezTo>
                  <a:cubicBezTo>
                    <a:pt x="235" y="1098"/>
                    <a:pt x="234" y="1097"/>
                    <a:pt x="233" y="1097"/>
                  </a:cubicBezTo>
                  <a:cubicBezTo>
                    <a:pt x="233" y="1097"/>
                    <a:pt x="233" y="1097"/>
                    <a:pt x="233" y="1097"/>
                  </a:cubicBezTo>
                  <a:cubicBezTo>
                    <a:pt x="234" y="1097"/>
                    <a:pt x="232" y="1096"/>
                    <a:pt x="232" y="1095"/>
                  </a:cubicBezTo>
                  <a:cubicBezTo>
                    <a:pt x="231" y="1095"/>
                    <a:pt x="230" y="1094"/>
                    <a:pt x="229" y="1093"/>
                  </a:cubicBezTo>
                  <a:cubicBezTo>
                    <a:pt x="227" y="1090"/>
                    <a:pt x="225" y="1087"/>
                    <a:pt x="224" y="1083"/>
                  </a:cubicBezTo>
                  <a:cubicBezTo>
                    <a:pt x="223" y="1078"/>
                    <a:pt x="224" y="1073"/>
                    <a:pt x="226" y="1069"/>
                  </a:cubicBezTo>
                  <a:cubicBezTo>
                    <a:pt x="226" y="1068"/>
                    <a:pt x="229" y="1066"/>
                    <a:pt x="231" y="1064"/>
                  </a:cubicBezTo>
                  <a:cubicBezTo>
                    <a:pt x="235" y="1068"/>
                    <a:pt x="241" y="1071"/>
                    <a:pt x="246" y="1073"/>
                  </a:cubicBezTo>
                  <a:cubicBezTo>
                    <a:pt x="254" y="1076"/>
                    <a:pt x="261" y="1081"/>
                    <a:pt x="269" y="1084"/>
                  </a:cubicBezTo>
                  <a:cubicBezTo>
                    <a:pt x="276" y="1086"/>
                    <a:pt x="284" y="1088"/>
                    <a:pt x="292" y="1087"/>
                  </a:cubicBezTo>
                  <a:cubicBezTo>
                    <a:pt x="296" y="1086"/>
                    <a:pt x="301" y="1088"/>
                    <a:pt x="305" y="1088"/>
                  </a:cubicBezTo>
                  <a:cubicBezTo>
                    <a:pt x="310" y="1089"/>
                    <a:pt x="315" y="1090"/>
                    <a:pt x="321" y="1090"/>
                  </a:cubicBezTo>
                  <a:cubicBezTo>
                    <a:pt x="331" y="1092"/>
                    <a:pt x="341" y="1092"/>
                    <a:pt x="351" y="1092"/>
                  </a:cubicBezTo>
                  <a:cubicBezTo>
                    <a:pt x="361" y="1092"/>
                    <a:pt x="371" y="1093"/>
                    <a:pt x="381" y="1093"/>
                  </a:cubicBezTo>
                  <a:cubicBezTo>
                    <a:pt x="390" y="1092"/>
                    <a:pt x="398" y="1092"/>
                    <a:pt x="406" y="1088"/>
                  </a:cubicBezTo>
                  <a:cubicBezTo>
                    <a:pt x="409" y="1087"/>
                    <a:pt x="412" y="1085"/>
                    <a:pt x="416" y="1084"/>
                  </a:cubicBezTo>
                  <a:cubicBezTo>
                    <a:pt x="420" y="1083"/>
                    <a:pt x="425" y="1081"/>
                    <a:pt x="429" y="1082"/>
                  </a:cubicBezTo>
                  <a:cubicBezTo>
                    <a:pt x="434" y="1082"/>
                    <a:pt x="434" y="1073"/>
                    <a:pt x="429" y="1073"/>
                  </a:cubicBezTo>
                  <a:cubicBezTo>
                    <a:pt x="425" y="1072"/>
                    <a:pt x="422" y="1073"/>
                    <a:pt x="419" y="1074"/>
                  </a:cubicBezTo>
                  <a:cubicBezTo>
                    <a:pt x="419" y="1074"/>
                    <a:pt x="418" y="1075"/>
                    <a:pt x="417" y="1075"/>
                  </a:cubicBezTo>
                  <a:cubicBezTo>
                    <a:pt x="417" y="1073"/>
                    <a:pt x="417" y="1072"/>
                    <a:pt x="417" y="1071"/>
                  </a:cubicBezTo>
                  <a:cubicBezTo>
                    <a:pt x="416" y="1070"/>
                    <a:pt x="415" y="1070"/>
                    <a:pt x="415" y="1071"/>
                  </a:cubicBezTo>
                  <a:cubicBezTo>
                    <a:pt x="416" y="1072"/>
                    <a:pt x="416" y="1074"/>
                    <a:pt x="416" y="1075"/>
                  </a:cubicBezTo>
                  <a:cubicBezTo>
                    <a:pt x="414" y="1075"/>
                    <a:pt x="411" y="1076"/>
                    <a:pt x="409" y="1077"/>
                  </a:cubicBezTo>
                  <a:cubicBezTo>
                    <a:pt x="409" y="1076"/>
                    <a:pt x="409" y="1076"/>
                    <a:pt x="409" y="1076"/>
                  </a:cubicBezTo>
                  <a:cubicBezTo>
                    <a:pt x="408" y="1075"/>
                    <a:pt x="407" y="1076"/>
                    <a:pt x="407" y="1076"/>
                  </a:cubicBezTo>
                  <a:cubicBezTo>
                    <a:pt x="407" y="1077"/>
                    <a:pt x="408" y="1077"/>
                    <a:pt x="408" y="1077"/>
                  </a:cubicBezTo>
                  <a:cubicBezTo>
                    <a:pt x="406" y="1078"/>
                    <a:pt x="405" y="1078"/>
                    <a:pt x="404" y="1079"/>
                  </a:cubicBezTo>
                  <a:cubicBezTo>
                    <a:pt x="404" y="1079"/>
                    <a:pt x="404" y="1079"/>
                    <a:pt x="404" y="1079"/>
                  </a:cubicBezTo>
                  <a:cubicBezTo>
                    <a:pt x="403" y="1078"/>
                    <a:pt x="403" y="1077"/>
                    <a:pt x="403" y="1076"/>
                  </a:cubicBezTo>
                  <a:cubicBezTo>
                    <a:pt x="403" y="1076"/>
                    <a:pt x="402" y="1076"/>
                    <a:pt x="402" y="1077"/>
                  </a:cubicBezTo>
                  <a:cubicBezTo>
                    <a:pt x="402" y="1078"/>
                    <a:pt x="402" y="1079"/>
                    <a:pt x="403" y="1080"/>
                  </a:cubicBezTo>
                  <a:cubicBezTo>
                    <a:pt x="401" y="1081"/>
                    <a:pt x="400" y="1081"/>
                    <a:pt x="399" y="1082"/>
                  </a:cubicBezTo>
                  <a:cubicBezTo>
                    <a:pt x="398" y="1082"/>
                    <a:pt x="398" y="1082"/>
                    <a:pt x="398" y="1082"/>
                  </a:cubicBezTo>
                  <a:cubicBezTo>
                    <a:pt x="398" y="1082"/>
                    <a:pt x="397" y="1081"/>
                    <a:pt x="397" y="1080"/>
                  </a:cubicBezTo>
                  <a:cubicBezTo>
                    <a:pt x="397" y="1080"/>
                    <a:pt x="397" y="1079"/>
                    <a:pt x="397" y="1078"/>
                  </a:cubicBezTo>
                  <a:cubicBezTo>
                    <a:pt x="397" y="1078"/>
                    <a:pt x="397" y="1078"/>
                    <a:pt x="397" y="1077"/>
                  </a:cubicBezTo>
                  <a:cubicBezTo>
                    <a:pt x="397" y="1077"/>
                    <a:pt x="397" y="1077"/>
                    <a:pt x="397" y="1076"/>
                  </a:cubicBezTo>
                  <a:cubicBezTo>
                    <a:pt x="397" y="1076"/>
                    <a:pt x="397" y="1076"/>
                    <a:pt x="397" y="1076"/>
                  </a:cubicBezTo>
                  <a:cubicBezTo>
                    <a:pt x="396" y="1076"/>
                    <a:pt x="396" y="1076"/>
                    <a:pt x="396" y="1076"/>
                  </a:cubicBezTo>
                  <a:cubicBezTo>
                    <a:pt x="395" y="1077"/>
                    <a:pt x="396" y="1078"/>
                    <a:pt x="396" y="1078"/>
                  </a:cubicBezTo>
                  <a:cubicBezTo>
                    <a:pt x="396" y="1080"/>
                    <a:pt x="396" y="1081"/>
                    <a:pt x="396" y="1082"/>
                  </a:cubicBezTo>
                  <a:cubicBezTo>
                    <a:pt x="394" y="1083"/>
                    <a:pt x="392" y="1083"/>
                    <a:pt x="389" y="1083"/>
                  </a:cubicBezTo>
                  <a:cubicBezTo>
                    <a:pt x="389" y="1083"/>
                    <a:pt x="389" y="1083"/>
                    <a:pt x="389" y="1083"/>
                  </a:cubicBezTo>
                  <a:cubicBezTo>
                    <a:pt x="389" y="1082"/>
                    <a:pt x="390" y="1082"/>
                    <a:pt x="390" y="1082"/>
                  </a:cubicBezTo>
                  <a:cubicBezTo>
                    <a:pt x="390" y="1081"/>
                    <a:pt x="389" y="1081"/>
                    <a:pt x="389" y="1081"/>
                  </a:cubicBezTo>
                  <a:cubicBezTo>
                    <a:pt x="389" y="1080"/>
                    <a:pt x="389" y="1079"/>
                    <a:pt x="389" y="1078"/>
                  </a:cubicBezTo>
                  <a:cubicBezTo>
                    <a:pt x="389" y="1077"/>
                    <a:pt x="387" y="1077"/>
                    <a:pt x="387" y="1078"/>
                  </a:cubicBezTo>
                  <a:cubicBezTo>
                    <a:pt x="388" y="1079"/>
                    <a:pt x="388" y="1081"/>
                    <a:pt x="388" y="1083"/>
                  </a:cubicBezTo>
                  <a:cubicBezTo>
                    <a:pt x="388" y="1083"/>
                    <a:pt x="388" y="1083"/>
                    <a:pt x="389" y="1083"/>
                  </a:cubicBezTo>
                  <a:cubicBezTo>
                    <a:pt x="388" y="1083"/>
                    <a:pt x="387" y="1083"/>
                    <a:pt x="386" y="1083"/>
                  </a:cubicBezTo>
                  <a:cubicBezTo>
                    <a:pt x="384" y="1084"/>
                    <a:pt x="383" y="1084"/>
                    <a:pt x="382" y="1084"/>
                  </a:cubicBezTo>
                  <a:cubicBezTo>
                    <a:pt x="382" y="1084"/>
                    <a:pt x="382" y="1084"/>
                    <a:pt x="382" y="1084"/>
                  </a:cubicBezTo>
                  <a:cubicBezTo>
                    <a:pt x="381" y="1083"/>
                    <a:pt x="381" y="1083"/>
                    <a:pt x="381" y="1082"/>
                  </a:cubicBezTo>
                  <a:cubicBezTo>
                    <a:pt x="381" y="1082"/>
                    <a:pt x="381" y="1081"/>
                    <a:pt x="381" y="1080"/>
                  </a:cubicBezTo>
                  <a:cubicBezTo>
                    <a:pt x="381" y="1079"/>
                    <a:pt x="380" y="1079"/>
                    <a:pt x="380" y="1080"/>
                  </a:cubicBezTo>
                  <a:cubicBezTo>
                    <a:pt x="380" y="1081"/>
                    <a:pt x="380" y="1083"/>
                    <a:pt x="380" y="1084"/>
                  </a:cubicBezTo>
                  <a:cubicBezTo>
                    <a:pt x="378" y="1084"/>
                    <a:pt x="376" y="1084"/>
                    <a:pt x="374" y="1084"/>
                  </a:cubicBezTo>
                  <a:cubicBezTo>
                    <a:pt x="374" y="1084"/>
                    <a:pt x="374" y="1084"/>
                    <a:pt x="374" y="1083"/>
                  </a:cubicBezTo>
                  <a:cubicBezTo>
                    <a:pt x="374" y="1082"/>
                    <a:pt x="374" y="1081"/>
                    <a:pt x="374" y="1079"/>
                  </a:cubicBezTo>
                  <a:cubicBezTo>
                    <a:pt x="374" y="1079"/>
                    <a:pt x="373" y="1079"/>
                    <a:pt x="373" y="1079"/>
                  </a:cubicBezTo>
                  <a:cubicBezTo>
                    <a:pt x="373" y="1081"/>
                    <a:pt x="372" y="1083"/>
                    <a:pt x="373" y="1084"/>
                  </a:cubicBezTo>
                  <a:cubicBezTo>
                    <a:pt x="370" y="1084"/>
                    <a:pt x="368" y="1084"/>
                    <a:pt x="365" y="1084"/>
                  </a:cubicBezTo>
                  <a:cubicBezTo>
                    <a:pt x="366" y="1082"/>
                    <a:pt x="366" y="1080"/>
                    <a:pt x="366" y="1079"/>
                  </a:cubicBezTo>
                  <a:cubicBezTo>
                    <a:pt x="366" y="1078"/>
                    <a:pt x="364" y="1078"/>
                    <a:pt x="364" y="1079"/>
                  </a:cubicBezTo>
                  <a:cubicBezTo>
                    <a:pt x="365" y="1081"/>
                    <a:pt x="364" y="1082"/>
                    <a:pt x="364" y="1084"/>
                  </a:cubicBezTo>
                  <a:cubicBezTo>
                    <a:pt x="363" y="1084"/>
                    <a:pt x="361" y="1084"/>
                    <a:pt x="360" y="1083"/>
                  </a:cubicBezTo>
                  <a:cubicBezTo>
                    <a:pt x="360" y="1083"/>
                    <a:pt x="359" y="1082"/>
                    <a:pt x="359" y="1082"/>
                  </a:cubicBezTo>
                  <a:cubicBezTo>
                    <a:pt x="359" y="1081"/>
                    <a:pt x="359" y="1080"/>
                    <a:pt x="359" y="1079"/>
                  </a:cubicBezTo>
                  <a:cubicBezTo>
                    <a:pt x="359" y="1078"/>
                    <a:pt x="358" y="1078"/>
                    <a:pt x="358" y="1079"/>
                  </a:cubicBezTo>
                  <a:cubicBezTo>
                    <a:pt x="358" y="1081"/>
                    <a:pt x="358" y="1082"/>
                    <a:pt x="358" y="1083"/>
                  </a:cubicBezTo>
                  <a:cubicBezTo>
                    <a:pt x="357" y="1083"/>
                    <a:pt x="355" y="1083"/>
                    <a:pt x="354" y="1083"/>
                  </a:cubicBezTo>
                  <a:cubicBezTo>
                    <a:pt x="354" y="1083"/>
                    <a:pt x="354" y="1082"/>
                    <a:pt x="354" y="1081"/>
                  </a:cubicBezTo>
                  <a:cubicBezTo>
                    <a:pt x="354" y="1081"/>
                    <a:pt x="353" y="1080"/>
                    <a:pt x="353" y="1081"/>
                  </a:cubicBezTo>
                  <a:cubicBezTo>
                    <a:pt x="353" y="1082"/>
                    <a:pt x="353" y="1082"/>
                    <a:pt x="352" y="1083"/>
                  </a:cubicBezTo>
                  <a:cubicBezTo>
                    <a:pt x="351" y="1083"/>
                    <a:pt x="349" y="1083"/>
                    <a:pt x="348" y="1083"/>
                  </a:cubicBezTo>
                  <a:cubicBezTo>
                    <a:pt x="348" y="1083"/>
                    <a:pt x="347" y="1083"/>
                    <a:pt x="347" y="1083"/>
                  </a:cubicBezTo>
                  <a:cubicBezTo>
                    <a:pt x="347" y="1083"/>
                    <a:pt x="346" y="1083"/>
                    <a:pt x="346" y="1083"/>
                  </a:cubicBezTo>
                  <a:cubicBezTo>
                    <a:pt x="346" y="1082"/>
                    <a:pt x="346" y="1081"/>
                    <a:pt x="346" y="1079"/>
                  </a:cubicBezTo>
                  <a:cubicBezTo>
                    <a:pt x="346" y="1079"/>
                    <a:pt x="345" y="1079"/>
                    <a:pt x="345" y="1079"/>
                  </a:cubicBezTo>
                  <a:cubicBezTo>
                    <a:pt x="345" y="1081"/>
                    <a:pt x="345" y="1082"/>
                    <a:pt x="345" y="1083"/>
                  </a:cubicBezTo>
                  <a:cubicBezTo>
                    <a:pt x="343" y="1083"/>
                    <a:pt x="341" y="1083"/>
                    <a:pt x="340" y="1083"/>
                  </a:cubicBezTo>
                  <a:cubicBezTo>
                    <a:pt x="340" y="1082"/>
                    <a:pt x="340" y="1081"/>
                    <a:pt x="340" y="1080"/>
                  </a:cubicBezTo>
                  <a:cubicBezTo>
                    <a:pt x="340" y="1080"/>
                    <a:pt x="340" y="1078"/>
                    <a:pt x="339" y="1078"/>
                  </a:cubicBezTo>
                  <a:cubicBezTo>
                    <a:pt x="339" y="1077"/>
                    <a:pt x="338" y="1078"/>
                    <a:pt x="339" y="1079"/>
                  </a:cubicBezTo>
                  <a:cubicBezTo>
                    <a:pt x="338" y="1079"/>
                    <a:pt x="338" y="1078"/>
                    <a:pt x="339" y="1079"/>
                  </a:cubicBezTo>
                  <a:cubicBezTo>
                    <a:pt x="339" y="1079"/>
                    <a:pt x="339" y="1079"/>
                    <a:pt x="339" y="1079"/>
                  </a:cubicBezTo>
                  <a:cubicBezTo>
                    <a:pt x="339" y="1080"/>
                    <a:pt x="339" y="1081"/>
                    <a:pt x="339" y="1081"/>
                  </a:cubicBezTo>
                  <a:cubicBezTo>
                    <a:pt x="338" y="1082"/>
                    <a:pt x="338" y="1082"/>
                    <a:pt x="338" y="1083"/>
                  </a:cubicBezTo>
                  <a:cubicBezTo>
                    <a:pt x="336" y="1083"/>
                    <a:pt x="333" y="1083"/>
                    <a:pt x="331" y="1083"/>
                  </a:cubicBezTo>
                  <a:cubicBezTo>
                    <a:pt x="331" y="1081"/>
                    <a:pt x="331" y="1080"/>
                    <a:pt x="331" y="1078"/>
                  </a:cubicBezTo>
                  <a:cubicBezTo>
                    <a:pt x="331" y="1078"/>
                    <a:pt x="330" y="1078"/>
                    <a:pt x="330" y="1078"/>
                  </a:cubicBezTo>
                  <a:cubicBezTo>
                    <a:pt x="330" y="1078"/>
                    <a:pt x="330" y="1078"/>
                    <a:pt x="329" y="1079"/>
                  </a:cubicBezTo>
                  <a:cubicBezTo>
                    <a:pt x="329" y="1079"/>
                    <a:pt x="330" y="1080"/>
                    <a:pt x="330" y="1080"/>
                  </a:cubicBezTo>
                  <a:cubicBezTo>
                    <a:pt x="330" y="1081"/>
                    <a:pt x="330" y="1082"/>
                    <a:pt x="330" y="1082"/>
                  </a:cubicBezTo>
                  <a:cubicBezTo>
                    <a:pt x="328" y="1082"/>
                    <a:pt x="326" y="1082"/>
                    <a:pt x="324" y="1082"/>
                  </a:cubicBezTo>
                  <a:cubicBezTo>
                    <a:pt x="324" y="1081"/>
                    <a:pt x="324" y="1079"/>
                    <a:pt x="325" y="1077"/>
                  </a:cubicBezTo>
                  <a:cubicBezTo>
                    <a:pt x="325" y="1076"/>
                    <a:pt x="324" y="1076"/>
                    <a:pt x="323" y="1077"/>
                  </a:cubicBezTo>
                  <a:cubicBezTo>
                    <a:pt x="323" y="1079"/>
                    <a:pt x="323" y="1080"/>
                    <a:pt x="323" y="1082"/>
                  </a:cubicBezTo>
                  <a:cubicBezTo>
                    <a:pt x="321" y="1082"/>
                    <a:pt x="320" y="1082"/>
                    <a:pt x="318" y="1081"/>
                  </a:cubicBezTo>
                  <a:cubicBezTo>
                    <a:pt x="318" y="1080"/>
                    <a:pt x="318" y="1079"/>
                    <a:pt x="318" y="1078"/>
                  </a:cubicBezTo>
                  <a:cubicBezTo>
                    <a:pt x="317" y="1078"/>
                    <a:pt x="316" y="1078"/>
                    <a:pt x="316" y="1079"/>
                  </a:cubicBezTo>
                  <a:cubicBezTo>
                    <a:pt x="317" y="1080"/>
                    <a:pt x="317" y="1080"/>
                    <a:pt x="317" y="1081"/>
                  </a:cubicBezTo>
                  <a:cubicBezTo>
                    <a:pt x="315" y="1081"/>
                    <a:pt x="312" y="1081"/>
                    <a:pt x="310" y="1080"/>
                  </a:cubicBezTo>
                  <a:cubicBezTo>
                    <a:pt x="310" y="1080"/>
                    <a:pt x="310" y="1079"/>
                    <a:pt x="311" y="1078"/>
                  </a:cubicBezTo>
                  <a:cubicBezTo>
                    <a:pt x="311" y="1077"/>
                    <a:pt x="311" y="1075"/>
                    <a:pt x="310" y="1075"/>
                  </a:cubicBezTo>
                  <a:cubicBezTo>
                    <a:pt x="309" y="1074"/>
                    <a:pt x="309" y="1076"/>
                    <a:pt x="309" y="1076"/>
                  </a:cubicBezTo>
                  <a:cubicBezTo>
                    <a:pt x="309" y="1076"/>
                    <a:pt x="309" y="1076"/>
                    <a:pt x="309" y="1076"/>
                  </a:cubicBezTo>
                  <a:cubicBezTo>
                    <a:pt x="309" y="1076"/>
                    <a:pt x="309" y="1077"/>
                    <a:pt x="309" y="1077"/>
                  </a:cubicBezTo>
                  <a:cubicBezTo>
                    <a:pt x="309" y="1078"/>
                    <a:pt x="309" y="1079"/>
                    <a:pt x="309" y="1080"/>
                  </a:cubicBezTo>
                  <a:cubicBezTo>
                    <a:pt x="309" y="1080"/>
                    <a:pt x="309" y="1080"/>
                    <a:pt x="309" y="1080"/>
                  </a:cubicBezTo>
                  <a:cubicBezTo>
                    <a:pt x="308" y="1080"/>
                    <a:pt x="306" y="1080"/>
                    <a:pt x="305" y="1080"/>
                  </a:cubicBezTo>
                  <a:cubicBezTo>
                    <a:pt x="305" y="1078"/>
                    <a:pt x="305" y="1076"/>
                    <a:pt x="305" y="1075"/>
                  </a:cubicBezTo>
                  <a:cubicBezTo>
                    <a:pt x="305" y="1074"/>
                    <a:pt x="304" y="1074"/>
                    <a:pt x="304" y="1075"/>
                  </a:cubicBezTo>
                  <a:cubicBezTo>
                    <a:pt x="304" y="1076"/>
                    <a:pt x="304" y="1078"/>
                    <a:pt x="304" y="1079"/>
                  </a:cubicBezTo>
                  <a:cubicBezTo>
                    <a:pt x="303" y="1079"/>
                    <a:pt x="302" y="1079"/>
                    <a:pt x="301" y="1079"/>
                  </a:cubicBezTo>
                  <a:cubicBezTo>
                    <a:pt x="300" y="1079"/>
                    <a:pt x="300" y="1079"/>
                    <a:pt x="299" y="1079"/>
                  </a:cubicBezTo>
                  <a:cubicBezTo>
                    <a:pt x="299" y="1078"/>
                    <a:pt x="298" y="1077"/>
                    <a:pt x="298" y="1076"/>
                  </a:cubicBezTo>
                  <a:cubicBezTo>
                    <a:pt x="298" y="1075"/>
                    <a:pt x="297" y="1076"/>
                    <a:pt x="297" y="1076"/>
                  </a:cubicBezTo>
                  <a:cubicBezTo>
                    <a:pt x="297" y="1077"/>
                    <a:pt x="297" y="1078"/>
                    <a:pt x="297" y="1079"/>
                  </a:cubicBezTo>
                  <a:cubicBezTo>
                    <a:pt x="295" y="1078"/>
                    <a:pt x="293" y="1078"/>
                    <a:pt x="291" y="1078"/>
                  </a:cubicBezTo>
                  <a:cubicBezTo>
                    <a:pt x="291" y="1076"/>
                    <a:pt x="291" y="1075"/>
                    <a:pt x="292" y="1073"/>
                  </a:cubicBezTo>
                  <a:cubicBezTo>
                    <a:pt x="292" y="1072"/>
                    <a:pt x="291" y="1072"/>
                    <a:pt x="290" y="1073"/>
                  </a:cubicBezTo>
                  <a:cubicBezTo>
                    <a:pt x="290" y="1075"/>
                    <a:pt x="290" y="1076"/>
                    <a:pt x="290" y="1078"/>
                  </a:cubicBezTo>
                  <a:cubicBezTo>
                    <a:pt x="290" y="1078"/>
                    <a:pt x="290" y="1078"/>
                    <a:pt x="290" y="1078"/>
                  </a:cubicBezTo>
                  <a:cubicBezTo>
                    <a:pt x="289" y="1078"/>
                    <a:pt x="287" y="1078"/>
                    <a:pt x="286" y="1078"/>
                  </a:cubicBezTo>
                  <a:cubicBezTo>
                    <a:pt x="286" y="1076"/>
                    <a:pt x="286" y="1074"/>
                    <a:pt x="286" y="1073"/>
                  </a:cubicBezTo>
                  <a:cubicBezTo>
                    <a:pt x="286" y="1072"/>
                    <a:pt x="285" y="1072"/>
                    <a:pt x="285" y="1072"/>
                  </a:cubicBezTo>
                  <a:cubicBezTo>
                    <a:pt x="285" y="1074"/>
                    <a:pt x="285" y="1076"/>
                    <a:pt x="285" y="1078"/>
                  </a:cubicBezTo>
                  <a:cubicBezTo>
                    <a:pt x="284" y="1078"/>
                    <a:pt x="282" y="1077"/>
                    <a:pt x="281" y="1077"/>
                  </a:cubicBezTo>
                  <a:cubicBezTo>
                    <a:pt x="280" y="1077"/>
                    <a:pt x="279" y="1077"/>
                    <a:pt x="278" y="1077"/>
                  </a:cubicBezTo>
                  <a:cubicBezTo>
                    <a:pt x="278" y="1077"/>
                    <a:pt x="277" y="1077"/>
                    <a:pt x="277" y="1077"/>
                  </a:cubicBezTo>
                  <a:cubicBezTo>
                    <a:pt x="277" y="1075"/>
                    <a:pt x="278" y="1073"/>
                    <a:pt x="278" y="1072"/>
                  </a:cubicBezTo>
                  <a:cubicBezTo>
                    <a:pt x="278" y="1071"/>
                    <a:pt x="276" y="1071"/>
                    <a:pt x="276" y="1072"/>
                  </a:cubicBezTo>
                  <a:cubicBezTo>
                    <a:pt x="276" y="1073"/>
                    <a:pt x="276" y="1075"/>
                    <a:pt x="276" y="1077"/>
                  </a:cubicBezTo>
                  <a:cubicBezTo>
                    <a:pt x="275" y="1076"/>
                    <a:pt x="273" y="1076"/>
                    <a:pt x="272" y="1076"/>
                  </a:cubicBezTo>
                  <a:cubicBezTo>
                    <a:pt x="272" y="1074"/>
                    <a:pt x="272" y="1072"/>
                    <a:pt x="272" y="1071"/>
                  </a:cubicBezTo>
                  <a:cubicBezTo>
                    <a:pt x="272" y="1070"/>
                    <a:pt x="270" y="1070"/>
                    <a:pt x="270" y="1071"/>
                  </a:cubicBezTo>
                  <a:cubicBezTo>
                    <a:pt x="270" y="1072"/>
                    <a:pt x="270" y="1074"/>
                    <a:pt x="270" y="1075"/>
                  </a:cubicBezTo>
                  <a:cubicBezTo>
                    <a:pt x="269" y="1075"/>
                    <a:pt x="267" y="1074"/>
                    <a:pt x="265" y="1073"/>
                  </a:cubicBezTo>
                  <a:cubicBezTo>
                    <a:pt x="266" y="1071"/>
                    <a:pt x="267" y="1069"/>
                    <a:pt x="268" y="1067"/>
                  </a:cubicBezTo>
                  <a:cubicBezTo>
                    <a:pt x="268" y="1066"/>
                    <a:pt x="267" y="1065"/>
                    <a:pt x="267" y="1066"/>
                  </a:cubicBezTo>
                  <a:cubicBezTo>
                    <a:pt x="265" y="1068"/>
                    <a:pt x="265" y="1070"/>
                    <a:pt x="264" y="1073"/>
                  </a:cubicBezTo>
                  <a:cubicBezTo>
                    <a:pt x="263" y="1072"/>
                    <a:pt x="261" y="1071"/>
                    <a:pt x="260" y="1070"/>
                  </a:cubicBezTo>
                  <a:cubicBezTo>
                    <a:pt x="260" y="1070"/>
                    <a:pt x="260" y="1070"/>
                    <a:pt x="260" y="1069"/>
                  </a:cubicBezTo>
                  <a:cubicBezTo>
                    <a:pt x="260" y="1068"/>
                    <a:pt x="261" y="1066"/>
                    <a:pt x="262" y="1064"/>
                  </a:cubicBezTo>
                  <a:cubicBezTo>
                    <a:pt x="262" y="1064"/>
                    <a:pt x="261" y="1063"/>
                    <a:pt x="260" y="1064"/>
                  </a:cubicBezTo>
                  <a:cubicBezTo>
                    <a:pt x="260" y="1065"/>
                    <a:pt x="259" y="1066"/>
                    <a:pt x="259" y="1067"/>
                  </a:cubicBezTo>
                  <a:cubicBezTo>
                    <a:pt x="259" y="1068"/>
                    <a:pt x="259" y="1069"/>
                    <a:pt x="259" y="1070"/>
                  </a:cubicBezTo>
                  <a:cubicBezTo>
                    <a:pt x="258" y="1069"/>
                    <a:pt x="257" y="1069"/>
                    <a:pt x="256" y="1068"/>
                  </a:cubicBezTo>
                  <a:cubicBezTo>
                    <a:pt x="251" y="1065"/>
                    <a:pt x="243" y="1063"/>
                    <a:pt x="238" y="1059"/>
                  </a:cubicBezTo>
                  <a:cubicBezTo>
                    <a:pt x="238" y="1058"/>
                    <a:pt x="238" y="1058"/>
                    <a:pt x="238" y="1057"/>
                  </a:cubicBezTo>
                  <a:cubicBezTo>
                    <a:pt x="237" y="1051"/>
                    <a:pt x="235" y="1046"/>
                    <a:pt x="230" y="1041"/>
                  </a:cubicBezTo>
                  <a:cubicBezTo>
                    <a:pt x="227" y="1038"/>
                    <a:pt x="223" y="1036"/>
                    <a:pt x="224" y="1031"/>
                  </a:cubicBezTo>
                  <a:cubicBezTo>
                    <a:pt x="224" y="1030"/>
                    <a:pt x="225" y="1027"/>
                    <a:pt x="226" y="1026"/>
                  </a:cubicBezTo>
                  <a:cubicBezTo>
                    <a:pt x="227" y="1026"/>
                    <a:pt x="228" y="1027"/>
                    <a:pt x="230" y="1027"/>
                  </a:cubicBezTo>
                  <a:cubicBezTo>
                    <a:pt x="238" y="1025"/>
                    <a:pt x="246" y="1031"/>
                    <a:pt x="253" y="1034"/>
                  </a:cubicBezTo>
                  <a:cubicBezTo>
                    <a:pt x="261" y="1037"/>
                    <a:pt x="268" y="1041"/>
                    <a:pt x="277" y="1043"/>
                  </a:cubicBezTo>
                  <a:cubicBezTo>
                    <a:pt x="295" y="1046"/>
                    <a:pt x="314" y="1050"/>
                    <a:pt x="333" y="1049"/>
                  </a:cubicBezTo>
                  <a:cubicBezTo>
                    <a:pt x="342" y="1049"/>
                    <a:pt x="352" y="1050"/>
                    <a:pt x="362" y="1050"/>
                  </a:cubicBezTo>
                  <a:cubicBezTo>
                    <a:pt x="371" y="1050"/>
                    <a:pt x="378" y="1048"/>
                    <a:pt x="386" y="1045"/>
                  </a:cubicBezTo>
                  <a:cubicBezTo>
                    <a:pt x="395" y="1042"/>
                    <a:pt x="405" y="1042"/>
                    <a:pt x="414" y="1041"/>
                  </a:cubicBezTo>
                  <a:cubicBezTo>
                    <a:pt x="418" y="1041"/>
                    <a:pt x="422" y="1040"/>
                    <a:pt x="426" y="1039"/>
                  </a:cubicBezTo>
                  <a:cubicBezTo>
                    <a:pt x="430" y="1039"/>
                    <a:pt x="434" y="1039"/>
                    <a:pt x="438" y="1038"/>
                  </a:cubicBezTo>
                  <a:cubicBezTo>
                    <a:pt x="444" y="1036"/>
                    <a:pt x="441" y="1028"/>
                    <a:pt x="436" y="1029"/>
                  </a:cubicBezTo>
                  <a:cubicBezTo>
                    <a:pt x="429" y="1031"/>
                    <a:pt x="419" y="1032"/>
                    <a:pt x="412" y="1032"/>
                  </a:cubicBezTo>
                  <a:cubicBezTo>
                    <a:pt x="411" y="1033"/>
                    <a:pt x="409" y="1033"/>
                    <a:pt x="408" y="1033"/>
                  </a:cubicBezTo>
                  <a:cubicBezTo>
                    <a:pt x="408" y="1032"/>
                    <a:pt x="408" y="1032"/>
                    <a:pt x="408" y="1031"/>
                  </a:cubicBezTo>
                  <a:cubicBezTo>
                    <a:pt x="408" y="1030"/>
                    <a:pt x="407" y="1030"/>
                    <a:pt x="407" y="1031"/>
                  </a:cubicBezTo>
                  <a:cubicBezTo>
                    <a:pt x="407" y="1032"/>
                    <a:pt x="407" y="1032"/>
                    <a:pt x="407" y="1033"/>
                  </a:cubicBezTo>
                  <a:cubicBezTo>
                    <a:pt x="405" y="1033"/>
                    <a:pt x="402" y="1033"/>
                    <a:pt x="400" y="1033"/>
                  </a:cubicBezTo>
                  <a:cubicBezTo>
                    <a:pt x="399" y="1032"/>
                    <a:pt x="399" y="1031"/>
                    <a:pt x="399" y="1030"/>
                  </a:cubicBezTo>
                  <a:cubicBezTo>
                    <a:pt x="399" y="1029"/>
                    <a:pt x="398" y="1029"/>
                    <a:pt x="398" y="1030"/>
                  </a:cubicBezTo>
                  <a:cubicBezTo>
                    <a:pt x="398" y="1031"/>
                    <a:pt x="398" y="1032"/>
                    <a:pt x="398" y="1033"/>
                  </a:cubicBezTo>
                  <a:cubicBezTo>
                    <a:pt x="397" y="1034"/>
                    <a:pt x="395" y="1034"/>
                    <a:pt x="394" y="1034"/>
                  </a:cubicBezTo>
                  <a:cubicBezTo>
                    <a:pt x="393" y="1033"/>
                    <a:pt x="393" y="1031"/>
                    <a:pt x="394" y="1030"/>
                  </a:cubicBezTo>
                  <a:cubicBezTo>
                    <a:pt x="394" y="1029"/>
                    <a:pt x="393" y="1029"/>
                    <a:pt x="392" y="1030"/>
                  </a:cubicBezTo>
                  <a:cubicBezTo>
                    <a:pt x="392" y="1031"/>
                    <a:pt x="392" y="1033"/>
                    <a:pt x="392" y="1034"/>
                  </a:cubicBezTo>
                  <a:cubicBezTo>
                    <a:pt x="390" y="1035"/>
                    <a:pt x="388" y="1035"/>
                    <a:pt x="386" y="1036"/>
                  </a:cubicBezTo>
                  <a:cubicBezTo>
                    <a:pt x="386" y="1036"/>
                    <a:pt x="385" y="1036"/>
                    <a:pt x="385" y="1036"/>
                  </a:cubicBezTo>
                  <a:cubicBezTo>
                    <a:pt x="385" y="1035"/>
                    <a:pt x="385" y="1034"/>
                    <a:pt x="385" y="1034"/>
                  </a:cubicBezTo>
                  <a:cubicBezTo>
                    <a:pt x="385" y="1033"/>
                    <a:pt x="383" y="1033"/>
                    <a:pt x="383" y="1034"/>
                  </a:cubicBezTo>
                  <a:cubicBezTo>
                    <a:pt x="384" y="1035"/>
                    <a:pt x="384" y="1036"/>
                    <a:pt x="384" y="1036"/>
                  </a:cubicBezTo>
                  <a:cubicBezTo>
                    <a:pt x="382" y="1037"/>
                    <a:pt x="379" y="1038"/>
                    <a:pt x="377" y="1039"/>
                  </a:cubicBezTo>
                  <a:cubicBezTo>
                    <a:pt x="377" y="1039"/>
                    <a:pt x="377" y="1038"/>
                    <a:pt x="377" y="1038"/>
                  </a:cubicBezTo>
                  <a:cubicBezTo>
                    <a:pt x="377" y="1037"/>
                    <a:pt x="377" y="1036"/>
                    <a:pt x="377" y="1035"/>
                  </a:cubicBezTo>
                  <a:cubicBezTo>
                    <a:pt x="377" y="1034"/>
                    <a:pt x="376" y="1033"/>
                    <a:pt x="375" y="1032"/>
                  </a:cubicBezTo>
                  <a:cubicBezTo>
                    <a:pt x="375" y="1031"/>
                    <a:pt x="374" y="1032"/>
                    <a:pt x="375" y="1033"/>
                  </a:cubicBezTo>
                  <a:cubicBezTo>
                    <a:pt x="376" y="1034"/>
                    <a:pt x="376" y="1036"/>
                    <a:pt x="376" y="1038"/>
                  </a:cubicBezTo>
                  <a:cubicBezTo>
                    <a:pt x="376" y="1038"/>
                    <a:pt x="376" y="1039"/>
                    <a:pt x="376" y="1039"/>
                  </a:cubicBezTo>
                  <a:cubicBezTo>
                    <a:pt x="375" y="1039"/>
                    <a:pt x="375" y="1040"/>
                    <a:pt x="374" y="1040"/>
                  </a:cubicBezTo>
                  <a:cubicBezTo>
                    <a:pt x="371" y="1041"/>
                    <a:pt x="367" y="1041"/>
                    <a:pt x="364" y="1041"/>
                  </a:cubicBezTo>
                  <a:cubicBezTo>
                    <a:pt x="364" y="1041"/>
                    <a:pt x="364" y="1040"/>
                    <a:pt x="364" y="1040"/>
                  </a:cubicBezTo>
                  <a:cubicBezTo>
                    <a:pt x="364" y="1039"/>
                    <a:pt x="363" y="1039"/>
                    <a:pt x="363" y="1039"/>
                  </a:cubicBezTo>
                  <a:cubicBezTo>
                    <a:pt x="362" y="1038"/>
                    <a:pt x="362" y="1036"/>
                    <a:pt x="361" y="1034"/>
                  </a:cubicBezTo>
                  <a:cubicBezTo>
                    <a:pt x="361" y="1033"/>
                    <a:pt x="360" y="1034"/>
                    <a:pt x="360" y="1034"/>
                  </a:cubicBezTo>
                  <a:cubicBezTo>
                    <a:pt x="361" y="1037"/>
                    <a:pt x="361" y="1039"/>
                    <a:pt x="362" y="1041"/>
                  </a:cubicBezTo>
                  <a:cubicBezTo>
                    <a:pt x="361" y="1041"/>
                    <a:pt x="361" y="1041"/>
                    <a:pt x="360" y="1041"/>
                  </a:cubicBezTo>
                  <a:cubicBezTo>
                    <a:pt x="357" y="1041"/>
                    <a:pt x="355" y="1041"/>
                    <a:pt x="353" y="1041"/>
                  </a:cubicBezTo>
                  <a:cubicBezTo>
                    <a:pt x="353" y="1041"/>
                    <a:pt x="353" y="1041"/>
                    <a:pt x="353" y="1041"/>
                  </a:cubicBezTo>
                  <a:cubicBezTo>
                    <a:pt x="354" y="1040"/>
                    <a:pt x="353" y="1039"/>
                    <a:pt x="352" y="1040"/>
                  </a:cubicBezTo>
                  <a:cubicBezTo>
                    <a:pt x="352" y="1038"/>
                    <a:pt x="352" y="1035"/>
                    <a:pt x="351" y="1033"/>
                  </a:cubicBezTo>
                  <a:cubicBezTo>
                    <a:pt x="350" y="1033"/>
                    <a:pt x="349" y="1034"/>
                    <a:pt x="350" y="1034"/>
                  </a:cubicBezTo>
                  <a:cubicBezTo>
                    <a:pt x="351" y="1036"/>
                    <a:pt x="351" y="1039"/>
                    <a:pt x="351" y="1041"/>
                  </a:cubicBezTo>
                  <a:cubicBezTo>
                    <a:pt x="351" y="1041"/>
                    <a:pt x="351" y="1041"/>
                    <a:pt x="351" y="1041"/>
                  </a:cubicBezTo>
                  <a:cubicBezTo>
                    <a:pt x="348" y="1041"/>
                    <a:pt x="345" y="1041"/>
                    <a:pt x="341" y="1041"/>
                  </a:cubicBezTo>
                  <a:cubicBezTo>
                    <a:pt x="341" y="1039"/>
                    <a:pt x="341" y="1038"/>
                    <a:pt x="340" y="1037"/>
                  </a:cubicBezTo>
                  <a:cubicBezTo>
                    <a:pt x="340" y="1036"/>
                    <a:pt x="339" y="1037"/>
                    <a:pt x="339" y="1038"/>
                  </a:cubicBezTo>
                  <a:cubicBezTo>
                    <a:pt x="339" y="1038"/>
                    <a:pt x="340" y="1039"/>
                    <a:pt x="340" y="1041"/>
                  </a:cubicBezTo>
                  <a:cubicBezTo>
                    <a:pt x="338" y="1041"/>
                    <a:pt x="335" y="1041"/>
                    <a:pt x="333" y="1041"/>
                  </a:cubicBezTo>
                  <a:cubicBezTo>
                    <a:pt x="332" y="1039"/>
                    <a:pt x="332" y="1037"/>
                    <a:pt x="331" y="1035"/>
                  </a:cubicBezTo>
                  <a:cubicBezTo>
                    <a:pt x="330" y="1034"/>
                    <a:pt x="329" y="1035"/>
                    <a:pt x="330" y="1035"/>
                  </a:cubicBezTo>
                  <a:cubicBezTo>
                    <a:pt x="330" y="1037"/>
                    <a:pt x="331" y="1039"/>
                    <a:pt x="332" y="1041"/>
                  </a:cubicBezTo>
                  <a:cubicBezTo>
                    <a:pt x="330" y="1041"/>
                    <a:pt x="329" y="1041"/>
                    <a:pt x="328" y="1041"/>
                  </a:cubicBezTo>
                  <a:cubicBezTo>
                    <a:pt x="327" y="1041"/>
                    <a:pt x="326" y="1041"/>
                    <a:pt x="325" y="1041"/>
                  </a:cubicBezTo>
                  <a:cubicBezTo>
                    <a:pt x="325" y="1041"/>
                    <a:pt x="325" y="1041"/>
                    <a:pt x="325" y="1040"/>
                  </a:cubicBezTo>
                  <a:cubicBezTo>
                    <a:pt x="325" y="1040"/>
                    <a:pt x="324" y="1039"/>
                    <a:pt x="324" y="1040"/>
                  </a:cubicBezTo>
                  <a:cubicBezTo>
                    <a:pt x="324" y="1040"/>
                    <a:pt x="324" y="1040"/>
                    <a:pt x="324" y="1040"/>
                  </a:cubicBezTo>
                  <a:cubicBezTo>
                    <a:pt x="322" y="1038"/>
                    <a:pt x="323" y="1035"/>
                    <a:pt x="322" y="1032"/>
                  </a:cubicBezTo>
                  <a:cubicBezTo>
                    <a:pt x="321" y="1032"/>
                    <a:pt x="320" y="1032"/>
                    <a:pt x="321" y="1033"/>
                  </a:cubicBezTo>
                  <a:cubicBezTo>
                    <a:pt x="322" y="1035"/>
                    <a:pt x="321" y="1038"/>
                    <a:pt x="322" y="1040"/>
                  </a:cubicBezTo>
                  <a:cubicBezTo>
                    <a:pt x="319" y="1040"/>
                    <a:pt x="316" y="1040"/>
                    <a:pt x="314" y="1039"/>
                  </a:cubicBezTo>
                  <a:cubicBezTo>
                    <a:pt x="314" y="1039"/>
                    <a:pt x="314" y="1039"/>
                    <a:pt x="314" y="1039"/>
                  </a:cubicBezTo>
                  <a:cubicBezTo>
                    <a:pt x="314" y="1038"/>
                    <a:pt x="313" y="1038"/>
                    <a:pt x="313" y="1039"/>
                  </a:cubicBezTo>
                  <a:cubicBezTo>
                    <a:pt x="312" y="1037"/>
                    <a:pt x="312" y="1035"/>
                    <a:pt x="312" y="1034"/>
                  </a:cubicBezTo>
                  <a:cubicBezTo>
                    <a:pt x="311" y="1033"/>
                    <a:pt x="310" y="1033"/>
                    <a:pt x="310" y="1034"/>
                  </a:cubicBezTo>
                  <a:cubicBezTo>
                    <a:pt x="311" y="1036"/>
                    <a:pt x="311" y="1037"/>
                    <a:pt x="311" y="1039"/>
                  </a:cubicBezTo>
                  <a:cubicBezTo>
                    <a:pt x="309" y="1039"/>
                    <a:pt x="307" y="1038"/>
                    <a:pt x="305" y="1038"/>
                  </a:cubicBezTo>
                  <a:cubicBezTo>
                    <a:pt x="305" y="1038"/>
                    <a:pt x="305" y="1038"/>
                    <a:pt x="304" y="1038"/>
                  </a:cubicBezTo>
                  <a:cubicBezTo>
                    <a:pt x="304" y="1037"/>
                    <a:pt x="304" y="1036"/>
                    <a:pt x="304" y="1035"/>
                  </a:cubicBezTo>
                  <a:cubicBezTo>
                    <a:pt x="304" y="1034"/>
                    <a:pt x="303" y="1034"/>
                    <a:pt x="303" y="1035"/>
                  </a:cubicBezTo>
                  <a:cubicBezTo>
                    <a:pt x="303" y="1036"/>
                    <a:pt x="303" y="1037"/>
                    <a:pt x="303" y="1038"/>
                  </a:cubicBezTo>
                  <a:cubicBezTo>
                    <a:pt x="303" y="1038"/>
                    <a:pt x="302" y="1038"/>
                    <a:pt x="302" y="1038"/>
                  </a:cubicBezTo>
                  <a:cubicBezTo>
                    <a:pt x="301" y="1038"/>
                    <a:pt x="299" y="1037"/>
                    <a:pt x="298" y="1037"/>
                  </a:cubicBezTo>
                  <a:cubicBezTo>
                    <a:pt x="298" y="1037"/>
                    <a:pt x="298" y="1037"/>
                    <a:pt x="297" y="1037"/>
                  </a:cubicBezTo>
                  <a:cubicBezTo>
                    <a:pt x="297" y="1037"/>
                    <a:pt x="297" y="1035"/>
                    <a:pt x="297" y="1035"/>
                  </a:cubicBezTo>
                  <a:cubicBezTo>
                    <a:pt x="297" y="1034"/>
                    <a:pt x="297" y="1034"/>
                    <a:pt x="297" y="1033"/>
                  </a:cubicBezTo>
                  <a:cubicBezTo>
                    <a:pt x="297" y="1032"/>
                    <a:pt x="296" y="1033"/>
                    <a:pt x="296" y="1033"/>
                  </a:cubicBezTo>
                  <a:cubicBezTo>
                    <a:pt x="296" y="1034"/>
                    <a:pt x="296" y="1035"/>
                    <a:pt x="296" y="1036"/>
                  </a:cubicBezTo>
                  <a:cubicBezTo>
                    <a:pt x="296" y="1036"/>
                    <a:pt x="296" y="1037"/>
                    <a:pt x="296" y="1037"/>
                  </a:cubicBezTo>
                  <a:cubicBezTo>
                    <a:pt x="294" y="1037"/>
                    <a:pt x="292" y="1036"/>
                    <a:pt x="290" y="1036"/>
                  </a:cubicBezTo>
                  <a:cubicBezTo>
                    <a:pt x="290" y="1036"/>
                    <a:pt x="290" y="1036"/>
                    <a:pt x="290" y="1036"/>
                  </a:cubicBezTo>
                  <a:cubicBezTo>
                    <a:pt x="290" y="1035"/>
                    <a:pt x="289" y="1034"/>
                    <a:pt x="289" y="1035"/>
                  </a:cubicBezTo>
                  <a:cubicBezTo>
                    <a:pt x="289" y="1035"/>
                    <a:pt x="289" y="1035"/>
                    <a:pt x="289" y="1035"/>
                  </a:cubicBezTo>
                  <a:cubicBezTo>
                    <a:pt x="289" y="1034"/>
                    <a:pt x="289" y="1032"/>
                    <a:pt x="288" y="1031"/>
                  </a:cubicBezTo>
                  <a:cubicBezTo>
                    <a:pt x="288" y="1030"/>
                    <a:pt x="287" y="1031"/>
                    <a:pt x="287" y="1031"/>
                  </a:cubicBezTo>
                  <a:cubicBezTo>
                    <a:pt x="287" y="1033"/>
                    <a:pt x="287" y="1034"/>
                    <a:pt x="288" y="1036"/>
                  </a:cubicBezTo>
                  <a:cubicBezTo>
                    <a:pt x="286" y="1036"/>
                    <a:pt x="284" y="1035"/>
                    <a:pt x="283" y="1035"/>
                  </a:cubicBezTo>
                  <a:cubicBezTo>
                    <a:pt x="283" y="1035"/>
                    <a:pt x="283" y="1035"/>
                    <a:pt x="283" y="1035"/>
                  </a:cubicBezTo>
                  <a:cubicBezTo>
                    <a:pt x="283" y="1034"/>
                    <a:pt x="283" y="1034"/>
                    <a:pt x="283" y="1034"/>
                  </a:cubicBezTo>
                  <a:cubicBezTo>
                    <a:pt x="283" y="1033"/>
                    <a:pt x="283" y="1033"/>
                    <a:pt x="283" y="1032"/>
                  </a:cubicBezTo>
                  <a:cubicBezTo>
                    <a:pt x="284" y="1032"/>
                    <a:pt x="284" y="1032"/>
                    <a:pt x="284" y="1031"/>
                  </a:cubicBezTo>
                  <a:cubicBezTo>
                    <a:pt x="284" y="1031"/>
                    <a:pt x="283" y="1031"/>
                    <a:pt x="283" y="1031"/>
                  </a:cubicBezTo>
                  <a:cubicBezTo>
                    <a:pt x="283" y="1030"/>
                    <a:pt x="282" y="1030"/>
                    <a:pt x="282" y="1031"/>
                  </a:cubicBezTo>
                  <a:cubicBezTo>
                    <a:pt x="282" y="1032"/>
                    <a:pt x="282" y="1033"/>
                    <a:pt x="282" y="1034"/>
                  </a:cubicBezTo>
                  <a:cubicBezTo>
                    <a:pt x="282" y="1034"/>
                    <a:pt x="282" y="1034"/>
                    <a:pt x="281" y="1035"/>
                  </a:cubicBezTo>
                  <a:cubicBezTo>
                    <a:pt x="279" y="1034"/>
                    <a:pt x="277" y="1034"/>
                    <a:pt x="274" y="1033"/>
                  </a:cubicBezTo>
                  <a:cubicBezTo>
                    <a:pt x="274" y="1033"/>
                    <a:pt x="274" y="1033"/>
                    <a:pt x="274" y="1033"/>
                  </a:cubicBezTo>
                  <a:cubicBezTo>
                    <a:pt x="274" y="1033"/>
                    <a:pt x="274" y="1032"/>
                    <a:pt x="274" y="1032"/>
                  </a:cubicBezTo>
                  <a:cubicBezTo>
                    <a:pt x="274" y="1032"/>
                    <a:pt x="274" y="1032"/>
                    <a:pt x="274" y="1032"/>
                  </a:cubicBezTo>
                  <a:cubicBezTo>
                    <a:pt x="275" y="1030"/>
                    <a:pt x="275" y="1028"/>
                    <a:pt x="275" y="1026"/>
                  </a:cubicBezTo>
                  <a:cubicBezTo>
                    <a:pt x="275" y="1025"/>
                    <a:pt x="274" y="1025"/>
                    <a:pt x="274" y="1026"/>
                  </a:cubicBezTo>
                  <a:cubicBezTo>
                    <a:pt x="274" y="1027"/>
                    <a:pt x="274" y="1027"/>
                    <a:pt x="274" y="1028"/>
                  </a:cubicBezTo>
                  <a:cubicBezTo>
                    <a:pt x="273" y="1029"/>
                    <a:pt x="274" y="1031"/>
                    <a:pt x="273" y="1032"/>
                  </a:cubicBezTo>
                  <a:cubicBezTo>
                    <a:pt x="273" y="1032"/>
                    <a:pt x="273" y="1032"/>
                    <a:pt x="273" y="1033"/>
                  </a:cubicBezTo>
                  <a:cubicBezTo>
                    <a:pt x="271" y="1032"/>
                    <a:pt x="269" y="1031"/>
                    <a:pt x="267" y="1030"/>
                  </a:cubicBezTo>
                  <a:cubicBezTo>
                    <a:pt x="267" y="1028"/>
                    <a:pt x="267" y="1025"/>
                    <a:pt x="267" y="1022"/>
                  </a:cubicBezTo>
                  <a:cubicBezTo>
                    <a:pt x="267" y="1022"/>
                    <a:pt x="266" y="1022"/>
                    <a:pt x="266" y="1022"/>
                  </a:cubicBezTo>
                  <a:cubicBezTo>
                    <a:pt x="266" y="1025"/>
                    <a:pt x="266" y="1027"/>
                    <a:pt x="266" y="1030"/>
                  </a:cubicBezTo>
                  <a:cubicBezTo>
                    <a:pt x="264" y="1029"/>
                    <a:pt x="263" y="1029"/>
                    <a:pt x="262" y="1028"/>
                  </a:cubicBezTo>
                  <a:cubicBezTo>
                    <a:pt x="262" y="1028"/>
                    <a:pt x="262" y="1028"/>
                    <a:pt x="262" y="1028"/>
                  </a:cubicBezTo>
                  <a:cubicBezTo>
                    <a:pt x="263" y="1027"/>
                    <a:pt x="262" y="1027"/>
                    <a:pt x="262" y="1027"/>
                  </a:cubicBezTo>
                  <a:cubicBezTo>
                    <a:pt x="262" y="1026"/>
                    <a:pt x="262" y="1025"/>
                    <a:pt x="262" y="1024"/>
                  </a:cubicBezTo>
                  <a:cubicBezTo>
                    <a:pt x="262" y="1023"/>
                    <a:pt x="261" y="1023"/>
                    <a:pt x="261" y="1024"/>
                  </a:cubicBezTo>
                  <a:cubicBezTo>
                    <a:pt x="261" y="1025"/>
                    <a:pt x="261" y="1026"/>
                    <a:pt x="260" y="1028"/>
                  </a:cubicBezTo>
                  <a:cubicBezTo>
                    <a:pt x="259" y="1027"/>
                    <a:pt x="257" y="1026"/>
                    <a:pt x="256" y="1025"/>
                  </a:cubicBezTo>
                  <a:cubicBezTo>
                    <a:pt x="256" y="1025"/>
                    <a:pt x="256" y="1024"/>
                    <a:pt x="256" y="1023"/>
                  </a:cubicBezTo>
                  <a:cubicBezTo>
                    <a:pt x="257" y="1022"/>
                    <a:pt x="255" y="1022"/>
                    <a:pt x="255" y="1023"/>
                  </a:cubicBezTo>
                  <a:cubicBezTo>
                    <a:pt x="255" y="1023"/>
                    <a:pt x="255" y="1024"/>
                    <a:pt x="255" y="1025"/>
                  </a:cubicBezTo>
                  <a:cubicBezTo>
                    <a:pt x="254" y="1024"/>
                    <a:pt x="253" y="1024"/>
                    <a:pt x="251" y="1023"/>
                  </a:cubicBezTo>
                  <a:cubicBezTo>
                    <a:pt x="252" y="1022"/>
                    <a:pt x="252" y="1020"/>
                    <a:pt x="252" y="1019"/>
                  </a:cubicBezTo>
                  <a:cubicBezTo>
                    <a:pt x="252" y="1018"/>
                    <a:pt x="251" y="1018"/>
                    <a:pt x="251" y="1019"/>
                  </a:cubicBezTo>
                  <a:cubicBezTo>
                    <a:pt x="251" y="1020"/>
                    <a:pt x="250" y="1021"/>
                    <a:pt x="250" y="1023"/>
                  </a:cubicBezTo>
                  <a:cubicBezTo>
                    <a:pt x="244" y="1020"/>
                    <a:pt x="239" y="1018"/>
                    <a:pt x="232" y="1018"/>
                  </a:cubicBezTo>
                  <a:cubicBezTo>
                    <a:pt x="234" y="1012"/>
                    <a:pt x="233" y="1008"/>
                    <a:pt x="227" y="1003"/>
                  </a:cubicBezTo>
                  <a:cubicBezTo>
                    <a:pt x="223" y="999"/>
                    <a:pt x="220" y="995"/>
                    <a:pt x="221" y="989"/>
                  </a:cubicBezTo>
                  <a:cubicBezTo>
                    <a:pt x="221" y="987"/>
                    <a:pt x="224" y="983"/>
                    <a:pt x="226" y="981"/>
                  </a:cubicBezTo>
                  <a:cubicBezTo>
                    <a:pt x="227" y="981"/>
                    <a:pt x="229" y="981"/>
                    <a:pt x="230" y="980"/>
                  </a:cubicBezTo>
                  <a:cubicBezTo>
                    <a:pt x="232" y="982"/>
                    <a:pt x="234" y="985"/>
                    <a:pt x="237" y="987"/>
                  </a:cubicBezTo>
                  <a:cubicBezTo>
                    <a:pt x="241" y="990"/>
                    <a:pt x="245" y="992"/>
                    <a:pt x="250" y="992"/>
                  </a:cubicBezTo>
                  <a:cubicBezTo>
                    <a:pt x="263" y="993"/>
                    <a:pt x="274" y="998"/>
                    <a:pt x="287" y="1000"/>
                  </a:cubicBezTo>
                  <a:cubicBezTo>
                    <a:pt x="299" y="1002"/>
                    <a:pt x="311" y="1004"/>
                    <a:pt x="323" y="1004"/>
                  </a:cubicBezTo>
                  <a:cubicBezTo>
                    <a:pt x="336" y="1003"/>
                    <a:pt x="349" y="1005"/>
                    <a:pt x="362" y="1007"/>
                  </a:cubicBezTo>
                  <a:cubicBezTo>
                    <a:pt x="368" y="1008"/>
                    <a:pt x="374" y="1009"/>
                    <a:pt x="380" y="1010"/>
                  </a:cubicBezTo>
                  <a:cubicBezTo>
                    <a:pt x="386" y="1010"/>
                    <a:pt x="392" y="1010"/>
                    <a:pt x="398" y="1010"/>
                  </a:cubicBezTo>
                  <a:cubicBezTo>
                    <a:pt x="411" y="1010"/>
                    <a:pt x="425" y="1007"/>
                    <a:pt x="438" y="1005"/>
                  </a:cubicBezTo>
                  <a:cubicBezTo>
                    <a:pt x="443" y="1004"/>
                    <a:pt x="442" y="997"/>
                    <a:pt x="437" y="996"/>
                  </a:cubicBezTo>
                  <a:cubicBezTo>
                    <a:pt x="437" y="996"/>
                    <a:pt x="436" y="996"/>
                    <a:pt x="436" y="996"/>
                  </a:cubicBezTo>
                  <a:cubicBezTo>
                    <a:pt x="435" y="996"/>
                    <a:pt x="435" y="996"/>
                    <a:pt x="434" y="997"/>
                  </a:cubicBezTo>
                  <a:cubicBezTo>
                    <a:pt x="434" y="997"/>
                    <a:pt x="433" y="997"/>
                    <a:pt x="433" y="997"/>
                  </a:cubicBezTo>
                  <a:cubicBezTo>
                    <a:pt x="432" y="995"/>
                    <a:pt x="432" y="994"/>
                    <a:pt x="433" y="992"/>
                  </a:cubicBezTo>
                  <a:cubicBezTo>
                    <a:pt x="433" y="992"/>
                    <a:pt x="432" y="991"/>
                    <a:pt x="432" y="992"/>
                  </a:cubicBezTo>
                  <a:cubicBezTo>
                    <a:pt x="431" y="993"/>
                    <a:pt x="431" y="995"/>
                    <a:pt x="431" y="996"/>
                  </a:cubicBezTo>
                  <a:cubicBezTo>
                    <a:pt x="431" y="996"/>
                    <a:pt x="431" y="997"/>
                    <a:pt x="431" y="997"/>
                  </a:cubicBezTo>
                  <a:cubicBezTo>
                    <a:pt x="429" y="998"/>
                    <a:pt x="427" y="998"/>
                    <a:pt x="426" y="998"/>
                  </a:cubicBezTo>
                  <a:cubicBezTo>
                    <a:pt x="426" y="998"/>
                    <a:pt x="426" y="997"/>
                    <a:pt x="426" y="997"/>
                  </a:cubicBezTo>
                  <a:cubicBezTo>
                    <a:pt x="426" y="996"/>
                    <a:pt x="426" y="994"/>
                    <a:pt x="425" y="994"/>
                  </a:cubicBezTo>
                  <a:cubicBezTo>
                    <a:pt x="424" y="994"/>
                    <a:pt x="423" y="995"/>
                    <a:pt x="424" y="995"/>
                  </a:cubicBezTo>
                  <a:cubicBezTo>
                    <a:pt x="425" y="995"/>
                    <a:pt x="424" y="997"/>
                    <a:pt x="424" y="998"/>
                  </a:cubicBezTo>
                  <a:cubicBezTo>
                    <a:pt x="424" y="998"/>
                    <a:pt x="424" y="998"/>
                    <a:pt x="424" y="998"/>
                  </a:cubicBezTo>
                  <a:cubicBezTo>
                    <a:pt x="424" y="998"/>
                    <a:pt x="423" y="999"/>
                    <a:pt x="422" y="999"/>
                  </a:cubicBezTo>
                  <a:cubicBezTo>
                    <a:pt x="421" y="998"/>
                    <a:pt x="421" y="996"/>
                    <a:pt x="421" y="995"/>
                  </a:cubicBezTo>
                  <a:cubicBezTo>
                    <a:pt x="420" y="995"/>
                    <a:pt x="419" y="995"/>
                    <a:pt x="419" y="996"/>
                  </a:cubicBezTo>
                  <a:cubicBezTo>
                    <a:pt x="420" y="997"/>
                    <a:pt x="420" y="998"/>
                    <a:pt x="420" y="999"/>
                  </a:cubicBezTo>
                  <a:cubicBezTo>
                    <a:pt x="418" y="999"/>
                    <a:pt x="416" y="1000"/>
                    <a:pt x="414" y="1000"/>
                  </a:cubicBezTo>
                  <a:cubicBezTo>
                    <a:pt x="414" y="999"/>
                    <a:pt x="414" y="998"/>
                    <a:pt x="413" y="998"/>
                  </a:cubicBezTo>
                  <a:cubicBezTo>
                    <a:pt x="413" y="997"/>
                    <a:pt x="412" y="997"/>
                    <a:pt x="412" y="998"/>
                  </a:cubicBezTo>
                  <a:cubicBezTo>
                    <a:pt x="412" y="998"/>
                    <a:pt x="413" y="999"/>
                    <a:pt x="413" y="1000"/>
                  </a:cubicBezTo>
                  <a:cubicBezTo>
                    <a:pt x="411" y="1000"/>
                    <a:pt x="409" y="1000"/>
                    <a:pt x="407" y="1000"/>
                  </a:cubicBezTo>
                  <a:cubicBezTo>
                    <a:pt x="407" y="999"/>
                    <a:pt x="407" y="999"/>
                    <a:pt x="407" y="998"/>
                  </a:cubicBezTo>
                  <a:cubicBezTo>
                    <a:pt x="407" y="997"/>
                    <a:pt x="406" y="997"/>
                    <a:pt x="406" y="998"/>
                  </a:cubicBezTo>
                  <a:cubicBezTo>
                    <a:pt x="406" y="999"/>
                    <a:pt x="406" y="1000"/>
                    <a:pt x="406" y="1001"/>
                  </a:cubicBezTo>
                  <a:cubicBezTo>
                    <a:pt x="405" y="1001"/>
                    <a:pt x="403" y="1001"/>
                    <a:pt x="402" y="1001"/>
                  </a:cubicBezTo>
                  <a:cubicBezTo>
                    <a:pt x="402" y="1000"/>
                    <a:pt x="402" y="999"/>
                    <a:pt x="402" y="998"/>
                  </a:cubicBezTo>
                  <a:cubicBezTo>
                    <a:pt x="401" y="997"/>
                    <a:pt x="400" y="997"/>
                    <a:pt x="400" y="998"/>
                  </a:cubicBezTo>
                  <a:cubicBezTo>
                    <a:pt x="400" y="999"/>
                    <a:pt x="400" y="1000"/>
                    <a:pt x="401" y="1001"/>
                  </a:cubicBezTo>
                  <a:cubicBezTo>
                    <a:pt x="400" y="1001"/>
                    <a:pt x="399" y="1001"/>
                    <a:pt x="398" y="1001"/>
                  </a:cubicBezTo>
                  <a:cubicBezTo>
                    <a:pt x="397" y="1000"/>
                    <a:pt x="397" y="999"/>
                    <a:pt x="397" y="997"/>
                  </a:cubicBezTo>
                  <a:cubicBezTo>
                    <a:pt x="396" y="997"/>
                    <a:pt x="395" y="997"/>
                    <a:pt x="395" y="998"/>
                  </a:cubicBezTo>
                  <a:cubicBezTo>
                    <a:pt x="396" y="999"/>
                    <a:pt x="396" y="1000"/>
                    <a:pt x="396" y="1001"/>
                  </a:cubicBezTo>
                  <a:cubicBezTo>
                    <a:pt x="396" y="1001"/>
                    <a:pt x="396" y="1001"/>
                    <a:pt x="396" y="1001"/>
                  </a:cubicBezTo>
                  <a:cubicBezTo>
                    <a:pt x="394" y="1001"/>
                    <a:pt x="392" y="1001"/>
                    <a:pt x="390" y="1001"/>
                  </a:cubicBezTo>
                  <a:cubicBezTo>
                    <a:pt x="390" y="1000"/>
                    <a:pt x="389" y="999"/>
                    <a:pt x="389" y="997"/>
                  </a:cubicBezTo>
                  <a:cubicBezTo>
                    <a:pt x="389" y="996"/>
                    <a:pt x="388" y="997"/>
                    <a:pt x="388" y="998"/>
                  </a:cubicBezTo>
                  <a:cubicBezTo>
                    <a:pt x="388" y="999"/>
                    <a:pt x="388" y="1000"/>
                    <a:pt x="388" y="1001"/>
                  </a:cubicBezTo>
                  <a:cubicBezTo>
                    <a:pt x="387" y="1001"/>
                    <a:pt x="385" y="1001"/>
                    <a:pt x="383" y="1001"/>
                  </a:cubicBezTo>
                  <a:cubicBezTo>
                    <a:pt x="383" y="1000"/>
                    <a:pt x="383" y="998"/>
                    <a:pt x="383" y="997"/>
                  </a:cubicBezTo>
                  <a:cubicBezTo>
                    <a:pt x="383" y="996"/>
                    <a:pt x="382" y="996"/>
                    <a:pt x="382" y="997"/>
                  </a:cubicBezTo>
                  <a:cubicBezTo>
                    <a:pt x="382" y="998"/>
                    <a:pt x="382" y="1000"/>
                    <a:pt x="382" y="1001"/>
                  </a:cubicBezTo>
                  <a:cubicBezTo>
                    <a:pt x="381" y="1001"/>
                    <a:pt x="380" y="1001"/>
                    <a:pt x="379" y="1001"/>
                  </a:cubicBezTo>
                  <a:cubicBezTo>
                    <a:pt x="379" y="1000"/>
                    <a:pt x="379" y="999"/>
                    <a:pt x="379" y="998"/>
                  </a:cubicBezTo>
                  <a:cubicBezTo>
                    <a:pt x="379" y="997"/>
                    <a:pt x="378" y="997"/>
                    <a:pt x="378" y="998"/>
                  </a:cubicBezTo>
                  <a:cubicBezTo>
                    <a:pt x="378" y="999"/>
                    <a:pt x="378" y="1000"/>
                    <a:pt x="378" y="1001"/>
                  </a:cubicBezTo>
                  <a:cubicBezTo>
                    <a:pt x="378" y="1001"/>
                    <a:pt x="377" y="1001"/>
                    <a:pt x="377" y="1001"/>
                  </a:cubicBezTo>
                  <a:cubicBezTo>
                    <a:pt x="376" y="1001"/>
                    <a:pt x="375" y="1001"/>
                    <a:pt x="374" y="1000"/>
                  </a:cubicBezTo>
                  <a:cubicBezTo>
                    <a:pt x="374" y="1000"/>
                    <a:pt x="374" y="999"/>
                    <a:pt x="374" y="998"/>
                  </a:cubicBezTo>
                  <a:cubicBezTo>
                    <a:pt x="373" y="997"/>
                    <a:pt x="372" y="997"/>
                    <a:pt x="372" y="998"/>
                  </a:cubicBezTo>
                  <a:cubicBezTo>
                    <a:pt x="372" y="999"/>
                    <a:pt x="373" y="1000"/>
                    <a:pt x="373" y="1000"/>
                  </a:cubicBezTo>
                  <a:cubicBezTo>
                    <a:pt x="372" y="1000"/>
                    <a:pt x="372" y="1000"/>
                    <a:pt x="371" y="1000"/>
                  </a:cubicBezTo>
                  <a:cubicBezTo>
                    <a:pt x="371" y="999"/>
                    <a:pt x="371" y="998"/>
                    <a:pt x="371" y="997"/>
                  </a:cubicBezTo>
                  <a:cubicBezTo>
                    <a:pt x="371" y="996"/>
                    <a:pt x="370" y="996"/>
                    <a:pt x="370" y="997"/>
                  </a:cubicBezTo>
                  <a:cubicBezTo>
                    <a:pt x="370" y="998"/>
                    <a:pt x="370" y="999"/>
                    <a:pt x="370" y="1000"/>
                  </a:cubicBezTo>
                  <a:cubicBezTo>
                    <a:pt x="368" y="999"/>
                    <a:pt x="366" y="999"/>
                    <a:pt x="364" y="999"/>
                  </a:cubicBezTo>
                  <a:cubicBezTo>
                    <a:pt x="364" y="998"/>
                    <a:pt x="363" y="997"/>
                    <a:pt x="364" y="996"/>
                  </a:cubicBezTo>
                  <a:cubicBezTo>
                    <a:pt x="364" y="995"/>
                    <a:pt x="362" y="995"/>
                    <a:pt x="362" y="996"/>
                  </a:cubicBezTo>
                  <a:cubicBezTo>
                    <a:pt x="362" y="997"/>
                    <a:pt x="362" y="998"/>
                    <a:pt x="362" y="998"/>
                  </a:cubicBezTo>
                  <a:cubicBezTo>
                    <a:pt x="361" y="998"/>
                    <a:pt x="359" y="998"/>
                    <a:pt x="357" y="997"/>
                  </a:cubicBezTo>
                  <a:cubicBezTo>
                    <a:pt x="357" y="997"/>
                    <a:pt x="357" y="997"/>
                    <a:pt x="357" y="997"/>
                  </a:cubicBezTo>
                  <a:cubicBezTo>
                    <a:pt x="357" y="996"/>
                    <a:pt x="356" y="994"/>
                    <a:pt x="357" y="992"/>
                  </a:cubicBezTo>
                  <a:cubicBezTo>
                    <a:pt x="357" y="991"/>
                    <a:pt x="356" y="991"/>
                    <a:pt x="356" y="992"/>
                  </a:cubicBezTo>
                  <a:cubicBezTo>
                    <a:pt x="355" y="993"/>
                    <a:pt x="355" y="994"/>
                    <a:pt x="356" y="996"/>
                  </a:cubicBezTo>
                  <a:cubicBezTo>
                    <a:pt x="356" y="996"/>
                    <a:pt x="356" y="997"/>
                    <a:pt x="356" y="997"/>
                  </a:cubicBezTo>
                  <a:cubicBezTo>
                    <a:pt x="355" y="997"/>
                    <a:pt x="355" y="997"/>
                    <a:pt x="355" y="997"/>
                  </a:cubicBezTo>
                  <a:cubicBezTo>
                    <a:pt x="353" y="997"/>
                    <a:pt x="351" y="997"/>
                    <a:pt x="349" y="996"/>
                  </a:cubicBezTo>
                  <a:cubicBezTo>
                    <a:pt x="349" y="995"/>
                    <a:pt x="349" y="993"/>
                    <a:pt x="350" y="991"/>
                  </a:cubicBezTo>
                  <a:cubicBezTo>
                    <a:pt x="350" y="991"/>
                    <a:pt x="349" y="990"/>
                    <a:pt x="349" y="991"/>
                  </a:cubicBezTo>
                  <a:cubicBezTo>
                    <a:pt x="348" y="993"/>
                    <a:pt x="348" y="994"/>
                    <a:pt x="348" y="996"/>
                  </a:cubicBezTo>
                  <a:cubicBezTo>
                    <a:pt x="346" y="996"/>
                    <a:pt x="345" y="996"/>
                    <a:pt x="343" y="996"/>
                  </a:cubicBezTo>
                  <a:cubicBezTo>
                    <a:pt x="343" y="995"/>
                    <a:pt x="343" y="994"/>
                    <a:pt x="343" y="993"/>
                  </a:cubicBezTo>
                  <a:cubicBezTo>
                    <a:pt x="343" y="992"/>
                    <a:pt x="342" y="992"/>
                    <a:pt x="342" y="993"/>
                  </a:cubicBezTo>
                  <a:cubicBezTo>
                    <a:pt x="342" y="994"/>
                    <a:pt x="342" y="995"/>
                    <a:pt x="341" y="996"/>
                  </a:cubicBezTo>
                  <a:cubicBezTo>
                    <a:pt x="340" y="995"/>
                    <a:pt x="339" y="995"/>
                    <a:pt x="338" y="995"/>
                  </a:cubicBezTo>
                  <a:cubicBezTo>
                    <a:pt x="338" y="995"/>
                    <a:pt x="339" y="994"/>
                    <a:pt x="339" y="993"/>
                  </a:cubicBezTo>
                  <a:cubicBezTo>
                    <a:pt x="339" y="992"/>
                    <a:pt x="338" y="992"/>
                    <a:pt x="338" y="993"/>
                  </a:cubicBezTo>
                  <a:cubicBezTo>
                    <a:pt x="337" y="993"/>
                    <a:pt x="337" y="994"/>
                    <a:pt x="337" y="995"/>
                  </a:cubicBezTo>
                  <a:cubicBezTo>
                    <a:pt x="335" y="995"/>
                    <a:pt x="334" y="995"/>
                    <a:pt x="332" y="995"/>
                  </a:cubicBezTo>
                  <a:cubicBezTo>
                    <a:pt x="332" y="995"/>
                    <a:pt x="332" y="995"/>
                    <a:pt x="332" y="995"/>
                  </a:cubicBezTo>
                  <a:cubicBezTo>
                    <a:pt x="332" y="994"/>
                    <a:pt x="332" y="994"/>
                    <a:pt x="332" y="993"/>
                  </a:cubicBezTo>
                  <a:cubicBezTo>
                    <a:pt x="332" y="993"/>
                    <a:pt x="333" y="992"/>
                    <a:pt x="333" y="992"/>
                  </a:cubicBezTo>
                  <a:cubicBezTo>
                    <a:pt x="333" y="993"/>
                    <a:pt x="334" y="991"/>
                    <a:pt x="333" y="991"/>
                  </a:cubicBezTo>
                  <a:cubicBezTo>
                    <a:pt x="331" y="991"/>
                    <a:pt x="331" y="993"/>
                    <a:pt x="331" y="995"/>
                  </a:cubicBezTo>
                  <a:cubicBezTo>
                    <a:pt x="330" y="995"/>
                    <a:pt x="330" y="995"/>
                    <a:pt x="330" y="995"/>
                  </a:cubicBezTo>
                  <a:cubicBezTo>
                    <a:pt x="330" y="995"/>
                    <a:pt x="329" y="995"/>
                    <a:pt x="329" y="995"/>
                  </a:cubicBezTo>
                  <a:cubicBezTo>
                    <a:pt x="328" y="993"/>
                    <a:pt x="328" y="992"/>
                    <a:pt x="329" y="991"/>
                  </a:cubicBezTo>
                  <a:cubicBezTo>
                    <a:pt x="329" y="990"/>
                    <a:pt x="328" y="990"/>
                    <a:pt x="328" y="990"/>
                  </a:cubicBezTo>
                  <a:cubicBezTo>
                    <a:pt x="327" y="992"/>
                    <a:pt x="327" y="993"/>
                    <a:pt x="327" y="995"/>
                  </a:cubicBezTo>
                  <a:cubicBezTo>
                    <a:pt x="326" y="995"/>
                    <a:pt x="324" y="995"/>
                    <a:pt x="323" y="995"/>
                  </a:cubicBezTo>
                  <a:cubicBezTo>
                    <a:pt x="323" y="993"/>
                    <a:pt x="322" y="992"/>
                    <a:pt x="323" y="990"/>
                  </a:cubicBezTo>
                  <a:cubicBezTo>
                    <a:pt x="323" y="990"/>
                    <a:pt x="322" y="989"/>
                    <a:pt x="322" y="990"/>
                  </a:cubicBezTo>
                  <a:cubicBezTo>
                    <a:pt x="321" y="992"/>
                    <a:pt x="322" y="993"/>
                    <a:pt x="321" y="995"/>
                  </a:cubicBezTo>
                  <a:cubicBezTo>
                    <a:pt x="320" y="995"/>
                    <a:pt x="319" y="995"/>
                    <a:pt x="318" y="995"/>
                  </a:cubicBezTo>
                  <a:cubicBezTo>
                    <a:pt x="318" y="994"/>
                    <a:pt x="318" y="992"/>
                    <a:pt x="318" y="991"/>
                  </a:cubicBezTo>
                  <a:cubicBezTo>
                    <a:pt x="318" y="990"/>
                    <a:pt x="317" y="990"/>
                    <a:pt x="317" y="991"/>
                  </a:cubicBezTo>
                  <a:cubicBezTo>
                    <a:pt x="317" y="992"/>
                    <a:pt x="317" y="994"/>
                    <a:pt x="317" y="995"/>
                  </a:cubicBezTo>
                  <a:cubicBezTo>
                    <a:pt x="316" y="995"/>
                    <a:pt x="315" y="995"/>
                    <a:pt x="314" y="995"/>
                  </a:cubicBezTo>
                  <a:cubicBezTo>
                    <a:pt x="314" y="994"/>
                    <a:pt x="314" y="992"/>
                    <a:pt x="314" y="991"/>
                  </a:cubicBezTo>
                  <a:cubicBezTo>
                    <a:pt x="314" y="991"/>
                    <a:pt x="313" y="990"/>
                    <a:pt x="313" y="991"/>
                  </a:cubicBezTo>
                  <a:cubicBezTo>
                    <a:pt x="312" y="992"/>
                    <a:pt x="313" y="993"/>
                    <a:pt x="313" y="995"/>
                  </a:cubicBezTo>
                  <a:cubicBezTo>
                    <a:pt x="311" y="995"/>
                    <a:pt x="309" y="994"/>
                    <a:pt x="306" y="994"/>
                  </a:cubicBezTo>
                  <a:cubicBezTo>
                    <a:pt x="306" y="993"/>
                    <a:pt x="306" y="992"/>
                    <a:pt x="306" y="991"/>
                  </a:cubicBezTo>
                  <a:cubicBezTo>
                    <a:pt x="307" y="990"/>
                    <a:pt x="306" y="989"/>
                    <a:pt x="305" y="990"/>
                  </a:cubicBezTo>
                  <a:cubicBezTo>
                    <a:pt x="304" y="991"/>
                    <a:pt x="305" y="993"/>
                    <a:pt x="305" y="994"/>
                  </a:cubicBezTo>
                  <a:cubicBezTo>
                    <a:pt x="304" y="994"/>
                    <a:pt x="302" y="994"/>
                    <a:pt x="301" y="994"/>
                  </a:cubicBezTo>
                  <a:cubicBezTo>
                    <a:pt x="301" y="992"/>
                    <a:pt x="300" y="991"/>
                    <a:pt x="300" y="989"/>
                  </a:cubicBezTo>
                  <a:cubicBezTo>
                    <a:pt x="300" y="989"/>
                    <a:pt x="299" y="989"/>
                    <a:pt x="299" y="989"/>
                  </a:cubicBezTo>
                  <a:cubicBezTo>
                    <a:pt x="299" y="991"/>
                    <a:pt x="299" y="992"/>
                    <a:pt x="299" y="993"/>
                  </a:cubicBezTo>
                  <a:cubicBezTo>
                    <a:pt x="298" y="993"/>
                    <a:pt x="297" y="993"/>
                    <a:pt x="296" y="993"/>
                  </a:cubicBezTo>
                  <a:cubicBezTo>
                    <a:pt x="296" y="992"/>
                    <a:pt x="296" y="991"/>
                    <a:pt x="296" y="990"/>
                  </a:cubicBezTo>
                  <a:cubicBezTo>
                    <a:pt x="296" y="989"/>
                    <a:pt x="295" y="989"/>
                    <a:pt x="295" y="990"/>
                  </a:cubicBezTo>
                  <a:cubicBezTo>
                    <a:pt x="295" y="991"/>
                    <a:pt x="295" y="992"/>
                    <a:pt x="295" y="993"/>
                  </a:cubicBezTo>
                  <a:cubicBezTo>
                    <a:pt x="293" y="992"/>
                    <a:pt x="291" y="992"/>
                    <a:pt x="288" y="992"/>
                  </a:cubicBezTo>
                  <a:cubicBezTo>
                    <a:pt x="288" y="990"/>
                    <a:pt x="289" y="988"/>
                    <a:pt x="289" y="986"/>
                  </a:cubicBezTo>
                  <a:cubicBezTo>
                    <a:pt x="290" y="985"/>
                    <a:pt x="288" y="985"/>
                    <a:pt x="288" y="986"/>
                  </a:cubicBezTo>
                  <a:cubicBezTo>
                    <a:pt x="287" y="987"/>
                    <a:pt x="287" y="989"/>
                    <a:pt x="287" y="991"/>
                  </a:cubicBezTo>
                  <a:cubicBezTo>
                    <a:pt x="286" y="991"/>
                    <a:pt x="285" y="991"/>
                    <a:pt x="284" y="991"/>
                  </a:cubicBezTo>
                  <a:cubicBezTo>
                    <a:pt x="284" y="989"/>
                    <a:pt x="284" y="988"/>
                    <a:pt x="283" y="986"/>
                  </a:cubicBezTo>
                  <a:cubicBezTo>
                    <a:pt x="284" y="986"/>
                    <a:pt x="284" y="986"/>
                    <a:pt x="284" y="986"/>
                  </a:cubicBezTo>
                  <a:cubicBezTo>
                    <a:pt x="284" y="986"/>
                    <a:pt x="284" y="985"/>
                    <a:pt x="284" y="985"/>
                  </a:cubicBezTo>
                  <a:cubicBezTo>
                    <a:pt x="284" y="985"/>
                    <a:pt x="283" y="985"/>
                    <a:pt x="283" y="985"/>
                  </a:cubicBezTo>
                  <a:cubicBezTo>
                    <a:pt x="283" y="985"/>
                    <a:pt x="283" y="985"/>
                    <a:pt x="283" y="985"/>
                  </a:cubicBezTo>
                  <a:cubicBezTo>
                    <a:pt x="282" y="985"/>
                    <a:pt x="282" y="985"/>
                    <a:pt x="282" y="986"/>
                  </a:cubicBezTo>
                  <a:cubicBezTo>
                    <a:pt x="282" y="987"/>
                    <a:pt x="283" y="989"/>
                    <a:pt x="282" y="990"/>
                  </a:cubicBezTo>
                  <a:cubicBezTo>
                    <a:pt x="281" y="990"/>
                    <a:pt x="280" y="990"/>
                    <a:pt x="279" y="990"/>
                  </a:cubicBezTo>
                  <a:cubicBezTo>
                    <a:pt x="278" y="990"/>
                    <a:pt x="278" y="989"/>
                    <a:pt x="278" y="989"/>
                  </a:cubicBezTo>
                  <a:cubicBezTo>
                    <a:pt x="278" y="988"/>
                    <a:pt x="278" y="986"/>
                    <a:pt x="278" y="984"/>
                  </a:cubicBezTo>
                  <a:cubicBezTo>
                    <a:pt x="278" y="984"/>
                    <a:pt x="277" y="983"/>
                    <a:pt x="277" y="984"/>
                  </a:cubicBezTo>
                  <a:cubicBezTo>
                    <a:pt x="276" y="986"/>
                    <a:pt x="276" y="987"/>
                    <a:pt x="277" y="989"/>
                  </a:cubicBezTo>
                  <a:cubicBezTo>
                    <a:pt x="275" y="989"/>
                    <a:pt x="274" y="988"/>
                    <a:pt x="273" y="988"/>
                  </a:cubicBezTo>
                  <a:cubicBezTo>
                    <a:pt x="273" y="986"/>
                    <a:pt x="272" y="985"/>
                    <a:pt x="273" y="984"/>
                  </a:cubicBezTo>
                  <a:cubicBezTo>
                    <a:pt x="273" y="983"/>
                    <a:pt x="272" y="982"/>
                    <a:pt x="272" y="983"/>
                  </a:cubicBezTo>
                  <a:cubicBezTo>
                    <a:pt x="271" y="985"/>
                    <a:pt x="271" y="986"/>
                    <a:pt x="271" y="987"/>
                  </a:cubicBezTo>
                  <a:cubicBezTo>
                    <a:pt x="270" y="987"/>
                    <a:pt x="270" y="987"/>
                    <a:pt x="269" y="987"/>
                  </a:cubicBezTo>
                  <a:cubicBezTo>
                    <a:pt x="269" y="985"/>
                    <a:pt x="268" y="983"/>
                    <a:pt x="268" y="982"/>
                  </a:cubicBezTo>
                  <a:cubicBezTo>
                    <a:pt x="268" y="981"/>
                    <a:pt x="266" y="981"/>
                    <a:pt x="266" y="982"/>
                  </a:cubicBezTo>
                  <a:cubicBezTo>
                    <a:pt x="267" y="983"/>
                    <a:pt x="267" y="985"/>
                    <a:pt x="267" y="986"/>
                  </a:cubicBezTo>
                  <a:cubicBezTo>
                    <a:pt x="266" y="986"/>
                    <a:pt x="264" y="985"/>
                    <a:pt x="262" y="985"/>
                  </a:cubicBezTo>
                  <a:cubicBezTo>
                    <a:pt x="261" y="985"/>
                    <a:pt x="261" y="985"/>
                    <a:pt x="261" y="985"/>
                  </a:cubicBezTo>
                  <a:cubicBezTo>
                    <a:pt x="261" y="983"/>
                    <a:pt x="261" y="982"/>
                    <a:pt x="261" y="980"/>
                  </a:cubicBezTo>
                  <a:cubicBezTo>
                    <a:pt x="261" y="980"/>
                    <a:pt x="259" y="980"/>
                    <a:pt x="259" y="980"/>
                  </a:cubicBezTo>
                  <a:cubicBezTo>
                    <a:pt x="259" y="982"/>
                    <a:pt x="259" y="983"/>
                    <a:pt x="259" y="984"/>
                  </a:cubicBezTo>
                  <a:cubicBezTo>
                    <a:pt x="258" y="984"/>
                    <a:pt x="257" y="984"/>
                    <a:pt x="255" y="984"/>
                  </a:cubicBezTo>
                  <a:cubicBezTo>
                    <a:pt x="256" y="982"/>
                    <a:pt x="256" y="980"/>
                    <a:pt x="256" y="978"/>
                  </a:cubicBezTo>
                  <a:cubicBezTo>
                    <a:pt x="256" y="978"/>
                    <a:pt x="255" y="978"/>
                    <a:pt x="255" y="978"/>
                  </a:cubicBezTo>
                  <a:cubicBezTo>
                    <a:pt x="255" y="980"/>
                    <a:pt x="255" y="982"/>
                    <a:pt x="254" y="984"/>
                  </a:cubicBezTo>
                  <a:cubicBezTo>
                    <a:pt x="252" y="984"/>
                    <a:pt x="250" y="984"/>
                    <a:pt x="248" y="983"/>
                  </a:cubicBezTo>
                  <a:cubicBezTo>
                    <a:pt x="249" y="981"/>
                    <a:pt x="250" y="978"/>
                    <a:pt x="250" y="976"/>
                  </a:cubicBezTo>
                  <a:cubicBezTo>
                    <a:pt x="250" y="975"/>
                    <a:pt x="249" y="975"/>
                    <a:pt x="249" y="976"/>
                  </a:cubicBezTo>
                  <a:cubicBezTo>
                    <a:pt x="248" y="978"/>
                    <a:pt x="248" y="980"/>
                    <a:pt x="247" y="983"/>
                  </a:cubicBezTo>
                  <a:cubicBezTo>
                    <a:pt x="246" y="982"/>
                    <a:pt x="245" y="982"/>
                    <a:pt x="244" y="982"/>
                  </a:cubicBezTo>
                  <a:cubicBezTo>
                    <a:pt x="244" y="981"/>
                    <a:pt x="243" y="981"/>
                    <a:pt x="243" y="981"/>
                  </a:cubicBezTo>
                  <a:cubicBezTo>
                    <a:pt x="243" y="980"/>
                    <a:pt x="244" y="979"/>
                    <a:pt x="244" y="978"/>
                  </a:cubicBezTo>
                  <a:cubicBezTo>
                    <a:pt x="245" y="978"/>
                    <a:pt x="243" y="977"/>
                    <a:pt x="243" y="978"/>
                  </a:cubicBezTo>
                  <a:cubicBezTo>
                    <a:pt x="243" y="978"/>
                    <a:pt x="242" y="979"/>
                    <a:pt x="242" y="979"/>
                  </a:cubicBezTo>
                  <a:cubicBezTo>
                    <a:pt x="242" y="979"/>
                    <a:pt x="242" y="980"/>
                    <a:pt x="242" y="980"/>
                  </a:cubicBezTo>
                  <a:cubicBezTo>
                    <a:pt x="240" y="978"/>
                    <a:pt x="239" y="977"/>
                    <a:pt x="237" y="975"/>
                  </a:cubicBezTo>
                  <a:cubicBezTo>
                    <a:pt x="237" y="975"/>
                    <a:pt x="237" y="975"/>
                    <a:pt x="238" y="975"/>
                  </a:cubicBezTo>
                  <a:cubicBezTo>
                    <a:pt x="238" y="975"/>
                    <a:pt x="238" y="974"/>
                    <a:pt x="238" y="974"/>
                  </a:cubicBezTo>
                  <a:cubicBezTo>
                    <a:pt x="237" y="974"/>
                    <a:pt x="237" y="974"/>
                    <a:pt x="237" y="975"/>
                  </a:cubicBezTo>
                  <a:cubicBezTo>
                    <a:pt x="235" y="973"/>
                    <a:pt x="233" y="971"/>
                    <a:pt x="231" y="970"/>
                  </a:cubicBezTo>
                  <a:cubicBezTo>
                    <a:pt x="231" y="969"/>
                    <a:pt x="231" y="968"/>
                    <a:pt x="231" y="968"/>
                  </a:cubicBezTo>
                  <a:cubicBezTo>
                    <a:pt x="230" y="964"/>
                    <a:pt x="227" y="961"/>
                    <a:pt x="225" y="958"/>
                  </a:cubicBezTo>
                  <a:cubicBezTo>
                    <a:pt x="221" y="950"/>
                    <a:pt x="220" y="940"/>
                    <a:pt x="221" y="931"/>
                  </a:cubicBezTo>
                  <a:cubicBezTo>
                    <a:pt x="221" y="930"/>
                    <a:pt x="221" y="930"/>
                    <a:pt x="221" y="929"/>
                  </a:cubicBezTo>
                  <a:cubicBezTo>
                    <a:pt x="222" y="930"/>
                    <a:pt x="222" y="930"/>
                    <a:pt x="222" y="930"/>
                  </a:cubicBezTo>
                  <a:cubicBezTo>
                    <a:pt x="223" y="931"/>
                    <a:pt x="224" y="931"/>
                    <a:pt x="225" y="932"/>
                  </a:cubicBezTo>
                  <a:cubicBezTo>
                    <a:pt x="225" y="934"/>
                    <a:pt x="225" y="935"/>
                    <a:pt x="225" y="937"/>
                  </a:cubicBezTo>
                  <a:cubicBezTo>
                    <a:pt x="225" y="938"/>
                    <a:pt x="226" y="938"/>
                    <a:pt x="226" y="937"/>
                  </a:cubicBezTo>
                  <a:cubicBezTo>
                    <a:pt x="226" y="935"/>
                    <a:pt x="226" y="934"/>
                    <a:pt x="226" y="933"/>
                  </a:cubicBezTo>
                  <a:cubicBezTo>
                    <a:pt x="228" y="934"/>
                    <a:pt x="229" y="935"/>
                    <a:pt x="231" y="936"/>
                  </a:cubicBezTo>
                  <a:cubicBezTo>
                    <a:pt x="231" y="936"/>
                    <a:pt x="231" y="936"/>
                    <a:pt x="231" y="937"/>
                  </a:cubicBezTo>
                  <a:cubicBezTo>
                    <a:pt x="231" y="937"/>
                    <a:pt x="231" y="938"/>
                    <a:pt x="230" y="938"/>
                  </a:cubicBezTo>
                  <a:cubicBezTo>
                    <a:pt x="230" y="939"/>
                    <a:pt x="231" y="940"/>
                    <a:pt x="231" y="939"/>
                  </a:cubicBezTo>
                  <a:cubicBezTo>
                    <a:pt x="232" y="938"/>
                    <a:pt x="232" y="937"/>
                    <a:pt x="232" y="936"/>
                  </a:cubicBezTo>
                  <a:cubicBezTo>
                    <a:pt x="234" y="937"/>
                    <a:pt x="235" y="938"/>
                    <a:pt x="237" y="939"/>
                  </a:cubicBezTo>
                  <a:cubicBezTo>
                    <a:pt x="236" y="939"/>
                    <a:pt x="236" y="940"/>
                    <a:pt x="236" y="940"/>
                  </a:cubicBezTo>
                  <a:cubicBezTo>
                    <a:pt x="236" y="941"/>
                    <a:pt x="236" y="942"/>
                    <a:pt x="237" y="943"/>
                  </a:cubicBezTo>
                  <a:cubicBezTo>
                    <a:pt x="238" y="943"/>
                    <a:pt x="238" y="942"/>
                    <a:pt x="238" y="942"/>
                  </a:cubicBezTo>
                  <a:cubicBezTo>
                    <a:pt x="238" y="942"/>
                    <a:pt x="238" y="942"/>
                    <a:pt x="238" y="942"/>
                  </a:cubicBezTo>
                  <a:cubicBezTo>
                    <a:pt x="238" y="941"/>
                    <a:pt x="238" y="941"/>
                    <a:pt x="238" y="941"/>
                  </a:cubicBezTo>
                  <a:cubicBezTo>
                    <a:pt x="238" y="941"/>
                    <a:pt x="238" y="940"/>
                    <a:pt x="238" y="940"/>
                  </a:cubicBezTo>
                  <a:cubicBezTo>
                    <a:pt x="238" y="940"/>
                    <a:pt x="238" y="940"/>
                    <a:pt x="238" y="940"/>
                  </a:cubicBezTo>
                  <a:cubicBezTo>
                    <a:pt x="239" y="940"/>
                    <a:pt x="240" y="941"/>
                    <a:pt x="241" y="941"/>
                  </a:cubicBezTo>
                  <a:cubicBezTo>
                    <a:pt x="241" y="942"/>
                    <a:pt x="241" y="942"/>
                    <a:pt x="241" y="943"/>
                  </a:cubicBezTo>
                  <a:cubicBezTo>
                    <a:pt x="241" y="943"/>
                    <a:pt x="241" y="944"/>
                    <a:pt x="241" y="945"/>
                  </a:cubicBezTo>
                  <a:cubicBezTo>
                    <a:pt x="241" y="945"/>
                    <a:pt x="241" y="946"/>
                    <a:pt x="242" y="946"/>
                  </a:cubicBezTo>
                  <a:cubicBezTo>
                    <a:pt x="243" y="946"/>
                    <a:pt x="243" y="945"/>
                    <a:pt x="242" y="945"/>
                  </a:cubicBezTo>
                  <a:cubicBezTo>
                    <a:pt x="242" y="945"/>
                    <a:pt x="242" y="945"/>
                    <a:pt x="242" y="945"/>
                  </a:cubicBezTo>
                  <a:cubicBezTo>
                    <a:pt x="242" y="944"/>
                    <a:pt x="242" y="944"/>
                    <a:pt x="242" y="943"/>
                  </a:cubicBezTo>
                  <a:cubicBezTo>
                    <a:pt x="243" y="943"/>
                    <a:pt x="243" y="943"/>
                    <a:pt x="243" y="942"/>
                  </a:cubicBezTo>
                  <a:cubicBezTo>
                    <a:pt x="245" y="943"/>
                    <a:pt x="246" y="944"/>
                    <a:pt x="248" y="945"/>
                  </a:cubicBezTo>
                  <a:cubicBezTo>
                    <a:pt x="248" y="946"/>
                    <a:pt x="248" y="947"/>
                    <a:pt x="248" y="948"/>
                  </a:cubicBezTo>
                  <a:cubicBezTo>
                    <a:pt x="248" y="948"/>
                    <a:pt x="249" y="948"/>
                    <a:pt x="249" y="948"/>
                  </a:cubicBezTo>
                  <a:cubicBezTo>
                    <a:pt x="249" y="948"/>
                    <a:pt x="250" y="948"/>
                    <a:pt x="250" y="947"/>
                  </a:cubicBezTo>
                  <a:cubicBezTo>
                    <a:pt x="250" y="947"/>
                    <a:pt x="250" y="947"/>
                    <a:pt x="249" y="946"/>
                  </a:cubicBezTo>
                  <a:cubicBezTo>
                    <a:pt x="249" y="946"/>
                    <a:pt x="249" y="946"/>
                    <a:pt x="250" y="945"/>
                  </a:cubicBezTo>
                  <a:cubicBezTo>
                    <a:pt x="250" y="945"/>
                    <a:pt x="251" y="946"/>
                    <a:pt x="252" y="946"/>
                  </a:cubicBezTo>
                  <a:cubicBezTo>
                    <a:pt x="252" y="947"/>
                    <a:pt x="252" y="948"/>
                    <a:pt x="252" y="949"/>
                  </a:cubicBezTo>
                  <a:cubicBezTo>
                    <a:pt x="252" y="950"/>
                    <a:pt x="253" y="950"/>
                    <a:pt x="253" y="949"/>
                  </a:cubicBezTo>
                  <a:cubicBezTo>
                    <a:pt x="253" y="949"/>
                    <a:pt x="253" y="949"/>
                    <a:pt x="254" y="949"/>
                  </a:cubicBezTo>
                  <a:cubicBezTo>
                    <a:pt x="254" y="949"/>
                    <a:pt x="254" y="948"/>
                    <a:pt x="253" y="948"/>
                  </a:cubicBezTo>
                  <a:cubicBezTo>
                    <a:pt x="253" y="948"/>
                    <a:pt x="253" y="947"/>
                    <a:pt x="253" y="947"/>
                  </a:cubicBezTo>
                  <a:cubicBezTo>
                    <a:pt x="255" y="947"/>
                    <a:pt x="256" y="948"/>
                    <a:pt x="257" y="948"/>
                  </a:cubicBezTo>
                  <a:cubicBezTo>
                    <a:pt x="257" y="949"/>
                    <a:pt x="257" y="951"/>
                    <a:pt x="258" y="951"/>
                  </a:cubicBezTo>
                  <a:cubicBezTo>
                    <a:pt x="259" y="951"/>
                    <a:pt x="259" y="950"/>
                    <a:pt x="258" y="950"/>
                  </a:cubicBezTo>
                  <a:cubicBezTo>
                    <a:pt x="259" y="950"/>
                    <a:pt x="259" y="950"/>
                    <a:pt x="259" y="950"/>
                  </a:cubicBezTo>
                  <a:cubicBezTo>
                    <a:pt x="258" y="950"/>
                    <a:pt x="258" y="949"/>
                    <a:pt x="258" y="949"/>
                  </a:cubicBezTo>
                  <a:cubicBezTo>
                    <a:pt x="258" y="949"/>
                    <a:pt x="258" y="949"/>
                    <a:pt x="258" y="949"/>
                  </a:cubicBezTo>
                  <a:cubicBezTo>
                    <a:pt x="260" y="949"/>
                    <a:pt x="261" y="949"/>
                    <a:pt x="262" y="950"/>
                  </a:cubicBezTo>
                  <a:cubicBezTo>
                    <a:pt x="262" y="951"/>
                    <a:pt x="262" y="952"/>
                    <a:pt x="263" y="953"/>
                  </a:cubicBezTo>
                  <a:cubicBezTo>
                    <a:pt x="263" y="953"/>
                    <a:pt x="263" y="953"/>
                    <a:pt x="263" y="953"/>
                  </a:cubicBezTo>
                  <a:cubicBezTo>
                    <a:pt x="264" y="953"/>
                    <a:pt x="264" y="953"/>
                    <a:pt x="264" y="953"/>
                  </a:cubicBezTo>
                  <a:cubicBezTo>
                    <a:pt x="264" y="952"/>
                    <a:pt x="264" y="952"/>
                    <a:pt x="264" y="952"/>
                  </a:cubicBezTo>
                  <a:cubicBezTo>
                    <a:pt x="264" y="951"/>
                    <a:pt x="263" y="951"/>
                    <a:pt x="263" y="950"/>
                  </a:cubicBezTo>
                  <a:cubicBezTo>
                    <a:pt x="264" y="950"/>
                    <a:pt x="265" y="951"/>
                    <a:pt x="266" y="951"/>
                  </a:cubicBezTo>
                  <a:cubicBezTo>
                    <a:pt x="265" y="951"/>
                    <a:pt x="265" y="951"/>
                    <a:pt x="265" y="951"/>
                  </a:cubicBezTo>
                  <a:cubicBezTo>
                    <a:pt x="265" y="952"/>
                    <a:pt x="265" y="954"/>
                    <a:pt x="266" y="954"/>
                  </a:cubicBezTo>
                  <a:cubicBezTo>
                    <a:pt x="267" y="954"/>
                    <a:pt x="267" y="953"/>
                    <a:pt x="266" y="953"/>
                  </a:cubicBezTo>
                  <a:cubicBezTo>
                    <a:pt x="266" y="953"/>
                    <a:pt x="266" y="952"/>
                    <a:pt x="266" y="951"/>
                  </a:cubicBezTo>
                  <a:cubicBezTo>
                    <a:pt x="266" y="951"/>
                    <a:pt x="266" y="951"/>
                    <a:pt x="266" y="951"/>
                  </a:cubicBezTo>
                  <a:cubicBezTo>
                    <a:pt x="266" y="951"/>
                    <a:pt x="267" y="951"/>
                    <a:pt x="268" y="952"/>
                  </a:cubicBezTo>
                  <a:cubicBezTo>
                    <a:pt x="268" y="952"/>
                    <a:pt x="268" y="952"/>
                    <a:pt x="269" y="952"/>
                  </a:cubicBezTo>
                  <a:cubicBezTo>
                    <a:pt x="269" y="952"/>
                    <a:pt x="269" y="952"/>
                    <a:pt x="269" y="952"/>
                  </a:cubicBezTo>
                  <a:cubicBezTo>
                    <a:pt x="269" y="953"/>
                    <a:pt x="269" y="953"/>
                    <a:pt x="269" y="954"/>
                  </a:cubicBezTo>
                  <a:cubicBezTo>
                    <a:pt x="270" y="954"/>
                    <a:pt x="271" y="953"/>
                    <a:pt x="270" y="953"/>
                  </a:cubicBezTo>
                  <a:cubicBezTo>
                    <a:pt x="270" y="952"/>
                    <a:pt x="270" y="952"/>
                    <a:pt x="270" y="952"/>
                  </a:cubicBezTo>
                  <a:cubicBezTo>
                    <a:pt x="281" y="955"/>
                    <a:pt x="292" y="957"/>
                    <a:pt x="304" y="959"/>
                  </a:cubicBezTo>
                  <a:cubicBezTo>
                    <a:pt x="305" y="960"/>
                    <a:pt x="307" y="960"/>
                    <a:pt x="309" y="959"/>
                  </a:cubicBezTo>
                  <a:cubicBezTo>
                    <a:pt x="314" y="960"/>
                    <a:pt x="319" y="961"/>
                    <a:pt x="324" y="961"/>
                  </a:cubicBezTo>
                  <a:cubicBezTo>
                    <a:pt x="324" y="961"/>
                    <a:pt x="324" y="961"/>
                    <a:pt x="325" y="961"/>
                  </a:cubicBezTo>
                  <a:cubicBezTo>
                    <a:pt x="326" y="961"/>
                    <a:pt x="326" y="961"/>
                    <a:pt x="327" y="961"/>
                  </a:cubicBezTo>
                  <a:cubicBezTo>
                    <a:pt x="327" y="961"/>
                    <a:pt x="327" y="961"/>
                    <a:pt x="327" y="961"/>
                  </a:cubicBezTo>
                  <a:cubicBezTo>
                    <a:pt x="346" y="963"/>
                    <a:pt x="365" y="964"/>
                    <a:pt x="384" y="963"/>
                  </a:cubicBezTo>
                  <a:cubicBezTo>
                    <a:pt x="394" y="963"/>
                    <a:pt x="404" y="963"/>
                    <a:pt x="413" y="963"/>
                  </a:cubicBezTo>
                  <a:cubicBezTo>
                    <a:pt x="423" y="962"/>
                    <a:pt x="432" y="959"/>
                    <a:pt x="442" y="959"/>
                  </a:cubicBezTo>
                  <a:cubicBezTo>
                    <a:pt x="448" y="958"/>
                    <a:pt x="455" y="957"/>
                    <a:pt x="461" y="955"/>
                  </a:cubicBezTo>
                  <a:cubicBezTo>
                    <a:pt x="461" y="955"/>
                    <a:pt x="461" y="955"/>
                    <a:pt x="462" y="955"/>
                  </a:cubicBezTo>
                  <a:cubicBezTo>
                    <a:pt x="464" y="955"/>
                    <a:pt x="466" y="954"/>
                    <a:pt x="468" y="954"/>
                  </a:cubicBezTo>
                  <a:cubicBezTo>
                    <a:pt x="477" y="951"/>
                    <a:pt x="487" y="949"/>
                    <a:pt x="497" y="947"/>
                  </a:cubicBezTo>
                  <a:cubicBezTo>
                    <a:pt x="506" y="944"/>
                    <a:pt x="516" y="939"/>
                    <a:pt x="524" y="934"/>
                  </a:cubicBezTo>
                  <a:cubicBezTo>
                    <a:pt x="523" y="938"/>
                    <a:pt x="521" y="943"/>
                    <a:pt x="521" y="948"/>
                  </a:cubicBezTo>
                  <a:cubicBezTo>
                    <a:pt x="520" y="954"/>
                    <a:pt x="521" y="960"/>
                    <a:pt x="523" y="965"/>
                  </a:cubicBezTo>
                  <a:cubicBezTo>
                    <a:pt x="521" y="966"/>
                    <a:pt x="520" y="968"/>
                    <a:pt x="518" y="969"/>
                  </a:cubicBezTo>
                  <a:cubicBezTo>
                    <a:pt x="518" y="969"/>
                    <a:pt x="518" y="968"/>
                    <a:pt x="517" y="969"/>
                  </a:cubicBezTo>
                  <a:cubicBezTo>
                    <a:pt x="517" y="969"/>
                    <a:pt x="516" y="965"/>
                    <a:pt x="516" y="965"/>
                  </a:cubicBezTo>
                  <a:cubicBezTo>
                    <a:pt x="516" y="964"/>
                    <a:pt x="514" y="964"/>
                    <a:pt x="515" y="965"/>
                  </a:cubicBezTo>
                  <a:cubicBezTo>
                    <a:pt x="515" y="966"/>
                    <a:pt x="515" y="967"/>
                    <a:pt x="515" y="968"/>
                  </a:cubicBezTo>
                  <a:cubicBezTo>
                    <a:pt x="516" y="969"/>
                    <a:pt x="516" y="970"/>
                    <a:pt x="517" y="970"/>
                  </a:cubicBezTo>
                  <a:cubicBezTo>
                    <a:pt x="516" y="971"/>
                    <a:pt x="514" y="973"/>
                    <a:pt x="513" y="974"/>
                  </a:cubicBezTo>
                  <a:cubicBezTo>
                    <a:pt x="513" y="974"/>
                    <a:pt x="513" y="974"/>
                    <a:pt x="513" y="974"/>
                  </a:cubicBezTo>
                  <a:cubicBezTo>
                    <a:pt x="512" y="973"/>
                    <a:pt x="512" y="972"/>
                    <a:pt x="512" y="971"/>
                  </a:cubicBezTo>
                  <a:cubicBezTo>
                    <a:pt x="511" y="970"/>
                    <a:pt x="511" y="969"/>
                    <a:pt x="510" y="967"/>
                  </a:cubicBezTo>
                  <a:cubicBezTo>
                    <a:pt x="510" y="967"/>
                    <a:pt x="509" y="967"/>
                    <a:pt x="509" y="968"/>
                  </a:cubicBezTo>
                  <a:cubicBezTo>
                    <a:pt x="510" y="969"/>
                    <a:pt x="510" y="971"/>
                    <a:pt x="510" y="972"/>
                  </a:cubicBezTo>
                  <a:cubicBezTo>
                    <a:pt x="511" y="973"/>
                    <a:pt x="511" y="974"/>
                    <a:pt x="512" y="975"/>
                  </a:cubicBezTo>
                  <a:cubicBezTo>
                    <a:pt x="512" y="975"/>
                    <a:pt x="512" y="975"/>
                    <a:pt x="512" y="975"/>
                  </a:cubicBezTo>
                  <a:cubicBezTo>
                    <a:pt x="512" y="976"/>
                    <a:pt x="511" y="976"/>
                    <a:pt x="510" y="977"/>
                  </a:cubicBezTo>
                  <a:cubicBezTo>
                    <a:pt x="509" y="975"/>
                    <a:pt x="509" y="973"/>
                    <a:pt x="508" y="971"/>
                  </a:cubicBezTo>
                  <a:cubicBezTo>
                    <a:pt x="508" y="970"/>
                    <a:pt x="506" y="970"/>
                    <a:pt x="507" y="971"/>
                  </a:cubicBezTo>
                  <a:cubicBezTo>
                    <a:pt x="508" y="973"/>
                    <a:pt x="508" y="976"/>
                    <a:pt x="510" y="978"/>
                  </a:cubicBezTo>
                  <a:cubicBezTo>
                    <a:pt x="509" y="979"/>
                    <a:pt x="508" y="979"/>
                    <a:pt x="507" y="980"/>
                  </a:cubicBezTo>
                  <a:cubicBezTo>
                    <a:pt x="507" y="979"/>
                    <a:pt x="506" y="977"/>
                    <a:pt x="506" y="976"/>
                  </a:cubicBezTo>
                  <a:cubicBezTo>
                    <a:pt x="505" y="975"/>
                    <a:pt x="505" y="973"/>
                    <a:pt x="504" y="972"/>
                  </a:cubicBezTo>
                  <a:cubicBezTo>
                    <a:pt x="504" y="971"/>
                    <a:pt x="503" y="971"/>
                    <a:pt x="503" y="972"/>
                  </a:cubicBezTo>
                  <a:cubicBezTo>
                    <a:pt x="503" y="972"/>
                    <a:pt x="503" y="972"/>
                    <a:pt x="503" y="973"/>
                  </a:cubicBezTo>
                  <a:cubicBezTo>
                    <a:pt x="503" y="974"/>
                    <a:pt x="503" y="974"/>
                    <a:pt x="504" y="974"/>
                  </a:cubicBezTo>
                  <a:cubicBezTo>
                    <a:pt x="504" y="975"/>
                    <a:pt x="505" y="977"/>
                    <a:pt x="506" y="979"/>
                  </a:cubicBezTo>
                  <a:cubicBezTo>
                    <a:pt x="506" y="980"/>
                    <a:pt x="506" y="980"/>
                    <a:pt x="506" y="981"/>
                  </a:cubicBezTo>
                  <a:cubicBezTo>
                    <a:pt x="504" y="984"/>
                    <a:pt x="508" y="988"/>
                    <a:pt x="511" y="985"/>
                  </a:cubicBezTo>
                  <a:cubicBezTo>
                    <a:pt x="515" y="981"/>
                    <a:pt x="519" y="977"/>
                    <a:pt x="523" y="973"/>
                  </a:cubicBezTo>
                  <a:cubicBezTo>
                    <a:pt x="524" y="973"/>
                    <a:pt x="524" y="973"/>
                    <a:pt x="525" y="972"/>
                  </a:cubicBezTo>
                  <a:cubicBezTo>
                    <a:pt x="525" y="973"/>
                    <a:pt x="526" y="973"/>
                    <a:pt x="527" y="973"/>
                  </a:cubicBezTo>
                  <a:cubicBezTo>
                    <a:pt x="527" y="973"/>
                    <a:pt x="528" y="973"/>
                    <a:pt x="528" y="973"/>
                  </a:cubicBezTo>
                  <a:cubicBezTo>
                    <a:pt x="529" y="974"/>
                    <a:pt x="530" y="974"/>
                    <a:pt x="530" y="973"/>
                  </a:cubicBezTo>
                  <a:close/>
                  <a:moveTo>
                    <a:pt x="251" y="907"/>
                  </a:moveTo>
                  <a:cubicBezTo>
                    <a:pt x="253" y="908"/>
                    <a:pt x="255" y="910"/>
                    <a:pt x="257" y="911"/>
                  </a:cubicBezTo>
                  <a:cubicBezTo>
                    <a:pt x="256" y="913"/>
                    <a:pt x="256" y="916"/>
                    <a:pt x="255" y="918"/>
                  </a:cubicBezTo>
                  <a:cubicBezTo>
                    <a:pt x="252" y="924"/>
                    <a:pt x="247" y="929"/>
                    <a:pt x="243" y="934"/>
                  </a:cubicBezTo>
                  <a:cubicBezTo>
                    <a:pt x="241" y="933"/>
                    <a:pt x="239" y="932"/>
                    <a:pt x="237" y="931"/>
                  </a:cubicBezTo>
                  <a:cubicBezTo>
                    <a:pt x="244" y="924"/>
                    <a:pt x="247" y="916"/>
                    <a:pt x="251" y="907"/>
                  </a:cubicBezTo>
                  <a:close/>
                  <a:moveTo>
                    <a:pt x="235" y="930"/>
                  </a:moveTo>
                  <a:cubicBezTo>
                    <a:pt x="232" y="928"/>
                    <a:pt x="230" y="926"/>
                    <a:pt x="227" y="924"/>
                  </a:cubicBezTo>
                  <a:cubicBezTo>
                    <a:pt x="229" y="924"/>
                    <a:pt x="234" y="914"/>
                    <a:pt x="235" y="913"/>
                  </a:cubicBezTo>
                  <a:cubicBezTo>
                    <a:pt x="236" y="911"/>
                    <a:pt x="238" y="908"/>
                    <a:pt x="239" y="905"/>
                  </a:cubicBezTo>
                  <a:cubicBezTo>
                    <a:pt x="239" y="904"/>
                    <a:pt x="240" y="901"/>
                    <a:pt x="240" y="899"/>
                  </a:cubicBezTo>
                  <a:cubicBezTo>
                    <a:pt x="243" y="902"/>
                    <a:pt x="247" y="904"/>
                    <a:pt x="250" y="906"/>
                  </a:cubicBezTo>
                  <a:cubicBezTo>
                    <a:pt x="248" y="910"/>
                    <a:pt x="247" y="913"/>
                    <a:pt x="245" y="916"/>
                  </a:cubicBezTo>
                  <a:cubicBezTo>
                    <a:pt x="243" y="921"/>
                    <a:pt x="239" y="925"/>
                    <a:pt x="235" y="930"/>
                  </a:cubicBezTo>
                  <a:close/>
                  <a:moveTo>
                    <a:pt x="270" y="911"/>
                  </a:moveTo>
                  <a:cubicBezTo>
                    <a:pt x="271" y="909"/>
                    <a:pt x="272" y="907"/>
                    <a:pt x="273" y="905"/>
                  </a:cubicBezTo>
                  <a:cubicBezTo>
                    <a:pt x="275" y="906"/>
                    <a:pt x="276" y="906"/>
                    <a:pt x="277" y="907"/>
                  </a:cubicBezTo>
                  <a:cubicBezTo>
                    <a:pt x="279" y="908"/>
                    <a:pt x="280" y="909"/>
                    <a:pt x="282" y="909"/>
                  </a:cubicBezTo>
                  <a:cubicBezTo>
                    <a:pt x="282" y="910"/>
                    <a:pt x="281" y="910"/>
                    <a:pt x="281" y="910"/>
                  </a:cubicBezTo>
                  <a:cubicBezTo>
                    <a:pt x="279" y="913"/>
                    <a:pt x="278" y="916"/>
                    <a:pt x="276" y="920"/>
                  </a:cubicBezTo>
                  <a:cubicBezTo>
                    <a:pt x="273" y="918"/>
                    <a:pt x="270" y="917"/>
                    <a:pt x="268" y="915"/>
                  </a:cubicBezTo>
                  <a:cubicBezTo>
                    <a:pt x="268" y="914"/>
                    <a:pt x="269" y="912"/>
                    <a:pt x="270" y="911"/>
                  </a:cubicBezTo>
                  <a:close/>
                  <a:moveTo>
                    <a:pt x="265" y="914"/>
                  </a:moveTo>
                  <a:cubicBezTo>
                    <a:pt x="263" y="913"/>
                    <a:pt x="261" y="912"/>
                    <a:pt x="259" y="911"/>
                  </a:cubicBezTo>
                  <a:cubicBezTo>
                    <a:pt x="259" y="910"/>
                    <a:pt x="260" y="909"/>
                    <a:pt x="260" y="908"/>
                  </a:cubicBezTo>
                  <a:cubicBezTo>
                    <a:pt x="260" y="904"/>
                    <a:pt x="262" y="901"/>
                    <a:pt x="263" y="898"/>
                  </a:cubicBezTo>
                  <a:cubicBezTo>
                    <a:pt x="266" y="900"/>
                    <a:pt x="268" y="902"/>
                    <a:pt x="271" y="903"/>
                  </a:cubicBezTo>
                  <a:cubicBezTo>
                    <a:pt x="270" y="905"/>
                    <a:pt x="270" y="906"/>
                    <a:pt x="269" y="908"/>
                  </a:cubicBezTo>
                  <a:cubicBezTo>
                    <a:pt x="268" y="910"/>
                    <a:pt x="267" y="912"/>
                    <a:pt x="265" y="914"/>
                  </a:cubicBezTo>
                  <a:close/>
                  <a:moveTo>
                    <a:pt x="274" y="903"/>
                  </a:moveTo>
                  <a:cubicBezTo>
                    <a:pt x="275" y="902"/>
                    <a:pt x="276" y="900"/>
                    <a:pt x="277" y="899"/>
                  </a:cubicBezTo>
                  <a:cubicBezTo>
                    <a:pt x="280" y="900"/>
                    <a:pt x="282" y="901"/>
                    <a:pt x="285" y="903"/>
                  </a:cubicBezTo>
                  <a:cubicBezTo>
                    <a:pt x="284" y="904"/>
                    <a:pt x="283" y="906"/>
                    <a:pt x="283" y="908"/>
                  </a:cubicBezTo>
                  <a:cubicBezTo>
                    <a:pt x="282" y="907"/>
                    <a:pt x="281" y="907"/>
                    <a:pt x="280" y="907"/>
                  </a:cubicBezTo>
                  <a:cubicBezTo>
                    <a:pt x="278" y="906"/>
                    <a:pt x="276" y="905"/>
                    <a:pt x="274" y="903"/>
                  </a:cubicBezTo>
                  <a:close/>
                  <a:moveTo>
                    <a:pt x="283" y="911"/>
                  </a:moveTo>
                  <a:cubicBezTo>
                    <a:pt x="283" y="911"/>
                    <a:pt x="284" y="911"/>
                    <a:pt x="284" y="910"/>
                  </a:cubicBezTo>
                  <a:cubicBezTo>
                    <a:pt x="288" y="913"/>
                    <a:pt x="292" y="915"/>
                    <a:pt x="295" y="917"/>
                  </a:cubicBezTo>
                  <a:cubicBezTo>
                    <a:pt x="294" y="920"/>
                    <a:pt x="292" y="922"/>
                    <a:pt x="291" y="925"/>
                  </a:cubicBezTo>
                  <a:cubicBezTo>
                    <a:pt x="291" y="926"/>
                    <a:pt x="290" y="926"/>
                    <a:pt x="290" y="927"/>
                  </a:cubicBezTo>
                  <a:cubicBezTo>
                    <a:pt x="289" y="926"/>
                    <a:pt x="287" y="925"/>
                    <a:pt x="285" y="925"/>
                  </a:cubicBezTo>
                  <a:cubicBezTo>
                    <a:pt x="283" y="923"/>
                    <a:pt x="281" y="922"/>
                    <a:pt x="278" y="921"/>
                  </a:cubicBezTo>
                  <a:cubicBezTo>
                    <a:pt x="280" y="917"/>
                    <a:pt x="282" y="914"/>
                    <a:pt x="283" y="911"/>
                  </a:cubicBezTo>
                  <a:close/>
                  <a:moveTo>
                    <a:pt x="285" y="909"/>
                  </a:moveTo>
                  <a:cubicBezTo>
                    <a:pt x="286" y="907"/>
                    <a:pt x="286" y="905"/>
                    <a:pt x="287" y="904"/>
                  </a:cubicBezTo>
                  <a:cubicBezTo>
                    <a:pt x="291" y="906"/>
                    <a:pt x="296" y="908"/>
                    <a:pt x="300" y="909"/>
                  </a:cubicBezTo>
                  <a:cubicBezTo>
                    <a:pt x="300" y="910"/>
                    <a:pt x="299" y="911"/>
                    <a:pt x="299" y="911"/>
                  </a:cubicBezTo>
                  <a:cubicBezTo>
                    <a:pt x="298" y="912"/>
                    <a:pt x="297" y="914"/>
                    <a:pt x="296" y="915"/>
                  </a:cubicBezTo>
                  <a:cubicBezTo>
                    <a:pt x="293" y="913"/>
                    <a:pt x="289" y="911"/>
                    <a:pt x="285" y="909"/>
                  </a:cubicBezTo>
                  <a:close/>
                  <a:moveTo>
                    <a:pt x="286" y="901"/>
                  </a:moveTo>
                  <a:cubicBezTo>
                    <a:pt x="283" y="900"/>
                    <a:pt x="280" y="899"/>
                    <a:pt x="277" y="898"/>
                  </a:cubicBezTo>
                  <a:cubicBezTo>
                    <a:pt x="278" y="897"/>
                    <a:pt x="278" y="895"/>
                    <a:pt x="279" y="894"/>
                  </a:cubicBezTo>
                  <a:cubicBezTo>
                    <a:pt x="280" y="892"/>
                    <a:pt x="282" y="889"/>
                    <a:pt x="283" y="887"/>
                  </a:cubicBezTo>
                  <a:cubicBezTo>
                    <a:pt x="283" y="886"/>
                    <a:pt x="283" y="886"/>
                    <a:pt x="283" y="886"/>
                  </a:cubicBezTo>
                  <a:cubicBezTo>
                    <a:pt x="285" y="887"/>
                    <a:pt x="288" y="888"/>
                    <a:pt x="291" y="889"/>
                  </a:cubicBezTo>
                  <a:cubicBezTo>
                    <a:pt x="291" y="890"/>
                    <a:pt x="291" y="890"/>
                    <a:pt x="290" y="891"/>
                  </a:cubicBezTo>
                  <a:cubicBezTo>
                    <a:pt x="289" y="894"/>
                    <a:pt x="288" y="898"/>
                    <a:pt x="286" y="901"/>
                  </a:cubicBezTo>
                  <a:close/>
                  <a:moveTo>
                    <a:pt x="280" y="888"/>
                  </a:moveTo>
                  <a:cubicBezTo>
                    <a:pt x="278" y="891"/>
                    <a:pt x="277" y="894"/>
                    <a:pt x="275" y="897"/>
                  </a:cubicBezTo>
                  <a:cubicBezTo>
                    <a:pt x="273" y="896"/>
                    <a:pt x="272" y="896"/>
                    <a:pt x="270" y="895"/>
                  </a:cubicBezTo>
                  <a:cubicBezTo>
                    <a:pt x="268" y="895"/>
                    <a:pt x="267" y="894"/>
                    <a:pt x="265" y="893"/>
                  </a:cubicBezTo>
                  <a:cubicBezTo>
                    <a:pt x="266" y="892"/>
                    <a:pt x="266" y="891"/>
                    <a:pt x="267" y="890"/>
                  </a:cubicBezTo>
                  <a:cubicBezTo>
                    <a:pt x="268" y="888"/>
                    <a:pt x="269" y="886"/>
                    <a:pt x="270" y="884"/>
                  </a:cubicBezTo>
                  <a:cubicBezTo>
                    <a:pt x="270" y="884"/>
                    <a:pt x="270" y="882"/>
                    <a:pt x="271" y="881"/>
                  </a:cubicBezTo>
                  <a:cubicBezTo>
                    <a:pt x="273" y="882"/>
                    <a:pt x="276" y="883"/>
                    <a:pt x="278" y="884"/>
                  </a:cubicBezTo>
                  <a:cubicBezTo>
                    <a:pt x="279" y="884"/>
                    <a:pt x="280" y="885"/>
                    <a:pt x="282" y="885"/>
                  </a:cubicBezTo>
                  <a:cubicBezTo>
                    <a:pt x="281" y="886"/>
                    <a:pt x="281" y="887"/>
                    <a:pt x="280" y="888"/>
                  </a:cubicBezTo>
                  <a:close/>
                  <a:moveTo>
                    <a:pt x="268" y="896"/>
                  </a:moveTo>
                  <a:cubicBezTo>
                    <a:pt x="270" y="896"/>
                    <a:pt x="272" y="897"/>
                    <a:pt x="274" y="898"/>
                  </a:cubicBezTo>
                  <a:cubicBezTo>
                    <a:pt x="274" y="899"/>
                    <a:pt x="273" y="901"/>
                    <a:pt x="272" y="902"/>
                  </a:cubicBezTo>
                  <a:cubicBezTo>
                    <a:pt x="269" y="901"/>
                    <a:pt x="267" y="900"/>
                    <a:pt x="265" y="898"/>
                  </a:cubicBezTo>
                  <a:cubicBezTo>
                    <a:pt x="264" y="898"/>
                    <a:pt x="264" y="898"/>
                    <a:pt x="264" y="897"/>
                  </a:cubicBezTo>
                  <a:cubicBezTo>
                    <a:pt x="264" y="896"/>
                    <a:pt x="265" y="895"/>
                    <a:pt x="265" y="894"/>
                  </a:cubicBezTo>
                  <a:cubicBezTo>
                    <a:pt x="266" y="895"/>
                    <a:pt x="267" y="895"/>
                    <a:pt x="268" y="896"/>
                  </a:cubicBezTo>
                  <a:close/>
                  <a:moveTo>
                    <a:pt x="262" y="897"/>
                  </a:moveTo>
                  <a:cubicBezTo>
                    <a:pt x="260" y="895"/>
                    <a:pt x="258" y="893"/>
                    <a:pt x="256" y="892"/>
                  </a:cubicBezTo>
                  <a:cubicBezTo>
                    <a:pt x="256" y="891"/>
                    <a:pt x="256" y="891"/>
                    <a:pt x="256" y="890"/>
                  </a:cubicBezTo>
                  <a:cubicBezTo>
                    <a:pt x="259" y="891"/>
                    <a:pt x="261" y="892"/>
                    <a:pt x="264" y="894"/>
                  </a:cubicBezTo>
                  <a:cubicBezTo>
                    <a:pt x="264" y="895"/>
                    <a:pt x="263" y="896"/>
                    <a:pt x="262" y="897"/>
                  </a:cubicBezTo>
                  <a:close/>
                  <a:moveTo>
                    <a:pt x="262" y="897"/>
                  </a:moveTo>
                  <a:cubicBezTo>
                    <a:pt x="261" y="899"/>
                    <a:pt x="261" y="900"/>
                    <a:pt x="260" y="901"/>
                  </a:cubicBezTo>
                  <a:cubicBezTo>
                    <a:pt x="259" y="904"/>
                    <a:pt x="258" y="907"/>
                    <a:pt x="257" y="910"/>
                  </a:cubicBezTo>
                  <a:cubicBezTo>
                    <a:pt x="255" y="908"/>
                    <a:pt x="253" y="907"/>
                    <a:pt x="251" y="906"/>
                  </a:cubicBezTo>
                  <a:cubicBezTo>
                    <a:pt x="253" y="902"/>
                    <a:pt x="255" y="899"/>
                    <a:pt x="255" y="895"/>
                  </a:cubicBezTo>
                  <a:cubicBezTo>
                    <a:pt x="255" y="894"/>
                    <a:pt x="256" y="893"/>
                    <a:pt x="256" y="893"/>
                  </a:cubicBezTo>
                  <a:cubicBezTo>
                    <a:pt x="258" y="894"/>
                    <a:pt x="260" y="896"/>
                    <a:pt x="262" y="897"/>
                  </a:cubicBezTo>
                  <a:close/>
                  <a:moveTo>
                    <a:pt x="254" y="923"/>
                  </a:moveTo>
                  <a:cubicBezTo>
                    <a:pt x="257" y="920"/>
                    <a:pt x="258" y="916"/>
                    <a:pt x="259" y="912"/>
                  </a:cubicBezTo>
                  <a:cubicBezTo>
                    <a:pt x="261" y="913"/>
                    <a:pt x="263" y="914"/>
                    <a:pt x="265" y="915"/>
                  </a:cubicBezTo>
                  <a:cubicBezTo>
                    <a:pt x="260" y="923"/>
                    <a:pt x="256" y="931"/>
                    <a:pt x="254" y="939"/>
                  </a:cubicBezTo>
                  <a:cubicBezTo>
                    <a:pt x="251" y="938"/>
                    <a:pt x="248" y="936"/>
                    <a:pt x="245" y="935"/>
                  </a:cubicBezTo>
                  <a:cubicBezTo>
                    <a:pt x="248" y="931"/>
                    <a:pt x="252" y="927"/>
                    <a:pt x="254" y="923"/>
                  </a:cubicBezTo>
                  <a:close/>
                  <a:moveTo>
                    <a:pt x="267" y="917"/>
                  </a:moveTo>
                  <a:cubicBezTo>
                    <a:pt x="270" y="918"/>
                    <a:pt x="272" y="920"/>
                    <a:pt x="275" y="921"/>
                  </a:cubicBezTo>
                  <a:cubicBezTo>
                    <a:pt x="274" y="923"/>
                    <a:pt x="273" y="925"/>
                    <a:pt x="273" y="927"/>
                  </a:cubicBezTo>
                  <a:cubicBezTo>
                    <a:pt x="271" y="933"/>
                    <a:pt x="269" y="938"/>
                    <a:pt x="267" y="944"/>
                  </a:cubicBezTo>
                  <a:cubicBezTo>
                    <a:pt x="264" y="942"/>
                    <a:pt x="260" y="941"/>
                    <a:pt x="256" y="940"/>
                  </a:cubicBezTo>
                  <a:cubicBezTo>
                    <a:pt x="259" y="932"/>
                    <a:pt x="263" y="924"/>
                    <a:pt x="267" y="917"/>
                  </a:cubicBezTo>
                  <a:close/>
                  <a:moveTo>
                    <a:pt x="274" y="930"/>
                  </a:moveTo>
                  <a:cubicBezTo>
                    <a:pt x="275" y="927"/>
                    <a:pt x="276" y="925"/>
                    <a:pt x="277" y="923"/>
                  </a:cubicBezTo>
                  <a:cubicBezTo>
                    <a:pt x="279" y="924"/>
                    <a:pt x="281" y="925"/>
                    <a:pt x="283" y="926"/>
                  </a:cubicBezTo>
                  <a:cubicBezTo>
                    <a:pt x="285" y="927"/>
                    <a:pt x="287" y="928"/>
                    <a:pt x="289" y="929"/>
                  </a:cubicBezTo>
                  <a:cubicBezTo>
                    <a:pt x="287" y="933"/>
                    <a:pt x="286" y="936"/>
                    <a:pt x="284" y="940"/>
                  </a:cubicBezTo>
                  <a:cubicBezTo>
                    <a:pt x="283" y="942"/>
                    <a:pt x="282" y="945"/>
                    <a:pt x="281" y="947"/>
                  </a:cubicBezTo>
                  <a:cubicBezTo>
                    <a:pt x="277" y="946"/>
                    <a:pt x="274" y="945"/>
                    <a:pt x="270" y="944"/>
                  </a:cubicBezTo>
                  <a:cubicBezTo>
                    <a:pt x="272" y="940"/>
                    <a:pt x="273" y="935"/>
                    <a:pt x="274" y="930"/>
                  </a:cubicBezTo>
                  <a:close/>
                  <a:moveTo>
                    <a:pt x="286" y="942"/>
                  </a:moveTo>
                  <a:cubicBezTo>
                    <a:pt x="287" y="938"/>
                    <a:pt x="289" y="934"/>
                    <a:pt x="291" y="931"/>
                  </a:cubicBezTo>
                  <a:cubicBezTo>
                    <a:pt x="294" y="932"/>
                    <a:pt x="298" y="934"/>
                    <a:pt x="301" y="936"/>
                  </a:cubicBezTo>
                  <a:cubicBezTo>
                    <a:pt x="301" y="941"/>
                    <a:pt x="301" y="946"/>
                    <a:pt x="302" y="951"/>
                  </a:cubicBezTo>
                  <a:cubicBezTo>
                    <a:pt x="296" y="950"/>
                    <a:pt x="290" y="949"/>
                    <a:pt x="285" y="948"/>
                  </a:cubicBezTo>
                  <a:cubicBezTo>
                    <a:pt x="284" y="948"/>
                    <a:pt x="284" y="948"/>
                    <a:pt x="283" y="948"/>
                  </a:cubicBezTo>
                  <a:cubicBezTo>
                    <a:pt x="284" y="946"/>
                    <a:pt x="285" y="944"/>
                    <a:pt x="286" y="942"/>
                  </a:cubicBezTo>
                  <a:close/>
                  <a:moveTo>
                    <a:pt x="301" y="934"/>
                  </a:moveTo>
                  <a:cubicBezTo>
                    <a:pt x="298" y="932"/>
                    <a:pt x="295" y="930"/>
                    <a:pt x="292" y="928"/>
                  </a:cubicBezTo>
                  <a:cubicBezTo>
                    <a:pt x="292" y="928"/>
                    <a:pt x="292" y="928"/>
                    <a:pt x="293" y="927"/>
                  </a:cubicBezTo>
                  <a:cubicBezTo>
                    <a:pt x="294" y="924"/>
                    <a:pt x="295" y="921"/>
                    <a:pt x="297" y="918"/>
                  </a:cubicBezTo>
                  <a:cubicBezTo>
                    <a:pt x="299" y="919"/>
                    <a:pt x="300" y="920"/>
                    <a:pt x="302" y="921"/>
                  </a:cubicBezTo>
                  <a:cubicBezTo>
                    <a:pt x="302" y="925"/>
                    <a:pt x="301" y="929"/>
                    <a:pt x="301" y="934"/>
                  </a:cubicBezTo>
                  <a:close/>
                  <a:moveTo>
                    <a:pt x="298" y="916"/>
                  </a:moveTo>
                  <a:cubicBezTo>
                    <a:pt x="299" y="915"/>
                    <a:pt x="299" y="914"/>
                    <a:pt x="300" y="913"/>
                  </a:cubicBezTo>
                  <a:cubicBezTo>
                    <a:pt x="300" y="912"/>
                    <a:pt x="301" y="911"/>
                    <a:pt x="301" y="910"/>
                  </a:cubicBezTo>
                  <a:cubicBezTo>
                    <a:pt x="302" y="910"/>
                    <a:pt x="302" y="910"/>
                    <a:pt x="302" y="911"/>
                  </a:cubicBezTo>
                  <a:cubicBezTo>
                    <a:pt x="302" y="913"/>
                    <a:pt x="302" y="916"/>
                    <a:pt x="302" y="919"/>
                  </a:cubicBezTo>
                  <a:cubicBezTo>
                    <a:pt x="301" y="918"/>
                    <a:pt x="299" y="917"/>
                    <a:pt x="298" y="916"/>
                  </a:cubicBezTo>
                  <a:close/>
                  <a:moveTo>
                    <a:pt x="301" y="908"/>
                  </a:moveTo>
                  <a:cubicBezTo>
                    <a:pt x="297" y="906"/>
                    <a:pt x="292" y="904"/>
                    <a:pt x="288" y="902"/>
                  </a:cubicBezTo>
                  <a:cubicBezTo>
                    <a:pt x="289" y="900"/>
                    <a:pt x="290" y="897"/>
                    <a:pt x="291" y="894"/>
                  </a:cubicBezTo>
                  <a:cubicBezTo>
                    <a:pt x="292" y="893"/>
                    <a:pt x="292" y="892"/>
                    <a:pt x="293" y="890"/>
                  </a:cubicBezTo>
                  <a:cubicBezTo>
                    <a:pt x="294" y="891"/>
                    <a:pt x="296" y="892"/>
                    <a:pt x="298" y="893"/>
                  </a:cubicBezTo>
                  <a:cubicBezTo>
                    <a:pt x="300" y="894"/>
                    <a:pt x="301" y="894"/>
                    <a:pt x="303" y="895"/>
                  </a:cubicBezTo>
                  <a:cubicBezTo>
                    <a:pt x="303" y="898"/>
                    <a:pt x="303" y="901"/>
                    <a:pt x="303" y="904"/>
                  </a:cubicBezTo>
                  <a:cubicBezTo>
                    <a:pt x="302" y="905"/>
                    <a:pt x="301" y="906"/>
                    <a:pt x="301" y="908"/>
                  </a:cubicBezTo>
                  <a:close/>
                  <a:moveTo>
                    <a:pt x="302" y="893"/>
                  </a:moveTo>
                  <a:cubicBezTo>
                    <a:pt x="299" y="892"/>
                    <a:pt x="296" y="891"/>
                    <a:pt x="293" y="889"/>
                  </a:cubicBezTo>
                  <a:cubicBezTo>
                    <a:pt x="294" y="884"/>
                    <a:pt x="294" y="879"/>
                    <a:pt x="297" y="874"/>
                  </a:cubicBezTo>
                  <a:cubicBezTo>
                    <a:pt x="297" y="874"/>
                    <a:pt x="297" y="874"/>
                    <a:pt x="297" y="874"/>
                  </a:cubicBezTo>
                  <a:cubicBezTo>
                    <a:pt x="295" y="876"/>
                    <a:pt x="294" y="878"/>
                    <a:pt x="293" y="880"/>
                  </a:cubicBezTo>
                  <a:cubicBezTo>
                    <a:pt x="292" y="883"/>
                    <a:pt x="292" y="886"/>
                    <a:pt x="291" y="889"/>
                  </a:cubicBezTo>
                  <a:cubicBezTo>
                    <a:pt x="289" y="888"/>
                    <a:pt x="286" y="887"/>
                    <a:pt x="284" y="886"/>
                  </a:cubicBezTo>
                  <a:cubicBezTo>
                    <a:pt x="284" y="886"/>
                    <a:pt x="283" y="885"/>
                    <a:pt x="283" y="885"/>
                  </a:cubicBezTo>
                  <a:cubicBezTo>
                    <a:pt x="284" y="883"/>
                    <a:pt x="285" y="878"/>
                    <a:pt x="288" y="878"/>
                  </a:cubicBezTo>
                  <a:cubicBezTo>
                    <a:pt x="288" y="878"/>
                    <a:pt x="288" y="878"/>
                    <a:pt x="288" y="878"/>
                  </a:cubicBezTo>
                  <a:cubicBezTo>
                    <a:pt x="287" y="878"/>
                    <a:pt x="286" y="879"/>
                    <a:pt x="285" y="880"/>
                  </a:cubicBezTo>
                  <a:cubicBezTo>
                    <a:pt x="284" y="881"/>
                    <a:pt x="283" y="883"/>
                    <a:pt x="282" y="885"/>
                  </a:cubicBezTo>
                  <a:cubicBezTo>
                    <a:pt x="279" y="884"/>
                    <a:pt x="277" y="883"/>
                    <a:pt x="275" y="882"/>
                  </a:cubicBezTo>
                  <a:cubicBezTo>
                    <a:pt x="273" y="882"/>
                    <a:pt x="272" y="881"/>
                    <a:pt x="271" y="881"/>
                  </a:cubicBezTo>
                  <a:cubicBezTo>
                    <a:pt x="271" y="880"/>
                    <a:pt x="272" y="879"/>
                    <a:pt x="272" y="879"/>
                  </a:cubicBezTo>
                  <a:cubicBezTo>
                    <a:pt x="272" y="879"/>
                    <a:pt x="272" y="879"/>
                    <a:pt x="272" y="879"/>
                  </a:cubicBezTo>
                  <a:cubicBezTo>
                    <a:pt x="272" y="879"/>
                    <a:pt x="271" y="879"/>
                    <a:pt x="270" y="881"/>
                  </a:cubicBezTo>
                  <a:cubicBezTo>
                    <a:pt x="269" y="880"/>
                    <a:pt x="268" y="880"/>
                    <a:pt x="268" y="879"/>
                  </a:cubicBezTo>
                  <a:cubicBezTo>
                    <a:pt x="270" y="878"/>
                    <a:pt x="272" y="877"/>
                    <a:pt x="274" y="877"/>
                  </a:cubicBezTo>
                  <a:cubicBezTo>
                    <a:pt x="284" y="875"/>
                    <a:pt x="293" y="874"/>
                    <a:pt x="303" y="873"/>
                  </a:cubicBezTo>
                  <a:cubicBezTo>
                    <a:pt x="303" y="873"/>
                    <a:pt x="303" y="873"/>
                    <a:pt x="303" y="874"/>
                  </a:cubicBezTo>
                  <a:cubicBezTo>
                    <a:pt x="303" y="880"/>
                    <a:pt x="303" y="887"/>
                    <a:pt x="303" y="894"/>
                  </a:cubicBezTo>
                  <a:cubicBezTo>
                    <a:pt x="302" y="894"/>
                    <a:pt x="302" y="893"/>
                    <a:pt x="302" y="893"/>
                  </a:cubicBezTo>
                  <a:close/>
                  <a:moveTo>
                    <a:pt x="270" y="881"/>
                  </a:moveTo>
                  <a:cubicBezTo>
                    <a:pt x="269" y="882"/>
                    <a:pt x="269" y="884"/>
                    <a:pt x="269" y="884"/>
                  </a:cubicBezTo>
                  <a:cubicBezTo>
                    <a:pt x="267" y="887"/>
                    <a:pt x="266" y="890"/>
                    <a:pt x="264" y="893"/>
                  </a:cubicBezTo>
                  <a:cubicBezTo>
                    <a:pt x="262" y="892"/>
                    <a:pt x="259" y="891"/>
                    <a:pt x="256" y="890"/>
                  </a:cubicBezTo>
                  <a:cubicBezTo>
                    <a:pt x="257" y="887"/>
                    <a:pt x="257" y="885"/>
                    <a:pt x="259" y="884"/>
                  </a:cubicBezTo>
                  <a:cubicBezTo>
                    <a:pt x="259" y="884"/>
                    <a:pt x="259" y="884"/>
                    <a:pt x="259" y="884"/>
                  </a:cubicBezTo>
                  <a:cubicBezTo>
                    <a:pt x="257" y="885"/>
                    <a:pt x="256" y="887"/>
                    <a:pt x="256" y="889"/>
                  </a:cubicBezTo>
                  <a:cubicBezTo>
                    <a:pt x="255" y="889"/>
                    <a:pt x="254" y="889"/>
                    <a:pt x="253" y="889"/>
                  </a:cubicBezTo>
                  <a:cubicBezTo>
                    <a:pt x="253" y="889"/>
                    <a:pt x="253" y="889"/>
                    <a:pt x="253" y="889"/>
                  </a:cubicBezTo>
                  <a:cubicBezTo>
                    <a:pt x="254" y="889"/>
                    <a:pt x="255" y="890"/>
                    <a:pt x="256" y="890"/>
                  </a:cubicBezTo>
                  <a:cubicBezTo>
                    <a:pt x="256" y="890"/>
                    <a:pt x="256" y="890"/>
                    <a:pt x="256" y="890"/>
                  </a:cubicBezTo>
                  <a:cubicBezTo>
                    <a:pt x="255" y="891"/>
                    <a:pt x="255" y="891"/>
                    <a:pt x="255" y="892"/>
                  </a:cubicBezTo>
                  <a:cubicBezTo>
                    <a:pt x="254" y="891"/>
                    <a:pt x="252" y="890"/>
                    <a:pt x="251" y="889"/>
                  </a:cubicBezTo>
                  <a:cubicBezTo>
                    <a:pt x="251" y="889"/>
                    <a:pt x="251" y="889"/>
                    <a:pt x="251" y="889"/>
                  </a:cubicBezTo>
                  <a:cubicBezTo>
                    <a:pt x="256" y="885"/>
                    <a:pt x="261" y="882"/>
                    <a:pt x="267" y="879"/>
                  </a:cubicBezTo>
                  <a:cubicBezTo>
                    <a:pt x="268" y="880"/>
                    <a:pt x="269" y="880"/>
                    <a:pt x="270" y="881"/>
                  </a:cubicBezTo>
                  <a:close/>
                  <a:moveTo>
                    <a:pt x="255" y="892"/>
                  </a:moveTo>
                  <a:cubicBezTo>
                    <a:pt x="254" y="895"/>
                    <a:pt x="253" y="898"/>
                    <a:pt x="252" y="902"/>
                  </a:cubicBezTo>
                  <a:cubicBezTo>
                    <a:pt x="251" y="903"/>
                    <a:pt x="251" y="904"/>
                    <a:pt x="250" y="905"/>
                  </a:cubicBezTo>
                  <a:cubicBezTo>
                    <a:pt x="247" y="903"/>
                    <a:pt x="243" y="901"/>
                    <a:pt x="240" y="899"/>
                  </a:cubicBezTo>
                  <a:cubicBezTo>
                    <a:pt x="240" y="897"/>
                    <a:pt x="241" y="896"/>
                    <a:pt x="241" y="895"/>
                  </a:cubicBezTo>
                  <a:cubicBezTo>
                    <a:pt x="244" y="893"/>
                    <a:pt x="247" y="891"/>
                    <a:pt x="250" y="889"/>
                  </a:cubicBezTo>
                  <a:cubicBezTo>
                    <a:pt x="252" y="890"/>
                    <a:pt x="254" y="891"/>
                    <a:pt x="255" y="892"/>
                  </a:cubicBezTo>
                  <a:close/>
                  <a:moveTo>
                    <a:pt x="239" y="898"/>
                  </a:moveTo>
                  <a:cubicBezTo>
                    <a:pt x="239" y="898"/>
                    <a:pt x="239" y="898"/>
                    <a:pt x="238" y="897"/>
                  </a:cubicBezTo>
                  <a:cubicBezTo>
                    <a:pt x="239" y="897"/>
                    <a:pt x="240" y="896"/>
                    <a:pt x="240" y="896"/>
                  </a:cubicBezTo>
                  <a:cubicBezTo>
                    <a:pt x="240" y="897"/>
                    <a:pt x="240" y="897"/>
                    <a:pt x="239" y="898"/>
                  </a:cubicBezTo>
                  <a:close/>
                  <a:moveTo>
                    <a:pt x="239" y="898"/>
                  </a:moveTo>
                  <a:cubicBezTo>
                    <a:pt x="238" y="901"/>
                    <a:pt x="237" y="905"/>
                    <a:pt x="236" y="907"/>
                  </a:cubicBezTo>
                  <a:cubicBezTo>
                    <a:pt x="234" y="910"/>
                    <a:pt x="233" y="913"/>
                    <a:pt x="231" y="916"/>
                  </a:cubicBezTo>
                  <a:cubicBezTo>
                    <a:pt x="230" y="917"/>
                    <a:pt x="229" y="919"/>
                    <a:pt x="229" y="920"/>
                  </a:cubicBezTo>
                  <a:cubicBezTo>
                    <a:pt x="228" y="921"/>
                    <a:pt x="228" y="921"/>
                    <a:pt x="227" y="922"/>
                  </a:cubicBezTo>
                  <a:cubicBezTo>
                    <a:pt x="227" y="922"/>
                    <a:pt x="226" y="922"/>
                    <a:pt x="227" y="923"/>
                  </a:cubicBezTo>
                  <a:cubicBezTo>
                    <a:pt x="226" y="922"/>
                    <a:pt x="226" y="923"/>
                    <a:pt x="226" y="923"/>
                  </a:cubicBezTo>
                  <a:cubicBezTo>
                    <a:pt x="225" y="923"/>
                    <a:pt x="224" y="922"/>
                    <a:pt x="223" y="921"/>
                  </a:cubicBezTo>
                  <a:cubicBezTo>
                    <a:pt x="225" y="916"/>
                    <a:pt x="227" y="911"/>
                    <a:pt x="230" y="906"/>
                  </a:cubicBezTo>
                  <a:cubicBezTo>
                    <a:pt x="232" y="903"/>
                    <a:pt x="235" y="900"/>
                    <a:pt x="238" y="898"/>
                  </a:cubicBezTo>
                  <a:cubicBezTo>
                    <a:pt x="238" y="898"/>
                    <a:pt x="239" y="898"/>
                    <a:pt x="239" y="898"/>
                  </a:cubicBezTo>
                  <a:close/>
                  <a:moveTo>
                    <a:pt x="341" y="680"/>
                  </a:moveTo>
                  <a:cubicBezTo>
                    <a:pt x="340" y="670"/>
                    <a:pt x="340" y="661"/>
                    <a:pt x="341" y="652"/>
                  </a:cubicBezTo>
                  <a:cubicBezTo>
                    <a:pt x="341" y="643"/>
                    <a:pt x="344" y="630"/>
                    <a:pt x="351" y="625"/>
                  </a:cubicBezTo>
                  <a:cubicBezTo>
                    <a:pt x="352" y="625"/>
                    <a:pt x="352" y="625"/>
                    <a:pt x="353" y="625"/>
                  </a:cubicBezTo>
                  <a:cubicBezTo>
                    <a:pt x="352" y="633"/>
                    <a:pt x="350" y="641"/>
                    <a:pt x="349" y="649"/>
                  </a:cubicBezTo>
                  <a:cubicBezTo>
                    <a:pt x="347" y="669"/>
                    <a:pt x="348" y="688"/>
                    <a:pt x="346" y="708"/>
                  </a:cubicBezTo>
                  <a:cubicBezTo>
                    <a:pt x="344" y="729"/>
                    <a:pt x="339" y="750"/>
                    <a:pt x="336" y="771"/>
                  </a:cubicBezTo>
                  <a:cubicBezTo>
                    <a:pt x="332" y="792"/>
                    <a:pt x="331" y="812"/>
                    <a:pt x="329" y="833"/>
                  </a:cubicBezTo>
                  <a:cubicBezTo>
                    <a:pt x="328" y="843"/>
                    <a:pt x="326" y="853"/>
                    <a:pt x="325" y="862"/>
                  </a:cubicBezTo>
                  <a:cubicBezTo>
                    <a:pt x="320" y="863"/>
                    <a:pt x="316" y="863"/>
                    <a:pt x="311" y="863"/>
                  </a:cubicBezTo>
                  <a:cubicBezTo>
                    <a:pt x="311" y="858"/>
                    <a:pt x="311" y="852"/>
                    <a:pt x="311" y="846"/>
                  </a:cubicBezTo>
                  <a:cubicBezTo>
                    <a:pt x="312" y="827"/>
                    <a:pt x="311" y="807"/>
                    <a:pt x="314" y="788"/>
                  </a:cubicBezTo>
                  <a:cubicBezTo>
                    <a:pt x="315" y="779"/>
                    <a:pt x="318" y="771"/>
                    <a:pt x="321" y="762"/>
                  </a:cubicBezTo>
                  <a:cubicBezTo>
                    <a:pt x="324" y="752"/>
                    <a:pt x="327" y="743"/>
                    <a:pt x="331" y="733"/>
                  </a:cubicBezTo>
                  <a:cubicBezTo>
                    <a:pt x="339" y="716"/>
                    <a:pt x="341" y="699"/>
                    <a:pt x="341" y="680"/>
                  </a:cubicBezTo>
                  <a:close/>
                  <a:moveTo>
                    <a:pt x="340" y="493"/>
                  </a:moveTo>
                  <a:cubicBezTo>
                    <a:pt x="338" y="471"/>
                    <a:pt x="328" y="451"/>
                    <a:pt x="321" y="430"/>
                  </a:cubicBezTo>
                  <a:cubicBezTo>
                    <a:pt x="317" y="420"/>
                    <a:pt x="314" y="409"/>
                    <a:pt x="309" y="400"/>
                  </a:cubicBezTo>
                  <a:cubicBezTo>
                    <a:pt x="306" y="394"/>
                    <a:pt x="303" y="390"/>
                    <a:pt x="302" y="383"/>
                  </a:cubicBezTo>
                  <a:cubicBezTo>
                    <a:pt x="302" y="382"/>
                    <a:pt x="301" y="381"/>
                    <a:pt x="301" y="379"/>
                  </a:cubicBezTo>
                  <a:cubicBezTo>
                    <a:pt x="305" y="377"/>
                    <a:pt x="309" y="376"/>
                    <a:pt x="311" y="373"/>
                  </a:cubicBezTo>
                  <a:cubicBezTo>
                    <a:pt x="316" y="373"/>
                    <a:pt x="320" y="370"/>
                    <a:pt x="323" y="366"/>
                  </a:cubicBezTo>
                  <a:cubicBezTo>
                    <a:pt x="326" y="368"/>
                    <a:pt x="330" y="368"/>
                    <a:pt x="333" y="366"/>
                  </a:cubicBezTo>
                  <a:cubicBezTo>
                    <a:pt x="335" y="365"/>
                    <a:pt x="337" y="363"/>
                    <a:pt x="339" y="361"/>
                  </a:cubicBezTo>
                  <a:cubicBezTo>
                    <a:pt x="341" y="361"/>
                    <a:pt x="343" y="359"/>
                    <a:pt x="345" y="358"/>
                  </a:cubicBezTo>
                  <a:cubicBezTo>
                    <a:pt x="347" y="357"/>
                    <a:pt x="349" y="356"/>
                    <a:pt x="351" y="355"/>
                  </a:cubicBezTo>
                  <a:cubicBezTo>
                    <a:pt x="355" y="355"/>
                    <a:pt x="360" y="355"/>
                    <a:pt x="363" y="353"/>
                  </a:cubicBezTo>
                  <a:cubicBezTo>
                    <a:pt x="363" y="353"/>
                    <a:pt x="364" y="353"/>
                    <a:pt x="364" y="353"/>
                  </a:cubicBezTo>
                  <a:cubicBezTo>
                    <a:pt x="368" y="357"/>
                    <a:pt x="373" y="359"/>
                    <a:pt x="378" y="361"/>
                  </a:cubicBezTo>
                  <a:cubicBezTo>
                    <a:pt x="383" y="363"/>
                    <a:pt x="386" y="357"/>
                    <a:pt x="382" y="355"/>
                  </a:cubicBezTo>
                  <a:cubicBezTo>
                    <a:pt x="381" y="355"/>
                    <a:pt x="380" y="354"/>
                    <a:pt x="379" y="354"/>
                  </a:cubicBezTo>
                  <a:cubicBezTo>
                    <a:pt x="380" y="353"/>
                    <a:pt x="380" y="352"/>
                    <a:pt x="380" y="351"/>
                  </a:cubicBezTo>
                  <a:cubicBezTo>
                    <a:pt x="382" y="351"/>
                    <a:pt x="383" y="350"/>
                    <a:pt x="385" y="350"/>
                  </a:cubicBezTo>
                  <a:cubicBezTo>
                    <a:pt x="386" y="350"/>
                    <a:pt x="387" y="349"/>
                    <a:pt x="388" y="348"/>
                  </a:cubicBezTo>
                  <a:cubicBezTo>
                    <a:pt x="389" y="349"/>
                    <a:pt x="390" y="349"/>
                    <a:pt x="390" y="349"/>
                  </a:cubicBezTo>
                  <a:cubicBezTo>
                    <a:pt x="394" y="351"/>
                    <a:pt x="398" y="351"/>
                    <a:pt x="402" y="350"/>
                  </a:cubicBezTo>
                  <a:cubicBezTo>
                    <a:pt x="404" y="350"/>
                    <a:pt x="405" y="349"/>
                    <a:pt x="406" y="348"/>
                  </a:cubicBezTo>
                  <a:cubicBezTo>
                    <a:pt x="406" y="349"/>
                    <a:pt x="407" y="349"/>
                    <a:pt x="408" y="350"/>
                  </a:cubicBezTo>
                  <a:cubicBezTo>
                    <a:pt x="413" y="353"/>
                    <a:pt x="418" y="352"/>
                    <a:pt x="422" y="349"/>
                  </a:cubicBezTo>
                  <a:cubicBezTo>
                    <a:pt x="423" y="350"/>
                    <a:pt x="424" y="350"/>
                    <a:pt x="425" y="350"/>
                  </a:cubicBezTo>
                  <a:cubicBezTo>
                    <a:pt x="426" y="351"/>
                    <a:pt x="427" y="352"/>
                    <a:pt x="427" y="353"/>
                  </a:cubicBezTo>
                  <a:cubicBezTo>
                    <a:pt x="427" y="355"/>
                    <a:pt x="428" y="356"/>
                    <a:pt x="428" y="357"/>
                  </a:cubicBezTo>
                  <a:cubicBezTo>
                    <a:pt x="427" y="361"/>
                    <a:pt x="428" y="365"/>
                    <a:pt x="432" y="367"/>
                  </a:cubicBezTo>
                  <a:cubicBezTo>
                    <a:pt x="434" y="369"/>
                    <a:pt x="438" y="369"/>
                    <a:pt x="441" y="368"/>
                  </a:cubicBezTo>
                  <a:cubicBezTo>
                    <a:pt x="444" y="367"/>
                    <a:pt x="446" y="366"/>
                    <a:pt x="448" y="365"/>
                  </a:cubicBezTo>
                  <a:cubicBezTo>
                    <a:pt x="448" y="365"/>
                    <a:pt x="448" y="365"/>
                    <a:pt x="449" y="365"/>
                  </a:cubicBezTo>
                  <a:cubicBezTo>
                    <a:pt x="448" y="370"/>
                    <a:pt x="446" y="376"/>
                    <a:pt x="444" y="381"/>
                  </a:cubicBezTo>
                  <a:cubicBezTo>
                    <a:pt x="439" y="390"/>
                    <a:pt x="431" y="396"/>
                    <a:pt x="425" y="404"/>
                  </a:cubicBezTo>
                  <a:cubicBezTo>
                    <a:pt x="419" y="414"/>
                    <a:pt x="412" y="423"/>
                    <a:pt x="403" y="430"/>
                  </a:cubicBezTo>
                  <a:cubicBezTo>
                    <a:pt x="402" y="431"/>
                    <a:pt x="400" y="433"/>
                    <a:pt x="398" y="434"/>
                  </a:cubicBezTo>
                  <a:cubicBezTo>
                    <a:pt x="393" y="434"/>
                    <a:pt x="388" y="435"/>
                    <a:pt x="383" y="436"/>
                  </a:cubicBezTo>
                  <a:cubicBezTo>
                    <a:pt x="376" y="436"/>
                    <a:pt x="371" y="436"/>
                    <a:pt x="365" y="440"/>
                  </a:cubicBezTo>
                  <a:cubicBezTo>
                    <a:pt x="361" y="442"/>
                    <a:pt x="359" y="447"/>
                    <a:pt x="359" y="452"/>
                  </a:cubicBezTo>
                  <a:cubicBezTo>
                    <a:pt x="359" y="460"/>
                    <a:pt x="366" y="465"/>
                    <a:pt x="368" y="473"/>
                  </a:cubicBezTo>
                  <a:cubicBezTo>
                    <a:pt x="371" y="481"/>
                    <a:pt x="370" y="491"/>
                    <a:pt x="370" y="500"/>
                  </a:cubicBezTo>
                  <a:cubicBezTo>
                    <a:pt x="370" y="510"/>
                    <a:pt x="367" y="520"/>
                    <a:pt x="366" y="530"/>
                  </a:cubicBezTo>
                  <a:cubicBezTo>
                    <a:pt x="363" y="550"/>
                    <a:pt x="362" y="571"/>
                    <a:pt x="358" y="592"/>
                  </a:cubicBezTo>
                  <a:cubicBezTo>
                    <a:pt x="358" y="594"/>
                    <a:pt x="358" y="597"/>
                    <a:pt x="357" y="600"/>
                  </a:cubicBezTo>
                  <a:cubicBezTo>
                    <a:pt x="357" y="599"/>
                    <a:pt x="357" y="597"/>
                    <a:pt x="357" y="596"/>
                  </a:cubicBezTo>
                  <a:cubicBezTo>
                    <a:pt x="355" y="584"/>
                    <a:pt x="348" y="574"/>
                    <a:pt x="345" y="563"/>
                  </a:cubicBezTo>
                  <a:cubicBezTo>
                    <a:pt x="338" y="540"/>
                    <a:pt x="341" y="517"/>
                    <a:pt x="340" y="493"/>
                  </a:cubicBezTo>
                  <a:close/>
                  <a:moveTo>
                    <a:pt x="485" y="383"/>
                  </a:moveTo>
                  <a:cubicBezTo>
                    <a:pt x="484" y="385"/>
                    <a:pt x="483" y="387"/>
                    <a:pt x="483" y="390"/>
                  </a:cubicBezTo>
                  <a:cubicBezTo>
                    <a:pt x="478" y="390"/>
                    <a:pt x="476" y="394"/>
                    <a:pt x="476" y="399"/>
                  </a:cubicBezTo>
                  <a:cubicBezTo>
                    <a:pt x="471" y="400"/>
                    <a:pt x="466" y="402"/>
                    <a:pt x="462" y="404"/>
                  </a:cubicBezTo>
                  <a:cubicBezTo>
                    <a:pt x="459" y="405"/>
                    <a:pt x="456" y="407"/>
                    <a:pt x="453" y="408"/>
                  </a:cubicBezTo>
                  <a:cubicBezTo>
                    <a:pt x="452" y="408"/>
                    <a:pt x="451" y="409"/>
                    <a:pt x="450" y="409"/>
                  </a:cubicBezTo>
                  <a:cubicBezTo>
                    <a:pt x="448" y="410"/>
                    <a:pt x="447" y="409"/>
                    <a:pt x="449" y="410"/>
                  </a:cubicBezTo>
                  <a:cubicBezTo>
                    <a:pt x="445" y="408"/>
                    <a:pt x="441" y="414"/>
                    <a:pt x="445" y="416"/>
                  </a:cubicBezTo>
                  <a:cubicBezTo>
                    <a:pt x="448" y="418"/>
                    <a:pt x="451" y="417"/>
                    <a:pt x="454" y="416"/>
                  </a:cubicBezTo>
                  <a:cubicBezTo>
                    <a:pt x="453" y="425"/>
                    <a:pt x="452" y="434"/>
                    <a:pt x="450" y="442"/>
                  </a:cubicBezTo>
                  <a:cubicBezTo>
                    <a:pt x="448" y="443"/>
                    <a:pt x="445" y="445"/>
                    <a:pt x="443" y="446"/>
                  </a:cubicBezTo>
                  <a:cubicBezTo>
                    <a:pt x="441" y="446"/>
                    <a:pt x="440" y="447"/>
                    <a:pt x="438" y="448"/>
                  </a:cubicBezTo>
                  <a:cubicBezTo>
                    <a:pt x="438" y="447"/>
                    <a:pt x="438" y="446"/>
                    <a:pt x="438" y="445"/>
                  </a:cubicBezTo>
                  <a:cubicBezTo>
                    <a:pt x="436" y="435"/>
                    <a:pt x="420" y="433"/>
                    <a:pt x="412" y="433"/>
                  </a:cubicBezTo>
                  <a:cubicBezTo>
                    <a:pt x="413" y="432"/>
                    <a:pt x="415" y="430"/>
                    <a:pt x="417" y="429"/>
                  </a:cubicBezTo>
                  <a:cubicBezTo>
                    <a:pt x="425" y="420"/>
                    <a:pt x="430" y="409"/>
                    <a:pt x="438" y="401"/>
                  </a:cubicBezTo>
                  <a:cubicBezTo>
                    <a:pt x="448" y="391"/>
                    <a:pt x="456" y="378"/>
                    <a:pt x="457" y="364"/>
                  </a:cubicBezTo>
                  <a:cubicBezTo>
                    <a:pt x="458" y="364"/>
                    <a:pt x="460" y="363"/>
                    <a:pt x="461" y="362"/>
                  </a:cubicBezTo>
                  <a:cubicBezTo>
                    <a:pt x="464" y="364"/>
                    <a:pt x="468" y="365"/>
                    <a:pt x="471" y="363"/>
                  </a:cubicBezTo>
                  <a:cubicBezTo>
                    <a:pt x="472" y="363"/>
                    <a:pt x="472" y="362"/>
                    <a:pt x="473" y="362"/>
                  </a:cubicBezTo>
                  <a:cubicBezTo>
                    <a:pt x="473" y="362"/>
                    <a:pt x="473" y="362"/>
                    <a:pt x="473" y="362"/>
                  </a:cubicBezTo>
                  <a:cubicBezTo>
                    <a:pt x="474" y="367"/>
                    <a:pt x="478" y="373"/>
                    <a:pt x="483" y="374"/>
                  </a:cubicBezTo>
                  <a:cubicBezTo>
                    <a:pt x="483" y="375"/>
                    <a:pt x="484" y="376"/>
                    <a:pt x="484" y="377"/>
                  </a:cubicBezTo>
                  <a:cubicBezTo>
                    <a:pt x="484" y="379"/>
                    <a:pt x="484" y="381"/>
                    <a:pt x="485" y="383"/>
                  </a:cubicBezTo>
                  <a:close/>
                  <a:moveTo>
                    <a:pt x="525" y="381"/>
                  </a:moveTo>
                  <a:cubicBezTo>
                    <a:pt x="527" y="379"/>
                    <a:pt x="529" y="376"/>
                    <a:pt x="530" y="373"/>
                  </a:cubicBezTo>
                  <a:cubicBezTo>
                    <a:pt x="534" y="375"/>
                    <a:pt x="536" y="379"/>
                    <a:pt x="534" y="384"/>
                  </a:cubicBezTo>
                  <a:cubicBezTo>
                    <a:pt x="532" y="389"/>
                    <a:pt x="524" y="389"/>
                    <a:pt x="520" y="386"/>
                  </a:cubicBezTo>
                  <a:cubicBezTo>
                    <a:pt x="520" y="386"/>
                    <a:pt x="520" y="386"/>
                    <a:pt x="520" y="386"/>
                  </a:cubicBezTo>
                  <a:cubicBezTo>
                    <a:pt x="523" y="387"/>
                    <a:pt x="525" y="384"/>
                    <a:pt x="525" y="381"/>
                  </a:cubicBezTo>
                  <a:close/>
                  <a:moveTo>
                    <a:pt x="521" y="396"/>
                  </a:moveTo>
                  <a:cubicBezTo>
                    <a:pt x="517" y="398"/>
                    <a:pt x="514" y="401"/>
                    <a:pt x="511" y="404"/>
                  </a:cubicBezTo>
                  <a:cubicBezTo>
                    <a:pt x="506" y="409"/>
                    <a:pt x="499" y="411"/>
                    <a:pt x="493" y="414"/>
                  </a:cubicBezTo>
                  <a:cubicBezTo>
                    <a:pt x="486" y="418"/>
                    <a:pt x="479" y="423"/>
                    <a:pt x="472" y="428"/>
                  </a:cubicBezTo>
                  <a:cubicBezTo>
                    <a:pt x="468" y="432"/>
                    <a:pt x="463" y="435"/>
                    <a:pt x="458" y="438"/>
                  </a:cubicBezTo>
                  <a:cubicBezTo>
                    <a:pt x="460" y="430"/>
                    <a:pt x="461" y="422"/>
                    <a:pt x="461" y="414"/>
                  </a:cubicBezTo>
                  <a:cubicBezTo>
                    <a:pt x="461" y="414"/>
                    <a:pt x="461" y="413"/>
                    <a:pt x="461" y="413"/>
                  </a:cubicBezTo>
                  <a:cubicBezTo>
                    <a:pt x="467" y="410"/>
                    <a:pt x="473" y="408"/>
                    <a:pt x="479" y="406"/>
                  </a:cubicBezTo>
                  <a:cubicBezTo>
                    <a:pt x="481" y="409"/>
                    <a:pt x="484" y="409"/>
                    <a:pt x="487" y="408"/>
                  </a:cubicBezTo>
                  <a:cubicBezTo>
                    <a:pt x="488" y="408"/>
                    <a:pt x="490" y="408"/>
                    <a:pt x="490" y="407"/>
                  </a:cubicBezTo>
                  <a:cubicBezTo>
                    <a:pt x="492" y="406"/>
                    <a:pt x="493" y="405"/>
                    <a:pt x="494" y="403"/>
                  </a:cubicBezTo>
                  <a:cubicBezTo>
                    <a:pt x="496" y="400"/>
                    <a:pt x="497" y="395"/>
                    <a:pt x="497" y="390"/>
                  </a:cubicBezTo>
                  <a:cubicBezTo>
                    <a:pt x="498" y="390"/>
                    <a:pt x="498" y="390"/>
                    <a:pt x="499" y="389"/>
                  </a:cubicBezTo>
                  <a:cubicBezTo>
                    <a:pt x="499" y="389"/>
                    <a:pt x="499" y="389"/>
                    <a:pt x="499" y="389"/>
                  </a:cubicBezTo>
                  <a:cubicBezTo>
                    <a:pt x="502" y="389"/>
                    <a:pt x="504" y="389"/>
                    <a:pt x="506" y="389"/>
                  </a:cubicBezTo>
                  <a:cubicBezTo>
                    <a:pt x="508" y="390"/>
                    <a:pt x="509" y="391"/>
                    <a:pt x="510" y="392"/>
                  </a:cubicBezTo>
                  <a:cubicBezTo>
                    <a:pt x="514" y="394"/>
                    <a:pt x="517" y="395"/>
                    <a:pt x="521" y="396"/>
                  </a:cubicBezTo>
                  <a:close/>
                  <a:moveTo>
                    <a:pt x="426" y="735"/>
                  </a:moveTo>
                  <a:cubicBezTo>
                    <a:pt x="426" y="761"/>
                    <a:pt x="431" y="786"/>
                    <a:pt x="436" y="812"/>
                  </a:cubicBezTo>
                  <a:cubicBezTo>
                    <a:pt x="439" y="829"/>
                    <a:pt x="441" y="845"/>
                    <a:pt x="443" y="862"/>
                  </a:cubicBezTo>
                  <a:cubicBezTo>
                    <a:pt x="442" y="862"/>
                    <a:pt x="441" y="862"/>
                    <a:pt x="439" y="861"/>
                  </a:cubicBezTo>
                  <a:cubicBezTo>
                    <a:pt x="430" y="861"/>
                    <a:pt x="420" y="860"/>
                    <a:pt x="410" y="862"/>
                  </a:cubicBezTo>
                  <a:cubicBezTo>
                    <a:pt x="408" y="862"/>
                    <a:pt x="407" y="862"/>
                    <a:pt x="405" y="862"/>
                  </a:cubicBezTo>
                  <a:cubicBezTo>
                    <a:pt x="407" y="854"/>
                    <a:pt x="408" y="846"/>
                    <a:pt x="409" y="838"/>
                  </a:cubicBezTo>
                  <a:cubicBezTo>
                    <a:pt x="411" y="818"/>
                    <a:pt x="415" y="798"/>
                    <a:pt x="416" y="777"/>
                  </a:cubicBezTo>
                  <a:cubicBezTo>
                    <a:pt x="418" y="757"/>
                    <a:pt x="417" y="737"/>
                    <a:pt x="418" y="716"/>
                  </a:cubicBezTo>
                  <a:cubicBezTo>
                    <a:pt x="418" y="700"/>
                    <a:pt x="418" y="684"/>
                    <a:pt x="417" y="668"/>
                  </a:cubicBezTo>
                  <a:cubicBezTo>
                    <a:pt x="420" y="667"/>
                    <a:pt x="422" y="664"/>
                    <a:pt x="419" y="662"/>
                  </a:cubicBezTo>
                  <a:cubicBezTo>
                    <a:pt x="418" y="660"/>
                    <a:pt x="420" y="654"/>
                    <a:pt x="421" y="653"/>
                  </a:cubicBezTo>
                  <a:cubicBezTo>
                    <a:pt x="422" y="649"/>
                    <a:pt x="423" y="646"/>
                    <a:pt x="423" y="643"/>
                  </a:cubicBezTo>
                  <a:cubicBezTo>
                    <a:pt x="423" y="642"/>
                    <a:pt x="424" y="642"/>
                    <a:pt x="424" y="642"/>
                  </a:cubicBezTo>
                  <a:cubicBezTo>
                    <a:pt x="429" y="648"/>
                    <a:pt x="432" y="656"/>
                    <a:pt x="433" y="665"/>
                  </a:cubicBezTo>
                  <a:cubicBezTo>
                    <a:pt x="433" y="677"/>
                    <a:pt x="431" y="690"/>
                    <a:pt x="428" y="702"/>
                  </a:cubicBezTo>
                  <a:cubicBezTo>
                    <a:pt x="427" y="708"/>
                    <a:pt x="426" y="713"/>
                    <a:pt x="425" y="719"/>
                  </a:cubicBezTo>
                  <a:cubicBezTo>
                    <a:pt x="425" y="724"/>
                    <a:pt x="426" y="730"/>
                    <a:pt x="426" y="735"/>
                  </a:cubicBezTo>
                  <a:close/>
                  <a:moveTo>
                    <a:pt x="337" y="955"/>
                  </a:moveTo>
                  <a:cubicBezTo>
                    <a:pt x="335" y="954"/>
                    <a:pt x="333" y="954"/>
                    <a:pt x="330" y="954"/>
                  </a:cubicBezTo>
                  <a:cubicBezTo>
                    <a:pt x="330" y="954"/>
                    <a:pt x="330" y="954"/>
                    <a:pt x="329" y="953"/>
                  </a:cubicBezTo>
                  <a:cubicBezTo>
                    <a:pt x="328" y="948"/>
                    <a:pt x="328" y="943"/>
                    <a:pt x="329" y="938"/>
                  </a:cubicBezTo>
                  <a:cubicBezTo>
                    <a:pt x="333" y="940"/>
                    <a:pt x="337" y="943"/>
                    <a:pt x="341" y="946"/>
                  </a:cubicBezTo>
                  <a:cubicBezTo>
                    <a:pt x="340" y="947"/>
                    <a:pt x="339" y="949"/>
                    <a:pt x="339" y="951"/>
                  </a:cubicBezTo>
                  <a:cubicBezTo>
                    <a:pt x="338" y="951"/>
                    <a:pt x="338" y="951"/>
                    <a:pt x="338" y="952"/>
                  </a:cubicBezTo>
                  <a:cubicBezTo>
                    <a:pt x="338" y="952"/>
                    <a:pt x="337" y="953"/>
                    <a:pt x="337" y="954"/>
                  </a:cubicBezTo>
                  <a:cubicBezTo>
                    <a:pt x="337" y="954"/>
                    <a:pt x="337" y="954"/>
                    <a:pt x="337" y="955"/>
                  </a:cubicBezTo>
                  <a:close/>
                  <a:moveTo>
                    <a:pt x="394" y="928"/>
                  </a:moveTo>
                  <a:cubicBezTo>
                    <a:pt x="389" y="925"/>
                    <a:pt x="385" y="923"/>
                    <a:pt x="381" y="920"/>
                  </a:cubicBezTo>
                  <a:cubicBezTo>
                    <a:pt x="382" y="918"/>
                    <a:pt x="383" y="915"/>
                    <a:pt x="384" y="913"/>
                  </a:cubicBezTo>
                  <a:cubicBezTo>
                    <a:pt x="385" y="912"/>
                    <a:pt x="386" y="911"/>
                    <a:pt x="386" y="909"/>
                  </a:cubicBezTo>
                  <a:cubicBezTo>
                    <a:pt x="388" y="911"/>
                    <a:pt x="390" y="912"/>
                    <a:pt x="393" y="913"/>
                  </a:cubicBezTo>
                  <a:cubicBezTo>
                    <a:pt x="393" y="913"/>
                    <a:pt x="393" y="913"/>
                    <a:pt x="394" y="913"/>
                  </a:cubicBezTo>
                  <a:cubicBezTo>
                    <a:pt x="393" y="918"/>
                    <a:pt x="393" y="923"/>
                    <a:pt x="394" y="928"/>
                  </a:cubicBezTo>
                  <a:close/>
                  <a:moveTo>
                    <a:pt x="371" y="901"/>
                  </a:moveTo>
                  <a:cubicBezTo>
                    <a:pt x="370" y="904"/>
                    <a:pt x="369" y="908"/>
                    <a:pt x="368" y="911"/>
                  </a:cubicBezTo>
                  <a:cubicBezTo>
                    <a:pt x="364" y="909"/>
                    <a:pt x="361" y="906"/>
                    <a:pt x="358" y="904"/>
                  </a:cubicBezTo>
                  <a:cubicBezTo>
                    <a:pt x="358" y="900"/>
                    <a:pt x="359" y="896"/>
                    <a:pt x="360" y="893"/>
                  </a:cubicBezTo>
                  <a:cubicBezTo>
                    <a:pt x="363" y="895"/>
                    <a:pt x="367" y="898"/>
                    <a:pt x="371" y="901"/>
                  </a:cubicBezTo>
                  <a:close/>
                  <a:moveTo>
                    <a:pt x="360" y="890"/>
                  </a:moveTo>
                  <a:cubicBezTo>
                    <a:pt x="360" y="887"/>
                    <a:pt x="361" y="883"/>
                    <a:pt x="362" y="879"/>
                  </a:cubicBezTo>
                  <a:cubicBezTo>
                    <a:pt x="362" y="880"/>
                    <a:pt x="363" y="880"/>
                    <a:pt x="364" y="881"/>
                  </a:cubicBezTo>
                  <a:cubicBezTo>
                    <a:pt x="367" y="884"/>
                    <a:pt x="371" y="886"/>
                    <a:pt x="374" y="889"/>
                  </a:cubicBezTo>
                  <a:cubicBezTo>
                    <a:pt x="373" y="892"/>
                    <a:pt x="372" y="895"/>
                    <a:pt x="372" y="898"/>
                  </a:cubicBezTo>
                  <a:cubicBezTo>
                    <a:pt x="368" y="896"/>
                    <a:pt x="365" y="894"/>
                    <a:pt x="361" y="891"/>
                  </a:cubicBezTo>
                  <a:cubicBezTo>
                    <a:pt x="361" y="891"/>
                    <a:pt x="360" y="891"/>
                    <a:pt x="360" y="890"/>
                  </a:cubicBezTo>
                  <a:close/>
                  <a:moveTo>
                    <a:pt x="366" y="912"/>
                  </a:moveTo>
                  <a:cubicBezTo>
                    <a:pt x="366" y="913"/>
                    <a:pt x="367" y="913"/>
                    <a:pt x="367" y="913"/>
                  </a:cubicBezTo>
                  <a:cubicBezTo>
                    <a:pt x="365" y="918"/>
                    <a:pt x="363" y="923"/>
                    <a:pt x="361" y="927"/>
                  </a:cubicBezTo>
                  <a:cubicBezTo>
                    <a:pt x="359" y="926"/>
                    <a:pt x="357" y="926"/>
                    <a:pt x="355" y="925"/>
                  </a:cubicBezTo>
                  <a:cubicBezTo>
                    <a:pt x="354" y="924"/>
                    <a:pt x="353" y="924"/>
                    <a:pt x="352" y="923"/>
                  </a:cubicBezTo>
                  <a:cubicBezTo>
                    <a:pt x="353" y="920"/>
                    <a:pt x="354" y="917"/>
                    <a:pt x="355" y="914"/>
                  </a:cubicBezTo>
                  <a:cubicBezTo>
                    <a:pt x="356" y="911"/>
                    <a:pt x="357" y="909"/>
                    <a:pt x="357" y="906"/>
                  </a:cubicBezTo>
                  <a:cubicBezTo>
                    <a:pt x="360" y="908"/>
                    <a:pt x="363" y="910"/>
                    <a:pt x="366" y="912"/>
                  </a:cubicBezTo>
                  <a:close/>
                  <a:moveTo>
                    <a:pt x="356" y="903"/>
                  </a:moveTo>
                  <a:cubicBezTo>
                    <a:pt x="351" y="899"/>
                    <a:pt x="347" y="897"/>
                    <a:pt x="342" y="894"/>
                  </a:cubicBezTo>
                  <a:cubicBezTo>
                    <a:pt x="343" y="890"/>
                    <a:pt x="345" y="887"/>
                    <a:pt x="346" y="884"/>
                  </a:cubicBezTo>
                  <a:cubicBezTo>
                    <a:pt x="349" y="885"/>
                    <a:pt x="351" y="887"/>
                    <a:pt x="354" y="889"/>
                  </a:cubicBezTo>
                  <a:cubicBezTo>
                    <a:pt x="355" y="889"/>
                    <a:pt x="356" y="890"/>
                    <a:pt x="357" y="891"/>
                  </a:cubicBezTo>
                  <a:cubicBezTo>
                    <a:pt x="357" y="895"/>
                    <a:pt x="356" y="899"/>
                    <a:pt x="356" y="903"/>
                  </a:cubicBezTo>
                  <a:close/>
                  <a:moveTo>
                    <a:pt x="355" y="905"/>
                  </a:moveTo>
                  <a:cubicBezTo>
                    <a:pt x="355" y="906"/>
                    <a:pt x="355" y="907"/>
                    <a:pt x="354" y="908"/>
                  </a:cubicBezTo>
                  <a:cubicBezTo>
                    <a:pt x="353" y="913"/>
                    <a:pt x="352" y="917"/>
                    <a:pt x="350" y="922"/>
                  </a:cubicBezTo>
                  <a:cubicBezTo>
                    <a:pt x="346" y="920"/>
                    <a:pt x="341" y="917"/>
                    <a:pt x="336" y="915"/>
                  </a:cubicBezTo>
                  <a:cubicBezTo>
                    <a:pt x="335" y="914"/>
                    <a:pt x="335" y="914"/>
                    <a:pt x="334" y="913"/>
                  </a:cubicBezTo>
                  <a:cubicBezTo>
                    <a:pt x="336" y="907"/>
                    <a:pt x="339" y="901"/>
                    <a:pt x="341" y="895"/>
                  </a:cubicBezTo>
                  <a:cubicBezTo>
                    <a:pt x="346" y="898"/>
                    <a:pt x="351" y="901"/>
                    <a:pt x="355" y="905"/>
                  </a:cubicBezTo>
                  <a:close/>
                  <a:moveTo>
                    <a:pt x="334" y="916"/>
                  </a:moveTo>
                  <a:cubicBezTo>
                    <a:pt x="339" y="919"/>
                    <a:pt x="344" y="922"/>
                    <a:pt x="349" y="924"/>
                  </a:cubicBezTo>
                  <a:cubicBezTo>
                    <a:pt x="349" y="926"/>
                    <a:pt x="348" y="928"/>
                    <a:pt x="347" y="930"/>
                  </a:cubicBezTo>
                  <a:cubicBezTo>
                    <a:pt x="344" y="928"/>
                    <a:pt x="341" y="927"/>
                    <a:pt x="337" y="925"/>
                  </a:cubicBezTo>
                  <a:cubicBezTo>
                    <a:pt x="335" y="924"/>
                    <a:pt x="333" y="923"/>
                    <a:pt x="330" y="921"/>
                  </a:cubicBezTo>
                  <a:cubicBezTo>
                    <a:pt x="331" y="920"/>
                    <a:pt x="331" y="919"/>
                    <a:pt x="332" y="917"/>
                  </a:cubicBezTo>
                  <a:cubicBezTo>
                    <a:pt x="332" y="917"/>
                    <a:pt x="333" y="916"/>
                    <a:pt x="333" y="915"/>
                  </a:cubicBezTo>
                  <a:cubicBezTo>
                    <a:pt x="333" y="916"/>
                    <a:pt x="334" y="916"/>
                    <a:pt x="334" y="916"/>
                  </a:cubicBezTo>
                  <a:close/>
                  <a:moveTo>
                    <a:pt x="351" y="925"/>
                  </a:moveTo>
                  <a:cubicBezTo>
                    <a:pt x="352" y="926"/>
                    <a:pt x="353" y="926"/>
                    <a:pt x="354" y="927"/>
                  </a:cubicBezTo>
                  <a:cubicBezTo>
                    <a:pt x="356" y="928"/>
                    <a:pt x="358" y="929"/>
                    <a:pt x="360" y="930"/>
                  </a:cubicBezTo>
                  <a:cubicBezTo>
                    <a:pt x="359" y="931"/>
                    <a:pt x="358" y="932"/>
                    <a:pt x="358" y="934"/>
                  </a:cubicBezTo>
                  <a:cubicBezTo>
                    <a:pt x="357" y="935"/>
                    <a:pt x="357" y="936"/>
                    <a:pt x="357" y="937"/>
                  </a:cubicBezTo>
                  <a:cubicBezTo>
                    <a:pt x="355" y="935"/>
                    <a:pt x="353" y="934"/>
                    <a:pt x="351" y="932"/>
                  </a:cubicBezTo>
                  <a:cubicBezTo>
                    <a:pt x="350" y="932"/>
                    <a:pt x="350" y="931"/>
                    <a:pt x="349" y="931"/>
                  </a:cubicBezTo>
                  <a:cubicBezTo>
                    <a:pt x="350" y="929"/>
                    <a:pt x="351" y="927"/>
                    <a:pt x="351" y="925"/>
                  </a:cubicBezTo>
                  <a:close/>
                  <a:moveTo>
                    <a:pt x="359" y="936"/>
                  </a:moveTo>
                  <a:cubicBezTo>
                    <a:pt x="360" y="934"/>
                    <a:pt x="361" y="932"/>
                    <a:pt x="362" y="930"/>
                  </a:cubicBezTo>
                  <a:cubicBezTo>
                    <a:pt x="365" y="932"/>
                    <a:pt x="368" y="933"/>
                    <a:pt x="371" y="935"/>
                  </a:cubicBezTo>
                  <a:cubicBezTo>
                    <a:pt x="370" y="939"/>
                    <a:pt x="368" y="943"/>
                    <a:pt x="367" y="946"/>
                  </a:cubicBezTo>
                  <a:cubicBezTo>
                    <a:pt x="366" y="945"/>
                    <a:pt x="365" y="944"/>
                    <a:pt x="364" y="944"/>
                  </a:cubicBezTo>
                  <a:cubicBezTo>
                    <a:pt x="362" y="942"/>
                    <a:pt x="360" y="940"/>
                    <a:pt x="358" y="938"/>
                  </a:cubicBezTo>
                  <a:cubicBezTo>
                    <a:pt x="359" y="937"/>
                    <a:pt x="359" y="937"/>
                    <a:pt x="359" y="936"/>
                  </a:cubicBezTo>
                  <a:close/>
                  <a:moveTo>
                    <a:pt x="363" y="928"/>
                  </a:moveTo>
                  <a:cubicBezTo>
                    <a:pt x="365" y="924"/>
                    <a:pt x="367" y="920"/>
                    <a:pt x="368" y="916"/>
                  </a:cubicBezTo>
                  <a:cubicBezTo>
                    <a:pt x="368" y="915"/>
                    <a:pt x="369" y="915"/>
                    <a:pt x="369" y="914"/>
                  </a:cubicBezTo>
                  <a:cubicBezTo>
                    <a:pt x="372" y="917"/>
                    <a:pt x="375" y="919"/>
                    <a:pt x="378" y="921"/>
                  </a:cubicBezTo>
                  <a:cubicBezTo>
                    <a:pt x="376" y="924"/>
                    <a:pt x="374" y="928"/>
                    <a:pt x="373" y="931"/>
                  </a:cubicBezTo>
                  <a:cubicBezTo>
                    <a:pt x="372" y="932"/>
                    <a:pt x="372" y="932"/>
                    <a:pt x="372" y="933"/>
                  </a:cubicBezTo>
                  <a:cubicBezTo>
                    <a:pt x="369" y="931"/>
                    <a:pt x="366" y="930"/>
                    <a:pt x="363" y="928"/>
                  </a:cubicBezTo>
                  <a:close/>
                  <a:moveTo>
                    <a:pt x="370" y="912"/>
                  </a:moveTo>
                  <a:cubicBezTo>
                    <a:pt x="371" y="909"/>
                    <a:pt x="372" y="905"/>
                    <a:pt x="373" y="902"/>
                  </a:cubicBezTo>
                  <a:cubicBezTo>
                    <a:pt x="376" y="904"/>
                    <a:pt x="380" y="906"/>
                    <a:pt x="384" y="908"/>
                  </a:cubicBezTo>
                  <a:cubicBezTo>
                    <a:pt x="384" y="909"/>
                    <a:pt x="384" y="909"/>
                    <a:pt x="384" y="909"/>
                  </a:cubicBezTo>
                  <a:cubicBezTo>
                    <a:pt x="383" y="913"/>
                    <a:pt x="381" y="916"/>
                    <a:pt x="379" y="919"/>
                  </a:cubicBezTo>
                  <a:cubicBezTo>
                    <a:pt x="376" y="917"/>
                    <a:pt x="373" y="915"/>
                    <a:pt x="370" y="912"/>
                  </a:cubicBezTo>
                  <a:close/>
                  <a:moveTo>
                    <a:pt x="385" y="906"/>
                  </a:moveTo>
                  <a:cubicBezTo>
                    <a:pt x="383" y="905"/>
                    <a:pt x="381" y="904"/>
                    <a:pt x="379" y="903"/>
                  </a:cubicBezTo>
                  <a:cubicBezTo>
                    <a:pt x="377" y="902"/>
                    <a:pt x="375" y="901"/>
                    <a:pt x="373" y="900"/>
                  </a:cubicBezTo>
                  <a:cubicBezTo>
                    <a:pt x="374" y="898"/>
                    <a:pt x="375" y="896"/>
                    <a:pt x="375" y="894"/>
                  </a:cubicBezTo>
                  <a:cubicBezTo>
                    <a:pt x="375" y="893"/>
                    <a:pt x="376" y="892"/>
                    <a:pt x="376" y="890"/>
                  </a:cubicBezTo>
                  <a:cubicBezTo>
                    <a:pt x="377" y="891"/>
                    <a:pt x="377" y="891"/>
                    <a:pt x="378" y="892"/>
                  </a:cubicBezTo>
                  <a:cubicBezTo>
                    <a:pt x="381" y="894"/>
                    <a:pt x="384" y="897"/>
                    <a:pt x="387" y="900"/>
                  </a:cubicBezTo>
                  <a:cubicBezTo>
                    <a:pt x="386" y="902"/>
                    <a:pt x="386" y="904"/>
                    <a:pt x="385" y="906"/>
                  </a:cubicBezTo>
                  <a:close/>
                  <a:moveTo>
                    <a:pt x="380" y="892"/>
                  </a:moveTo>
                  <a:cubicBezTo>
                    <a:pt x="379" y="891"/>
                    <a:pt x="378" y="890"/>
                    <a:pt x="376" y="889"/>
                  </a:cubicBezTo>
                  <a:cubicBezTo>
                    <a:pt x="377" y="886"/>
                    <a:pt x="378" y="883"/>
                    <a:pt x="379" y="880"/>
                  </a:cubicBezTo>
                  <a:cubicBezTo>
                    <a:pt x="382" y="882"/>
                    <a:pt x="386" y="885"/>
                    <a:pt x="389" y="887"/>
                  </a:cubicBezTo>
                  <a:cubicBezTo>
                    <a:pt x="389" y="888"/>
                    <a:pt x="390" y="888"/>
                    <a:pt x="391" y="889"/>
                  </a:cubicBezTo>
                  <a:cubicBezTo>
                    <a:pt x="390" y="892"/>
                    <a:pt x="389" y="895"/>
                    <a:pt x="387" y="899"/>
                  </a:cubicBezTo>
                  <a:cubicBezTo>
                    <a:pt x="385" y="897"/>
                    <a:pt x="383" y="895"/>
                    <a:pt x="380" y="892"/>
                  </a:cubicBezTo>
                  <a:close/>
                  <a:moveTo>
                    <a:pt x="375" y="887"/>
                  </a:moveTo>
                  <a:cubicBezTo>
                    <a:pt x="375" y="887"/>
                    <a:pt x="375" y="887"/>
                    <a:pt x="375" y="888"/>
                  </a:cubicBezTo>
                  <a:cubicBezTo>
                    <a:pt x="372" y="886"/>
                    <a:pt x="370" y="884"/>
                    <a:pt x="367" y="882"/>
                  </a:cubicBezTo>
                  <a:cubicBezTo>
                    <a:pt x="365" y="881"/>
                    <a:pt x="364" y="879"/>
                    <a:pt x="362" y="878"/>
                  </a:cubicBezTo>
                  <a:cubicBezTo>
                    <a:pt x="363" y="876"/>
                    <a:pt x="363" y="874"/>
                    <a:pt x="365" y="873"/>
                  </a:cubicBezTo>
                  <a:cubicBezTo>
                    <a:pt x="366" y="873"/>
                    <a:pt x="367" y="873"/>
                    <a:pt x="368" y="873"/>
                  </a:cubicBezTo>
                  <a:cubicBezTo>
                    <a:pt x="371" y="875"/>
                    <a:pt x="373" y="876"/>
                    <a:pt x="376" y="878"/>
                  </a:cubicBezTo>
                  <a:cubicBezTo>
                    <a:pt x="376" y="878"/>
                    <a:pt x="377" y="878"/>
                    <a:pt x="377" y="879"/>
                  </a:cubicBezTo>
                  <a:cubicBezTo>
                    <a:pt x="376" y="881"/>
                    <a:pt x="376" y="884"/>
                    <a:pt x="375" y="887"/>
                  </a:cubicBezTo>
                  <a:close/>
                  <a:moveTo>
                    <a:pt x="360" y="877"/>
                  </a:moveTo>
                  <a:cubicBezTo>
                    <a:pt x="360" y="877"/>
                    <a:pt x="360" y="877"/>
                    <a:pt x="360" y="877"/>
                  </a:cubicBezTo>
                  <a:cubicBezTo>
                    <a:pt x="358" y="875"/>
                    <a:pt x="356" y="874"/>
                    <a:pt x="354" y="872"/>
                  </a:cubicBezTo>
                  <a:cubicBezTo>
                    <a:pt x="357" y="872"/>
                    <a:pt x="359" y="872"/>
                    <a:pt x="361" y="873"/>
                  </a:cubicBezTo>
                  <a:cubicBezTo>
                    <a:pt x="362" y="873"/>
                    <a:pt x="362" y="873"/>
                    <a:pt x="362" y="873"/>
                  </a:cubicBezTo>
                  <a:cubicBezTo>
                    <a:pt x="361" y="874"/>
                    <a:pt x="361" y="875"/>
                    <a:pt x="360" y="877"/>
                  </a:cubicBezTo>
                  <a:close/>
                  <a:moveTo>
                    <a:pt x="357" y="875"/>
                  </a:moveTo>
                  <a:cubicBezTo>
                    <a:pt x="358" y="876"/>
                    <a:pt x="359" y="877"/>
                    <a:pt x="360" y="878"/>
                  </a:cubicBezTo>
                  <a:cubicBezTo>
                    <a:pt x="359" y="880"/>
                    <a:pt x="359" y="882"/>
                    <a:pt x="359" y="883"/>
                  </a:cubicBezTo>
                  <a:cubicBezTo>
                    <a:pt x="358" y="885"/>
                    <a:pt x="358" y="887"/>
                    <a:pt x="358" y="889"/>
                  </a:cubicBezTo>
                  <a:cubicBezTo>
                    <a:pt x="354" y="887"/>
                    <a:pt x="351" y="884"/>
                    <a:pt x="347" y="882"/>
                  </a:cubicBezTo>
                  <a:cubicBezTo>
                    <a:pt x="349" y="879"/>
                    <a:pt x="350" y="876"/>
                    <a:pt x="352" y="872"/>
                  </a:cubicBezTo>
                  <a:cubicBezTo>
                    <a:pt x="352" y="872"/>
                    <a:pt x="352" y="872"/>
                    <a:pt x="353" y="872"/>
                  </a:cubicBezTo>
                  <a:cubicBezTo>
                    <a:pt x="354" y="873"/>
                    <a:pt x="355" y="874"/>
                    <a:pt x="357" y="875"/>
                  </a:cubicBezTo>
                  <a:close/>
                  <a:moveTo>
                    <a:pt x="345" y="881"/>
                  </a:moveTo>
                  <a:cubicBezTo>
                    <a:pt x="344" y="881"/>
                    <a:pt x="343" y="880"/>
                    <a:pt x="342" y="880"/>
                  </a:cubicBezTo>
                  <a:cubicBezTo>
                    <a:pt x="340" y="879"/>
                    <a:pt x="338" y="878"/>
                    <a:pt x="336" y="876"/>
                  </a:cubicBezTo>
                  <a:cubicBezTo>
                    <a:pt x="336" y="875"/>
                    <a:pt x="337" y="873"/>
                    <a:pt x="338" y="871"/>
                  </a:cubicBezTo>
                  <a:cubicBezTo>
                    <a:pt x="342" y="872"/>
                    <a:pt x="346" y="872"/>
                    <a:pt x="350" y="872"/>
                  </a:cubicBezTo>
                  <a:cubicBezTo>
                    <a:pt x="348" y="875"/>
                    <a:pt x="347" y="878"/>
                    <a:pt x="345" y="881"/>
                  </a:cubicBezTo>
                  <a:close/>
                  <a:moveTo>
                    <a:pt x="334" y="875"/>
                  </a:moveTo>
                  <a:cubicBezTo>
                    <a:pt x="333" y="875"/>
                    <a:pt x="333" y="875"/>
                    <a:pt x="332" y="875"/>
                  </a:cubicBezTo>
                  <a:cubicBezTo>
                    <a:pt x="332" y="873"/>
                    <a:pt x="332" y="872"/>
                    <a:pt x="332" y="871"/>
                  </a:cubicBezTo>
                  <a:cubicBezTo>
                    <a:pt x="332" y="871"/>
                    <a:pt x="332" y="871"/>
                    <a:pt x="332" y="871"/>
                  </a:cubicBezTo>
                  <a:cubicBezTo>
                    <a:pt x="333" y="871"/>
                    <a:pt x="334" y="871"/>
                    <a:pt x="336" y="871"/>
                  </a:cubicBezTo>
                  <a:cubicBezTo>
                    <a:pt x="335" y="873"/>
                    <a:pt x="334" y="874"/>
                    <a:pt x="334" y="875"/>
                  </a:cubicBezTo>
                  <a:close/>
                  <a:moveTo>
                    <a:pt x="333" y="876"/>
                  </a:moveTo>
                  <a:cubicBezTo>
                    <a:pt x="333" y="877"/>
                    <a:pt x="332" y="878"/>
                    <a:pt x="332" y="879"/>
                  </a:cubicBezTo>
                  <a:cubicBezTo>
                    <a:pt x="332" y="878"/>
                    <a:pt x="332" y="877"/>
                    <a:pt x="332" y="876"/>
                  </a:cubicBezTo>
                  <a:cubicBezTo>
                    <a:pt x="333" y="876"/>
                    <a:pt x="333" y="876"/>
                    <a:pt x="333" y="876"/>
                  </a:cubicBezTo>
                  <a:close/>
                  <a:moveTo>
                    <a:pt x="335" y="877"/>
                  </a:moveTo>
                  <a:cubicBezTo>
                    <a:pt x="338" y="879"/>
                    <a:pt x="341" y="881"/>
                    <a:pt x="344" y="883"/>
                  </a:cubicBezTo>
                  <a:cubicBezTo>
                    <a:pt x="343" y="886"/>
                    <a:pt x="341" y="889"/>
                    <a:pt x="340" y="893"/>
                  </a:cubicBezTo>
                  <a:cubicBezTo>
                    <a:pt x="338" y="892"/>
                    <a:pt x="336" y="891"/>
                    <a:pt x="335" y="890"/>
                  </a:cubicBezTo>
                  <a:cubicBezTo>
                    <a:pt x="334" y="889"/>
                    <a:pt x="333" y="889"/>
                    <a:pt x="332" y="888"/>
                  </a:cubicBezTo>
                  <a:cubicBezTo>
                    <a:pt x="332" y="887"/>
                    <a:pt x="332" y="886"/>
                    <a:pt x="332" y="885"/>
                  </a:cubicBezTo>
                  <a:cubicBezTo>
                    <a:pt x="333" y="882"/>
                    <a:pt x="334" y="880"/>
                    <a:pt x="335" y="877"/>
                  </a:cubicBezTo>
                  <a:close/>
                  <a:moveTo>
                    <a:pt x="332" y="890"/>
                  </a:moveTo>
                  <a:cubicBezTo>
                    <a:pt x="334" y="891"/>
                    <a:pt x="337" y="893"/>
                    <a:pt x="339" y="894"/>
                  </a:cubicBezTo>
                  <a:cubicBezTo>
                    <a:pt x="337" y="900"/>
                    <a:pt x="334" y="906"/>
                    <a:pt x="332" y="912"/>
                  </a:cubicBezTo>
                  <a:cubicBezTo>
                    <a:pt x="331" y="912"/>
                    <a:pt x="330" y="911"/>
                    <a:pt x="329" y="911"/>
                  </a:cubicBezTo>
                  <a:cubicBezTo>
                    <a:pt x="330" y="907"/>
                    <a:pt x="330" y="903"/>
                    <a:pt x="331" y="899"/>
                  </a:cubicBezTo>
                  <a:cubicBezTo>
                    <a:pt x="331" y="896"/>
                    <a:pt x="331" y="893"/>
                    <a:pt x="332" y="890"/>
                  </a:cubicBezTo>
                  <a:cubicBezTo>
                    <a:pt x="332" y="890"/>
                    <a:pt x="332" y="890"/>
                    <a:pt x="332" y="890"/>
                  </a:cubicBezTo>
                  <a:close/>
                  <a:moveTo>
                    <a:pt x="331" y="914"/>
                  </a:moveTo>
                  <a:cubicBezTo>
                    <a:pt x="330" y="916"/>
                    <a:pt x="330" y="917"/>
                    <a:pt x="329" y="919"/>
                  </a:cubicBezTo>
                  <a:cubicBezTo>
                    <a:pt x="329" y="917"/>
                    <a:pt x="329" y="915"/>
                    <a:pt x="329" y="913"/>
                  </a:cubicBezTo>
                  <a:cubicBezTo>
                    <a:pt x="330" y="913"/>
                    <a:pt x="330" y="914"/>
                    <a:pt x="331" y="914"/>
                  </a:cubicBezTo>
                  <a:close/>
                  <a:moveTo>
                    <a:pt x="329" y="924"/>
                  </a:moveTo>
                  <a:cubicBezTo>
                    <a:pt x="331" y="924"/>
                    <a:pt x="333" y="925"/>
                    <a:pt x="334" y="926"/>
                  </a:cubicBezTo>
                  <a:cubicBezTo>
                    <a:pt x="338" y="928"/>
                    <a:pt x="342" y="930"/>
                    <a:pt x="346" y="932"/>
                  </a:cubicBezTo>
                  <a:cubicBezTo>
                    <a:pt x="345" y="936"/>
                    <a:pt x="344" y="940"/>
                    <a:pt x="342" y="943"/>
                  </a:cubicBezTo>
                  <a:cubicBezTo>
                    <a:pt x="338" y="941"/>
                    <a:pt x="333" y="938"/>
                    <a:pt x="329" y="935"/>
                  </a:cubicBezTo>
                  <a:cubicBezTo>
                    <a:pt x="329" y="934"/>
                    <a:pt x="329" y="933"/>
                    <a:pt x="329" y="931"/>
                  </a:cubicBezTo>
                  <a:cubicBezTo>
                    <a:pt x="329" y="929"/>
                    <a:pt x="329" y="927"/>
                    <a:pt x="329" y="925"/>
                  </a:cubicBezTo>
                  <a:cubicBezTo>
                    <a:pt x="329" y="924"/>
                    <a:pt x="329" y="924"/>
                    <a:pt x="329" y="924"/>
                  </a:cubicBezTo>
                  <a:close/>
                  <a:moveTo>
                    <a:pt x="340" y="954"/>
                  </a:moveTo>
                  <a:cubicBezTo>
                    <a:pt x="341" y="952"/>
                    <a:pt x="342" y="949"/>
                    <a:pt x="343" y="947"/>
                  </a:cubicBezTo>
                  <a:cubicBezTo>
                    <a:pt x="343" y="947"/>
                    <a:pt x="343" y="947"/>
                    <a:pt x="343" y="947"/>
                  </a:cubicBezTo>
                  <a:cubicBezTo>
                    <a:pt x="346" y="949"/>
                    <a:pt x="349" y="951"/>
                    <a:pt x="352" y="953"/>
                  </a:cubicBezTo>
                  <a:cubicBezTo>
                    <a:pt x="352" y="954"/>
                    <a:pt x="352" y="955"/>
                    <a:pt x="351" y="956"/>
                  </a:cubicBezTo>
                  <a:cubicBezTo>
                    <a:pt x="348" y="955"/>
                    <a:pt x="346" y="955"/>
                    <a:pt x="343" y="955"/>
                  </a:cubicBezTo>
                  <a:cubicBezTo>
                    <a:pt x="341" y="955"/>
                    <a:pt x="340" y="955"/>
                    <a:pt x="339" y="955"/>
                  </a:cubicBezTo>
                  <a:cubicBezTo>
                    <a:pt x="339" y="955"/>
                    <a:pt x="340" y="954"/>
                    <a:pt x="340" y="954"/>
                  </a:cubicBezTo>
                  <a:close/>
                  <a:moveTo>
                    <a:pt x="347" y="946"/>
                  </a:moveTo>
                  <a:cubicBezTo>
                    <a:pt x="346" y="946"/>
                    <a:pt x="345" y="945"/>
                    <a:pt x="344" y="944"/>
                  </a:cubicBezTo>
                  <a:cubicBezTo>
                    <a:pt x="345" y="941"/>
                    <a:pt x="346" y="937"/>
                    <a:pt x="348" y="933"/>
                  </a:cubicBezTo>
                  <a:cubicBezTo>
                    <a:pt x="348" y="933"/>
                    <a:pt x="348" y="933"/>
                    <a:pt x="348" y="933"/>
                  </a:cubicBezTo>
                  <a:cubicBezTo>
                    <a:pt x="351" y="935"/>
                    <a:pt x="353" y="937"/>
                    <a:pt x="356" y="939"/>
                  </a:cubicBezTo>
                  <a:cubicBezTo>
                    <a:pt x="355" y="943"/>
                    <a:pt x="354" y="946"/>
                    <a:pt x="353" y="950"/>
                  </a:cubicBezTo>
                  <a:cubicBezTo>
                    <a:pt x="351" y="949"/>
                    <a:pt x="349" y="948"/>
                    <a:pt x="347" y="946"/>
                  </a:cubicBezTo>
                  <a:close/>
                  <a:moveTo>
                    <a:pt x="354" y="954"/>
                  </a:moveTo>
                  <a:cubicBezTo>
                    <a:pt x="355" y="955"/>
                    <a:pt x="356" y="955"/>
                    <a:pt x="357" y="956"/>
                  </a:cubicBezTo>
                  <a:cubicBezTo>
                    <a:pt x="356" y="956"/>
                    <a:pt x="355" y="956"/>
                    <a:pt x="354" y="956"/>
                  </a:cubicBezTo>
                  <a:cubicBezTo>
                    <a:pt x="354" y="955"/>
                    <a:pt x="354" y="955"/>
                    <a:pt x="354" y="954"/>
                  </a:cubicBezTo>
                  <a:close/>
                  <a:moveTo>
                    <a:pt x="355" y="951"/>
                  </a:moveTo>
                  <a:cubicBezTo>
                    <a:pt x="356" y="948"/>
                    <a:pt x="357" y="944"/>
                    <a:pt x="358" y="941"/>
                  </a:cubicBezTo>
                  <a:cubicBezTo>
                    <a:pt x="359" y="942"/>
                    <a:pt x="360" y="943"/>
                    <a:pt x="361" y="945"/>
                  </a:cubicBezTo>
                  <a:cubicBezTo>
                    <a:pt x="363" y="946"/>
                    <a:pt x="364" y="947"/>
                    <a:pt x="366" y="949"/>
                  </a:cubicBezTo>
                  <a:cubicBezTo>
                    <a:pt x="365" y="951"/>
                    <a:pt x="363" y="953"/>
                    <a:pt x="362" y="955"/>
                  </a:cubicBezTo>
                  <a:cubicBezTo>
                    <a:pt x="361" y="956"/>
                    <a:pt x="364" y="956"/>
                    <a:pt x="364" y="955"/>
                  </a:cubicBezTo>
                  <a:cubicBezTo>
                    <a:pt x="365" y="955"/>
                    <a:pt x="366" y="954"/>
                    <a:pt x="366" y="953"/>
                  </a:cubicBezTo>
                  <a:cubicBezTo>
                    <a:pt x="367" y="953"/>
                    <a:pt x="366" y="952"/>
                    <a:pt x="366" y="952"/>
                  </a:cubicBezTo>
                  <a:cubicBezTo>
                    <a:pt x="366" y="951"/>
                    <a:pt x="367" y="951"/>
                    <a:pt x="367" y="950"/>
                  </a:cubicBezTo>
                  <a:cubicBezTo>
                    <a:pt x="369" y="952"/>
                    <a:pt x="370" y="953"/>
                    <a:pt x="372" y="955"/>
                  </a:cubicBezTo>
                  <a:cubicBezTo>
                    <a:pt x="372" y="955"/>
                    <a:pt x="372" y="955"/>
                    <a:pt x="372" y="955"/>
                  </a:cubicBezTo>
                  <a:cubicBezTo>
                    <a:pt x="371" y="954"/>
                    <a:pt x="370" y="955"/>
                    <a:pt x="370" y="956"/>
                  </a:cubicBezTo>
                  <a:cubicBezTo>
                    <a:pt x="367" y="956"/>
                    <a:pt x="364" y="956"/>
                    <a:pt x="360" y="956"/>
                  </a:cubicBezTo>
                  <a:cubicBezTo>
                    <a:pt x="360" y="955"/>
                    <a:pt x="359" y="954"/>
                    <a:pt x="358" y="954"/>
                  </a:cubicBezTo>
                  <a:cubicBezTo>
                    <a:pt x="357" y="953"/>
                    <a:pt x="356" y="952"/>
                    <a:pt x="355" y="951"/>
                  </a:cubicBezTo>
                  <a:close/>
                  <a:moveTo>
                    <a:pt x="368" y="948"/>
                  </a:moveTo>
                  <a:cubicBezTo>
                    <a:pt x="370" y="944"/>
                    <a:pt x="371" y="941"/>
                    <a:pt x="372" y="937"/>
                  </a:cubicBezTo>
                  <a:cubicBezTo>
                    <a:pt x="372" y="937"/>
                    <a:pt x="373" y="937"/>
                    <a:pt x="373" y="936"/>
                  </a:cubicBezTo>
                  <a:cubicBezTo>
                    <a:pt x="378" y="940"/>
                    <a:pt x="384" y="945"/>
                    <a:pt x="388" y="949"/>
                  </a:cubicBezTo>
                  <a:cubicBezTo>
                    <a:pt x="389" y="950"/>
                    <a:pt x="389" y="950"/>
                    <a:pt x="389" y="950"/>
                  </a:cubicBezTo>
                  <a:cubicBezTo>
                    <a:pt x="388" y="952"/>
                    <a:pt x="388" y="953"/>
                    <a:pt x="387" y="955"/>
                  </a:cubicBezTo>
                  <a:cubicBezTo>
                    <a:pt x="383" y="955"/>
                    <a:pt x="380" y="955"/>
                    <a:pt x="376" y="955"/>
                  </a:cubicBezTo>
                  <a:cubicBezTo>
                    <a:pt x="374" y="953"/>
                    <a:pt x="371" y="950"/>
                    <a:pt x="368" y="948"/>
                  </a:cubicBezTo>
                  <a:close/>
                  <a:moveTo>
                    <a:pt x="388" y="945"/>
                  </a:moveTo>
                  <a:cubicBezTo>
                    <a:pt x="383" y="941"/>
                    <a:pt x="379" y="937"/>
                    <a:pt x="374" y="934"/>
                  </a:cubicBezTo>
                  <a:cubicBezTo>
                    <a:pt x="376" y="930"/>
                    <a:pt x="378" y="926"/>
                    <a:pt x="380" y="922"/>
                  </a:cubicBezTo>
                  <a:cubicBezTo>
                    <a:pt x="384" y="925"/>
                    <a:pt x="389" y="928"/>
                    <a:pt x="394" y="931"/>
                  </a:cubicBezTo>
                  <a:cubicBezTo>
                    <a:pt x="394" y="933"/>
                    <a:pt x="394" y="936"/>
                    <a:pt x="394" y="938"/>
                  </a:cubicBezTo>
                  <a:cubicBezTo>
                    <a:pt x="392" y="942"/>
                    <a:pt x="391" y="945"/>
                    <a:pt x="390" y="948"/>
                  </a:cubicBezTo>
                  <a:cubicBezTo>
                    <a:pt x="389" y="947"/>
                    <a:pt x="389" y="946"/>
                    <a:pt x="388" y="945"/>
                  </a:cubicBezTo>
                  <a:close/>
                  <a:moveTo>
                    <a:pt x="391" y="952"/>
                  </a:moveTo>
                  <a:cubicBezTo>
                    <a:pt x="391" y="953"/>
                    <a:pt x="393" y="954"/>
                    <a:pt x="394" y="954"/>
                  </a:cubicBezTo>
                  <a:cubicBezTo>
                    <a:pt x="394" y="955"/>
                    <a:pt x="394" y="955"/>
                    <a:pt x="394" y="955"/>
                  </a:cubicBezTo>
                  <a:cubicBezTo>
                    <a:pt x="392" y="955"/>
                    <a:pt x="391" y="955"/>
                    <a:pt x="389" y="955"/>
                  </a:cubicBezTo>
                  <a:cubicBezTo>
                    <a:pt x="390" y="954"/>
                    <a:pt x="390" y="953"/>
                    <a:pt x="391" y="952"/>
                  </a:cubicBezTo>
                  <a:close/>
                  <a:moveTo>
                    <a:pt x="392" y="949"/>
                  </a:moveTo>
                  <a:cubicBezTo>
                    <a:pt x="392" y="947"/>
                    <a:pt x="393" y="946"/>
                    <a:pt x="394" y="944"/>
                  </a:cubicBezTo>
                  <a:cubicBezTo>
                    <a:pt x="394" y="946"/>
                    <a:pt x="394" y="949"/>
                    <a:pt x="394" y="951"/>
                  </a:cubicBezTo>
                  <a:cubicBezTo>
                    <a:pt x="393" y="950"/>
                    <a:pt x="392" y="950"/>
                    <a:pt x="392" y="949"/>
                  </a:cubicBezTo>
                  <a:close/>
                  <a:moveTo>
                    <a:pt x="394" y="908"/>
                  </a:moveTo>
                  <a:cubicBezTo>
                    <a:pt x="394" y="909"/>
                    <a:pt x="394" y="910"/>
                    <a:pt x="394" y="911"/>
                  </a:cubicBezTo>
                  <a:cubicBezTo>
                    <a:pt x="391" y="909"/>
                    <a:pt x="389" y="908"/>
                    <a:pt x="387" y="907"/>
                  </a:cubicBezTo>
                  <a:cubicBezTo>
                    <a:pt x="388" y="905"/>
                    <a:pt x="388" y="903"/>
                    <a:pt x="389" y="901"/>
                  </a:cubicBezTo>
                  <a:cubicBezTo>
                    <a:pt x="389" y="902"/>
                    <a:pt x="390" y="902"/>
                    <a:pt x="390" y="903"/>
                  </a:cubicBezTo>
                  <a:cubicBezTo>
                    <a:pt x="392" y="904"/>
                    <a:pt x="393" y="904"/>
                    <a:pt x="394" y="905"/>
                  </a:cubicBezTo>
                  <a:cubicBezTo>
                    <a:pt x="394" y="906"/>
                    <a:pt x="394" y="907"/>
                    <a:pt x="394" y="908"/>
                  </a:cubicBezTo>
                  <a:close/>
                  <a:moveTo>
                    <a:pt x="393" y="903"/>
                  </a:moveTo>
                  <a:cubicBezTo>
                    <a:pt x="392" y="902"/>
                    <a:pt x="390" y="901"/>
                    <a:pt x="389" y="900"/>
                  </a:cubicBezTo>
                  <a:cubicBezTo>
                    <a:pt x="390" y="898"/>
                    <a:pt x="391" y="895"/>
                    <a:pt x="392" y="893"/>
                  </a:cubicBezTo>
                  <a:cubicBezTo>
                    <a:pt x="392" y="892"/>
                    <a:pt x="392" y="891"/>
                    <a:pt x="393" y="890"/>
                  </a:cubicBezTo>
                  <a:cubicBezTo>
                    <a:pt x="393" y="890"/>
                    <a:pt x="394" y="891"/>
                    <a:pt x="395" y="891"/>
                  </a:cubicBezTo>
                  <a:cubicBezTo>
                    <a:pt x="394" y="895"/>
                    <a:pt x="394" y="900"/>
                    <a:pt x="394" y="904"/>
                  </a:cubicBezTo>
                  <a:cubicBezTo>
                    <a:pt x="394" y="904"/>
                    <a:pt x="393" y="903"/>
                    <a:pt x="393" y="903"/>
                  </a:cubicBezTo>
                  <a:close/>
                  <a:moveTo>
                    <a:pt x="393" y="889"/>
                  </a:moveTo>
                  <a:cubicBezTo>
                    <a:pt x="394" y="887"/>
                    <a:pt x="395" y="884"/>
                    <a:pt x="396" y="882"/>
                  </a:cubicBezTo>
                  <a:cubicBezTo>
                    <a:pt x="395" y="885"/>
                    <a:pt x="395" y="887"/>
                    <a:pt x="395" y="890"/>
                  </a:cubicBezTo>
                  <a:cubicBezTo>
                    <a:pt x="394" y="890"/>
                    <a:pt x="394" y="889"/>
                    <a:pt x="393" y="889"/>
                  </a:cubicBezTo>
                  <a:close/>
                  <a:moveTo>
                    <a:pt x="392" y="886"/>
                  </a:moveTo>
                  <a:cubicBezTo>
                    <a:pt x="392" y="887"/>
                    <a:pt x="391" y="887"/>
                    <a:pt x="391" y="888"/>
                  </a:cubicBezTo>
                  <a:cubicBezTo>
                    <a:pt x="391" y="887"/>
                    <a:pt x="390" y="887"/>
                    <a:pt x="390" y="887"/>
                  </a:cubicBezTo>
                  <a:cubicBezTo>
                    <a:pt x="386" y="884"/>
                    <a:pt x="383" y="881"/>
                    <a:pt x="379" y="879"/>
                  </a:cubicBezTo>
                  <a:cubicBezTo>
                    <a:pt x="380" y="877"/>
                    <a:pt x="381" y="875"/>
                    <a:pt x="382" y="874"/>
                  </a:cubicBezTo>
                  <a:cubicBezTo>
                    <a:pt x="383" y="873"/>
                    <a:pt x="381" y="873"/>
                    <a:pt x="380" y="874"/>
                  </a:cubicBezTo>
                  <a:cubicBezTo>
                    <a:pt x="379" y="875"/>
                    <a:pt x="378" y="876"/>
                    <a:pt x="378" y="878"/>
                  </a:cubicBezTo>
                  <a:cubicBezTo>
                    <a:pt x="378" y="878"/>
                    <a:pt x="378" y="878"/>
                    <a:pt x="378" y="878"/>
                  </a:cubicBezTo>
                  <a:cubicBezTo>
                    <a:pt x="375" y="876"/>
                    <a:pt x="372" y="875"/>
                    <a:pt x="370" y="873"/>
                  </a:cubicBezTo>
                  <a:cubicBezTo>
                    <a:pt x="376" y="873"/>
                    <a:pt x="382" y="873"/>
                    <a:pt x="389" y="873"/>
                  </a:cubicBezTo>
                  <a:cubicBezTo>
                    <a:pt x="391" y="873"/>
                    <a:pt x="394" y="872"/>
                    <a:pt x="397" y="872"/>
                  </a:cubicBezTo>
                  <a:cubicBezTo>
                    <a:pt x="397" y="872"/>
                    <a:pt x="397" y="873"/>
                    <a:pt x="397" y="873"/>
                  </a:cubicBezTo>
                  <a:cubicBezTo>
                    <a:pt x="395" y="877"/>
                    <a:pt x="393" y="882"/>
                    <a:pt x="392" y="886"/>
                  </a:cubicBezTo>
                  <a:close/>
                  <a:moveTo>
                    <a:pt x="353" y="863"/>
                  </a:moveTo>
                  <a:cubicBezTo>
                    <a:pt x="346" y="863"/>
                    <a:pt x="339" y="862"/>
                    <a:pt x="333" y="862"/>
                  </a:cubicBezTo>
                  <a:cubicBezTo>
                    <a:pt x="333" y="854"/>
                    <a:pt x="334" y="847"/>
                    <a:pt x="335" y="839"/>
                  </a:cubicBezTo>
                  <a:cubicBezTo>
                    <a:pt x="338" y="819"/>
                    <a:pt x="339" y="800"/>
                    <a:pt x="342" y="780"/>
                  </a:cubicBezTo>
                  <a:cubicBezTo>
                    <a:pt x="345" y="761"/>
                    <a:pt x="349" y="742"/>
                    <a:pt x="352" y="723"/>
                  </a:cubicBezTo>
                  <a:cubicBezTo>
                    <a:pt x="352" y="719"/>
                    <a:pt x="352" y="716"/>
                    <a:pt x="353" y="712"/>
                  </a:cubicBezTo>
                  <a:cubicBezTo>
                    <a:pt x="353" y="712"/>
                    <a:pt x="353" y="712"/>
                    <a:pt x="353" y="713"/>
                  </a:cubicBezTo>
                  <a:cubicBezTo>
                    <a:pt x="354" y="717"/>
                    <a:pt x="355" y="721"/>
                    <a:pt x="359" y="724"/>
                  </a:cubicBezTo>
                  <a:cubicBezTo>
                    <a:pt x="362" y="726"/>
                    <a:pt x="365" y="726"/>
                    <a:pt x="368" y="725"/>
                  </a:cubicBezTo>
                  <a:cubicBezTo>
                    <a:pt x="369" y="725"/>
                    <a:pt x="371" y="723"/>
                    <a:pt x="372" y="722"/>
                  </a:cubicBezTo>
                  <a:cubicBezTo>
                    <a:pt x="374" y="725"/>
                    <a:pt x="376" y="726"/>
                    <a:pt x="380" y="727"/>
                  </a:cubicBezTo>
                  <a:cubicBezTo>
                    <a:pt x="386" y="728"/>
                    <a:pt x="390" y="728"/>
                    <a:pt x="395" y="725"/>
                  </a:cubicBezTo>
                  <a:cubicBezTo>
                    <a:pt x="401" y="720"/>
                    <a:pt x="403" y="708"/>
                    <a:pt x="399" y="701"/>
                  </a:cubicBezTo>
                  <a:cubicBezTo>
                    <a:pt x="397" y="696"/>
                    <a:pt x="392" y="696"/>
                    <a:pt x="388" y="697"/>
                  </a:cubicBezTo>
                  <a:cubicBezTo>
                    <a:pt x="382" y="698"/>
                    <a:pt x="381" y="693"/>
                    <a:pt x="376" y="690"/>
                  </a:cubicBezTo>
                  <a:cubicBezTo>
                    <a:pt x="368" y="685"/>
                    <a:pt x="356" y="690"/>
                    <a:pt x="355" y="700"/>
                  </a:cubicBezTo>
                  <a:cubicBezTo>
                    <a:pt x="354" y="703"/>
                    <a:pt x="357" y="705"/>
                    <a:pt x="359" y="704"/>
                  </a:cubicBezTo>
                  <a:cubicBezTo>
                    <a:pt x="359" y="704"/>
                    <a:pt x="359" y="704"/>
                    <a:pt x="359" y="704"/>
                  </a:cubicBezTo>
                  <a:cubicBezTo>
                    <a:pt x="362" y="705"/>
                    <a:pt x="363" y="702"/>
                    <a:pt x="363" y="699"/>
                  </a:cubicBezTo>
                  <a:cubicBezTo>
                    <a:pt x="364" y="697"/>
                    <a:pt x="367" y="695"/>
                    <a:pt x="370" y="696"/>
                  </a:cubicBezTo>
                  <a:cubicBezTo>
                    <a:pt x="372" y="696"/>
                    <a:pt x="374" y="698"/>
                    <a:pt x="375" y="700"/>
                  </a:cubicBezTo>
                  <a:cubicBezTo>
                    <a:pt x="378" y="703"/>
                    <a:pt x="381" y="704"/>
                    <a:pt x="385" y="705"/>
                  </a:cubicBezTo>
                  <a:cubicBezTo>
                    <a:pt x="388" y="705"/>
                    <a:pt x="392" y="702"/>
                    <a:pt x="393" y="706"/>
                  </a:cubicBezTo>
                  <a:cubicBezTo>
                    <a:pt x="394" y="708"/>
                    <a:pt x="393" y="712"/>
                    <a:pt x="393" y="714"/>
                  </a:cubicBezTo>
                  <a:cubicBezTo>
                    <a:pt x="390" y="723"/>
                    <a:pt x="379" y="721"/>
                    <a:pt x="376" y="714"/>
                  </a:cubicBezTo>
                  <a:cubicBezTo>
                    <a:pt x="375" y="712"/>
                    <a:pt x="372" y="711"/>
                    <a:pt x="371" y="712"/>
                  </a:cubicBezTo>
                  <a:cubicBezTo>
                    <a:pt x="369" y="714"/>
                    <a:pt x="366" y="719"/>
                    <a:pt x="363" y="718"/>
                  </a:cubicBezTo>
                  <a:cubicBezTo>
                    <a:pt x="360" y="716"/>
                    <a:pt x="360" y="710"/>
                    <a:pt x="359" y="707"/>
                  </a:cubicBezTo>
                  <a:cubicBezTo>
                    <a:pt x="358" y="705"/>
                    <a:pt x="355" y="704"/>
                    <a:pt x="353" y="705"/>
                  </a:cubicBezTo>
                  <a:cubicBezTo>
                    <a:pt x="354" y="692"/>
                    <a:pt x="354" y="679"/>
                    <a:pt x="355" y="666"/>
                  </a:cubicBezTo>
                  <a:cubicBezTo>
                    <a:pt x="356" y="651"/>
                    <a:pt x="358" y="637"/>
                    <a:pt x="361" y="623"/>
                  </a:cubicBezTo>
                  <a:cubicBezTo>
                    <a:pt x="365" y="623"/>
                    <a:pt x="370" y="624"/>
                    <a:pt x="373" y="624"/>
                  </a:cubicBezTo>
                  <a:cubicBezTo>
                    <a:pt x="382" y="624"/>
                    <a:pt x="391" y="624"/>
                    <a:pt x="399" y="627"/>
                  </a:cubicBezTo>
                  <a:cubicBezTo>
                    <a:pt x="401" y="627"/>
                    <a:pt x="403" y="628"/>
                    <a:pt x="405" y="629"/>
                  </a:cubicBezTo>
                  <a:cubicBezTo>
                    <a:pt x="406" y="631"/>
                    <a:pt x="406" y="634"/>
                    <a:pt x="407" y="637"/>
                  </a:cubicBezTo>
                  <a:cubicBezTo>
                    <a:pt x="409" y="646"/>
                    <a:pt x="409" y="656"/>
                    <a:pt x="410" y="666"/>
                  </a:cubicBezTo>
                  <a:cubicBezTo>
                    <a:pt x="410" y="676"/>
                    <a:pt x="411" y="686"/>
                    <a:pt x="410" y="697"/>
                  </a:cubicBezTo>
                  <a:cubicBezTo>
                    <a:pt x="410" y="717"/>
                    <a:pt x="410" y="737"/>
                    <a:pt x="410" y="758"/>
                  </a:cubicBezTo>
                  <a:cubicBezTo>
                    <a:pt x="409" y="791"/>
                    <a:pt x="403" y="825"/>
                    <a:pt x="398" y="859"/>
                  </a:cubicBezTo>
                  <a:cubicBezTo>
                    <a:pt x="398" y="860"/>
                    <a:pt x="398" y="861"/>
                    <a:pt x="398" y="863"/>
                  </a:cubicBezTo>
                  <a:cubicBezTo>
                    <a:pt x="383" y="864"/>
                    <a:pt x="368" y="864"/>
                    <a:pt x="353" y="863"/>
                  </a:cubicBezTo>
                  <a:close/>
                  <a:moveTo>
                    <a:pt x="378" y="489"/>
                  </a:moveTo>
                  <a:cubicBezTo>
                    <a:pt x="378" y="481"/>
                    <a:pt x="377" y="473"/>
                    <a:pt x="374" y="466"/>
                  </a:cubicBezTo>
                  <a:cubicBezTo>
                    <a:pt x="371" y="460"/>
                    <a:pt x="361" y="451"/>
                    <a:pt x="370" y="445"/>
                  </a:cubicBezTo>
                  <a:cubicBezTo>
                    <a:pt x="375" y="442"/>
                    <a:pt x="382" y="443"/>
                    <a:pt x="388" y="442"/>
                  </a:cubicBezTo>
                  <a:cubicBezTo>
                    <a:pt x="387" y="444"/>
                    <a:pt x="386" y="447"/>
                    <a:pt x="387" y="449"/>
                  </a:cubicBezTo>
                  <a:cubicBezTo>
                    <a:pt x="388" y="453"/>
                    <a:pt x="395" y="452"/>
                    <a:pt x="394" y="447"/>
                  </a:cubicBezTo>
                  <a:cubicBezTo>
                    <a:pt x="396" y="445"/>
                    <a:pt x="399" y="443"/>
                    <a:pt x="401" y="441"/>
                  </a:cubicBezTo>
                  <a:cubicBezTo>
                    <a:pt x="407" y="441"/>
                    <a:pt x="412" y="440"/>
                    <a:pt x="418" y="441"/>
                  </a:cubicBezTo>
                  <a:cubicBezTo>
                    <a:pt x="423" y="442"/>
                    <a:pt x="434" y="444"/>
                    <a:pt x="430" y="451"/>
                  </a:cubicBezTo>
                  <a:cubicBezTo>
                    <a:pt x="428" y="452"/>
                    <a:pt x="426" y="452"/>
                    <a:pt x="425" y="453"/>
                  </a:cubicBezTo>
                  <a:cubicBezTo>
                    <a:pt x="424" y="453"/>
                    <a:pt x="423" y="453"/>
                    <a:pt x="422" y="453"/>
                  </a:cubicBezTo>
                  <a:cubicBezTo>
                    <a:pt x="421" y="453"/>
                    <a:pt x="420" y="453"/>
                    <a:pt x="419" y="453"/>
                  </a:cubicBezTo>
                  <a:cubicBezTo>
                    <a:pt x="419" y="453"/>
                    <a:pt x="418" y="453"/>
                    <a:pt x="418" y="453"/>
                  </a:cubicBezTo>
                  <a:cubicBezTo>
                    <a:pt x="415" y="453"/>
                    <a:pt x="413" y="457"/>
                    <a:pt x="415" y="459"/>
                  </a:cubicBezTo>
                  <a:cubicBezTo>
                    <a:pt x="417" y="461"/>
                    <a:pt x="419" y="461"/>
                    <a:pt x="422" y="461"/>
                  </a:cubicBezTo>
                  <a:cubicBezTo>
                    <a:pt x="419" y="465"/>
                    <a:pt x="417" y="468"/>
                    <a:pt x="415" y="472"/>
                  </a:cubicBezTo>
                  <a:cubicBezTo>
                    <a:pt x="406" y="487"/>
                    <a:pt x="407" y="504"/>
                    <a:pt x="406" y="521"/>
                  </a:cubicBezTo>
                  <a:cubicBezTo>
                    <a:pt x="403" y="522"/>
                    <a:pt x="399" y="523"/>
                    <a:pt x="395" y="522"/>
                  </a:cubicBezTo>
                  <a:cubicBezTo>
                    <a:pt x="393" y="522"/>
                    <a:pt x="379" y="517"/>
                    <a:pt x="381" y="515"/>
                  </a:cubicBezTo>
                  <a:cubicBezTo>
                    <a:pt x="381" y="515"/>
                    <a:pt x="380" y="514"/>
                    <a:pt x="380" y="515"/>
                  </a:cubicBezTo>
                  <a:cubicBezTo>
                    <a:pt x="379" y="515"/>
                    <a:pt x="379" y="515"/>
                    <a:pt x="379" y="516"/>
                  </a:cubicBezTo>
                  <a:cubicBezTo>
                    <a:pt x="379" y="516"/>
                    <a:pt x="379" y="517"/>
                    <a:pt x="379" y="517"/>
                  </a:cubicBezTo>
                  <a:cubicBezTo>
                    <a:pt x="387" y="522"/>
                    <a:pt x="397" y="525"/>
                    <a:pt x="406" y="522"/>
                  </a:cubicBezTo>
                  <a:cubicBezTo>
                    <a:pt x="406" y="522"/>
                    <a:pt x="406" y="523"/>
                    <a:pt x="406" y="523"/>
                  </a:cubicBezTo>
                  <a:cubicBezTo>
                    <a:pt x="406" y="525"/>
                    <a:pt x="406" y="528"/>
                    <a:pt x="406" y="530"/>
                  </a:cubicBezTo>
                  <a:cubicBezTo>
                    <a:pt x="402" y="534"/>
                    <a:pt x="398" y="537"/>
                    <a:pt x="393" y="538"/>
                  </a:cubicBezTo>
                  <a:cubicBezTo>
                    <a:pt x="392" y="538"/>
                    <a:pt x="382" y="539"/>
                    <a:pt x="382" y="536"/>
                  </a:cubicBezTo>
                  <a:cubicBezTo>
                    <a:pt x="383" y="535"/>
                    <a:pt x="381" y="535"/>
                    <a:pt x="381" y="536"/>
                  </a:cubicBezTo>
                  <a:cubicBezTo>
                    <a:pt x="380" y="540"/>
                    <a:pt x="388" y="539"/>
                    <a:pt x="390" y="539"/>
                  </a:cubicBezTo>
                  <a:cubicBezTo>
                    <a:pt x="396" y="539"/>
                    <a:pt x="401" y="537"/>
                    <a:pt x="406" y="532"/>
                  </a:cubicBezTo>
                  <a:cubicBezTo>
                    <a:pt x="405" y="541"/>
                    <a:pt x="405" y="550"/>
                    <a:pt x="405" y="559"/>
                  </a:cubicBezTo>
                  <a:cubicBezTo>
                    <a:pt x="402" y="561"/>
                    <a:pt x="400" y="564"/>
                    <a:pt x="396" y="566"/>
                  </a:cubicBezTo>
                  <a:cubicBezTo>
                    <a:pt x="394" y="567"/>
                    <a:pt x="390" y="567"/>
                    <a:pt x="387" y="567"/>
                  </a:cubicBezTo>
                  <a:cubicBezTo>
                    <a:pt x="385" y="567"/>
                    <a:pt x="378" y="567"/>
                    <a:pt x="380" y="564"/>
                  </a:cubicBezTo>
                  <a:cubicBezTo>
                    <a:pt x="380" y="563"/>
                    <a:pt x="379" y="562"/>
                    <a:pt x="379" y="563"/>
                  </a:cubicBezTo>
                  <a:cubicBezTo>
                    <a:pt x="376" y="569"/>
                    <a:pt x="386" y="569"/>
                    <a:pt x="389" y="569"/>
                  </a:cubicBezTo>
                  <a:cubicBezTo>
                    <a:pt x="394" y="569"/>
                    <a:pt x="397" y="568"/>
                    <a:pt x="401" y="565"/>
                  </a:cubicBezTo>
                  <a:cubicBezTo>
                    <a:pt x="402" y="564"/>
                    <a:pt x="404" y="562"/>
                    <a:pt x="405" y="560"/>
                  </a:cubicBezTo>
                  <a:cubicBezTo>
                    <a:pt x="405" y="566"/>
                    <a:pt x="405" y="572"/>
                    <a:pt x="405" y="577"/>
                  </a:cubicBezTo>
                  <a:cubicBezTo>
                    <a:pt x="398" y="580"/>
                    <a:pt x="390" y="581"/>
                    <a:pt x="382" y="581"/>
                  </a:cubicBezTo>
                  <a:cubicBezTo>
                    <a:pt x="383" y="581"/>
                    <a:pt x="383" y="580"/>
                    <a:pt x="383" y="580"/>
                  </a:cubicBezTo>
                  <a:cubicBezTo>
                    <a:pt x="384" y="579"/>
                    <a:pt x="383" y="579"/>
                    <a:pt x="382" y="579"/>
                  </a:cubicBezTo>
                  <a:cubicBezTo>
                    <a:pt x="382" y="580"/>
                    <a:pt x="381" y="581"/>
                    <a:pt x="381" y="581"/>
                  </a:cubicBezTo>
                  <a:cubicBezTo>
                    <a:pt x="381" y="582"/>
                    <a:pt x="381" y="582"/>
                    <a:pt x="381" y="582"/>
                  </a:cubicBezTo>
                  <a:cubicBezTo>
                    <a:pt x="390" y="583"/>
                    <a:pt x="398" y="582"/>
                    <a:pt x="405" y="579"/>
                  </a:cubicBezTo>
                  <a:cubicBezTo>
                    <a:pt x="405" y="580"/>
                    <a:pt x="405" y="582"/>
                    <a:pt x="405" y="584"/>
                  </a:cubicBezTo>
                  <a:cubicBezTo>
                    <a:pt x="405" y="589"/>
                    <a:pt x="405" y="594"/>
                    <a:pt x="405" y="599"/>
                  </a:cubicBezTo>
                  <a:cubicBezTo>
                    <a:pt x="404" y="600"/>
                    <a:pt x="404" y="600"/>
                    <a:pt x="404" y="600"/>
                  </a:cubicBezTo>
                  <a:cubicBezTo>
                    <a:pt x="398" y="603"/>
                    <a:pt x="389" y="603"/>
                    <a:pt x="383" y="603"/>
                  </a:cubicBezTo>
                  <a:cubicBezTo>
                    <a:pt x="382" y="603"/>
                    <a:pt x="382" y="604"/>
                    <a:pt x="383" y="604"/>
                  </a:cubicBezTo>
                  <a:cubicBezTo>
                    <a:pt x="389" y="604"/>
                    <a:pt x="397" y="605"/>
                    <a:pt x="403" y="602"/>
                  </a:cubicBezTo>
                  <a:cubicBezTo>
                    <a:pt x="403" y="602"/>
                    <a:pt x="404" y="601"/>
                    <a:pt x="405" y="601"/>
                  </a:cubicBezTo>
                  <a:cubicBezTo>
                    <a:pt x="404" y="605"/>
                    <a:pt x="404" y="609"/>
                    <a:pt x="404" y="613"/>
                  </a:cubicBezTo>
                  <a:cubicBezTo>
                    <a:pt x="404" y="615"/>
                    <a:pt x="404" y="618"/>
                    <a:pt x="404" y="620"/>
                  </a:cubicBezTo>
                  <a:cubicBezTo>
                    <a:pt x="401" y="619"/>
                    <a:pt x="397" y="618"/>
                    <a:pt x="394" y="618"/>
                  </a:cubicBezTo>
                  <a:cubicBezTo>
                    <a:pt x="386" y="616"/>
                    <a:pt x="379" y="616"/>
                    <a:pt x="371" y="616"/>
                  </a:cubicBezTo>
                  <a:cubicBezTo>
                    <a:pt x="368" y="616"/>
                    <a:pt x="365" y="616"/>
                    <a:pt x="362" y="616"/>
                  </a:cubicBezTo>
                  <a:cubicBezTo>
                    <a:pt x="363" y="613"/>
                    <a:pt x="363" y="609"/>
                    <a:pt x="364" y="605"/>
                  </a:cubicBezTo>
                  <a:cubicBezTo>
                    <a:pt x="367" y="586"/>
                    <a:pt x="369" y="566"/>
                    <a:pt x="371" y="547"/>
                  </a:cubicBezTo>
                  <a:cubicBezTo>
                    <a:pt x="373" y="527"/>
                    <a:pt x="378" y="508"/>
                    <a:pt x="378" y="489"/>
                  </a:cubicBezTo>
                  <a:close/>
                  <a:moveTo>
                    <a:pt x="444" y="935"/>
                  </a:moveTo>
                  <a:cubicBezTo>
                    <a:pt x="444" y="935"/>
                    <a:pt x="444" y="935"/>
                    <a:pt x="444" y="935"/>
                  </a:cubicBezTo>
                  <a:cubicBezTo>
                    <a:pt x="444" y="936"/>
                    <a:pt x="444" y="936"/>
                    <a:pt x="444" y="937"/>
                  </a:cubicBezTo>
                  <a:cubicBezTo>
                    <a:pt x="441" y="935"/>
                    <a:pt x="438" y="934"/>
                    <a:pt x="436" y="932"/>
                  </a:cubicBezTo>
                  <a:cubicBezTo>
                    <a:pt x="435" y="931"/>
                    <a:pt x="434" y="931"/>
                    <a:pt x="433" y="930"/>
                  </a:cubicBezTo>
                  <a:cubicBezTo>
                    <a:pt x="435" y="927"/>
                    <a:pt x="436" y="923"/>
                    <a:pt x="438" y="919"/>
                  </a:cubicBezTo>
                  <a:cubicBezTo>
                    <a:pt x="440" y="921"/>
                    <a:pt x="442" y="922"/>
                    <a:pt x="444" y="923"/>
                  </a:cubicBezTo>
                  <a:cubicBezTo>
                    <a:pt x="444" y="925"/>
                    <a:pt x="444" y="926"/>
                    <a:pt x="444" y="928"/>
                  </a:cubicBezTo>
                  <a:cubicBezTo>
                    <a:pt x="444" y="930"/>
                    <a:pt x="444" y="933"/>
                    <a:pt x="444" y="935"/>
                  </a:cubicBezTo>
                  <a:close/>
                  <a:moveTo>
                    <a:pt x="404" y="912"/>
                  </a:moveTo>
                  <a:cubicBezTo>
                    <a:pt x="403" y="913"/>
                    <a:pt x="403" y="914"/>
                    <a:pt x="402" y="915"/>
                  </a:cubicBezTo>
                  <a:cubicBezTo>
                    <a:pt x="402" y="915"/>
                    <a:pt x="402" y="915"/>
                    <a:pt x="401" y="915"/>
                  </a:cubicBezTo>
                  <a:cubicBezTo>
                    <a:pt x="401" y="913"/>
                    <a:pt x="401" y="912"/>
                    <a:pt x="401" y="910"/>
                  </a:cubicBezTo>
                  <a:cubicBezTo>
                    <a:pt x="402" y="911"/>
                    <a:pt x="403" y="911"/>
                    <a:pt x="404" y="912"/>
                  </a:cubicBezTo>
                  <a:close/>
                  <a:moveTo>
                    <a:pt x="401" y="909"/>
                  </a:moveTo>
                  <a:cubicBezTo>
                    <a:pt x="401" y="905"/>
                    <a:pt x="401" y="902"/>
                    <a:pt x="402" y="898"/>
                  </a:cubicBezTo>
                  <a:cubicBezTo>
                    <a:pt x="402" y="898"/>
                    <a:pt x="402" y="897"/>
                    <a:pt x="402" y="896"/>
                  </a:cubicBezTo>
                  <a:cubicBezTo>
                    <a:pt x="402" y="896"/>
                    <a:pt x="402" y="896"/>
                    <a:pt x="402" y="896"/>
                  </a:cubicBezTo>
                  <a:cubicBezTo>
                    <a:pt x="404" y="897"/>
                    <a:pt x="406" y="899"/>
                    <a:pt x="407" y="900"/>
                  </a:cubicBezTo>
                  <a:cubicBezTo>
                    <a:pt x="406" y="903"/>
                    <a:pt x="405" y="907"/>
                    <a:pt x="404" y="911"/>
                  </a:cubicBezTo>
                  <a:cubicBezTo>
                    <a:pt x="403" y="910"/>
                    <a:pt x="402" y="909"/>
                    <a:pt x="401" y="909"/>
                  </a:cubicBezTo>
                  <a:close/>
                  <a:moveTo>
                    <a:pt x="404" y="919"/>
                  </a:moveTo>
                  <a:cubicBezTo>
                    <a:pt x="408" y="921"/>
                    <a:pt x="412" y="923"/>
                    <a:pt x="416" y="925"/>
                  </a:cubicBezTo>
                  <a:cubicBezTo>
                    <a:pt x="414" y="929"/>
                    <a:pt x="413" y="934"/>
                    <a:pt x="411" y="938"/>
                  </a:cubicBezTo>
                  <a:cubicBezTo>
                    <a:pt x="408" y="936"/>
                    <a:pt x="405" y="934"/>
                    <a:pt x="402" y="932"/>
                  </a:cubicBezTo>
                  <a:cubicBezTo>
                    <a:pt x="401" y="932"/>
                    <a:pt x="401" y="932"/>
                    <a:pt x="401" y="932"/>
                  </a:cubicBezTo>
                  <a:cubicBezTo>
                    <a:pt x="401" y="930"/>
                    <a:pt x="401" y="928"/>
                    <a:pt x="401" y="925"/>
                  </a:cubicBezTo>
                  <a:cubicBezTo>
                    <a:pt x="402" y="923"/>
                    <a:pt x="403" y="921"/>
                    <a:pt x="404" y="919"/>
                  </a:cubicBezTo>
                  <a:close/>
                  <a:moveTo>
                    <a:pt x="404" y="916"/>
                  </a:moveTo>
                  <a:cubicBezTo>
                    <a:pt x="405" y="915"/>
                    <a:pt x="405" y="914"/>
                    <a:pt x="406" y="913"/>
                  </a:cubicBezTo>
                  <a:cubicBezTo>
                    <a:pt x="409" y="916"/>
                    <a:pt x="413" y="918"/>
                    <a:pt x="417" y="921"/>
                  </a:cubicBezTo>
                  <a:cubicBezTo>
                    <a:pt x="417" y="922"/>
                    <a:pt x="417" y="922"/>
                    <a:pt x="417" y="923"/>
                  </a:cubicBezTo>
                  <a:cubicBezTo>
                    <a:pt x="413" y="921"/>
                    <a:pt x="408" y="918"/>
                    <a:pt x="404" y="916"/>
                  </a:cubicBezTo>
                  <a:close/>
                  <a:moveTo>
                    <a:pt x="407" y="913"/>
                  </a:moveTo>
                  <a:cubicBezTo>
                    <a:pt x="407" y="912"/>
                    <a:pt x="406" y="912"/>
                    <a:pt x="406" y="912"/>
                  </a:cubicBezTo>
                  <a:cubicBezTo>
                    <a:pt x="407" y="908"/>
                    <a:pt x="408" y="905"/>
                    <a:pt x="409" y="901"/>
                  </a:cubicBezTo>
                  <a:cubicBezTo>
                    <a:pt x="411" y="903"/>
                    <a:pt x="414" y="904"/>
                    <a:pt x="416" y="905"/>
                  </a:cubicBezTo>
                  <a:cubicBezTo>
                    <a:pt x="418" y="906"/>
                    <a:pt x="419" y="907"/>
                    <a:pt x="421" y="908"/>
                  </a:cubicBezTo>
                  <a:cubicBezTo>
                    <a:pt x="420" y="911"/>
                    <a:pt x="419" y="914"/>
                    <a:pt x="419" y="917"/>
                  </a:cubicBezTo>
                  <a:cubicBezTo>
                    <a:pt x="418" y="918"/>
                    <a:pt x="418" y="919"/>
                    <a:pt x="418" y="920"/>
                  </a:cubicBezTo>
                  <a:cubicBezTo>
                    <a:pt x="414" y="918"/>
                    <a:pt x="410" y="915"/>
                    <a:pt x="407" y="913"/>
                  </a:cubicBezTo>
                  <a:close/>
                  <a:moveTo>
                    <a:pt x="410" y="900"/>
                  </a:moveTo>
                  <a:cubicBezTo>
                    <a:pt x="411" y="896"/>
                    <a:pt x="412" y="892"/>
                    <a:pt x="413" y="887"/>
                  </a:cubicBezTo>
                  <a:cubicBezTo>
                    <a:pt x="413" y="886"/>
                    <a:pt x="414" y="884"/>
                    <a:pt x="414" y="882"/>
                  </a:cubicBezTo>
                  <a:cubicBezTo>
                    <a:pt x="418" y="885"/>
                    <a:pt x="421" y="887"/>
                    <a:pt x="425" y="890"/>
                  </a:cubicBezTo>
                  <a:cubicBezTo>
                    <a:pt x="424" y="896"/>
                    <a:pt x="423" y="902"/>
                    <a:pt x="421" y="907"/>
                  </a:cubicBezTo>
                  <a:cubicBezTo>
                    <a:pt x="420" y="907"/>
                    <a:pt x="418" y="906"/>
                    <a:pt x="417" y="905"/>
                  </a:cubicBezTo>
                  <a:cubicBezTo>
                    <a:pt x="415" y="903"/>
                    <a:pt x="412" y="902"/>
                    <a:pt x="410" y="900"/>
                  </a:cubicBezTo>
                  <a:close/>
                  <a:moveTo>
                    <a:pt x="419" y="922"/>
                  </a:moveTo>
                  <a:cubicBezTo>
                    <a:pt x="423" y="925"/>
                    <a:pt x="427" y="927"/>
                    <a:pt x="431" y="930"/>
                  </a:cubicBezTo>
                  <a:cubicBezTo>
                    <a:pt x="431" y="930"/>
                    <a:pt x="431" y="930"/>
                    <a:pt x="431" y="930"/>
                  </a:cubicBezTo>
                  <a:cubicBezTo>
                    <a:pt x="427" y="928"/>
                    <a:pt x="423" y="926"/>
                    <a:pt x="418" y="924"/>
                  </a:cubicBezTo>
                  <a:cubicBezTo>
                    <a:pt x="419" y="923"/>
                    <a:pt x="419" y="923"/>
                    <a:pt x="419" y="922"/>
                  </a:cubicBezTo>
                  <a:close/>
                  <a:moveTo>
                    <a:pt x="419" y="921"/>
                  </a:moveTo>
                  <a:cubicBezTo>
                    <a:pt x="420" y="919"/>
                    <a:pt x="421" y="916"/>
                    <a:pt x="422" y="914"/>
                  </a:cubicBezTo>
                  <a:cubicBezTo>
                    <a:pt x="422" y="912"/>
                    <a:pt x="422" y="911"/>
                    <a:pt x="423" y="910"/>
                  </a:cubicBezTo>
                  <a:cubicBezTo>
                    <a:pt x="427" y="913"/>
                    <a:pt x="432" y="915"/>
                    <a:pt x="436" y="918"/>
                  </a:cubicBezTo>
                  <a:cubicBezTo>
                    <a:pt x="435" y="922"/>
                    <a:pt x="433" y="926"/>
                    <a:pt x="432" y="929"/>
                  </a:cubicBezTo>
                  <a:cubicBezTo>
                    <a:pt x="427" y="927"/>
                    <a:pt x="423" y="924"/>
                    <a:pt x="419" y="921"/>
                  </a:cubicBezTo>
                  <a:close/>
                  <a:moveTo>
                    <a:pt x="438" y="918"/>
                  </a:moveTo>
                  <a:cubicBezTo>
                    <a:pt x="439" y="916"/>
                    <a:pt x="440" y="914"/>
                    <a:pt x="440" y="912"/>
                  </a:cubicBezTo>
                  <a:cubicBezTo>
                    <a:pt x="441" y="909"/>
                    <a:pt x="442" y="907"/>
                    <a:pt x="442" y="904"/>
                  </a:cubicBezTo>
                  <a:cubicBezTo>
                    <a:pt x="443" y="904"/>
                    <a:pt x="444" y="905"/>
                    <a:pt x="445" y="906"/>
                  </a:cubicBezTo>
                  <a:cubicBezTo>
                    <a:pt x="444" y="911"/>
                    <a:pt x="444" y="917"/>
                    <a:pt x="444" y="922"/>
                  </a:cubicBezTo>
                  <a:cubicBezTo>
                    <a:pt x="442" y="921"/>
                    <a:pt x="440" y="920"/>
                    <a:pt x="438" y="918"/>
                  </a:cubicBezTo>
                  <a:close/>
                  <a:moveTo>
                    <a:pt x="441" y="893"/>
                  </a:moveTo>
                  <a:cubicBezTo>
                    <a:pt x="439" y="892"/>
                    <a:pt x="437" y="890"/>
                    <a:pt x="435" y="889"/>
                  </a:cubicBezTo>
                  <a:cubicBezTo>
                    <a:pt x="433" y="887"/>
                    <a:pt x="430" y="885"/>
                    <a:pt x="428" y="883"/>
                  </a:cubicBezTo>
                  <a:cubicBezTo>
                    <a:pt x="428" y="879"/>
                    <a:pt x="429" y="875"/>
                    <a:pt x="429" y="871"/>
                  </a:cubicBezTo>
                  <a:cubicBezTo>
                    <a:pt x="431" y="873"/>
                    <a:pt x="434" y="874"/>
                    <a:pt x="436" y="876"/>
                  </a:cubicBezTo>
                  <a:cubicBezTo>
                    <a:pt x="438" y="878"/>
                    <a:pt x="441" y="880"/>
                    <a:pt x="443" y="881"/>
                  </a:cubicBezTo>
                  <a:cubicBezTo>
                    <a:pt x="443" y="882"/>
                    <a:pt x="443" y="884"/>
                    <a:pt x="443" y="885"/>
                  </a:cubicBezTo>
                  <a:cubicBezTo>
                    <a:pt x="442" y="888"/>
                    <a:pt x="442" y="890"/>
                    <a:pt x="441" y="893"/>
                  </a:cubicBezTo>
                  <a:close/>
                  <a:moveTo>
                    <a:pt x="433" y="888"/>
                  </a:moveTo>
                  <a:cubicBezTo>
                    <a:pt x="436" y="890"/>
                    <a:pt x="438" y="892"/>
                    <a:pt x="441" y="894"/>
                  </a:cubicBezTo>
                  <a:cubicBezTo>
                    <a:pt x="441" y="897"/>
                    <a:pt x="441" y="899"/>
                    <a:pt x="440" y="901"/>
                  </a:cubicBezTo>
                  <a:cubicBezTo>
                    <a:pt x="436" y="898"/>
                    <a:pt x="432" y="895"/>
                    <a:pt x="429" y="892"/>
                  </a:cubicBezTo>
                  <a:cubicBezTo>
                    <a:pt x="428" y="891"/>
                    <a:pt x="427" y="891"/>
                    <a:pt x="426" y="890"/>
                  </a:cubicBezTo>
                  <a:cubicBezTo>
                    <a:pt x="427" y="888"/>
                    <a:pt x="427" y="886"/>
                    <a:pt x="427" y="884"/>
                  </a:cubicBezTo>
                  <a:cubicBezTo>
                    <a:pt x="429" y="886"/>
                    <a:pt x="431" y="887"/>
                    <a:pt x="433" y="888"/>
                  </a:cubicBezTo>
                  <a:close/>
                  <a:moveTo>
                    <a:pt x="440" y="902"/>
                  </a:moveTo>
                  <a:cubicBezTo>
                    <a:pt x="440" y="905"/>
                    <a:pt x="439" y="907"/>
                    <a:pt x="439" y="910"/>
                  </a:cubicBezTo>
                  <a:cubicBezTo>
                    <a:pt x="438" y="913"/>
                    <a:pt x="437" y="915"/>
                    <a:pt x="436" y="917"/>
                  </a:cubicBezTo>
                  <a:cubicBezTo>
                    <a:pt x="432" y="915"/>
                    <a:pt x="428" y="912"/>
                    <a:pt x="423" y="909"/>
                  </a:cubicBezTo>
                  <a:cubicBezTo>
                    <a:pt x="424" y="903"/>
                    <a:pt x="425" y="897"/>
                    <a:pt x="426" y="891"/>
                  </a:cubicBezTo>
                  <a:cubicBezTo>
                    <a:pt x="431" y="895"/>
                    <a:pt x="435" y="899"/>
                    <a:pt x="440" y="902"/>
                  </a:cubicBezTo>
                  <a:close/>
                  <a:moveTo>
                    <a:pt x="426" y="882"/>
                  </a:moveTo>
                  <a:cubicBezTo>
                    <a:pt x="424" y="881"/>
                    <a:pt x="423" y="879"/>
                    <a:pt x="421" y="878"/>
                  </a:cubicBezTo>
                  <a:cubicBezTo>
                    <a:pt x="420" y="877"/>
                    <a:pt x="418" y="877"/>
                    <a:pt x="416" y="876"/>
                  </a:cubicBezTo>
                  <a:cubicBezTo>
                    <a:pt x="417" y="874"/>
                    <a:pt x="417" y="872"/>
                    <a:pt x="418" y="870"/>
                  </a:cubicBezTo>
                  <a:cubicBezTo>
                    <a:pt x="418" y="870"/>
                    <a:pt x="418" y="870"/>
                    <a:pt x="418" y="870"/>
                  </a:cubicBezTo>
                  <a:cubicBezTo>
                    <a:pt x="421" y="869"/>
                    <a:pt x="423" y="869"/>
                    <a:pt x="426" y="869"/>
                  </a:cubicBezTo>
                  <a:cubicBezTo>
                    <a:pt x="426" y="869"/>
                    <a:pt x="426" y="870"/>
                    <a:pt x="426" y="870"/>
                  </a:cubicBezTo>
                  <a:cubicBezTo>
                    <a:pt x="426" y="874"/>
                    <a:pt x="426" y="878"/>
                    <a:pt x="426" y="882"/>
                  </a:cubicBezTo>
                  <a:close/>
                  <a:moveTo>
                    <a:pt x="419" y="878"/>
                  </a:moveTo>
                  <a:cubicBezTo>
                    <a:pt x="421" y="880"/>
                    <a:pt x="424" y="881"/>
                    <a:pt x="426" y="883"/>
                  </a:cubicBezTo>
                  <a:cubicBezTo>
                    <a:pt x="425" y="885"/>
                    <a:pt x="425" y="887"/>
                    <a:pt x="425" y="889"/>
                  </a:cubicBezTo>
                  <a:cubicBezTo>
                    <a:pt x="422" y="887"/>
                    <a:pt x="419" y="884"/>
                    <a:pt x="417" y="882"/>
                  </a:cubicBezTo>
                  <a:cubicBezTo>
                    <a:pt x="416" y="882"/>
                    <a:pt x="415" y="882"/>
                    <a:pt x="415" y="881"/>
                  </a:cubicBezTo>
                  <a:cubicBezTo>
                    <a:pt x="415" y="880"/>
                    <a:pt x="416" y="878"/>
                    <a:pt x="416" y="877"/>
                  </a:cubicBezTo>
                  <a:cubicBezTo>
                    <a:pt x="417" y="877"/>
                    <a:pt x="418" y="878"/>
                    <a:pt x="419" y="878"/>
                  </a:cubicBezTo>
                  <a:close/>
                  <a:moveTo>
                    <a:pt x="414" y="874"/>
                  </a:moveTo>
                  <a:cubicBezTo>
                    <a:pt x="412" y="873"/>
                    <a:pt x="410" y="872"/>
                    <a:pt x="409" y="871"/>
                  </a:cubicBezTo>
                  <a:cubicBezTo>
                    <a:pt x="411" y="870"/>
                    <a:pt x="413" y="870"/>
                    <a:pt x="415" y="870"/>
                  </a:cubicBezTo>
                  <a:cubicBezTo>
                    <a:pt x="415" y="871"/>
                    <a:pt x="415" y="873"/>
                    <a:pt x="414" y="874"/>
                  </a:cubicBezTo>
                  <a:close/>
                  <a:moveTo>
                    <a:pt x="414" y="875"/>
                  </a:moveTo>
                  <a:cubicBezTo>
                    <a:pt x="414" y="877"/>
                    <a:pt x="413" y="878"/>
                    <a:pt x="413" y="880"/>
                  </a:cubicBezTo>
                  <a:cubicBezTo>
                    <a:pt x="410" y="879"/>
                    <a:pt x="408" y="877"/>
                    <a:pt x="406" y="875"/>
                  </a:cubicBezTo>
                  <a:cubicBezTo>
                    <a:pt x="406" y="875"/>
                    <a:pt x="405" y="875"/>
                    <a:pt x="405" y="876"/>
                  </a:cubicBezTo>
                  <a:cubicBezTo>
                    <a:pt x="407" y="878"/>
                    <a:pt x="410" y="879"/>
                    <a:pt x="412" y="881"/>
                  </a:cubicBezTo>
                  <a:cubicBezTo>
                    <a:pt x="412" y="883"/>
                    <a:pt x="412" y="884"/>
                    <a:pt x="411" y="886"/>
                  </a:cubicBezTo>
                  <a:cubicBezTo>
                    <a:pt x="410" y="890"/>
                    <a:pt x="409" y="894"/>
                    <a:pt x="408" y="899"/>
                  </a:cubicBezTo>
                  <a:cubicBezTo>
                    <a:pt x="407" y="898"/>
                    <a:pt x="406" y="897"/>
                    <a:pt x="405" y="897"/>
                  </a:cubicBezTo>
                  <a:cubicBezTo>
                    <a:pt x="404" y="896"/>
                    <a:pt x="403" y="895"/>
                    <a:pt x="402" y="895"/>
                  </a:cubicBezTo>
                  <a:cubicBezTo>
                    <a:pt x="402" y="887"/>
                    <a:pt x="403" y="879"/>
                    <a:pt x="404" y="871"/>
                  </a:cubicBezTo>
                  <a:cubicBezTo>
                    <a:pt x="405" y="871"/>
                    <a:pt x="406" y="871"/>
                    <a:pt x="407" y="871"/>
                  </a:cubicBezTo>
                  <a:cubicBezTo>
                    <a:pt x="407" y="871"/>
                    <a:pt x="407" y="871"/>
                    <a:pt x="407" y="871"/>
                  </a:cubicBezTo>
                  <a:cubicBezTo>
                    <a:pt x="409" y="873"/>
                    <a:pt x="412" y="874"/>
                    <a:pt x="414" y="875"/>
                  </a:cubicBezTo>
                  <a:close/>
                  <a:moveTo>
                    <a:pt x="402" y="918"/>
                  </a:moveTo>
                  <a:cubicBezTo>
                    <a:pt x="402" y="918"/>
                    <a:pt x="401" y="919"/>
                    <a:pt x="401" y="919"/>
                  </a:cubicBezTo>
                  <a:cubicBezTo>
                    <a:pt x="401" y="918"/>
                    <a:pt x="401" y="918"/>
                    <a:pt x="401" y="917"/>
                  </a:cubicBezTo>
                  <a:cubicBezTo>
                    <a:pt x="401" y="917"/>
                    <a:pt x="402" y="917"/>
                    <a:pt x="402" y="918"/>
                  </a:cubicBezTo>
                  <a:close/>
                  <a:moveTo>
                    <a:pt x="401" y="935"/>
                  </a:moveTo>
                  <a:cubicBezTo>
                    <a:pt x="404" y="937"/>
                    <a:pt x="407" y="939"/>
                    <a:pt x="410" y="941"/>
                  </a:cubicBezTo>
                  <a:cubicBezTo>
                    <a:pt x="409" y="945"/>
                    <a:pt x="406" y="950"/>
                    <a:pt x="406" y="955"/>
                  </a:cubicBezTo>
                  <a:cubicBezTo>
                    <a:pt x="404" y="955"/>
                    <a:pt x="403" y="955"/>
                    <a:pt x="402" y="955"/>
                  </a:cubicBezTo>
                  <a:cubicBezTo>
                    <a:pt x="402" y="955"/>
                    <a:pt x="401" y="954"/>
                    <a:pt x="401" y="954"/>
                  </a:cubicBezTo>
                  <a:cubicBezTo>
                    <a:pt x="401" y="948"/>
                    <a:pt x="401" y="941"/>
                    <a:pt x="401" y="935"/>
                  </a:cubicBezTo>
                  <a:close/>
                  <a:moveTo>
                    <a:pt x="412" y="942"/>
                  </a:moveTo>
                  <a:cubicBezTo>
                    <a:pt x="416" y="945"/>
                    <a:pt x="421" y="948"/>
                    <a:pt x="425" y="952"/>
                  </a:cubicBezTo>
                  <a:cubicBezTo>
                    <a:pt x="425" y="952"/>
                    <a:pt x="424" y="953"/>
                    <a:pt x="424" y="953"/>
                  </a:cubicBezTo>
                  <a:cubicBezTo>
                    <a:pt x="421" y="954"/>
                    <a:pt x="418" y="955"/>
                    <a:pt x="415" y="955"/>
                  </a:cubicBezTo>
                  <a:cubicBezTo>
                    <a:pt x="413" y="955"/>
                    <a:pt x="411" y="955"/>
                    <a:pt x="408" y="955"/>
                  </a:cubicBezTo>
                  <a:cubicBezTo>
                    <a:pt x="408" y="951"/>
                    <a:pt x="410" y="946"/>
                    <a:pt x="412" y="942"/>
                  </a:cubicBezTo>
                  <a:close/>
                  <a:moveTo>
                    <a:pt x="413" y="939"/>
                  </a:moveTo>
                  <a:cubicBezTo>
                    <a:pt x="413" y="938"/>
                    <a:pt x="414" y="937"/>
                    <a:pt x="414" y="936"/>
                  </a:cubicBezTo>
                  <a:cubicBezTo>
                    <a:pt x="415" y="933"/>
                    <a:pt x="416" y="929"/>
                    <a:pt x="418" y="926"/>
                  </a:cubicBezTo>
                  <a:cubicBezTo>
                    <a:pt x="421" y="928"/>
                    <a:pt x="424" y="930"/>
                    <a:pt x="428" y="931"/>
                  </a:cubicBezTo>
                  <a:cubicBezTo>
                    <a:pt x="428" y="932"/>
                    <a:pt x="429" y="932"/>
                    <a:pt x="430" y="933"/>
                  </a:cubicBezTo>
                  <a:cubicBezTo>
                    <a:pt x="428" y="938"/>
                    <a:pt x="427" y="943"/>
                    <a:pt x="426" y="949"/>
                  </a:cubicBezTo>
                  <a:cubicBezTo>
                    <a:pt x="422" y="945"/>
                    <a:pt x="417" y="942"/>
                    <a:pt x="413" y="939"/>
                  </a:cubicBezTo>
                  <a:close/>
                  <a:moveTo>
                    <a:pt x="432" y="934"/>
                  </a:moveTo>
                  <a:cubicBezTo>
                    <a:pt x="436" y="936"/>
                    <a:pt x="439" y="938"/>
                    <a:pt x="443" y="941"/>
                  </a:cubicBezTo>
                  <a:cubicBezTo>
                    <a:pt x="442" y="942"/>
                    <a:pt x="442" y="944"/>
                    <a:pt x="441" y="946"/>
                  </a:cubicBezTo>
                  <a:cubicBezTo>
                    <a:pt x="441" y="946"/>
                    <a:pt x="441" y="949"/>
                    <a:pt x="441" y="951"/>
                  </a:cubicBezTo>
                  <a:cubicBezTo>
                    <a:pt x="437" y="952"/>
                    <a:pt x="433" y="952"/>
                    <a:pt x="430" y="952"/>
                  </a:cubicBezTo>
                  <a:cubicBezTo>
                    <a:pt x="430" y="952"/>
                    <a:pt x="430" y="952"/>
                    <a:pt x="430" y="952"/>
                  </a:cubicBezTo>
                  <a:cubicBezTo>
                    <a:pt x="429" y="952"/>
                    <a:pt x="428" y="951"/>
                    <a:pt x="427" y="950"/>
                  </a:cubicBezTo>
                  <a:cubicBezTo>
                    <a:pt x="429" y="945"/>
                    <a:pt x="430" y="939"/>
                    <a:pt x="432" y="934"/>
                  </a:cubicBezTo>
                  <a:close/>
                  <a:moveTo>
                    <a:pt x="439" y="935"/>
                  </a:moveTo>
                  <a:cubicBezTo>
                    <a:pt x="441" y="936"/>
                    <a:pt x="442" y="937"/>
                    <a:pt x="443" y="938"/>
                  </a:cubicBezTo>
                  <a:cubicBezTo>
                    <a:pt x="443" y="938"/>
                    <a:pt x="443" y="938"/>
                    <a:pt x="443" y="938"/>
                  </a:cubicBezTo>
                  <a:cubicBezTo>
                    <a:pt x="442" y="937"/>
                    <a:pt x="441" y="936"/>
                    <a:pt x="439" y="935"/>
                  </a:cubicBezTo>
                  <a:close/>
                  <a:moveTo>
                    <a:pt x="444" y="942"/>
                  </a:moveTo>
                  <a:cubicBezTo>
                    <a:pt x="445" y="942"/>
                    <a:pt x="445" y="942"/>
                    <a:pt x="445" y="942"/>
                  </a:cubicBezTo>
                  <a:cubicBezTo>
                    <a:pt x="446" y="945"/>
                    <a:pt x="446" y="950"/>
                    <a:pt x="446" y="950"/>
                  </a:cubicBezTo>
                  <a:cubicBezTo>
                    <a:pt x="445" y="950"/>
                    <a:pt x="445" y="951"/>
                    <a:pt x="445" y="951"/>
                  </a:cubicBezTo>
                  <a:cubicBezTo>
                    <a:pt x="444" y="951"/>
                    <a:pt x="444" y="951"/>
                    <a:pt x="443" y="951"/>
                  </a:cubicBezTo>
                  <a:cubicBezTo>
                    <a:pt x="443" y="948"/>
                    <a:pt x="444" y="945"/>
                    <a:pt x="444" y="942"/>
                  </a:cubicBezTo>
                  <a:close/>
                  <a:moveTo>
                    <a:pt x="442" y="903"/>
                  </a:moveTo>
                  <a:cubicBezTo>
                    <a:pt x="443" y="900"/>
                    <a:pt x="443" y="898"/>
                    <a:pt x="443" y="896"/>
                  </a:cubicBezTo>
                  <a:cubicBezTo>
                    <a:pt x="444" y="896"/>
                    <a:pt x="444" y="896"/>
                    <a:pt x="444" y="897"/>
                  </a:cubicBezTo>
                  <a:cubicBezTo>
                    <a:pt x="445" y="899"/>
                    <a:pt x="445" y="902"/>
                    <a:pt x="445" y="904"/>
                  </a:cubicBezTo>
                  <a:cubicBezTo>
                    <a:pt x="444" y="904"/>
                    <a:pt x="443" y="903"/>
                    <a:pt x="442" y="903"/>
                  </a:cubicBezTo>
                  <a:close/>
                  <a:moveTo>
                    <a:pt x="443" y="895"/>
                  </a:moveTo>
                  <a:cubicBezTo>
                    <a:pt x="444" y="893"/>
                    <a:pt x="444" y="891"/>
                    <a:pt x="444" y="889"/>
                  </a:cubicBezTo>
                  <a:cubicBezTo>
                    <a:pt x="444" y="889"/>
                    <a:pt x="444" y="890"/>
                    <a:pt x="444" y="890"/>
                  </a:cubicBezTo>
                  <a:cubicBezTo>
                    <a:pt x="444" y="892"/>
                    <a:pt x="444" y="894"/>
                    <a:pt x="444" y="896"/>
                  </a:cubicBezTo>
                  <a:cubicBezTo>
                    <a:pt x="444" y="895"/>
                    <a:pt x="444" y="895"/>
                    <a:pt x="443" y="895"/>
                  </a:cubicBezTo>
                  <a:close/>
                  <a:moveTo>
                    <a:pt x="443" y="880"/>
                  </a:moveTo>
                  <a:cubicBezTo>
                    <a:pt x="442" y="879"/>
                    <a:pt x="440" y="878"/>
                    <a:pt x="438" y="876"/>
                  </a:cubicBezTo>
                  <a:cubicBezTo>
                    <a:pt x="435" y="874"/>
                    <a:pt x="432" y="872"/>
                    <a:pt x="429" y="870"/>
                  </a:cubicBezTo>
                  <a:cubicBezTo>
                    <a:pt x="429" y="870"/>
                    <a:pt x="429" y="870"/>
                    <a:pt x="429" y="869"/>
                  </a:cubicBezTo>
                  <a:cubicBezTo>
                    <a:pt x="434" y="869"/>
                    <a:pt x="439" y="870"/>
                    <a:pt x="443" y="870"/>
                  </a:cubicBezTo>
                  <a:cubicBezTo>
                    <a:pt x="444" y="872"/>
                    <a:pt x="444" y="874"/>
                    <a:pt x="444" y="876"/>
                  </a:cubicBezTo>
                  <a:cubicBezTo>
                    <a:pt x="444" y="878"/>
                    <a:pt x="444" y="879"/>
                    <a:pt x="443" y="880"/>
                  </a:cubicBezTo>
                  <a:close/>
                  <a:moveTo>
                    <a:pt x="414" y="633"/>
                  </a:moveTo>
                  <a:cubicBezTo>
                    <a:pt x="415" y="634"/>
                    <a:pt x="416" y="634"/>
                    <a:pt x="417" y="635"/>
                  </a:cubicBezTo>
                  <a:cubicBezTo>
                    <a:pt x="416" y="638"/>
                    <a:pt x="416" y="641"/>
                    <a:pt x="415" y="644"/>
                  </a:cubicBezTo>
                  <a:cubicBezTo>
                    <a:pt x="415" y="641"/>
                    <a:pt x="415" y="637"/>
                    <a:pt x="414" y="633"/>
                  </a:cubicBezTo>
                  <a:close/>
                  <a:moveTo>
                    <a:pt x="421" y="586"/>
                  </a:moveTo>
                  <a:cubicBezTo>
                    <a:pt x="419" y="598"/>
                    <a:pt x="417" y="609"/>
                    <a:pt x="417" y="621"/>
                  </a:cubicBezTo>
                  <a:cubicBezTo>
                    <a:pt x="417" y="623"/>
                    <a:pt x="417" y="625"/>
                    <a:pt x="417" y="626"/>
                  </a:cubicBezTo>
                  <a:cubicBezTo>
                    <a:pt x="415" y="625"/>
                    <a:pt x="413" y="624"/>
                    <a:pt x="412" y="624"/>
                  </a:cubicBezTo>
                  <a:cubicBezTo>
                    <a:pt x="411" y="622"/>
                    <a:pt x="411" y="621"/>
                    <a:pt x="411" y="620"/>
                  </a:cubicBezTo>
                  <a:cubicBezTo>
                    <a:pt x="411" y="614"/>
                    <a:pt x="412" y="609"/>
                    <a:pt x="412" y="603"/>
                  </a:cubicBezTo>
                  <a:cubicBezTo>
                    <a:pt x="412" y="600"/>
                    <a:pt x="412" y="597"/>
                    <a:pt x="413" y="593"/>
                  </a:cubicBezTo>
                  <a:cubicBezTo>
                    <a:pt x="414" y="592"/>
                    <a:pt x="415" y="591"/>
                    <a:pt x="416" y="589"/>
                  </a:cubicBezTo>
                  <a:cubicBezTo>
                    <a:pt x="416" y="589"/>
                    <a:pt x="415" y="588"/>
                    <a:pt x="415" y="588"/>
                  </a:cubicBezTo>
                  <a:cubicBezTo>
                    <a:pt x="414" y="589"/>
                    <a:pt x="413" y="590"/>
                    <a:pt x="413" y="591"/>
                  </a:cubicBezTo>
                  <a:cubicBezTo>
                    <a:pt x="413" y="575"/>
                    <a:pt x="413" y="559"/>
                    <a:pt x="413" y="542"/>
                  </a:cubicBezTo>
                  <a:cubicBezTo>
                    <a:pt x="413" y="533"/>
                    <a:pt x="414" y="523"/>
                    <a:pt x="414" y="514"/>
                  </a:cubicBezTo>
                  <a:cubicBezTo>
                    <a:pt x="415" y="504"/>
                    <a:pt x="414" y="494"/>
                    <a:pt x="417" y="484"/>
                  </a:cubicBezTo>
                  <a:cubicBezTo>
                    <a:pt x="420" y="476"/>
                    <a:pt x="425" y="467"/>
                    <a:pt x="431" y="461"/>
                  </a:cubicBezTo>
                  <a:cubicBezTo>
                    <a:pt x="432" y="460"/>
                    <a:pt x="433" y="459"/>
                    <a:pt x="434" y="458"/>
                  </a:cubicBezTo>
                  <a:cubicBezTo>
                    <a:pt x="435" y="457"/>
                    <a:pt x="436" y="457"/>
                    <a:pt x="438" y="456"/>
                  </a:cubicBezTo>
                  <a:cubicBezTo>
                    <a:pt x="441" y="455"/>
                    <a:pt x="445" y="453"/>
                    <a:pt x="448" y="452"/>
                  </a:cubicBezTo>
                  <a:cubicBezTo>
                    <a:pt x="446" y="462"/>
                    <a:pt x="444" y="472"/>
                    <a:pt x="442" y="481"/>
                  </a:cubicBezTo>
                  <a:cubicBezTo>
                    <a:pt x="439" y="493"/>
                    <a:pt x="437" y="504"/>
                    <a:pt x="435" y="516"/>
                  </a:cubicBezTo>
                  <a:cubicBezTo>
                    <a:pt x="433" y="527"/>
                    <a:pt x="429" y="539"/>
                    <a:pt x="427" y="550"/>
                  </a:cubicBezTo>
                  <a:cubicBezTo>
                    <a:pt x="424" y="562"/>
                    <a:pt x="423" y="574"/>
                    <a:pt x="421" y="586"/>
                  </a:cubicBezTo>
                  <a:close/>
                  <a:moveTo>
                    <a:pt x="325" y="871"/>
                  </a:moveTo>
                  <a:cubicBezTo>
                    <a:pt x="324" y="876"/>
                    <a:pt x="324" y="880"/>
                    <a:pt x="324" y="885"/>
                  </a:cubicBezTo>
                  <a:cubicBezTo>
                    <a:pt x="322" y="884"/>
                    <a:pt x="319" y="883"/>
                    <a:pt x="316" y="882"/>
                  </a:cubicBezTo>
                  <a:cubicBezTo>
                    <a:pt x="315" y="881"/>
                    <a:pt x="312" y="880"/>
                    <a:pt x="310" y="880"/>
                  </a:cubicBezTo>
                  <a:cubicBezTo>
                    <a:pt x="310" y="877"/>
                    <a:pt x="310" y="874"/>
                    <a:pt x="311" y="872"/>
                  </a:cubicBezTo>
                  <a:cubicBezTo>
                    <a:pt x="315" y="871"/>
                    <a:pt x="320" y="871"/>
                    <a:pt x="325" y="871"/>
                  </a:cubicBezTo>
                  <a:close/>
                  <a:moveTo>
                    <a:pt x="313" y="881"/>
                  </a:moveTo>
                  <a:cubicBezTo>
                    <a:pt x="317" y="883"/>
                    <a:pt x="320" y="884"/>
                    <a:pt x="324" y="886"/>
                  </a:cubicBezTo>
                  <a:cubicBezTo>
                    <a:pt x="324" y="890"/>
                    <a:pt x="324" y="893"/>
                    <a:pt x="323" y="897"/>
                  </a:cubicBezTo>
                  <a:cubicBezTo>
                    <a:pt x="322" y="899"/>
                    <a:pt x="321" y="901"/>
                    <a:pt x="319" y="904"/>
                  </a:cubicBezTo>
                  <a:cubicBezTo>
                    <a:pt x="316" y="902"/>
                    <a:pt x="313" y="900"/>
                    <a:pt x="310" y="898"/>
                  </a:cubicBezTo>
                  <a:cubicBezTo>
                    <a:pt x="310" y="892"/>
                    <a:pt x="310" y="886"/>
                    <a:pt x="310" y="880"/>
                  </a:cubicBezTo>
                  <a:cubicBezTo>
                    <a:pt x="311" y="881"/>
                    <a:pt x="312" y="881"/>
                    <a:pt x="313" y="881"/>
                  </a:cubicBezTo>
                  <a:close/>
                  <a:moveTo>
                    <a:pt x="321" y="933"/>
                  </a:moveTo>
                  <a:cubicBezTo>
                    <a:pt x="321" y="935"/>
                    <a:pt x="321" y="936"/>
                    <a:pt x="321" y="937"/>
                  </a:cubicBezTo>
                  <a:cubicBezTo>
                    <a:pt x="321" y="938"/>
                    <a:pt x="321" y="938"/>
                    <a:pt x="321" y="938"/>
                  </a:cubicBezTo>
                  <a:cubicBezTo>
                    <a:pt x="320" y="940"/>
                    <a:pt x="318" y="943"/>
                    <a:pt x="317" y="945"/>
                  </a:cubicBezTo>
                  <a:cubicBezTo>
                    <a:pt x="315" y="944"/>
                    <a:pt x="313" y="942"/>
                    <a:pt x="311" y="940"/>
                  </a:cubicBezTo>
                  <a:cubicBezTo>
                    <a:pt x="310" y="940"/>
                    <a:pt x="309" y="939"/>
                    <a:pt x="309" y="939"/>
                  </a:cubicBezTo>
                  <a:cubicBezTo>
                    <a:pt x="310" y="935"/>
                    <a:pt x="311" y="932"/>
                    <a:pt x="313" y="928"/>
                  </a:cubicBezTo>
                  <a:cubicBezTo>
                    <a:pt x="315" y="930"/>
                    <a:pt x="318" y="931"/>
                    <a:pt x="321" y="933"/>
                  </a:cubicBezTo>
                  <a:close/>
                  <a:moveTo>
                    <a:pt x="313" y="926"/>
                  </a:moveTo>
                  <a:cubicBezTo>
                    <a:pt x="314" y="923"/>
                    <a:pt x="315" y="920"/>
                    <a:pt x="316" y="917"/>
                  </a:cubicBezTo>
                  <a:cubicBezTo>
                    <a:pt x="317" y="917"/>
                    <a:pt x="318" y="918"/>
                    <a:pt x="319" y="918"/>
                  </a:cubicBezTo>
                  <a:cubicBezTo>
                    <a:pt x="320" y="919"/>
                    <a:pt x="320" y="919"/>
                    <a:pt x="321" y="920"/>
                  </a:cubicBezTo>
                  <a:cubicBezTo>
                    <a:pt x="321" y="923"/>
                    <a:pt x="321" y="927"/>
                    <a:pt x="321" y="930"/>
                  </a:cubicBezTo>
                  <a:cubicBezTo>
                    <a:pt x="319" y="929"/>
                    <a:pt x="317" y="928"/>
                    <a:pt x="315" y="927"/>
                  </a:cubicBezTo>
                  <a:cubicBezTo>
                    <a:pt x="314" y="926"/>
                    <a:pt x="314" y="926"/>
                    <a:pt x="313" y="926"/>
                  </a:cubicBezTo>
                  <a:close/>
                  <a:moveTo>
                    <a:pt x="321" y="948"/>
                  </a:moveTo>
                  <a:cubicBezTo>
                    <a:pt x="320" y="948"/>
                    <a:pt x="320" y="947"/>
                    <a:pt x="319" y="947"/>
                  </a:cubicBezTo>
                  <a:cubicBezTo>
                    <a:pt x="320" y="945"/>
                    <a:pt x="320" y="944"/>
                    <a:pt x="321" y="943"/>
                  </a:cubicBezTo>
                  <a:cubicBezTo>
                    <a:pt x="321" y="945"/>
                    <a:pt x="321" y="946"/>
                    <a:pt x="321" y="948"/>
                  </a:cubicBezTo>
                  <a:close/>
                  <a:moveTo>
                    <a:pt x="318" y="949"/>
                  </a:moveTo>
                  <a:cubicBezTo>
                    <a:pt x="319" y="950"/>
                    <a:pt x="320" y="950"/>
                    <a:pt x="320" y="951"/>
                  </a:cubicBezTo>
                  <a:cubicBezTo>
                    <a:pt x="321" y="951"/>
                    <a:pt x="321" y="951"/>
                    <a:pt x="321" y="951"/>
                  </a:cubicBezTo>
                  <a:cubicBezTo>
                    <a:pt x="321" y="952"/>
                    <a:pt x="321" y="953"/>
                    <a:pt x="322" y="953"/>
                  </a:cubicBezTo>
                  <a:cubicBezTo>
                    <a:pt x="320" y="953"/>
                    <a:pt x="318" y="953"/>
                    <a:pt x="316" y="953"/>
                  </a:cubicBezTo>
                  <a:cubicBezTo>
                    <a:pt x="317" y="951"/>
                    <a:pt x="317" y="950"/>
                    <a:pt x="318" y="949"/>
                  </a:cubicBezTo>
                  <a:close/>
                  <a:moveTo>
                    <a:pt x="321" y="917"/>
                  </a:moveTo>
                  <a:cubicBezTo>
                    <a:pt x="321" y="917"/>
                    <a:pt x="321" y="917"/>
                    <a:pt x="321" y="917"/>
                  </a:cubicBezTo>
                  <a:cubicBezTo>
                    <a:pt x="320" y="916"/>
                    <a:pt x="318" y="915"/>
                    <a:pt x="317" y="915"/>
                  </a:cubicBezTo>
                  <a:cubicBezTo>
                    <a:pt x="318" y="912"/>
                    <a:pt x="318" y="910"/>
                    <a:pt x="319" y="908"/>
                  </a:cubicBezTo>
                  <a:cubicBezTo>
                    <a:pt x="320" y="908"/>
                    <a:pt x="320" y="907"/>
                    <a:pt x="320" y="907"/>
                  </a:cubicBezTo>
                  <a:cubicBezTo>
                    <a:pt x="321" y="907"/>
                    <a:pt x="321" y="908"/>
                    <a:pt x="322" y="908"/>
                  </a:cubicBezTo>
                  <a:cubicBezTo>
                    <a:pt x="322" y="911"/>
                    <a:pt x="322" y="914"/>
                    <a:pt x="321" y="917"/>
                  </a:cubicBezTo>
                  <a:close/>
                  <a:moveTo>
                    <a:pt x="321" y="905"/>
                  </a:moveTo>
                  <a:cubicBezTo>
                    <a:pt x="321" y="904"/>
                    <a:pt x="322" y="903"/>
                    <a:pt x="323" y="901"/>
                  </a:cubicBezTo>
                  <a:cubicBezTo>
                    <a:pt x="323" y="903"/>
                    <a:pt x="322" y="904"/>
                    <a:pt x="322" y="906"/>
                  </a:cubicBezTo>
                  <a:cubicBezTo>
                    <a:pt x="322" y="905"/>
                    <a:pt x="321" y="905"/>
                    <a:pt x="321" y="905"/>
                  </a:cubicBezTo>
                  <a:close/>
                  <a:moveTo>
                    <a:pt x="316" y="904"/>
                  </a:moveTo>
                  <a:cubicBezTo>
                    <a:pt x="317" y="905"/>
                    <a:pt x="318" y="905"/>
                    <a:pt x="318" y="906"/>
                  </a:cubicBezTo>
                  <a:cubicBezTo>
                    <a:pt x="318" y="906"/>
                    <a:pt x="318" y="907"/>
                    <a:pt x="317" y="908"/>
                  </a:cubicBezTo>
                  <a:cubicBezTo>
                    <a:pt x="316" y="910"/>
                    <a:pt x="315" y="912"/>
                    <a:pt x="315" y="914"/>
                  </a:cubicBezTo>
                  <a:cubicBezTo>
                    <a:pt x="313" y="913"/>
                    <a:pt x="311" y="912"/>
                    <a:pt x="310" y="912"/>
                  </a:cubicBezTo>
                  <a:cubicBezTo>
                    <a:pt x="310" y="911"/>
                    <a:pt x="310" y="910"/>
                    <a:pt x="310" y="909"/>
                  </a:cubicBezTo>
                  <a:cubicBezTo>
                    <a:pt x="310" y="906"/>
                    <a:pt x="310" y="903"/>
                    <a:pt x="310" y="900"/>
                  </a:cubicBezTo>
                  <a:cubicBezTo>
                    <a:pt x="312" y="901"/>
                    <a:pt x="314" y="902"/>
                    <a:pt x="316" y="904"/>
                  </a:cubicBezTo>
                  <a:close/>
                  <a:moveTo>
                    <a:pt x="314" y="916"/>
                  </a:moveTo>
                  <a:cubicBezTo>
                    <a:pt x="313" y="919"/>
                    <a:pt x="312" y="922"/>
                    <a:pt x="311" y="924"/>
                  </a:cubicBezTo>
                  <a:cubicBezTo>
                    <a:pt x="311" y="924"/>
                    <a:pt x="310" y="923"/>
                    <a:pt x="309" y="923"/>
                  </a:cubicBezTo>
                  <a:cubicBezTo>
                    <a:pt x="309" y="920"/>
                    <a:pt x="310" y="917"/>
                    <a:pt x="310" y="914"/>
                  </a:cubicBezTo>
                  <a:cubicBezTo>
                    <a:pt x="311" y="915"/>
                    <a:pt x="313" y="915"/>
                    <a:pt x="314" y="916"/>
                  </a:cubicBezTo>
                  <a:close/>
                  <a:moveTo>
                    <a:pt x="311" y="927"/>
                  </a:moveTo>
                  <a:cubicBezTo>
                    <a:pt x="311" y="927"/>
                    <a:pt x="311" y="927"/>
                    <a:pt x="311" y="927"/>
                  </a:cubicBezTo>
                  <a:cubicBezTo>
                    <a:pt x="310" y="929"/>
                    <a:pt x="309" y="931"/>
                    <a:pt x="308" y="934"/>
                  </a:cubicBezTo>
                  <a:cubicBezTo>
                    <a:pt x="308" y="931"/>
                    <a:pt x="309" y="928"/>
                    <a:pt x="309" y="925"/>
                  </a:cubicBezTo>
                  <a:cubicBezTo>
                    <a:pt x="309" y="926"/>
                    <a:pt x="310" y="926"/>
                    <a:pt x="311" y="927"/>
                  </a:cubicBezTo>
                  <a:close/>
                  <a:moveTo>
                    <a:pt x="308" y="942"/>
                  </a:moveTo>
                  <a:cubicBezTo>
                    <a:pt x="311" y="944"/>
                    <a:pt x="313" y="946"/>
                    <a:pt x="316" y="947"/>
                  </a:cubicBezTo>
                  <a:cubicBezTo>
                    <a:pt x="315" y="949"/>
                    <a:pt x="314" y="951"/>
                    <a:pt x="314" y="952"/>
                  </a:cubicBezTo>
                  <a:cubicBezTo>
                    <a:pt x="312" y="952"/>
                    <a:pt x="311" y="952"/>
                    <a:pt x="309" y="952"/>
                  </a:cubicBezTo>
                  <a:cubicBezTo>
                    <a:pt x="309" y="949"/>
                    <a:pt x="308" y="945"/>
                    <a:pt x="308" y="942"/>
                  </a:cubicBezTo>
                  <a:cubicBezTo>
                    <a:pt x="308" y="942"/>
                    <a:pt x="308" y="942"/>
                    <a:pt x="308" y="942"/>
                  </a:cubicBezTo>
                  <a:close/>
                  <a:moveTo>
                    <a:pt x="517" y="929"/>
                  </a:moveTo>
                  <a:cubicBezTo>
                    <a:pt x="515" y="930"/>
                    <a:pt x="513" y="932"/>
                    <a:pt x="510" y="933"/>
                  </a:cubicBezTo>
                  <a:cubicBezTo>
                    <a:pt x="510" y="933"/>
                    <a:pt x="510" y="933"/>
                    <a:pt x="510" y="933"/>
                  </a:cubicBezTo>
                  <a:cubicBezTo>
                    <a:pt x="511" y="930"/>
                    <a:pt x="511" y="927"/>
                    <a:pt x="511" y="925"/>
                  </a:cubicBezTo>
                  <a:cubicBezTo>
                    <a:pt x="511" y="924"/>
                    <a:pt x="511" y="924"/>
                    <a:pt x="512" y="923"/>
                  </a:cubicBezTo>
                  <a:cubicBezTo>
                    <a:pt x="514" y="924"/>
                    <a:pt x="516" y="926"/>
                    <a:pt x="519" y="927"/>
                  </a:cubicBezTo>
                  <a:cubicBezTo>
                    <a:pt x="519" y="927"/>
                    <a:pt x="519" y="927"/>
                    <a:pt x="518" y="928"/>
                  </a:cubicBezTo>
                  <a:cubicBezTo>
                    <a:pt x="518" y="928"/>
                    <a:pt x="518" y="928"/>
                    <a:pt x="518" y="928"/>
                  </a:cubicBezTo>
                  <a:cubicBezTo>
                    <a:pt x="518" y="927"/>
                    <a:pt x="517" y="927"/>
                    <a:pt x="517" y="928"/>
                  </a:cubicBezTo>
                  <a:cubicBezTo>
                    <a:pt x="517" y="928"/>
                    <a:pt x="517" y="929"/>
                    <a:pt x="517" y="929"/>
                  </a:cubicBezTo>
                  <a:close/>
                  <a:moveTo>
                    <a:pt x="499" y="937"/>
                  </a:moveTo>
                  <a:cubicBezTo>
                    <a:pt x="499" y="938"/>
                    <a:pt x="499" y="938"/>
                    <a:pt x="499" y="938"/>
                  </a:cubicBezTo>
                  <a:cubicBezTo>
                    <a:pt x="499" y="938"/>
                    <a:pt x="498" y="938"/>
                    <a:pt x="497" y="938"/>
                  </a:cubicBezTo>
                  <a:cubicBezTo>
                    <a:pt x="496" y="938"/>
                    <a:pt x="495" y="937"/>
                    <a:pt x="494" y="937"/>
                  </a:cubicBezTo>
                  <a:cubicBezTo>
                    <a:pt x="494" y="935"/>
                    <a:pt x="494" y="933"/>
                    <a:pt x="495" y="930"/>
                  </a:cubicBezTo>
                  <a:cubicBezTo>
                    <a:pt x="495" y="930"/>
                    <a:pt x="495" y="930"/>
                    <a:pt x="495" y="930"/>
                  </a:cubicBezTo>
                  <a:cubicBezTo>
                    <a:pt x="497" y="931"/>
                    <a:pt x="499" y="933"/>
                    <a:pt x="502" y="935"/>
                  </a:cubicBezTo>
                  <a:cubicBezTo>
                    <a:pt x="501" y="936"/>
                    <a:pt x="501" y="937"/>
                    <a:pt x="499" y="936"/>
                  </a:cubicBezTo>
                  <a:cubicBezTo>
                    <a:pt x="499" y="936"/>
                    <a:pt x="498" y="937"/>
                    <a:pt x="499" y="937"/>
                  </a:cubicBezTo>
                  <a:close/>
                  <a:moveTo>
                    <a:pt x="456" y="946"/>
                  </a:moveTo>
                  <a:cubicBezTo>
                    <a:pt x="456" y="947"/>
                    <a:pt x="456" y="947"/>
                    <a:pt x="457" y="948"/>
                  </a:cubicBezTo>
                  <a:cubicBezTo>
                    <a:pt x="457" y="948"/>
                    <a:pt x="457" y="949"/>
                    <a:pt x="457" y="949"/>
                  </a:cubicBezTo>
                  <a:cubicBezTo>
                    <a:pt x="457" y="949"/>
                    <a:pt x="457" y="949"/>
                    <a:pt x="457" y="949"/>
                  </a:cubicBezTo>
                  <a:cubicBezTo>
                    <a:pt x="456" y="948"/>
                    <a:pt x="454" y="946"/>
                    <a:pt x="453" y="945"/>
                  </a:cubicBezTo>
                  <a:cubicBezTo>
                    <a:pt x="453" y="945"/>
                    <a:pt x="453" y="944"/>
                    <a:pt x="453" y="944"/>
                  </a:cubicBezTo>
                  <a:cubicBezTo>
                    <a:pt x="453" y="943"/>
                    <a:pt x="452" y="942"/>
                    <a:pt x="452" y="941"/>
                  </a:cubicBezTo>
                  <a:cubicBezTo>
                    <a:pt x="454" y="942"/>
                    <a:pt x="456" y="942"/>
                    <a:pt x="458" y="943"/>
                  </a:cubicBezTo>
                  <a:cubicBezTo>
                    <a:pt x="458" y="944"/>
                    <a:pt x="457" y="944"/>
                    <a:pt x="457" y="945"/>
                  </a:cubicBezTo>
                  <a:cubicBezTo>
                    <a:pt x="457" y="945"/>
                    <a:pt x="456" y="945"/>
                    <a:pt x="456" y="946"/>
                  </a:cubicBezTo>
                  <a:close/>
                  <a:moveTo>
                    <a:pt x="454" y="950"/>
                  </a:moveTo>
                  <a:cubicBezTo>
                    <a:pt x="454" y="950"/>
                    <a:pt x="454" y="950"/>
                    <a:pt x="453" y="950"/>
                  </a:cubicBezTo>
                  <a:cubicBezTo>
                    <a:pt x="453" y="949"/>
                    <a:pt x="453" y="949"/>
                    <a:pt x="453" y="949"/>
                  </a:cubicBezTo>
                  <a:cubicBezTo>
                    <a:pt x="454" y="949"/>
                    <a:pt x="454" y="949"/>
                    <a:pt x="454" y="950"/>
                  </a:cubicBezTo>
                  <a:close/>
                  <a:moveTo>
                    <a:pt x="452" y="940"/>
                  </a:moveTo>
                  <a:cubicBezTo>
                    <a:pt x="452" y="936"/>
                    <a:pt x="452" y="932"/>
                    <a:pt x="452" y="928"/>
                  </a:cubicBezTo>
                  <a:cubicBezTo>
                    <a:pt x="454" y="929"/>
                    <a:pt x="456" y="930"/>
                    <a:pt x="459" y="932"/>
                  </a:cubicBezTo>
                  <a:cubicBezTo>
                    <a:pt x="459" y="932"/>
                    <a:pt x="459" y="932"/>
                    <a:pt x="459" y="932"/>
                  </a:cubicBezTo>
                  <a:cubicBezTo>
                    <a:pt x="459" y="935"/>
                    <a:pt x="458" y="939"/>
                    <a:pt x="458" y="942"/>
                  </a:cubicBezTo>
                  <a:cubicBezTo>
                    <a:pt x="456" y="941"/>
                    <a:pt x="454" y="941"/>
                    <a:pt x="452" y="940"/>
                  </a:cubicBezTo>
                  <a:close/>
                  <a:moveTo>
                    <a:pt x="452" y="901"/>
                  </a:moveTo>
                  <a:cubicBezTo>
                    <a:pt x="452" y="896"/>
                    <a:pt x="452" y="892"/>
                    <a:pt x="452" y="887"/>
                  </a:cubicBezTo>
                  <a:cubicBezTo>
                    <a:pt x="453" y="888"/>
                    <a:pt x="453" y="888"/>
                    <a:pt x="454" y="889"/>
                  </a:cubicBezTo>
                  <a:cubicBezTo>
                    <a:pt x="454" y="889"/>
                    <a:pt x="454" y="889"/>
                    <a:pt x="454" y="889"/>
                  </a:cubicBezTo>
                  <a:cubicBezTo>
                    <a:pt x="454" y="893"/>
                    <a:pt x="453" y="897"/>
                    <a:pt x="453" y="901"/>
                  </a:cubicBezTo>
                  <a:cubicBezTo>
                    <a:pt x="453" y="901"/>
                    <a:pt x="452" y="901"/>
                    <a:pt x="452" y="901"/>
                  </a:cubicBezTo>
                  <a:close/>
                  <a:moveTo>
                    <a:pt x="453" y="902"/>
                  </a:moveTo>
                  <a:cubicBezTo>
                    <a:pt x="452" y="903"/>
                    <a:pt x="452" y="904"/>
                    <a:pt x="452" y="905"/>
                  </a:cubicBezTo>
                  <a:cubicBezTo>
                    <a:pt x="452" y="904"/>
                    <a:pt x="452" y="903"/>
                    <a:pt x="452" y="902"/>
                  </a:cubicBezTo>
                  <a:cubicBezTo>
                    <a:pt x="452" y="902"/>
                    <a:pt x="452" y="902"/>
                    <a:pt x="453" y="902"/>
                  </a:cubicBezTo>
                  <a:close/>
                  <a:moveTo>
                    <a:pt x="455" y="903"/>
                  </a:moveTo>
                  <a:cubicBezTo>
                    <a:pt x="457" y="905"/>
                    <a:pt x="459" y="906"/>
                    <a:pt x="461" y="907"/>
                  </a:cubicBezTo>
                  <a:cubicBezTo>
                    <a:pt x="461" y="908"/>
                    <a:pt x="461" y="908"/>
                    <a:pt x="462" y="908"/>
                  </a:cubicBezTo>
                  <a:cubicBezTo>
                    <a:pt x="462" y="908"/>
                    <a:pt x="462" y="908"/>
                    <a:pt x="462" y="908"/>
                  </a:cubicBezTo>
                  <a:cubicBezTo>
                    <a:pt x="461" y="911"/>
                    <a:pt x="461" y="914"/>
                    <a:pt x="461" y="916"/>
                  </a:cubicBezTo>
                  <a:cubicBezTo>
                    <a:pt x="458" y="914"/>
                    <a:pt x="456" y="913"/>
                    <a:pt x="453" y="911"/>
                  </a:cubicBezTo>
                  <a:cubicBezTo>
                    <a:pt x="454" y="908"/>
                    <a:pt x="454" y="906"/>
                    <a:pt x="455" y="903"/>
                  </a:cubicBezTo>
                  <a:close/>
                  <a:moveTo>
                    <a:pt x="454" y="888"/>
                  </a:moveTo>
                  <a:cubicBezTo>
                    <a:pt x="453" y="887"/>
                    <a:pt x="453" y="886"/>
                    <a:pt x="452" y="886"/>
                  </a:cubicBezTo>
                  <a:cubicBezTo>
                    <a:pt x="452" y="882"/>
                    <a:pt x="452" y="877"/>
                    <a:pt x="451" y="873"/>
                  </a:cubicBezTo>
                  <a:cubicBezTo>
                    <a:pt x="452" y="874"/>
                    <a:pt x="454" y="875"/>
                    <a:pt x="455" y="876"/>
                  </a:cubicBezTo>
                  <a:cubicBezTo>
                    <a:pt x="454" y="879"/>
                    <a:pt x="454" y="884"/>
                    <a:pt x="454" y="888"/>
                  </a:cubicBezTo>
                  <a:close/>
                  <a:moveTo>
                    <a:pt x="452" y="927"/>
                  </a:moveTo>
                  <a:cubicBezTo>
                    <a:pt x="452" y="925"/>
                    <a:pt x="452" y="924"/>
                    <a:pt x="452" y="923"/>
                  </a:cubicBezTo>
                  <a:cubicBezTo>
                    <a:pt x="452" y="920"/>
                    <a:pt x="452" y="918"/>
                    <a:pt x="452" y="915"/>
                  </a:cubicBezTo>
                  <a:cubicBezTo>
                    <a:pt x="452" y="915"/>
                    <a:pt x="452" y="914"/>
                    <a:pt x="452" y="914"/>
                  </a:cubicBezTo>
                  <a:cubicBezTo>
                    <a:pt x="452" y="913"/>
                    <a:pt x="453" y="913"/>
                    <a:pt x="453" y="912"/>
                  </a:cubicBezTo>
                  <a:cubicBezTo>
                    <a:pt x="456" y="914"/>
                    <a:pt x="458" y="916"/>
                    <a:pt x="461" y="918"/>
                  </a:cubicBezTo>
                  <a:cubicBezTo>
                    <a:pt x="461" y="921"/>
                    <a:pt x="460" y="925"/>
                    <a:pt x="460" y="928"/>
                  </a:cubicBezTo>
                  <a:cubicBezTo>
                    <a:pt x="459" y="929"/>
                    <a:pt x="459" y="930"/>
                    <a:pt x="459" y="931"/>
                  </a:cubicBezTo>
                  <a:cubicBezTo>
                    <a:pt x="457" y="930"/>
                    <a:pt x="454" y="928"/>
                    <a:pt x="452" y="927"/>
                  </a:cubicBezTo>
                  <a:close/>
                  <a:moveTo>
                    <a:pt x="459" y="948"/>
                  </a:moveTo>
                  <a:cubicBezTo>
                    <a:pt x="459" y="947"/>
                    <a:pt x="460" y="945"/>
                    <a:pt x="460" y="944"/>
                  </a:cubicBezTo>
                  <a:cubicBezTo>
                    <a:pt x="461" y="944"/>
                    <a:pt x="461" y="945"/>
                    <a:pt x="462" y="945"/>
                  </a:cubicBezTo>
                  <a:cubicBezTo>
                    <a:pt x="462" y="945"/>
                    <a:pt x="461" y="946"/>
                    <a:pt x="462" y="946"/>
                  </a:cubicBezTo>
                  <a:cubicBezTo>
                    <a:pt x="463" y="946"/>
                    <a:pt x="463" y="946"/>
                    <a:pt x="464" y="946"/>
                  </a:cubicBezTo>
                  <a:cubicBezTo>
                    <a:pt x="464" y="946"/>
                    <a:pt x="464" y="945"/>
                    <a:pt x="464" y="945"/>
                  </a:cubicBezTo>
                  <a:cubicBezTo>
                    <a:pt x="463" y="944"/>
                    <a:pt x="461" y="943"/>
                    <a:pt x="460" y="943"/>
                  </a:cubicBezTo>
                  <a:cubicBezTo>
                    <a:pt x="461" y="940"/>
                    <a:pt x="461" y="937"/>
                    <a:pt x="461" y="934"/>
                  </a:cubicBezTo>
                  <a:cubicBezTo>
                    <a:pt x="462" y="934"/>
                    <a:pt x="463" y="935"/>
                    <a:pt x="465" y="936"/>
                  </a:cubicBezTo>
                  <a:cubicBezTo>
                    <a:pt x="466" y="937"/>
                    <a:pt x="468" y="937"/>
                    <a:pt x="470" y="938"/>
                  </a:cubicBezTo>
                  <a:cubicBezTo>
                    <a:pt x="470" y="938"/>
                    <a:pt x="470" y="938"/>
                    <a:pt x="470" y="938"/>
                  </a:cubicBezTo>
                  <a:cubicBezTo>
                    <a:pt x="470" y="940"/>
                    <a:pt x="469" y="943"/>
                    <a:pt x="469" y="946"/>
                  </a:cubicBezTo>
                  <a:cubicBezTo>
                    <a:pt x="469" y="946"/>
                    <a:pt x="468" y="946"/>
                    <a:pt x="468" y="946"/>
                  </a:cubicBezTo>
                  <a:cubicBezTo>
                    <a:pt x="465" y="947"/>
                    <a:pt x="462" y="948"/>
                    <a:pt x="459" y="948"/>
                  </a:cubicBezTo>
                  <a:cubicBezTo>
                    <a:pt x="459" y="948"/>
                    <a:pt x="459" y="948"/>
                    <a:pt x="459" y="948"/>
                  </a:cubicBezTo>
                  <a:close/>
                  <a:moveTo>
                    <a:pt x="468" y="936"/>
                  </a:moveTo>
                  <a:cubicBezTo>
                    <a:pt x="466" y="935"/>
                    <a:pt x="464" y="934"/>
                    <a:pt x="461" y="933"/>
                  </a:cubicBezTo>
                  <a:cubicBezTo>
                    <a:pt x="462" y="931"/>
                    <a:pt x="462" y="929"/>
                    <a:pt x="462" y="928"/>
                  </a:cubicBezTo>
                  <a:cubicBezTo>
                    <a:pt x="463" y="925"/>
                    <a:pt x="463" y="922"/>
                    <a:pt x="463" y="919"/>
                  </a:cubicBezTo>
                  <a:cubicBezTo>
                    <a:pt x="467" y="921"/>
                    <a:pt x="470" y="924"/>
                    <a:pt x="474" y="926"/>
                  </a:cubicBezTo>
                  <a:cubicBezTo>
                    <a:pt x="473" y="927"/>
                    <a:pt x="473" y="927"/>
                    <a:pt x="473" y="928"/>
                  </a:cubicBezTo>
                  <a:cubicBezTo>
                    <a:pt x="472" y="931"/>
                    <a:pt x="471" y="934"/>
                    <a:pt x="471" y="937"/>
                  </a:cubicBezTo>
                  <a:cubicBezTo>
                    <a:pt x="470" y="937"/>
                    <a:pt x="469" y="936"/>
                    <a:pt x="468" y="936"/>
                  </a:cubicBezTo>
                  <a:close/>
                  <a:moveTo>
                    <a:pt x="463" y="874"/>
                  </a:moveTo>
                  <a:cubicBezTo>
                    <a:pt x="464" y="874"/>
                    <a:pt x="465" y="875"/>
                    <a:pt x="465" y="875"/>
                  </a:cubicBezTo>
                  <a:cubicBezTo>
                    <a:pt x="468" y="877"/>
                    <a:pt x="471" y="879"/>
                    <a:pt x="474" y="881"/>
                  </a:cubicBezTo>
                  <a:cubicBezTo>
                    <a:pt x="474" y="881"/>
                    <a:pt x="474" y="882"/>
                    <a:pt x="474" y="882"/>
                  </a:cubicBezTo>
                  <a:cubicBezTo>
                    <a:pt x="474" y="882"/>
                    <a:pt x="474" y="883"/>
                    <a:pt x="474" y="883"/>
                  </a:cubicBezTo>
                  <a:cubicBezTo>
                    <a:pt x="474" y="885"/>
                    <a:pt x="475" y="887"/>
                    <a:pt x="475" y="889"/>
                  </a:cubicBezTo>
                  <a:cubicBezTo>
                    <a:pt x="472" y="888"/>
                    <a:pt x="470" y="886"/>
                    <a:pt x="468" y="884"/>
                  </a:cubicBezTo>
                  <a:cubicBezTo>
                    <a:pt x="466" y="883"/>
                    <a:pt x="465" y="882"/>
                    <a:pt x="463" y="881"/>
                  </a:cubicBezTo>
                  <a:cubicBezTo>
                    <a:pt x="463" y="879"/>
                    <a:pt x="463" y="876"/>
                    <a:pt x="463" y="874"/>
                  </a:cubicBezTo>
                  <a:close/>
                  <a:moveTo>
                    <a:pt x="465" y="883"/>
                  </a:moveTo>
                  <a:cubicBezTo>
                    <a:pt x="468" y="886"/>
                    <a:pt x="472" y="888"/>
                    <a:pt x="475" y="891"/>
                  </a:cubicBezTo>
                  <a:cubicBezTo>
                    <a:pt x="475" y="895"/>
                    <a:pt x="476" y="898"/>
                    <a:pt x="476" y="902"/>
                  </a:cubicBezTo>
                  <a:cubicBezTo>
                    <a:pt x="476" y="902"/>
                    <a:pt x="475" y="902"/>
                    <a:pt x="475" y="902"/>
                  </a:cubicBezTo>
                  <a:cubicBezTo>
                    <a:pt x="471" y="899"/>
                    <a:pt x="467" y="897"/>
                    <a:pt x="463" y="894"/>
                  </a:cubicBezTo>
                  <a:cubicBezTo>
                    <a:pt x="463" y="892"/>
                    <a:pt x="463" y="889"/>
                    <a:pt x="463" y="887"/>
                  </a:cubicBezTo>
                  <a:cubicBezTo>
                    <a:pt x="463" y="885"/>
                    <a:pt x="463" y="884"/>
                    <a:pt x="463" y="882"/>
                  </a:cubicBezTo>
                  <a:cubicBezTo>
                    <a:pt x="464" y="882"/>
                    <a:pt x="464" y="883"/>
                    <a:pt x="465" y="883"/>
                  </a:cubicBezTo>
                  <a:close/>
                  <a:moveTo>
                    <a:pt x="488" y="890"/>
                  </a:moveTo>
                  <a:cubicBezTo>
                    <a:pt x="489" y="890"/>
                    <a:pt x="491" y="891"/>
                    <a:pt x="492" y="892"/>
                  </a:cubicBezTo>
                  <a:cubicBezTo>
                    <a:pt x="494" y="893"/>
                    <a:pt x="496" y="894"/>
                    <a:pt x="498" y="896"/>
                  </a:cubicBezTo>
                  <a:cubicBezTo>
                    <a:pt x="497" y="898"/>
                    <a:pt x="497" y="901"/>
                    <a:pt x="496" y="904"/>
                  </a:cubicBezTo>
                  <a:cubicBezTo>
                    <a:pt x="494" y="902"/>
                    <a:pt x="491" y="901"/>
                    <a:pt x="488" y="899"/>
                  </a:cubicBezTo>
                  <a:cubicBezTo>
                    <a:pt x="488" y="899"/>
                    <a:pt x="488" y="899"/>
                    <a:pt x="488" y="899"/>
                  </a:cubicBezTo>
                  <a:cubicBezTo>
                    <a:pt x="488" y="898"/>
                    <a:pt x="488" y="898"/>
                    <a:pt x="488" y="898"/>
                  </a:cubicBezTo>
                  <a:cubicBezTo>
                    <a:pt x="488" y="895"/>
                    <a:pt x="488" y="892"/>
                    <a:pt x="488" y="890"/>
                  </a:cubicBezTo>
                  <a:close/>
                  <a:moveTo>
                    <a:pt x="506" y="910"/>
                  </a:moveTo>
                  <a:cubicBezTo>
                    <a:pt x="503" y="908"/>
                    <a:pt x="500" y="906"/>
                    <a:pt x="497" y="905"/>
                  </a:cubicBezTo>
                  <a:cubicBezTo>
                    <a:pt x="498" y="902"/>
                    <a:pt x="498" y="900"/>
                    <a:pt x="498" y="898"/>
                  </a:cubicBezTo>
                  <a:cubicBezTo>
                    <a:pt x="498" y="897"/>
                    <a:pt x="498" y="897"/>
                    <a:pt x="498" y="896"/>
                  </a:cubicBezTo>
                  <a:cubicBezTo>
                    <a:pt x="499" y="896"/>
                    <a:pt x="499" y="897"/>
                    <a:pt x="500" y="897"/>
                  </a:cubicBezTo>
                  <a:cubicBezTo>
                    <a:pt x="502" y="899"/>
                    <a:pt x="505" y="900"/>
                    <a:pt x="507" y="901"/>
                  </a:cubicBezTo>
                  <a:cubicBezTo>
                    <a:pt x="507" y="904"/>
                    <a:pt x="506" y="907"/>
                    <a:pt x="506" y="910"/>
                  </a:cubicBezTo>
                  <a:close/>
                  <a:moveTo>
                    <a:pt x="508" y="901"/>
                  </a:moveTo>
                  <a:cubicBezTo>
                    <a:pt x="508" y="902"/>
                    <a:pt x="509" y="902"/>
                    <a:pt x="509" y="902"/>
                  </a:cubicBezTo>
                  <a:cubicBezTo>
                    <a:pt x="511" y="903"/>
                    <a:pt x="512" y="904"/>
                    <a:pt x="514" y="905"/>
                  </a:cubicBezTo>
                  <a:cubicBezTo>
                    <a:pt x="513" y="907"/>
                    <a:pt x="513" y="910"/>
                    <a:pt x="512" y="913"/>
                  </a:cubicBezTo>
                  <a:cubicBezTo>
                    <a:pt x="512" y="913"/>
                    <a:pt x="512" y="914"/>
                    <a:pt x="512" y="914"/>
                  </a:cubicBezTo>
                  <a:cubicBezTo>
                    <a:pt x="511" y="913"/>
                    <a:pt x="509" y="912"/>
                    <a:pt x="508" y="911"/>
                  </a:cubicBezTo>
                  <a:cubicBezTo>
                    <a:pt x="508" y="911"/>
                    <a:pt x="507" y="911"/>
                    <a:pt x="507" y="911"/>
                  </a:cubicBezTo>
                  <a:cubicBezTo>
                    <a:pt x="507" y="907"/>
                    <a:pt x="508" y="904"/>
                    <a:pt x="508" y="901"/>
                  </a:cubicBezTo>
                  <a:close/>
                  <a:moveTo>
                    <a:pt x="506" y="911"/>
                  </a:moveTo>
                  <a:cubicBezTo>
                    <a:pt x="505" y="913"/>
                    <a:pt x="505" y="915"/>
                    <a:pt x="505" y="916"/>
                  </a:cubicBezTo>
                  <a:cubicBezTo>
                    <a:pt x="505" y="917"/>
                    <a:pt x="504" y="918"/>
                    <a:pt x="504" y="918"/>
                  </a:cubicBezTo>
                  <a:cubicBezTo>
                    <a:pt x="503" y="918"/>
                    <a:pt x="502" y="917"/>
                    <a:pt x="500" y="916"/>
                  </a:cubicBezTo>
                  <a:cubicBezTo>
                    <a:pt x="499" y="915"/>
                    <a:pt x="498" y="914"/>
                    <a:pt x="496" y="914"/>
                  </a:cubicBezTo>
                  <a:cubicBezTo>
                    <a:pt x="496" y="914"/>
                    <a:pt x="496" y="913"/>
                    <a:pt x="496" y="913"/>
                  </a:cubicBezTo>
                  <a:cubicBezTo>
                    <a:pt x="497" y="911"/>
                    <a:pt x="497" y="908"/>
                    <a:pt x="497" y="906"/>
                  </a:cubicBezTo>
                  <a:cubicBezTo>
                    <a:pt x="500" y="907"/>
                    <a:pt x="503" y="909"/>
                    <a:pt x="506" y="911"/>
                  </a:cubicBezTo>
                  <a:close/>
                  <a:moveTo>
                    <a:pt x="496" y="905"/>
                  </a:moveTo>
                  <a:cubicBezTo>
                    <a:pt x="496" y="907"/>
                    <a:pt x="496" y="909"/>
                    <a:pt x="495" y="911"/>
                  </a:cubicBezTo>
                  <a:cubicBezTo>
                    <a:pt x="495" y="912"/>
                    <a:pt x="495" y="912"/>
                    <a:pt x="495" y="913"/>
                  </a:cubicBezTo>
                  <a:cubicBezTo>
                    <a:pt x="493" y="912"/>
                    <a:pt x="491" y="911"/>
                    <a:pt x="488" y="910"/>
                  </a:cubicBezTo>
                  <a:cubicBezTo>
                    <a:pt x="487" y="909"/>
                    <a:pt x="487" y="909"/>
                    <a:pt x="486" y="908"/>
                  </a:cubicBezTo>
                  <a:cubicBezTo>
                    <a:pt x="487" y="905"/>
                    <a:pt x="487" y="903"/>
                    <a:pt x="488" y="900"/>
                  </a:cubicBezTo>
                  <a:cubicBezTo>
                    <a:pt x="490" y="902"/>
                    <a:pt x="493" y="903"/>
                    <a:pt x="496" y="905"/>
                  </a:cubicBezTo>
                  <a:close/>
                  <a:moveTo>
                    <a:pt x="478" y="917"/>
                  </a:moveTo>
                  <a:cubicBezTo>
                    <a:pt x="478" y="915"/>
                    <a:pt x="478" y="913"/>
                    <a:pt x="478" y="911"/>
                  </a:cubicBezTo>
                  <a:cubicBezTo>
                    <a:pt x="478" y="909"/>
                    <a:pt x="478" y="907"/>
                    <a:pt x="478" y="905"/>
                  </a:cubicBezTo>
                  <a:cubicBezTo>
                    <a:pt x="480" y="906"/>
                    <a:pt x="482" y="907"/>
                    <a:pt x="484" y="908"/>
                  </a:cubicBezTo>
                  <a:cubicBezTo>
                    <a:pt x="484" y="910"/>
                    <a:pt x="484" y="912"/>
                    <a:pt x="483" y="914"/>
                  </a:cubicBezTo>
                  <a:cubicBezTo>
                    <a:pt x="483" y="916"/>
                    <a:pt x="482" y="918"/>
                    <a:pt x="482" y="920"/>
                  </a:cubicBezTo>
                  <a:cubicBezTo>
                    <a:pt x="480" y="919"/>
                    <a:pt x="479" y="918"/>
                    <a:pt x="478" y="917"/>
                  </a:cubicBezTo>
                  <a:close/>
                  <a:moveTo>
                    <a:pt x="482" y="921"/>
                  </a:moveTo>
                  <a:cubicBezTo>
                    <a:pt x="481" y="924"/>
                    <a:pt x="481" y="926"/>
                    <a:pt x="480" y="929"/>
                  </a:cubicBezTo>
                  <a:cubicBezTo>
                    <a:pt x="479" y="928"/>
                    <a:pt x="477" y="927"/>
                    <a:pt x="476" y="926"/>
                  </a:cubicBezTo>
                  <a:cubicBezTo>
                    <a:pt x="477" y="924"/>
                    <a:pt x="477" y="921"/>
                    <a:pt x="477" y="919"/>
                  </a:cubicBezTo>
                  <a:cubicBezTo>
                    <a:pt x="479" y="920"/>
                    <a:pt x="480" y="921"/>
                    <a:pt x="482" y="921"/>
                  </a:cubicBezTo>
                  <a:close/>
                  <a:moveTo>
                    <a:pt x="478" y="904"/>
                  </a:moveTo>
                  <a:cubicBezTo>
                    <a:pt x="478" y="900"/>
                    <a:pt x="477" y="896"/>
                    <a:pt x="477" y="892"/>
                  </a:cubicBezTo>
                  <a:cubicBezTo>
                    <a:pt x="480" y="894"/>
                    <a:pt x="483" y="897"/>
                    <a:pt x="486" y="899"/>
                  </a:cubicBezTo>
                  <a:cubicBezTo>
                    <a:pt x="486" y="899"/>
                    <a:pt x="487" y="899"/>
                    <a:pt x="487" y="899"/>
                  </a:cubicBezTo>
                  <a:cubicBezTo>
                    <a:pt x="486" y="902"/>
                    <a:pt x="485" y="905"/>
                    <a:pt x="485" y="908"/>
                  </a:cubicBezTo>
                  <a:cubicBezTo>
                    <a:pt x="482" y="906"/>
                    <a:pt x="480" y="905"/>
                    <a:pt x="478" y="904"/>
                  </a:cubicBezTo>
                  <a:close/>
                  <a:moveTo>
                    <a:pt x="487" y="895"/>
                  </a:moveTo>
                  <a:cubicBezTo>
                    <a:pt x="487" y="896"/>
                    <a:pt x="487" y="897"/>
                    <a:pt x="487" y="898"/>
                  </a:cubicBezTo>
                  <a:cubicBezTo>
                    <a:pt x="483" y="896"/>
                    <a:pt x="480" y="893"/>
                    <a:pt x="476" y="890"/>
                  </a:cubicBezTo>
                  <a:cubicBezTo>
                    <a:pt x="476" y="890"/>
                    <a:pt x="476" y="890"/>
                    <a:pt x="476" y="890"/>
                  </a:cubicBezTo>
                  <a:cubicBezTo>
                    <a:pt x="476" y="888"/>
                    <a:pt x="476" y="885"/>
                    <a:pt x="475" y="882"/>
                  </a:cubicBezTo>
                  <a:cubicBezTo>
                    <a:pt x="478" y="884"/>
                    <a:pt x="480" y="886"/>
                    <a:pt x="483" y="887"/>
                  </a:cubicBezTo>
                  <a:cubicBezTo>
                    <a:pt x="484" y="888"/>
                    <a:pt x="486" y="889"/>
                    <a:pt x="487" y="889"/>
                  </a:cubicBezTo>
                  <a:cubicBezTo>
                    <a:pt x="487" y="891"/>
                    <a:pt x="487" y="893"/>
                    <a:pt x="487" y="895"/>
                  </a:cubicBezTo>
                  <a:close/>
                  <a:moveTo>
                    <a:pt x="463" y="908"/>
                  </a:moveTo>
                  <a:cubicBezTo>
                    <a:pt x="463" y="904"/>
                    <a:pt x="463" y="899"/>
                    <a:pt x="463" y="895"/>
                  </a:cubicBezTo>
                  <a:cubicBezTo>
                    <a:pt x="466" y="897"/>
                    <a:pt x="470" y="900"/>
                    <a:pt x="473" y="902"/>
                  </a:cubicBezTo>
                  <a:cubicBezTo>
                    <a:pt x="474" y="902"/>
                    <a:pt x="475" y="903"/>
                    <a:pt x="476" y="903"/>
                  </a:cubicBezTo>
                  <a:cubicBezTo>
                    <a:pt x="476" y="904"/>
                    <a:pt x="476" y="905"/>
                    <a:pt x="476" y="905"/>
                  </a:cubicBezTo>
                  <a:cubicBezTo>
                    <a:pt x="476" y="909"/>
                    <a:pt x="476" y="912"/>
                    <a:pt x="475" y="916"/>
                  </a:cubicBezTo>
                  <a:cubicBezTo>
                    <a:pt x="471" y="913"/>
                    <a:pt x="467" y="911"/>
                    <a:pt x="463" y="908"/>
                  </a:cubicBezTo>
                  <a:close/>
                  <a:moveTo>
                    <a:pt x="475" y="917"/>
                  </a:moveTo>
                  <a:cubicBezTo>
                    <a:pt x="475" y="920"/>
                    <a:pt x="474" y="922"/>
                    <a:pt x="474" y="925"/>
                  </a:cubicBezTo>
                  <a:cubicBezTo>
                    <a:pt x="470" y="922"/>
                    <a:pt x="467" y="920"/>
                    <a:pt x="463" y="918"/>
                  </a:cubicBezTo>
                  <a:cubicBezTo>
                    <a:pt x="463" y="915"/>
                    <a:pt x="463" y="912"/>
                    <a:pt x="463" y="909"/>
                  </a:cubicBezTo>
                  <a:cubicBezTo>
                    <a:pt x="467" y="912"/>
                    <a:pt x="471" y="914"/>
                    <a:pt x="475" y="917"/>
                  </a:cubicBezTo>
                  <a:close/>
                  <a:moveTo>
                    <a:pt x="472" y="940"/>
                  </a:moveTo>
                  <a:cubicBezTo>
                    <a:pt x="473" y="940"/>
                    <a:pt x="473" y="939"/>
                    <a:pt x="473" y="939"/>
                  </a:cubicBezTo>
                  <a:cubicBezTo>
                    <a:pt x="473" y="939"/>
                    <a:pt x="474" y="938"/>
                    <a:pt x="473" y="938"/>
                  </a:cubicBezTo>
                  <a:cubicBezTo>
                    <a:pt x="473" y="938"/>
                    <a:pt x="473" y="938"/>
                    <a:pt x="473" y="938"/>
                  </a:cubicBezTo>
                  <a:cubicBezTo>
                    <a:pt x="473" y="936"/>
                    <a:pt x="474" y="933"/>
                    <a:pt x="475" y="931"/>
                  </a:cubicBezTo>
                  <a:cubicBezTo>
                    <a:pt x="475" y="930"/>
                    <a:pt x="476" y="928"/>
                    <a:pt x="476" y="927"/>
                  </a:cubicBezTo>
                  <a:cubicBezTo>
                    <a:pt x="477" y="928"/>
                    <a:pt x="479" y="929"/>
                    <a:pt x="480" y="930"/>
                  </a:cubicBezTo>
                  <a:cubicBezTo>
                    <a:pt x="480" y="931"/>
                    <a:pt x="479" y="932"/>
                    <a:pt x="479" y="933"/>
                  </a:cubicBezTo>
                  <a:cubicBezTo>
                    <a:pt x="478" y="935"/>
                    <a:pt x="477" y="938"/>
                    <a:pt x="476" y="941"/>
                  </a:cubicBezTo>
                  <a:cubicBezTo>
                    <a:pt x="476" y="942"/>
                    <a:pt x="475" y="943"/>
                    <a:pt x="475" y="944"/>
                  </a:cubicBezTo>
                  <a:cubicBezTo>
                    <a:pt x="474" y="944"/>
                    <a:pt x="473" y="945"/>
                    <a:pt x="472" y="945"/>
                  </a:cubicBezTo>
                  <a:cubicBezTo>
                    <a:pt x="472" y="944"/>
                    <a:pt x="472" y="942"/>
                    <a:pt x="472" y="940"/>
                  </a:cubicBezTo>
                  <a:close/>
                  <a:moveTo>
                    <a:pt x="478" y="942"/>
                  </a:moveTo>
                  <a:cubicBezTo>
                    <a:pt x="479" y="940"/>
                    <a:pt x="480" y="937"/>
                    <a:pt x="481" y="934"/>
                  </a:cubicBezTo>
                  <a:cubicBezTo>
                    <a:pt x="481" y="933"/>
                    <a:pt x="482" y="932"/>
                    <a:pt x="482" y="931"/>
                  </a:cubicBezTo>
                  <a:cubicBezTo>
                    <a:pt x="485" y="933"/>
                    <a:pt x="489" y="935"/>
                    <a:pt x="493" y="937"/>
                  </a:cubicBezTo>
                  <a:cubicBezTo>
                    <a:pt x="493" y="937"/>
                    <a:pt x="492" y="938"/>
                    <a:pt x="492" y="938"/>
                  </a:cubicBezTo>
                  <a:cubicBezTo>
                    <a:pt x="492" y="938"/>
                    <a:pt x="492" y="939"/>
                    <a:pt x="492" y="940"/>
                  </a:cubicBezTo>
                  <a:cubicBezTo>
                    <a:pt x="489" y="941"/>
                    <a:pt x="487" y="942"/>
                    <a:pt x="484" y="942"/>
                  </a:cubicBezTo>
                  <a:cubicBezTo>
                    <a:pt x="482" y="943"/>
                    <a:pt x="480" y="943"/>
                    <a:pt x="478" y="944"/>
                  </a:cubicBezTo>
                  <a:cubicBezTo>
                    <a:pt x="478" y="943"/>
                    <a:pt x="478" y="943"/>
                    <a:pt x="478" y="942"/>
                  </a:cubicBezTo>
                  <a:close/>
                  <a:moveTo>
                    <a:pt x="482" y="930"/>
                  </a:moveTo>
                  <a:cubicBezTo>
                    <a:pt x="483" y="927"/>
                    <a:pt x="483" y="925"/>
                    <a:pt x="484" y="923"/>
                  </a:cubicBezTo>
                  <a:cubicBezTo>
                    <a:pt x="486" y="924"/>
                    <a:pt x="488" y="925"/>
                    <a:pt x="490" y="927"/>
                  </a:cubicBezTo>
                  <a:cubicBezTo>
                    <a:pt x="491" y="927"/>
                    <a:pt x="492" y="928"/>
                    <a:pt x="493" y="929"/>
                  </a:cubicBezTo>
                  <a:cubicBezTo>
                    <a:pt x="493" y="931"/>
                    <a:pt x="493" y="933"/>
                    <a:pt x="493" y="935"/>
                  </a:cubicBezTo>
                  <a:cubicBezTo>
                    <a:pt x="493" y="935"/>
                    <a:pt x="493" y="936"/>
                    <a:pt x="493" y="936"/>
                  </a:cubicBezTo>
                  <a:cubicBezTo>
                    <a:pt x="489" y="934"/>
                    <a:pt x="486" y="932"/>
                    <a:pt x="482" y="930"/>
                  </a:cubicBezTo>
                  <a:close/>
                  <a:moveTo>
                    <a:pt x="493" y="927"/>
                  </a:moveTo>
                  <a:cubicBezTo>
                    <a:pt x="490" y="926"/>
                    <a:pt x="487" y="924"/>
                    <a:pt x="484" y="922"/>
                  </a:cubicBezTo>
                  <a:cubicBezTo>
                    <a:pt x="484" y="920"/>
                    <a:pt x="484" y="918"/>
                    <a:pt x="485" y="916"/>
                  </a:cubicBezTo>
                  <a:cubicBezTo>
                    <a:pt x="485" y="914"/>
                    <a:pt x="485" y="911"/>
                    <a:pt x="486" y="909"/>
                  </a:cubicBezTo>
                  <a:cubicBezTo>
                    <a:pt x="489" y="911"/>
                    <a:pt x="492" y="912"/>
                    <a:pt x="495" y="914"/>
                  </a:cubicBezTo>
                  <a:cubicBezTo>
                    <a:pt x="494" y="918"/>
                    <a:pt x="494" y="923"/>
                    <a:pt x="493" y="927"/>
                  </a:cubicBezTo>
                  <a:cubicBezTo>
                    <a:pt x="493" y="927"/>
                    <a:pt x="493" y="927"/>
                    <a:pt x="493" y="928"/>
                  </a:cubicBezTo>
                  <a:cubicBezTo>
                    <a:pt x="493" y="928"/>
                    <a:pt x="493" y="928"/>
                    <a:pt x="493" y="927"/>
                  </a:cubicBezTo>
                  <a:close/>
                  <a:moveTo>
                    <a:pt x="494" y="938"/>
                  </a:moveTo>
                  <a:cubicBezTo>
                    <a:pt x="495" y="938"/>
                    <a:pt x="495" y="939"/>
                    <a:pt x="496" y="939"/>
                  </a:cubicBezTo>
                  <a:cubicBezTo>
                    <a:pt x="495" y="939"/>
                    <a:pt x="495" y="939"/>
                    <a:pt x="494" y="940"/>
                  </a:cubicBezTo>
                  <a:cubicBezTo>
                    <a:pt x="494" y="939"/>
                    <a:pt x="494" y="938"/>
                    <a:pt x="494" y="938"/>
                  </a:cubicBezTo>
                  <a:close/>
                  <a:moveTo>
                    <a:pt x="495" y="929"/>
                  </a:moveTo>
                  <a:cubicBezTo>
                    <a:pt x="495" y="924"/>
                    <a:pt x="496" y="919"/>
                    <a:pt x="496" y="915"/>
                  </a:cubicBezTo>
                  <a:cubicBezTo>
                    <a:pt x="497" y="915"/>
                    <a:pt x="498" y="915"/>
                    <a:pt x="498" y="916"/>
                  </a:cubicBezTo>
                  <a:cubicBezTo>
                    <a:pt x="500" y="917"/>
                    <a:pt x="502" y="918"/>
                    <a:pt x="504" y="919"/>
                  </a:cubicBezTo>
                  <a:cubicBezTo>
                    <a:pt x="504" y="923"/>
                    <a:pt x="503" y="926"/>
                    <a:pt x="503" y="929"/>
                  </a:cubicBezTo>
                  <a:cubicBezTo>
                    <a:pt x="503" y="930"/>
                    <a:pt x="503" y="932"/>
                    <a:pt x="502" y="934"/>
                  </a:cubicBezTo>
                  <a:cubicBezTo>
                    <a:pt x="500" y="932"/>
                    <a:pt x="497" y="930"/>
                    <a:pt x="495" y="929"/>
                  </a:cubicBezTo>
                  <a:close/>
                  <a:moveTo>
                    <a:pt x="505" y="928"/>
                  </a:moveTo>
                  <a:cubicBezTo>
                    <a:pt x="505" y="928"/>
                    <a:pt x="505" y="924"/>
                    <a:pt x="506" y="920"/>
                  </a:cubicBezTo>
                  <a:cubicBezTo>
                    <a:pt x="507" y="921"/>
                    <a:pt x="509" y="922"/>
                    <a:pt x="510" y="923"/>
                  </a:cubicBezTo>
                  <a:cubicBezTo>
                    <a:pt x="510" y="923"/>
                    <a:pt x="510" y="924"/>
                    <a:pt x="510" y="924"/>
                  </a:cubicBezTo>
                  <a:cubicBezTo>
                    <a:pt x="509" y="927"/>
                    <a:pt x="508" y="931"/>
                    <a:pt x="508" y="934"/>
                  </a:cubicBezTo>
                  <a:cubicBezTo>
                    <a:pt x="507" y="935"/>
                    <a:pt x="506" y="935"/>
                    <a:pt x="505" y="936"/>
                  </a:cubicBezTo>
                  <a:cubicBezTo>
                    <a:pt x="504" y="935"/>
                    <a:pt x="504" y="935"/>
                    <a:pt x="504" y="935"/>
                  </a:cubicBezTo>
                  <a:cubicBezTo>
                    <a:pt x="504" y="932"/>
                    <a:pt x="504" y="930"/>
                    <a:pt x="505" y="928"/>
                  </a:cubicBezTo>
                  <a:close/>
                  <a:moveTo>
                    <a:pt x="506" y="919"/>
                  </a:moveTo>
                  <a:cubicBezTo>
                    <a:pt x="506" y="917"/>
                    <a:pt x="506" y="914"/>
                    <a:pt x="507" y="912"/>
                  </a:cubicBezTo>
                  <a:cubicBezTo>
                    <a:pt x="507" y="912"/>
                    <a:pt x="507" y="912"/>
                    <a:pt x="508" y="913"/>
                  </a:cubicBezTo>
                  <a:cubicBezTo>
                    <a:pt x="509" y="914"/>
                    <a:pt x="510" y="915"/>
                    <a:pt x="511" y="916"/>
                  </a:cubicBezTo>
                  <a:cubicBezTo>
                    <a:pt x="511" y="918"/>
                    <a:pt x="511" y="920"/>
                    <a:pt x="510" y="921"/>
                  </a:cubicBezTo>
                  <a:cubicBezTo>
                    <a:pt x="509" y="921"/>
                    <a:pt x="507" y="920"/>
                    <a:pt x="506" y="919"/>
                  </a:cubicBezTo>
                  <a:close/>
                  <a:moveTo>
                    <a:pt x="512" y="922"/>
                  </a:moveTo>
                  <a:cubicBezTo>
                    <a:pt x="512" y="920"/>
                    <a:pt x="512" y="918"/>
                    <a:pt x="513" y="917"/>
                  </a:cubicBezTo>
                  <a:cubicBezTo>
                    <a:pt x="514" y="918"/>
                    <a:pt x="515" y="919"/>
                    <a:pt x="516" y="919"/>
                  </a:cubicBezTo>
                  <a:cubicBezTo>
                    <a:pt x="517" y="920"/>
                    <a:pt x="519" y="921"/>
                    <a:pt x="520" y="921"/>
                  </a:cubicBezTo>
                  <a:cubicBezTo>
                    <a:pt x="520" y="922"/>
                    <a:pt x="520" y="922"/>
                    <a:pt x="519" y="922"/>
                  </a:cubicBezTo>
                  <a:cubicBezTo>
                    <a:pt x="519" y="923"/>
                    <a:pt x="519" y="925"/>
                    <a:pt x="519" y="926"/>
                  </a:cubicBezTo>
                  <a:cubicBezTo>
                    <a:pt x="517" y="925"/>
                    <a:pt x="514" y="923"/>
                    <a:pt x="512" y="922"/>
                  </a:cubicBezTo>
                  <a:close/>
                  <a:moveTo>
                    <a:pt x="518" y="919"/>
                  </a:moveTo>
                  <a:cubicBezTo>
                    <a:pt x="516" y="918"/>
                    <a:pt x="515" y="917"/>
                    <a:pt x="513" y="915"/>
                  </a:cubicBezTo>
                  <a:cubicBezTo>
                    <a:pt x="513" y="915"/>
                    <a:pt x="513" y="915"/>
                    <a:pt x="513" y="914"/>
                  </a:cubicBezTo>
                  <a:cubicBezTo>
                    <a:pt x="514" y="912"/>
                    <a:pt x="514" y="909"/>
                    <a:pt x="515" y="906"/>
                  </a:cubicBezTo>
                  <a:cubicBezTo>
                    <a:pt x="515" y="906"/>
                    <a:pt x="515" y="905"/>
                    <a:pt x="515" y="905"/>
                  </a:cubicBezTo>
                  <a:cubicBezTo>
                    <a:pt x="516" y="906"/>
                    <a:pt x="517" y="906"/>
                    <a:pt x="518" y="907"/>
                  </a:cubicBezTo>
                  <a:cubicBezTo>
                    <a:pt x="520" y="907"/>
                    <a:pt x="521" y="908"/>
                    <a:pt x="523" y="909"/>
                  </a:cubicBezTo>
                  <a:cubicBezTo>
                    <a:pt x="522" y="910"/>
                    <a:pt x="522" y="912"/>
                    <a:pt x="521" y="914"/>
                  </a:cubicBezTo>
                  <a:cubicBezTo>
                    <a:pt x="521" y="916"/>
                    <a:pt x="520" y="918"/>
                    <a:pt x="520" y="920"/>
                  </a:cubicBezTo>
                  <a:cubicBezTo>
                    <a:pt x="519" y="920"/>
                    <a:pt x="519" y="920"/>
                    <a:pt x="518" y="919"/>
                  </a:cubicBezTo>
                  <a:close/>
                  <a:moveTo>
                    <a:pt x="520" y="926"/>
                  </a:moveTo>
                  <a:cubicBezTo>
                    <a:pt x="521" y="925"/>
                    <a:pt x="521" y="923"/>
                    <a:pt x="521" y="922"/>
                  </a:cubicBezTo>
                  <a:cubicBezTo>
                    <a:pt x="522" y="923"/>
                    <a:pt x="524" y="923"/>
                    <a:pt x="525" y="924"/>
                  </a:cubicBezTo>
                  <a:cubicBezTo>
                    <a:pt x="524" y="925"/>
                    <a:pt x="522" y="926"/>
                    <a:pt x="521" y="927"/>
                  </a:cubicBezTo>
                  <a:cubicBezTo>
                    <a:pt x="521" y="927"/>
                    <a:pt x="520" y="927"/>
                    <a:pt x="520" y="927"/>
                  </a:cubicBezTo>
                  <a:cubicBezTo>
                    <a:pt x="520" y="926"/>
                    <a:pt x="520" y="926"/>
                    <a:pt x="520" y="926"/>
                  </a:cubicBezTo>
                  <a:close/>
                  <a:moveTo>
                    <a:pt x="521" y="921"/>
                  </a:moveTo>
                  <a:cubicBezTo>
                    <a:pt x="521" y="920"/>
                    <a:pt x="522" y="918"/>
                    <a:pt x="522" y="917"/>
                  </a:cubicBezTo>
                  <a:cubicBezTo>
                    <a:pt x="522" y="914"/>
                    <a:pt x="523" y="912"/>
                    <a:pt x="523" y="909"/>
                  </a:cubicBezTo>
                  <a:cubicBezTo>
                    <a:pt x="523" y="909"/>
                    <a:pt x="523" y="909"/>
                    <a:pt x="523" y="909"/>
                  </a:cubicBezTo>
                  <a:cubicBezTo>
                    <a:pt x="524" y="909"/>
                    <a:pt x="524" y="909"/>
                    <a:pt x="525" y="910"/>
                  </a:cubicBezTo>
                  <a:cubicBezTo>
                    <a:pt x="526" y="913"/>
                    <a:pt x="526" y="917"/>
                    <a:pt x="526" y="921"/>
                  </a:cubicBezTo>
                  <a:cubicBezTo>
                    <a:pt x="526" y="921"/>
                    <a:pt x="526" y="922"/>
                    <a:pt x="526" y="923"/>
                  </a:cubicBezTo>
                  <a:cubicBezTo>
                    <a:pt x="526" y="923"/>
                    <a:pt x="526" y="923"/>
                    <a:pt x="526" y="923"/>
                  </a:cubicBezTo>
                  <a:cubicBezTo>
                    <a:pt x="524" y="922"/>
                    <a:pt x="523" y="922"/>
                    <a:pt x="521" y="921"/>
                  </a:cubicBezTo>
                  <a:close/>
                  <a:moveTo>
                    <a:pt x="524" y="908"/>
                  </a:moveTo>
                  <a:cubicBezTo>
                    <a:pt x="524" y="907"/>
                    <a:pt x="524" y="906"/>
                    <a:pt x="524" y="905"/>
                  </a:cubicBezTo>
                  <a:cubicBezTo>
                    <a:pt x="524" y="906"/>
                    <a:pt x="525" y="907"/>
                    <a:pt x="525" y="908"/>
                  </a:cubicBezTo>
                  <a:cubicBezTo>
                    <a:pt x="524" y="908"/>
                    <a:pt x="524" y="908"/>
                    <a:pt x="524" y="908"/>
                  </a:cubicBezTo>
                  <a:close/>
                  <a:moveTo>
                    <a:pt x="523" y="908"/>
                  </a:moveTo>
                  <a:cubicBezTo>
                    <a:pt x="522" y="907"/>
                    <a:pt x="522" y="907"/>
                    <a:pt x="522" y="907"/>
                  </a:cubicBezTo>
                  <a:cubicBezTo>
                    <a:pt x="519" y="906"/>
                    <a:pt x="517" y="905"/>
                    <a:pt x="515" y="904"/>
                  </a:cubicBezTo>
                  <a:cubicBezTo>
                    <a:pt x="515" y="903"/>
                    <a:pt x="515" y="902"/>
                    <a:pt x="515" y="901"/>
                  </a:cubicBezTo>
                  <a:cubicBezTo>
                    <a:pt x="515" y="900"/>
                    <a:pt x="516" y="894"/>
                    <a:pt x="518" y="897"/>
                  </a:cubicBezTo>
                  <a:cubicBezTo>
                    <a:pt x="518" y="897"/>
                    <a:pt x="518" y="897"/>
                    <a:pt x="518" y="897"/>
                  </a:cubicBezTo>
                  <a:cubicBezTo>
                    <a:pt x="517" y="896"/>
                    <a:pt x="517" y="896"/>
                    <a:pt x="516" y="895"/>
                  </a:cubicBezTo>
                  <a:cubicBezTo>
                    <a:pt x="516" y="895"/>
                    <a:pt x="516" y="895"/>
                    <a:pt x="516" y="895"/>
                  </a:cubicBezTo>
                  <a:cubicBezTo>
                    <a:pt x="515" y="898"/>
                    <a:pt x="515" y="900"/>
                    <a:pt x="514" y="903"/>
                  </a:cubicBezTo>
                  <a:cubicBezTo>
                    <a:pt x="514" y="903"/>
                    <a:pt x="514" y="903"/>
                    <a:pt x="514" y="904"/>
                  </a:cubicBezTo>
                  <a:cubicBezTo>
                    <a:pt x="513" y="903"/>
                    <a:pt x="513" y="903"/>
                    <a:pt x="512" y="902"/>
                  </a:cubicBezTo>
                  <a:cubicBezTo>
                    <a:pt x="511" y="902"/>
                    <a:pt x="510" y="901"/>
                    <a:pt x="508" y="900"/>
                  </a:cubicBezTo>
                  <a:cubicBezTo>
                    <a:pt x="509" y="895"/>
                    <a:pt x="510" y="892"/>
                    <a:pt x="510" y="892"/>
                  </a:cubicBezTo>
                  <a:cubicBezTo>
                    <a:pt x="510" y="892"/>
                    <a:pt x="510" y="892"/>
                    <a:pt x="510" y="892"/>
                  </a:cubicBezTo>
                  <a:cubicBezTo>
                    <a:pt x="510" y="892"/>
                    <a:pt x="510" y="892"/>
                    <a:pt x="510" y="892"/>
                  </a:cubicBezTo>
                  <a:cubicBezTo>
                    <a:pt x="510" y="892"/>
                    <a:pt x="509" y="892"/>
                    <a:pt x="509" y="892"/>
                  </a:cubicBezTo>
                  <a:cubicBezTo>
                    <a:pt x="509" y="895"/>
                    <a:pt x="508" y="897"/>
                    <a:pt x="508" y="900"/>
                  </a:cubicBezTo>
                  <a:cubicBezTo>
                    <a:pt x="506" y="899"/>
                    <a:pt x="504" y="898"/>
                    <a:pt x="503" y="897"/>
                  </a:cubicBezTo>
                  <a:cubicBezTo>
                    <a:pt x="501" y="897"/>
                    <a:pt x="500" y="896"/>
                    <a:pt x="499" y="895"/>
                  </a:cubicBezTo>
                  <a:cubicBezTo>
                    <a:pt x="499" y="893"/>
                    <a:pt x="499" y="891"/>
                    <a:pt x="499" y="889"/>
                  </a:cubicBezTo>
                  <a:cubicBezTo>
                    <a:pt x="500" y="888"/>
                    <a:pt x="501" y="887"/>
                    <a:pt x="501" y="886"/>
                  </a:cubicBezTo>
                  <a:cubicBezTo>
                    <a:pt x="501" y="885"/>
                    <a:pt x="500" y="885"/>
                    <a:pt x="500" y="885"/>
                  </a:cubicBezTo>
                  <a:cubicBezTo>
                    <a:pt x="500" y="886"/>
                    <a:pt x="500" y="886"/>
                    <a:pt x="500" y="886"/>
                  </a:cubicBezTo>
                  <a:cubicBezTo>
                    <a:pt x="500" y="887"/>
                    <a:pt x="500" y="888"/>
                    <a:pt x="499" y="888"/>
                  </a:cubicBezTo>
                  <a:cubicBezTo>
                    <a:pt x="499" y="890"/>
                    <a:pt x="498" y="892"/>
                    <a:pt x="498" y="895"/>
                  </a:cubicBezTo>
                  <a:cubicBezTo>
                    <a:pt x="497" y="894"/>
                    <a:pt x="496" y="893"/>
                    <a:pt x="495" y="892"/>
                  </a:cubicBezTo>
                  <a:cubicBezTo>
                    <a:pt x="493" y="891"/>
                    <a:pt x="490" y="889"/>
                    <a:pt x="488" y="888"/>
                  </a:cubicBezTo>
                  <a:cubicBezTo>
                    <a:pt x="488" y="886"/>
                    <a:pt x="488" y="883"/>
                    <a:pt x="489" y="881"/>
                  </a:cubicBezTo>
                  <a:cubicBezTo>
                    <a:pt x="489" y="881"/>
                    <a:pt x="489" y="881"/>
                    <a:pt x="489" y="881"/>
                  </a:cubicBezTo>
                  <a:cubicBezTo>
                    <a:pt x="488" y="883"/>
                    <a:pt x="488" y="886"/>
                    <a:pt x="487" y="888"/>
                  </a:cubicBezTo>
                  <a:cubicBezTo>
                    <a:pt x="487" y="888"/>
                    <a:pt x="486" y="888"/>
                    <a:pt x="486" y="887"/>
                  </a:cubicBezTo>
                  <a:cubicBezTo>
                    <a:pt x="483" y="886"/>
                    <a:pt x="480" y="884"/>
                    <a:pt x="477" y="882"/>
                  </a:cubicBezTo>
                  <a:cubicBezTo>
                    <a:pt x="476" y="882"/>
                    <a:pt x="476" y="881"/>
                    <a:pt x="475" y="881"/>
                  </a:cubicBezTo>
                  <a:cubicBezTo>
                    <a:pt x="475" y="880"/>
                    <a:pt x="475" y="880"/>
                    <a:pt x="475" y="880"/>
                  </a:cubicBezTo>
                  <a:cubicBezTo>
                    <a:pt x="475" y="879"/>
                    <a:pt x="474" y="876"/>
                    <a:pt x="474" y="874"/>
                  </a:cubicBezTo>
                  <a:cubicBezTo>
                    <a:pt x="476" y="874"/>
                    <a:pt x="477" y="875"/>
                    <a:pt x="478" y="875"/>
                  </a:cubicBezTo>
                  <a:cubicBezTo>
                    <a:pt x="487" y="877"/>
                    <a:pt x="494" y="880"/>
                    <a:pt x="502" y="885"/>
                  </a:cubicBezTo>
                  <a:cubicBezTo>
                    <a:pt x="508" y="889"/>
                    <a:pt x="514" y="892"/>
                    <a:pt x="520" y="897"/>
                  </a:cubicBezTo>
                  <a:cubicBezTo>
                    <a:pt x="521" y="899"/>
                    <a:pt x="523" y="902"/>
                    <a:pt x="524" y="905"/>
                  </a:cubicBezTo>
                  <a:cubicBezTo>
                    <a:pt x="523" y="906"/>
                    <a:pt x="523" y="907"/>
                    <a:pt x="523" y="908"/>
                  </a:cubicBezTo>
                  <a:close/>
                  <a:moveTo>
                    <a:pt x="474" y="880"/>
                  </a:moveTo>
                  <a:cubicBezTo>
                    <a:pt x="472" y="879"/>
                    <a:pt x="470" y="877"/>
                    <a:pt x="468" y="876"/>
                  </a:cubicBezTo>
                  <a:cubicBezTo>
                    <a:pt x="467" y="875"/>
                    <a:pt x="465" y="874"/>
                    <a:pt x="463" y="873"/>
                  </a:cubicBezTo>
                  <a:cubicBezTo>
                    <a:pt x="463" y="873"/>
                    <a:pt x="463" y="872"/>
                    <a:pt x="463" y="872"/>
                  </a:cubicBezTo>
                  <a:cubicBezTo>
                    <a:pt x="466" y="873"/>
                    <a:pt x="470" y="874"/>
                    <a:pt x="473" y="874"/>
                  </a:cubicBezTo>
                  <a:cubicBezTo>
                    <a:pt x="474" y="876"/>
                    <a:pt x="474" y="878"/>
                    <a:pt x="474" y="880"/>
                  </a:cubicBezTo>
                  <a:close/>
                  <a:moveTo>
                    <a:pt x="463" y="881"/>
                  </a:moveTo>
                  <a:cubicBezTo>
                    <a:pt x="461" y="879"/>
                    <a:pt x="459" y="877"/>
                    <a:pt x="457" y="876"/>
                  </a:cubicBezTo>
                  <a:cubicBezTo>
                    <a:pt x="457" y="875"/>
                    <a:pt x="458" y="873"/>
                    <a:pt x="458" y="872"/>
                  </a:cubicBezTo>
                  <a:cubicBezTo>
                    <a:pt x="459" y="872"/>
                    <a:pt x="460" y="872"/>
                    <a:pt x="461" y="872"/>
                  </a:cubicBezTo>
                  <a:cubicBezTo>
                    <a:pt x="461" y="873"/>
                    <a:pt x="462" y="873"/>
                    <a:pt x="463" y="874"/>
                  </a:cubicBezTo>
                  <a:cubicBezTo>
                    <a:pt x="463" y="876"/>
                    <a:pt x="463" y="878"/>
                    <a:pt x="463" y="881"/>
                  </a:cubicBezTo>
                  <a:close/>
                  <a:moveTo>
                    <a:pt x="463" y="882"/>
                  </a:moveTo>
                  <a:cubicBezTo>
                    <a:pt x="463" y="884"/>
                    <a:pt x="462" y="886"/>
                    <a:pt x="462" y="888"/>
                  </a:cubicBezTo>
                  <a:cubicBezTo>
                    <a:pt x="462" y="890"/>
                    <a:pt x="462" y="891"/>
                    <a:pt x="462" y="893"/>
                  </a:cubicBezTo>
                  <a:cubicBezTo>
                    <a:pt x="460" y="892"/>
                    <a:pt x="458" y="891"/>
                    <a:pt x="456" y="889"/>
                  </a:cubicBezTo>
                  <a:cubicBezTo>
                    <a:pt x="457" y="885"/>
                    <a:pt x="456" y="881"/>
                    <a:pt x="457" y="877"/>
                  </a:cubicBezTo>
                  <a:cubicBezTo>
                    <a:pt x="459" y="879"/>
                    <a:pt x="461" y="880"/>
                    <a:pt x="463" y="882"/>
                  </a:cubicBezTo>
                  <a:close/>
                  <a:moveTo>
                    <a:pt x="462" y="894"/>
                  </a:moveTo>
                  <a:cubicBezTo>
                    <a:pt x="462" y="899"/>
                    <a:pt x="462" y="903"/>
                    <a:pt x="462" y="907"/>
                  </a:cubicBezTo>
                  <a:cubicBezTo>
                    <a:pt x="459" y="905"/>
                    <a:pt x="457" y="904"/>
                    <a:pt x="455" y="902"/>
                  </a:cubicBezTo>
                  <a:cubicBezTo>
                    <a:pt x="456" y="899"/>
                    <a:pt x="456" y="895"/>
                    <a:pt x="456" y="891"/>
                  </a:cubicBezTo>
                  <a:cubicBezTo>
                    <a:pt x="456" y="891"/>
                    <a:pt x="456" y="891"/>
                    <a:pt x="456" y="890"/>
                  </a:cubicBezTo>
                  <a:cubicBezTo>
                    <a:pt x="458" y="892"/>
                    <a:pt x="460" y="893"/>
                    <a:pt x="462" y="894"/>
                  </a:cubicBezTo>
                  <a:close/>
                  <a:moveTo>
                    <a:pt x="455" y="874"/>
                  </a:moveTo>
                  <a:cubicBezTo>
                    <a:pt x="454" y="873"/>
                    <a:pt x="452" y="873"/>
                    <a:pt x="451" y="872"/>
                  </a:cubicBezTo>
                  <a:cubicBezTo>
                    <a:pt x="451" y="871"/>
                    <a:pt x="451" y="871"/>
                    <a:pt x="451" y="871"/>
                  </a:cubicBezTo>
                  <a:cubicBezTo>
                    <a:pt x="453" y="871"/>
                    <a:pt x="454" y="871"/>
                    <a:pt x="456" y="871"/>
                  </a:cubicBezTo>
                  <a:cubicBezTo>
                    <a:pt x="455" y="872"/>
                    <a:pt x="455" y="873"/>
                    <a:pt x="455" y="874"/>
                  </a:cubicBezTo>
                  <a:close/>
                  <a:moveTo>
                    <a:pt x="746" y="395"/>
                  </a:moveTo>
                  <a:cubicBezTo>
                    <a:pt x="746" y="414"/>
                    <a:pt x="745" y="434"/>
                    <a:pt x="741" y="454"/>
                  </a:cubicBezTo>
                  <a:cubicBezTo>
                    <a:pt x="738" y="473"/>
                    <a:pt x="732" y="491"/>
                    <a:pt x="725" y="509"/>
                  </a:cubicBezTo>
                  <a:cubicBezTo>
                    <a:pt x="723" y="513"/>
                    <a:pt x="721" y="517"/>
                    <a:pt x="719" y="522"/>
                  </a:cubicBezTo>
                  <a:cubicBezTo>
                    <a:pt x="717" y="523"/>
                    <a:pt x="714" y="524"/>
                    <a:pt x="712" y="526"/>
                  </a:cubicBezTo>
                  <a:cubicBezTo>
                    <a:pt x="709" y="528"/>
                    <a:pt x="705" y="530"/>
                    <a:pt x="702" y="532"/>
                  </a:cubicBezTo>
                  <a:cubicBezTo>
                    <a:pt x="698" y="535"/>
                    <a:pt x="694" y="537"/>
                    <a:pt x="690" y="538"/>
                  </a:cubicBezTo>
                  <a:cubicBezTo>
                    <a:pt x="690" y="537"/>
                    <a:pt x="691" y="535"/>
                    <a:pt x="691" y="534"/>
                  </a:cubicBezTo>
                  <a:cubicBezTo>
                    <a:pt x="693" y="525"/>
                    <a:pt x="695" y="517"/>
                    <a:pt x="695" y="508"/>
                  </a:cubicBezTo>
                  <a:cubicBezTo>
                    <a:pt x="696" y="500"/>
                    <a:pt x="696" y="491"/>
                    <a:pt x="696" y="482"/>
                  </a:cubicBezTo>
                  <a:cubicBezTo>
                    <a:pt x="696" y="481"/>
                    <a:pt x="694" y="481"/>
                    <a:pt x="694" y="482"/>
                  </a:cubicBezTo>
                  <a:cubicBezTo>
                    <a:pt x="694" y="490"/>
                    <a:pt x="695" y="499"/>
                    <a:pt x="694" y="507"/>
                  </a:cubicBezTo>
                  <a:cubicBezTo>
                    <a:pt x="694" y="516"/>
                    <a:pt x="692" y="525"/>
                    <a:pt x="690" y="533"/>
                  </a:cubicBezTo>
                  <a:cubicBezTo>
                    <a:pt x="690" y="535"/>
                    <a:pt x="689" y="537"/>
                    <a:pt x="689" y="539"/>
                  </a:cubicBezTo>
                  <a:cubicBezTo>
                    <a:pt x="685" y="541"/>
                    <a:pt x="681" y="542"/>
                    <a:pt x="677" y="543"/>
                  </a:cubicBezTo>
                  <a:cubicBezTo>
                    <a:pt x="676" y="543"/>
                    <a:pt x="677" y="545"/>
                    <a:pt x="677" y="544"/>
                  </a:cubicBezTo>
                  <a:cubicBezTo>
                    <a:pt x="681" y="543"/>
                    <a:pt x="685" y="542"/>
                    <a:pt x="688" y="540"/>
                  </a:cubicBezTo>
                  <a:cubicBezTo>
                    <a:pt x="687" y="546"/>
                    <a:pt x="686" y="551"/>
                    <a:pt x="685" y="557"/>
                  </a:cubicBezTo>
                  <a:cubicBezTo>
                    <a:pt x="684" y="561"/>
                    <a:pt x="683" y="565"/>
                    <a:pt x="681" y="569"/>
                  </a:cubicBezTo>
                  <a:cubicBezTo>
                    <a:pt x="680" y="572"/>
                    <a:pt x="678" y="575"/>
                    <a:pt x="677" y="579"/>
                  </a:cubicBezTo>
                  <a:cubicBezTo>
                    <a:pt x="677" y="580"/>
                    <a:pt x="678" y="580"/>
                    <a:pt x="678" y="579"/>
                  </a:cubicBezTo>
                  <a:cubicBezTo>
                    <a:pt x="679" y="575"/>
                    <a:pt x="681" y="572"/>
                    <a:pt x="683" y="568"/>
                  </a:cubicBezTo>
                  <a:cubicBezTo>
                    <a:pt x="684" y="565"/>
                    <a:pt x="685" y="561"/>
                    <a:pt x="686" y="558"/>
                  </a:cubicBezTo>
                  <a:cubicBezTo>
                    <a:pt x="687" y="552"/>
                    <a:pt x="688" y="546"/>
                    <a:pt x="690" y="540"/>
                  </a:cubicBezTo>
                  <a:cubicBezTo>
                    <a:pt x="694" y="538"/>
                    <a:pt x="698" y="536"/>
                    <a:pt x="702" y="534"/>
                  </a:cubicBezTo>
                  <a:cubicBezTo>
                    <a:pt x="705" y="532"/>
                    <a:pt x="709" y="529"/>
                    <a:pt x="713" y="527"/>
                  </a:cubicBezTo>
                  <a:cubicBezTo>
                    <a:pt x="715" y="526"/>
                    <a:pt x="717" y="525"/>
                    <a:pt x="718" y="524"/>
                  </a:cubicBezTo>
                  <a:cubicBezTo>
                    <a:pt x="713" y="535"/>
                    <a:pt x="708" y="546"/>
                    <a:pt x="701" y="557"/>
                  </a:cubicBezTo>
                  <a:cubicBezTo>
                    <a:pt x="692" y="573"/>
                    <a:pt x="681" y="587"/>
                    <a:pt x="670" y="601"/>
                  </a:cubicBezTo>
                  <a:cubicBezTo>
                    <a:pt x="659" y="615"/>
                    <a:pt x="653" y="632"/>
                    <a:pt x="644" y="647"/>
                  </a:cubicBezTo>
                  <a:cubicBezTo>
                    <a:pt x="636" y="663"/>
                    <a:pt x="624" y="676"/>
                    <a:pt x="614" y="691"/>
                  </a:cubicBezTo>
                  <a:cubicBezTo>
                    <a:pt x="604" y="705"/>
                    <a:pt x="600" y="722"/>
                    <a:pt x="597" y="739"/>
                  </a:cubicBezTo>
                  <a:cubicBezTo>
                    <a:pt x="594" y="758"/>
                    <a:pt x="590" y="777"/>
                    <a:pt x="585" y="796"/>
                  </a:cubicBezTo>
                  <a:cubicBezTo>
                    <a:pt x="580" y="814"/>
                    <a:pt x="575" y="832"/>
                    <a:pt x="568" y="849"/>
                  </a:cubicBezTo>
                  <a:cubicBezTo>
                    <a:pt x="567" y="850"/>
                    <a:pt x="567" y="851"/>
                    <a:pt x="567" y="852"/>
                  </a:cubicBezTo>
                  <a:cubicBezTo>
                    <a:pt x="567" y="852"/>
                    <a:pt x="567" y="853"/>
                    <a:pt x="566" y="853"/>
                  </a:cubicBezTo>
                  <a:cubicBezTo>
                    <a:pt x="564" y="857"/>
                    <a:pt x="563" y="862"/>
                    <a:pt x="561" y="867"/>
                  </a:cubicBezTo>
                  <a:cubicBezTo>
                    <a:pt x="560" y="868"/>
                    <a:pt x="559" y="870"/>
                    <a:pt x="558" y="873"/>
                  </a:cubicBezTo>
                  <a:cubicBezTo>
                    <a:pt x="558" y="873"/>
                    <a:pt x="558" y="873"/>
                    <a:pt x="559" y="873"/>
                  </a:cubicBezTo>
                  <a:cubicBezTo>
                    <a:pt x="558" y="874"/>
                    <a:pt x="557" y="875"/>
                    <a:pt x="557" y="876"/>
                  </a:cubicBezTo>
                  <a:cubicBezTo>
                    <a:pt x="553" y="884"/>
                    <a:pt x="552" y="893"/>
                    <a:pt x="548" y="900"/>
                  </a:cubicBezTo>
                  <a:cubicBezTo>
                    <a:pt x="544" y="906"/>
                    <a:pt x="540" y="911"/>
                    <a:pt x="535" y="916"/>
                  </a:cubicBezTo>
                  <a:cubicBezTo>
                    <a:pt x="534" y="916"/>
                    <a:pt x="534" y="915"/>
                    <a:pt x="534" y="914"/>
                  </a:cubicBezTo>
                  <a:cubicBezTo>
                    <a:pt x="534" y="907"/>
                    <a:pt x="532" y="900"/>
                    <a:pt x="528" y="894"/>
                  </a:cubicBezTo>
                  <a:cubicBezTo>
                    <a:pt x="525" y="889"/>
                    <a:pt x="519" y="885"/>
                    <a:pt x="513" y="882"/>
                  </a:cubicBezTo>
                  <a:cubicBezTo>
                    <a:pt x="507" y="878"/>
                    <a:pt x="501" y="873"/>
                    <a:pt x="494" y="870"/>
                  </a:cubicBezTo>
                  <a:cubicBezTo>
                    <a:pt x="486" y="866"/>
                    <a:pt x="476" y="865"/>
                    <a:pt x="467" y="864"/>
                  </a:cubicBezTo>
                  <a:cubicBezTo>
                    <a:pt x="461" y="863"/>
                    <a:pt x="456" y="862"/>
                    <a:pt x="451" y="862"/>
                  </a:cubicBezTo>
                  <a:cubicBezTo>
                    <a:pt x="449" y="843"/>
                    <a:pt x="445" y="824"/>
                    <a:pt x="442" y="805"/>
                  </a:cubicBezTo>
                  <a:cubicBezTo>
                    <a:pt x="438" y="785"/>
                    <a:pt x="434" y="765"/>
                    <a:pt x="434" y="744"/>
                  </a:cubicBezTo>
                  <a:cubicBezTo>
                    <a:pt x="434" y="736"/>
                    <a:pt x="434" y="727"/>
                    <a:pt x="433" y="719"/>
                  </a:cubicBezTo>
                  <a:cubicBezTo>
                    <a:pt x="433" y="714"/>
                    <a:pt x="435" y="709"/>
                    <a:pt x="436" y="704"/>
                  </a:cubicBezTo>
                  <a:cubicBezTo>
                    <a:pt x="437" y="699"/>
                    <a:pt x="438" y="694"/>
                    <a:pt x="438" y="689"/>
                  </a:cubicBezTo>
                  <a:cubicBezTo>
                    <a:pt x="441" y="672"/>
                    <a:pt x="443" y="655"/>
                    <a:pt x="432" y="640"/>
                  </a:cubicBezTo>
                  <a:cubicBezTo>
                    <a:pt x="430" y="637"/>
                    <a:pt x="427" y="634"/>
                    <a:pt x="424" y="632"/>
                  </a:cubicBezTo>
                  <a:cubicBezTo>
                    <a:pt x="425" y="625"/>
                    <a:pt x="424" y="618"/>
                    <a:pt x="425" y="611"/>
                  </a:cubicBezTo>
                  <a:cubicBezTo>
                    <a:pt x="426" y="600"/>
                    <a:pt x="428" y="589"/>
                    <a:pt x="430" y="577"/>
                  </a:cubicBezTo>
                  <a:cubicBezTo>
                    <a:pt x="431" y="566"/>
                    <a:pt x="433" y="554"/>
                    <a:pt x="436" y="543"/>
                  </a:cubicBezTo>
                  <a:cubicBezTo>
                    <a:pt x="441" y="522"/>
                    <a:pt x="445" y="500"/>
                    <a:pt x="450" y="479"/>
                  </a:cubicBezTo>
                  <a:cubicBezTo>
                    <a:pt x="453" y="469"/>
                    <a:pt x="454" y="458"/>
                    <a:pt x="456" y="448"/>
                  </a:cubicBezTo>
                  <a:cubicBezTo>
                    <a:pt x="460" y="446"/>
                    <a:pt x="463" y="444"/>
                    <a:pt x="466" y="442"/>
                  </a:cubicBezTo>
                  <a:cubicBezTo>
                    <a:pt x="473" y="438"/>
                    <a:pt x="479" y="433"/>
                    <a:pt x="486" y="428"/>
                  </a:cubicBezTo>
                  <a:cubicBezTo>
                    <a:pt x="493" y="424"/>
                    <a:pt x="500" y="419"/>
                    <a:pt x="507" y="416"/>
                  </a:cubicBezTo>
                  <a:cubicBezTo>
                    <a:pt x="514" y="412"/>
                    <a:pt x="519" y="405"/>
                    <a:pt x="526" y="402"/>
                  </a:cubicBezTo>
                  <a:cubicBezTo>
                    <a:pt x="533" y="399"/>
                    <a:pt x="541" y="400"/>
                    <a:pt x="548" y="396"/>
                  </a:cubicBezTo>
                  <a:cubicBezTo>
                    <a:pt x="552" y="394"/>
                    <a:pt x="549" y="389"/>
                    <a:pt x="545" y="389"/>
                  </a:cubicBezTo>
                  <a:cubicBezTo>
                    <a:pt x="543" y="390"/>
                    <a:pt x="540" y="390"/>
                    <a:pt x="538" y="390"/>
                  </a:cubicBezTo>
                  <a:cubicBezTo>
                    <a:pt x="539" y="390"/>
                    <a:pt x="539" y="390"/>
                    <a:pt x="539" y="390"/>
                  </a:cubicBezTo>
                  <a:cubicBezTo>
                    <a:pt x="547" y="380"/>
                    <a:pt x="541" y="368"/>
                    <a:pt x="531" y="364"/>
                  </a:cubicBezTo>
                  <a:cubicBezTo>
                    <a:pt x="529" y="361"/>
                    <a:pt x="525" y="360"/>
                    <a:pt x="521" y="361"/>
                  </a:cubicBezTo>
                  <a:cubicBezTo>
                    <a:pt x="520" y="362"/>
                    <a:pt x="518" y="363"/>
                    <a:pt x="517" y="364"/>
                  </a:cubicBezTo>
                  <a:cubicBezTo>
                    <a:pt x="513" y="362"/>
                    <a:pt x="508" y="361"/>
                    <a:pt x="503" y="365"/>
                  </a:cubicBezTo>
                  <a:cubicBezTo>
                    <a:pt x="502" y="365"/>
                    <a:pt x="501" y="366"/>
                    <a:pt x="500" y="367"/>
                  </a:cubicBezTo>
                  <a:cubicBezTo>
                    <a:pt x="500" y="366"/>
                    <a:pt x="500" y="366"/>
                    <a:pt x="500" y="365"/>
                  </a:cubicBezTo>
                  <a:cubicBezTo>
                    <a:pt x="501" y="359"/>
                    <a:pt x="497" y="354"/>
                    <a:pt x="491" y="355"/>
                  </a:cubicBezTo>
                  <a:cubicBezTo>
                    <a:pt x="489" y="353"/>
                    <a:pt x="486" y="352"/>
                    <a:pt x="483" y="352"/>
                  </a:cubicBezTo>
                  <a:cubicBezTo>
                    <a:pt x="481" y="348"/>
                    <a:pt x="477" y="346"/>
                    <a:pt x="474" y="349"/>
                  </a:cubicBezTo>
                  <a:cubicBezTo>
                    <a:pt x="473" y="349"/>
                    <a:pt x="473" y="349"/>
                    <a:pt x="473" y="349"/>
                  </a:cubicBezTo>
                  <a:cubicBezTo>
                    <a:pt x="472" y="349"/>
                    <a:pt x="471" y="350"/>
                    <a:pt x="470" y="350"/>
                  </a:cubicBezTo>
                  <a:cubicBezTo>
                    <a:pt x="470" y="349"/>
                    <a:pt x="469" y="348"/>
                    <a:pt x="469" y="347"/>
                  </a:cubicBezTo>
                  <a:cubicBezTo>
                    <a:pt x="467" y="345"/>
                    <a:pt x="464" y="343"/>
                    <a:pt x="461" y="343"/>
                  </a:cubicBezTo>
                  <a:cubicBezTo>
                    <a:pt x="461" y="342"/>
                    <a:pt x="462" y="340"/>
                    <a:pt x="462" y="338"/>
                  </a:cubicBezTo>
                  <a:cubicBezTo>
                    <a:pt x="462" y="335"/>
                    <a:pt x="458" y="334"/>
                    <a:pt x="456" y="335"/>
                  </a:cubicBezTo>
                  <a:cubicBezTo>
                    <a:pt x="454" y="336"/>
                    <a:pt x="450" y="338"/>
                    <a:pt x="447" y="340"/>
                  </a:cubicBezTo>
                  <a:cubicBezTo>
                    <a:pt x="443" y="338"/>
                    <a:pt x="440" y="339"/>
                    <a:pt x="437" y="341"/>
                  </a:cubicBezTo>
                  <a:cubicBezTo>
                    <a:pt x="436" y="337"/>
                    <a:pt x="433" y="334"/>
                    <a:pt x="429" y="334"/>
                  </a:cubicBezTo>
                  <a:cubicBezTo>
                    <a:pt x="427" y="334"/>
                    <a:pt x="425" y="335"/>
                    <a:pt x="424" y="336"/>
                  </a:cubicBezTo>
                  <a:cubicBezTo>
                    <a:pt x="423" y="336"/>
                    <a:pt x="423" y="336"/>
                    <a:pt x="423" y="336"/>
                  </a:cubicBezTo>
                  <a:cubicBezTo>
                    <a:pt x="421" y="333"/>
                    <a:pt x="418" y="331"/>
                    <a:pt x="415" y="331"/>
                  </a:cubicBezTo>
                  <a:cubicBezTo>
                    <a:pt x="414" y="330"/>
                    <a:pt x="412" y="330"/>
                    <a:pt x="411" y="329"/>
                  </a:cubicBezTo>
                  <a:cubicBezTo>
                    <a:pt x="410" y="329"/>
                    <a:pt x="410" y="329"/>
                    <a:pt x="409" y="328"/>
                  </a:cubicBezTo>
                  <a:cubicBezTo>
                    <a:pt x="404" y="325"/>
                    <a:pt x="400" y="325"/>
                    <a:pt x="395" y="329"/>
                  </a:cubicBezTo>
                  <a:cubicBezTo>
                    <a:pt x="393" y="328"/>
                    <a:pt x="391" y="328"/>
                    <a:pt x="389" y="328"/>
                  </a:cubicBezTo>
                  <a:cubicBezTo>
                    <a:pt x="387" y="329"/>
                    <a:pt x="385" y="330"/>
                    <a:pt x="383" y="333"/>
                  </a:cubicBezTo>
                  <a:cubicBezTo>
                    <a:pt x="381" y="331"/>
                    <a:pt x="378" y="330"/>
                    <a:pt x="376" y="331"/>
                  </a:cubicBezTo>
                  <a:cubicBezTo>
                    <a:pt x="373" y="328"/>
                    <a:pt x="369" y="328"/>
                    <a:pt x="365" y="332"/>
                  </a:cubicBezTo>
                  <a:cubicBezTo>
                    <a:pt x="364" y="333"/>
                    <a:pt x="363" y="336"/>
                    <a:pt x="363" y="338"/>
                  </a:cubicBezTo>
                  <a:cubicBezTo>
                    <a:pt x="361" y="337"/>
                    <a:pt x="358" y="337"/>
                    <a:pt x="356" y="337"/>
                  </a:cubicBezTo>
                  <a:cubicBezTo>
                    <a:pt x="355" y="337"/>
                    <a:pt x="353" y="339"/>
                    <a:pt x="353" y="340"/>
                  </a:cubicBezTo>
                  <a:cubicBezTo>
                    <a:pt x="353" y="340"/>
                    <a:pt x="353" y="341"/>
                    <a:pt x="353" y="341"/>
                  </a:cubicBezTo>
                  <a:cubicBezTo>
                    <a:pt x="349" y="340"/>
                    <a:pt x="342" y="341"/>
                    <a:pt x="342" y="346"/>
                  </a:cubicBezTo>
                  <a:cubicBezTo>
                    <a:pt x="339" y="344"/>
                    <a:pt x="336" y="344"/>
                    <a:pt x="334" y="344"/>
                  </a:cubicBezTo>
                  <a:cubicBezTo>
                    <a:pt x="333" y="344"/>
                    <a:pt x="332" y="344"/>
                    <a:pt x="332" y="344"/>
                  </a:cubicBezTo>
                  <a:cubicBezTo>
                    <a:pt x="325" y="346"/>
                    <a:pt x="325" y="355"/>
                    <a:pt x="329" y="360"/>
                  </a:cubicBezTo>
                  <a:cubicBezTo>
                    <a:pt x="328" y="360"/>
                    <a:pt x="327" y="360"/>
                    <a:pt x="325" y="359"/>
                  </a:cubicBezTo>
                  <a:cubicBezTo>
                    <a:pt x="325" y="359"/>
                    <a:pt x="325" y="359"/>
                    <a:pt x="325" y="359"/>
                  </a:cubicBezTo>
                  <a:cubicBezTo>
                    <a:pt x="326" y="354"/>
                    <a:pt x="325" y="349"/>
                    <a:pt x="319" y="346"/>
                  </a:cubicBezTo>
                  <a:cubicBezTo>
                    <a:pt x="317" y="346"/>
                    <a:pt x="316" y="347"/>
                    <a:pt x="315" y="348"/>
                  </a:cubicBezTo>
                  <a:cubicBezTo>
                    <a:pt x="313" y="350"/>
                    <a:pt x="313" y="353"/>
                    <a:pt x="313" y="355"/>
                  </a:cubicBezTo>
                  <a:cubicBezTo>
                    <a:pt x="305" y="352"/>
                    <a:pt x="299" y="364"/>
                    <a:pt x="304" y="370"/>
                  </a:cubicBezTo>
                  <a:cubicBezTo>
                    <a:pt x="302" y="371"/>
                    <a:pt x="301" y="372"/>
                    <a:pt x="299" y="372"/>
                  </a:cubicBezTo>
                  <a:cubicBezTo>
                    <a:pt x="299" y="371"/>
                    <a:pt x="298" y="370"/>
                    <a:pt x="297" y="369"/>
                  </a:cubicBezTo>
                  <a:cubicBezTo>
                    <a:pt x="295" y="365"/>
                    <a:pt x="289" y="368"/>
                    <a:pt x="290" y="372"/>
                  </a:cubicBezTo>
                  <a:cubicBezTo>
                    <a:pt x="290" y="372"/>
                    <a:pt x="290" y="373"/>
                    <a:pt x="291" y="373"/>
                  </a:cubicBezTo>
                  <a:cubicBezTo>
                    <a:pt x="291" y="374"/>
                    <a:pt x="291" y="375"/>
                    <a:pt x="292" y="375"/>
                  </a:cubicBezTo>
                  <a:cubicBezTo>
                    <a:pt x="292" y="375"/>
                    <a:pt x="292" y="375"/>
                    <a:pt x="292" y="375"/>
                  </a:cubicBezTo>
                  <a:cubicBezTo>
                    <a:pt x="287" y="378"/>
                    <a:pt x="281" y="378"/>
                    <a:pt x="276" y="379"/>
                  </a:cubicBezTo>
                  <a:cubicBezTo>
                    <a:pt x="271" y="380"/>
                    <a:pt x="267" y="382"/>
                    <a:pt x="262" y="384"/>
                  </a:cubicBezTo>
                  <a:cubicBezTo>
                    <a:pt x="260" y="385"/>
                    <a:pt x="258" y="390"/>
                    <a:pt x="262" y="391"/>
                  </a:cubicBezTo>
                  <a:cubicBezTo>
                    <a:pt x="262" y="391"/>
                    <a:pt x="262" y="391"/>
                    <a:pt x="263" y="392"/>
                  </a:cubicBezTo>
                  <a:cubicBezTo>
                    <a:pt x="265" y="392"/>
                    <a:pt x="266" y="392"/>
                    <a:pt x="268" y="390"/>
                  </a:cubicBezTo>
                  <a:cubicBezTo>
                    <a:pt x="273" y="388"/>
                    <a:pt x="278" y="386"/>
                    <a:pt x="283" y="385"/>
                  </a:cubicBezTo>
                  <a:cubicBezTo>
                    <a:pt x="287" y="385"/>
                    <a:pt x="291" y="384"/>
                    <a:pt x="294" y="382"/>
                  </a:cubicBezTo>
                  <a:cubicBezTo>
                    <a:pt x="294" y="384"/>
                    <a:pt x="295" y="386"/>
                    <a:pt x="295" y="388"/>
                  </a:cubicBezTo>
                  <a:cubicBezTo>
                    <a:pt x="296" y="393"/>
                    <a:pt x="298" y="397"/>
                    <a:pt x="301" y="402"/>
                  </a:cubicBezTo>
                  <a:cubicBezTo>
                    <a:pt x="308" y="412"/>
                    <a:pt x="311" y="425"/>
                    <a:pt x="315" y="436"/>
                  </a:cubicBezTo>
                  <a:cubicBezTo>
                    <a:pt x="323" y="459"/>
                    <a:pt x="333" y="480"/>
                    <a:pt x="332" y="505"/>
                  </a:cubicBezTo>
                  <a:cubicBezTo>
                    <a:pt x="332" y="527"/>
                    <a:pt x="332" y="550"/>
                    <a:pt x="339" y="571"/>
                  </a:cubicBezTo>
                  <a:cubicBezTo>
                    <a:pt x="344" y="582"/>
                    <a:pt x="350" y="592"/>
                    <a:pt x="350" y="604"/>
                  </a:cubicBezTo>
                  <a:cubicBezTo>
                    <a:pt x="350" y="608"/>
                    <a:pt x="349" y="614"/>
                    <a:pt x="350" y="618"/>
                  </a:cubicBezTo>
                  <a:cubicBezTo>
                    <a:pt x="350" y="618"/>
                    <a:pt x="350" y="618"/>
                    <a:pt x="350" y="618"/>
                  </a:cubicBezTo>
                  <a:cubicBezTo>
                    <a:pt x="339" y="622"/>
                    <a:pt x="335" y="637"/>
                    <a:pt x="334" y="647"/>
                  </a:cubicBezTo>
                  <a:cubicBezTo>
                    <a:pt x="331" y="661"/>
                    <a:pt x="333" y="677"/>
                    <a:pt x="333" y="692"/>
                  </a:cubicBezTo>
                  <a:cubicBezTo>
                    <a:pt x="333" y="700"/>
                    <a:pt x="332" y="708"/>
                    <a:pt x="330" y="716"/>
                  </a:cubicBezTo>
                  <a:cubicBezTo>
                    <a:pt x="328" y="723"/>
                    <a:pt x="324" y="730"/>
                    <a:pt x="321" y="736"/>
                  </a:cubicBezTo>
                  <a:cubicBezTo>
                    <a:pt x="316" y="751"/>
                    <a:pt x="310" y="767"/>
                    <a:pt x="307" y="782"/>
                  </a:cubicBezTo>
                  <a:cubicBezTo>
                    <a:pt x="304" y="796"/>
                    <a:pt x="304" y="811"/>
                    <a:pt x="304" y="826"/>
                  </a:cubicBezTo>
                  <a:cubicBezTo>
                    <a:pt x="304" y="838"/>
                    <a:pt x="304" y="851"/>
                    <a:pt x="303" y="864"/>
                  </a:cubicBezTo>
                  <a:cubicBezTo>
                    <a:pt x="301" y="864"/>
                    <a:pt x="298" y="864"/>
                    <a:pt x="296" y="865"/>
                  </a:cubicBezTo>
                  <a:cubicBezTo>
                    <a:pt x="287" y="866"/>
                    <a:pt x="278" y="867"/>
                    <a:pt x="270" y="869"/>
                  </a:cubicBezTo>
                  <a:cubicBezTo>
                    <a:pt x="261" y="871"/>
                    <a:pt x="254" y="877"/>
                    <a:pt x="246" y="881"/>
                  </a:cubicBezTo>
                  <a:cubicBezTo>
                    <a:pt x="240" y="886"/>
                    <a:pt x="234" y="889"/>
                    <a:pt x="228" y="895"/>
                  </a:cubicBezTo>
                  <a:cubicBezTo>
                    <a:pt x="222" y="900"/>
                    <a:pt x="218" y="908"/>
                    <a:pt x="216" y="915"/>
                  </a:cubicBezTo>
                  <a:cubicBezTo>
                    <a:pt x="214" y="913"/>
                    <a:pt x="212" y="911"/>
                    <a:pt x="210" y="909"/>
                  </a:cubicBezTo>
                  <a:cubicBezTo>
                    <a:pt x="210" y="908"/>
                    <a:pt x="210" y="908"/>
                    <a:pt x="209" y="907"/>
                  </a:cubicBezTo>
                  <a:cubicBezTo>
                    <a:pt x="208" y="905"/>
                    <a:pt x="206" y="904"/>
                    <a:pt x="205" y="903"/>
                  </a:cubicBezTo>
                  <a:cubicBezTo>
                    <a:pt x="205" y="902"/>
                    <a:pt x="204" y="901"/>
                    <a:pt x="204" y="900"/>
                  </a:cubicBezTo>
                  <a:cubicBezTo>
                    <a:pt x="204" y="899"/>
                    <a:pt x="202" y="898"/>
                    <a:pt x="201" y="898"/>
                  </a:cubicBezTo>
                  <a:cubicBezTo>
                    <a:pt x="186" y="877"/>
                    <a:pt x="181" y="851"/>
                    <a:pt x="178" y="825"/>
                  </a:cubicBezTo>
                  <a:cubicBezTo>
                    <a:pt x="176" y="803"/>
                    <a:pt x="175" y="780"/>
                    <a:pt x="171" y="758"/>
                  </a:cubicBezTo>
                  <a:cubicBezTo>
                    <a:pt x="172" y="758"/>
                    <a:pt x="173" y="759"/>
                    <a:pt x="174" y="760"/>
                  </a:cubicBezTo>
                  <a:cubicBezTo>
                    <a:pt x="176" y="762"/>
                    <a:pt x="178" y="763"/>
                    <a:pt x="180" y="765"/>
                  </a:cubicBezTo>
                  <a:cubicBezTo>
                    <a:pt x="182" y="766"/>
                    <a:pt x="184" y="767"/>
                    <a:pt x="186" y="767"/>
                  </a:cubicBezTo>
                  <a:cubicBezTo>
                    <a:pt x="186" y="767"/>
                    <a:pt x="186" y="767"/>
                    <a:pt x="186" y="767"/>
                  </a:cubicBezTo>
                  <a:cubicBezTo>
                    <a:pt x="183" y="766"/>
                    <a:pt x="180" y="764"/>
                    <a:pt x="178" y="762"/>
                  </a:cubicBezTo>
                  <a:cubicBezTo>
                    <a:pt x="175" y="759"/>
                    <a:pt x="173" y="757"/>
                    <a:pt x="171" y="755"/>
                  </a:cubicBezTo>
                  <a:cubicBezTo>
                    <a:pt x="171" y="755"/>
                    <a:pt x="171" y="755"/>
                    <a:pt x="171" y="754"/>
                  </a:cubicBezTo>
                  <a:cubicBezTo>
                    <a:pt x="169" y="749"/>
                    <a:pt x="168" y="744"/>
                    <a:pt x="167" y="738"/>
                  </a:cubicBezTo>
                  <a:cubicBezTo>
                    <a:pt x="163" y="727"/>
                    <a:pt x="158" y="716"/>
                    <a:pt x="153" y="705"/>
                  </a:cubicBezTo>
                  <a:cubicBezTo>
                    <a:pt x="155" y="706"/>
                    <a:pt x="157" y="706"/>
                    <a:pt x="158" y="707"/>
                  </a:cubicBezTo>
                  <a:cubicBezTo>
                    <a:pt x="160" y="708"/>
                    <a:pt x="162" y="710"/>
                    <a:pt x="165" y="710"/>
                  </a:cubicBezTo>
                  <a:cubicBezTo>
                    <a:pt x="165" y="710"/>
                    <a:pt x="165" y="709"/>
                    <a:pt x="165" y="709"/>
                  </a:cubicBezTo>
                  <a:cubicBezTo>
                    <a:pt x="162" y="709"/>
                    <a:pt x="160" y="707"/>
                    <a:pt x="157" y="705"/>
                  </a:cubicBezTo>
                  <a:cubicBezTo>
                    <a:pt x="156" y="704"/>
                    <a:pt x="154" y="703"/>
                    <a:pt x="152" y="702"/>
                  </a:cubicBezTo>
                  <a:cubicBezTo>
                    <a:pt x="150" y="698"/>
                    <a:pt x="148" y="694"/>
                    <a:pt x="146" y="690"/>
                  </a:cubicBezTo>
                  <a:cubicBezTo>
                    <a:pt x="145" y="688"/>
                    <a:pt x="144" y="686"/>
                    <a:pt x="144" y="684"/>
                  </a:cubicBezTo>
                  <a:cubicBezTo>
                    <a:pt x="146" y="681"/>
                    <a:pt x="146" y="676"/>
                    <a:pt x="149" y="674"/>
                  </a:cubicBezTo>
                  <a:cubicBezTo>
                    <a:pt x="149" y="674"/>
                    <a:pt x="149" y="674"/>
                    <a:pt x="149" y="674"/>
                  </a:cubicBezTo>
                  <a:cubicBezTo>
                    <a:pt x="148" y="674"/>
                    <a:pt x="147" y="676"/>
                    <a:pt x="146" y="677"/>
                  </a:cubicBezTo>
                  <a:cubicBezTo>
                    <a:pt x="145" y="679"/>
                    <a:pt x="144" y="681"/>
                    <a:pt x="143" y="682"/>
                  </a:cubicBezTo>
                  <a:cubicBezTo>
                    <a:pt x="140" y="675"/>
                    <a:pt x="136" y="668"/>
                    <a:pt x="133" y="661"/>
                  </a:cubicBezTo>
                  <a:cubicBezTo>
                    <a:pt x="134" y="662"/>
                    <a:pt x="135" y="663"/>
                    <a:pt x="136" y="663"/>
                  </a:cubicBezTo>
                  <a:cubicBezTo>
                    <a:pt x="137" y="664"/>
                    <a:pt x="140" y="665"/>
                    <a:pt x="142" y="664"/>
                  </a:cubicBezTo>
                  <a:cubicBezTo>
                    <a:pt x="142" y="664"/>
                    <a:pt x="142" y="664"/>
                    <a:pt x="142" y="664"/>
                  </a:cubicBezTo>
                  <a:cubicBezTo>
                    <a:pt x="140" y="666"/>
                    <a:pt x="136" y="662"/>
                    <a:pt x="134" y="661"/>
                  </a:cubicBezTo>
                  <a:cubicBezTo>
                    <a:pt x="133" y="661"/>
                    <a:pt x="133" y="660"/>
                    <a:pt x="132" y="660"/>
                  </a:cubicBezTo>
                  <a:cubicBezTo>
                    <a:pt x="128" y="653"/>
                    <a:pt x="124" y="646"/>
                    <a:pt x="119" y="640"/>
                  </a:cubicBezTo>
                  <a:cubicBezTo>
                    <a:pt x="118" y="638"/>
                    <a:pt x="117" y="637"/>
                    <a:pt x="116" y="636"/>
                  </a:cubicBezTo>
                  <a:cubicBezTo>
                    <a:pt x="117" y="633"/>
                    <a:pt x="117" y="628"/>
                    <a:pt x="117" y="626"/>
                  </a:cubicBezTo>
                  <a:cubicBezTo>
                    <a:pt x="117" y="619"/>
                    <a:pt x="116" y="613"/>
                    <a:pt x="119" y="606"/>
                  </a:cubicBezTo>
                  <a:cubicBezTo>
                    <a:pt x="119" y="606"/>
                    <a:pt x="119" y="606"/>
                    <a:pt x="119" y="606"/>
                  </a:cubicBezTo>
                  <a:cubicBezTo>
                    <a:pt x="117" y="611"/>
                    <a:pt x="116" y="617"/>
                    <a:pt x="115" y="623"/>
                  </a:cubicBezTo>
                  <a:cubicBezTo>
                    <a:pt x="115" y="626"/>
                    <a:pt x="115" y="630"/>
                    <a:pt x="114" y="633"/>
                  </a:cubicBezTo>
                  <a:cubicBezTo>
                    <a:pt x="105" y="622"/>
                    <a:pt x="95" y="611"/>
                    <a:pt x="86" y="598"/>
                  </a:cubicBezTo>
                  <a:cubicBezTo>
                    <a:pt x="90" y="600"/>
                    <a:pt x="94" y="601"/>
                    <a:pt x="98" y="603"/>
                  </a:cubicBezTo>
                  <a:cubicBezTo>
                    <a:pt x="102" y="604"/>
                    <a:pt x="105" y="605"/>
                    <a:pt x="109" y="606"/>
                  </a:cubicBezTo>
                  <a:cubicBezTo>
                    <a:pt x="111" y="607"/>
                    <a:pt x="114" y="607"/>
                    <a:pt x="117" y="606"/>
                  </a:cubicBezTo>
                  <a:cubicBezTo>
                    <a:pt x="117" y="606"/>
                    <a:pt x="117" y="606"/>
                    <a:pt x="117" y="606"/>
                  </a:cubicBezTo>
                  <a:cubicBezTo>
                    <a:pt x="111" y="607"/>
                    <a:pt x="103" y="604"/>
                    <a:pt x="98" y="601"/>
                  </a:cubicBezTo>
                  <a:cubicBezTo>
                    <a:pt x="93" y="599"/>
                    <a:pt x="89" y="597"/>
                    <a:pt x="84" y="595"/>
                  </a:cubicBezTo>
                  <a:cubicBezTo>
                    <a:pt x="82" y="593"/>
                    <a:pt x="81" y="590"/>
                    <a:pt x="79" y="588"/>
                  </a:cubicBezTo>
                  <a:cubicBezTo>
                    <a:pt x="80" y="586"/>
                    <a:pt x="80" y="584"/>
                    <a:pt x="80" y="583"/>
                  </a:cubicBezTo>
                  <a:cubicBezTo>
                    <a:pt x="81" y="578"/>
                    <a:pt x="82" y="572"/>
                    <a:pt x="83" y="567"/>
                  </a:cubicBezTo>
                  <a:cubicBezTo>
                    <a:pt x="83" y="563"/>
                    <a:pt x="84" y="558"/>
                    <a:pt x="85" y="554"/>
                  </a:cubicBezTo>
                  <a:cubicBezTo>
                    <a:pt x="85" y="554"/>
                    <a:pt x="85" y="554"/>
                    <a:pt x="86" y="555"/>
                  </a:cubicBezTo>
                  <a:cubicBezTo>
                    <a:pt x="86" y="555"/>
                    <a:pt x="86" y="555"/>
                    <a:pt x="86" y="554"/>
                  </a:cubicBezTo>
                  <a:cubicBezTo>
                    <a:pt x="85" y="554"/>
                    <a:pt x="85" y="554"/>
                    <a:pt x="85" y="554"/>
                  </a:cubicBezTo>
                  <a:cubicBezTo>
                    <a:pt x="85" y="553"/>
                    <a:pt x="85" y="553"/>
                    <a:pt x="85" y="553"/>
                  </a:cubicBezTo>
                  <a:cubicBezTo>
                    <a:pt x="86" y="550"/>
                    <a:pt x="85" y="546"/>
                    <a:pt x="87" y="544"/>
                  </a:cubicBezTo>
                  <a:cubicBezTo>
                    <a:pt x="87" y="544"/>
                    <a:pt x="87" y="544"/>
                    <a:pt x="87" y="544"/>
                  </a:cubicBezTo>
                  <a:cubicBezTo>
                    <a:pt x="85" y="545"/>
                    <a:pt x="85" y="548"/>
                    <a:pt x="85" y="549"/>
                  </a:cubicBezTo>
                  <a:cubicBezTo>
                    <a:pt x="85" y="551"/>
                    <a:pt x="85" y="552"/>
                    <a:pt x="85" y="553"/>
                  </a:cubicBezTo>
                  <a:cubicBezTo>
                    <a:pt x="84" y="552"/>
                    <a:pt x="83" y="551"/>
                    <a:pt x="81" y="551"/>
                  </a:cubicBezTo>
                  <a:cubicBezTo>
                    <a:pt x="80" y="550"/>
                    <a:pt x="78" y="549"/>
                    <a:pt x="77" y="548"/>
                  </a:cubicBezTo>
                  <a:cubicBezTo>
                    <a:pt x="76" y="548"/>
                    <a:pt x="75" y="547"/>
                    <a:pt x="75" y="546"/>
                  </a:cubicBezTo>
                  <a:cubicBezTo>
                    <a:pt x="73" y="544"/>
                    <a:pt x="70" y="542"/>
                    <a:pt x="68" y="541"/>
                  </a:cubicBezTo>
                  <a:cubicBezTo>
                    <a:pt x="66" y="539"/>
                    <a:pt x="63" y="537"/>
                    <a:pt x="61" y="535"/>
                  </a:cubicBezTo>
                  <a:cubicBezTo>
                    <a:pt x="59" y="533"/>
                    <a:pt x="58" y="531"/>
                    <a:pt x="56" y="529"/>
                  </a:cubicBezTo>
                  <a:cubicBezTo>
                    <a:pt x="54" y="527"/>
                    <a:pt x="52" y="526"/>
                    <a:pt x="51" y="524"/>
                  </a:cubicBezTo>
                  <a:cubicBezTo>
                    <a:pt x="52" y="521"/>
                    <a:pt x="54" y="517"/>
                    <a:pt x="55" y="513"/>
                  </a:cubicBezTo>
                  <a:cubicBezTo>
                    <a:pt x="57" y="508"/>
                    <a:pt x="58" y="503"/>
                    <a:pt x="59" y="498"/>
                  </a:cubicBezTo>
                  <a:cubicBezTo>
                    <a:pt x="59" y="494"/>
                    <a:pt x="59" y="490"/>
                    <a:pt x="61" y="486"/>
                  </a:cubicBezTo>
                  <a:cubicBezTo>
                    <a:pt x="61" y="486"/>
                    <a:pt x="61" y="486"/>
                    <a:pt x="61" y="486"/>
                  </a:cubicBezTo>
                  <a:cubicBezTo>
                    <a:pt x="60" y="488"/>
                    <a:pt x="59" y="491"/>
                    <a:pt x="59" y="494"/>
                  </a:cubicBezTo>
                  <a:cubicBezTo>
                    <a:pt x="58" y="499"/>
                    <a:pt x="57" y="503"/>
                    <a:pt x="55" y="508"/>
                  </a:cubicBezTo>
                  <a:cubicBezTo>
                    <a:pt x="53" y="513"/>
                    <a:pt x="51" y="518"/>
                    <a:pt x="49" y="522"/>
                  </a:cubicBezTo>
                  <a:cubicBezTo>
                    <a:pt x="49" y="523"/>
                    <a:pt x="49" y="523"/>
                    <a:pt x="49" y="523"/>
                  </a:cubicBezTo>
                  <a:cubicBezTo>
                    <a:pt x="48" y="522"/>
                    <a:pt x="47" y="522"/>
                    <a:pt x="45" y="521"/>
                  </a:cubicBezTo>
                  <a:cubicBezTo>
                    <a:pt x="42" y="514"/>
                    <a:pt x="39" y="507"/>
                    <a:pt x="37" y="500"/>
                  </a:cubicBezTo>
                  <a:cubicBezTo>
                    <a:pt x="32" y="490"/>
                    <a:pt x="28" y="480"/>
                    <a:pt x="25" y="469"/>
                  </a:cubicBezTo>
                  <a:cubicBezTo>
                    <a:pt x="26" y="471"/>
                    <a:pt x="28" y="472"/>
                    <a:pt x="30" y="473"/>
                  </a:cubicBezTo>
                  <a:cubicBezTo>
                    <a:pt x="33" y="475"/>
                    <a:pt x="36" y="477"/>
                    <a:pt x="38" y="479"/>
                  </a:cubicBezTo>
                  <a:cubicBezTo>
                    <a:pt x="40" y="480"/>
                    <a:pt x="42" y="481"/>
                    <a:pt x="44" y="481"/>
                  </a:cubicBezTo>
                  <a:cubicBezTo>
                    <a:pt x="44" y="481"/>
                    <a:pt x="44" y="481"/>
                    <a:pt x="44" y="481"/>
                  </a:cubicBezTo>
                  <a:cubicBezTo>
                    <a:pt x="41" y="481"/>
                    <a:pt x="39" y="479"/>
                    <a:pt x="37" y="477"/>
                  </a:cubicBezTo>
                  <a:cubicBezTo>
                    <a:pt x="35" y="475"/>
                    <a:pt x="33" y="474"/>
                    <a:pt x="31" y="472"/>
                  </a:cubicBezTo>
                  <a:cubicBezTo>
                    <a:pt x="29" y="471"/>
                    <a:pt x="27" y="469"/>
                    <a:pt x="25" y="467"/>
                  </a:cubicBezTo>
                  <a:cubicBezTo>
                    <a:pt x="24" y="466"/>
                    <a:pt x="24" y="466"/>
                    <a:pt x="23" y="465"/>
                  </a:cubicBezTo>
                  <a:cubicBezTo>
                    <a:pt x="22" y="461"/>
                    <a:pt x="21" y="457"/>
                    <a:pt x="20" y="453"/>
                  </a:cubicBezTo>
                  <a:cubicBezTo>
                    <a:pt x="19" y="452"/>
                    <a:pt x="19" y="451"/>
                    <a:pt x="19" y="450"/>
                  </a:cubicBezTo>
                  <a:cubicBezTo>
                    <a:pt x="21" y="448"/>
                    <a:pt x="22" y="445"/>
                    <a:pt x="24" y="442"/>
                  </a:cubicBezTo>
                  <a:cubicBezTo>
                    <a:pt x="26" y="438"/>
                    <a:pt x="28" y="434"/>
                    <a:pt x="30" y="430"/>
                  </a:cubicBezTo>
                  <a:cubicBezTo>
                    <a:pt x="32" y="427"/>
                    <a:pt x="33" y="423"/>
                    <a:pt x="35" y="420"/>
                  </a:cubicBezTo>
                  <a:cubicBezTo>
                    <a:pt x="35" y="418"/>
                    <a:pt x="36" y="416"/>
                    <a:pt x="37" y="413"/>
                  </a:cubicBezTo>
                  <a:cubicBezTo>
                    <a:pt x="37" y="415"/>
                    <a:pt x="36" y="416"/>
                    <a:pt x="35" y="417"/>
                  </a:cubicBezTo>
                  <a:cubicBezTo>
                    <a:pt x="34" y="420"/>
                    <a:pt x="32" y="424"/>
                    <a:pt x="30" y="427"/>
                  </a:cubicBezTo>
                  <a:cubicBezTo>
                    <a:pt x="28" y="431"/>
                    <a:pt x="25" y="435"/>
                    <a:pt x="23" y="439"/>
                  </a:cubicBezTo>
                  <a:cubicBezTo>
                    <a:pt x="22" y="441"/>
                    <a:pt x="20" y="445"/>
                    <a:pt x="18" y="447"/>
                  </a:cubicBezTo>
                  <a:cubicBezTo>
                    <a:pt x="13" y="429"/>
                    <a:pt x="10" y="410"/>
                    <a:pt x="9" y="391"/>
                  </a:cubicBezTo>
                  <a:cubicBezTo>
                    <a:pt x="10" y="393"/>
                    <a:pt x="12" y="394"/>
                    <a:pt x="14" y="396"/>
                  </a:cubicBezTo>
                  <a:cubicBezTo>
                    <a:pt x="16" y="399"/>
                    <a:pt x="18" y="402"/>
                    <a:pt x="21" y="404"/>
                  </a:cubicBezTo>
                  <a:cubicBezTo>
                    <a:pt x="23" y="407"/>
                    <a:pt x="24" y="409"/>
                    <a:pt x="27" y="411"/>
                  </a:cubicBezTo>
                  <a:cubicBezTo>
                    <a:pt x="27" y="411"/>
                    <a:pt x="27" y="411"/>
                    <a:pt x="27" y="411"/>
                  </a:cubicBezTo>
                  <a:cubicBezTo>
                    <a:pt x="25" y="409"/>
                    <a:pt x="23" y="407"/>
                    <a:pt x="22" y="404"/>
                  </a:cubicBezTo>
                  <a:cubicBezTo>
                    <a:pt x="21" y="402"/>
                    <a:pt x="19" y="400"/>
                    <a:pt x="17" y="398"/>
                  </a:cubicBezTo>
                  <a:cubicBezTo>
                    <a:pt x="15" y="395"/>
                    <a:pt x="14" y="393"/>
                    <a:pt x="12" y="391"/>
                  </a:cubicBezTo>
                  <a:cubicBezTo>
                    <a:pt x="11" y="389"/>
                    <a:pt x="9" y="388"/>
                    <a:pt x="9" y="387"/>
                  </a:cubicBezTo>
                  <a:cubicBezTo>
                    <a:pt x="8" y="378"/>
                    <a:pt x="8" y="369"/>
                    <a:pt x="8" y="360"/>
                  </a:cubicBezTo>
                  <a:cubicBezTo>
                    <a:pt x="9" y="360"/>
                    <a:pt x="9" y="360"/>
                    <a:pt x="10" y="359"/>
                  </a:cubicBezTo>
                  <a:cubicBezTo>
                    <a:pt x="12" y="357"/>
                    <a:pt x="15" y="355"/>
                    <a:pt x="18" y="353"/>
                  </a:cubicBezTo>
                  <a:cubicBezTo>
                    <a:pt x="23" y="349"/>
                    <a:pt x="28" y="342"/>
                    <a:pt x="35" y="340"/>
                  </a:cubicBezTo>
                  <a:cubicBezTo>
                    <a:pt x="35" y="340"/>
                    <a:pt x="35" y="340"/>
                    <a:pt x="35" y="340"/>
                  </a:cubicBezTo>
                  <a:cubicBezTo>
                    <a:pt x="29" y="342"/>
                    <a:pt x="24" y="347"/>
                    <a:pt x="19" y="350"/>
                  </a:cubicBezTo>
                  <a:cubicBezTo>
                    <a:pt x="17" y="353"/>
                    <a:pt x="14" y="355"/>
                    <a:pt x="11" y="357"/>
                  </a:cubicBezTo>
                  <a:cubicBezTo>
                    <a:pt x="10" y="357"/>
                    <a:pt x="9" y="358"/>
                    <a:pt x="8" y="358"/>
                  </a:cubicBezTo>
                  <a:cubicBezTo>
                    <a:pt x="8" y="356"/>
                    <a:pt x="8" y="355"/>
                    <a:pt x="8" y="353"/>
                  </a:cubicBezTo>
                  <a:cubicBezTo>
                    <a:pt x="9" y="333"/>
                    <a:pt x="11" y="313"/>
                    <a:pt x="16" y="294"/>
                  </a:cubicBezTo>
                  <a:cubicBezTo>
                    <a:pt x="16" y="294"/>
                    <a:pt x="17" y="293"/>
                    <a:pt x="17" y="293"/>
                  </a:cubicBezTo>
                  <a:cubicBezTo>
                    <a:pt x="20" y="292"/>
                    <a:pt x="22" y="290"/>
                    <a:pt x="25" y="289"/>
                  </a:cubicBezTo>
                  <a:cubicBezTo>
                    <a:pt x="27" y="288"/>
                    <a:pt x="30" y="286"/>
                    <a:pt x="32" y="285"/>
                  </a:cubicBezTo>
                  <a:cubicBezTo>
                    <a:pt x="34" y="284"/>
                    <a:pt x="35" y="283"/>
                    <a:pt x="36" y="282"/>
                  </a:cubicBezTo>
                  <a:cubicBezTo>
                    <a:pt x="37" y="286"/>
                    <a:pt x="39" y="289"/>
                    <a:pt x="41" y="292"/>
                  </a:cubicBezTo>
                  <a:cubicBezTo>
                    <a:pt x="41" y="292"/>
                    <a:pt x="41" y="292"/>
                    <a:pt x="41" y="292"/>
                  </a:cubicBezTo>
                  <a:cubicBezTo>
                    <a:pt x="39" y="289"/>
                    <a:pt x="38" y="285"/>
                    <a:pt x="37" y="282"/>
                  </a:cubicBezTo>
                  <a:cubicBezTo>
                    <a:pt x="38" y="281"/>
                    <a:pt x="39" y="281"/>
                    <a:pt x="41" y="281"/>
                  </a:cubicBezTo>
                  <a:cubicBezTo>
                    <a:pt x="41" y="281"/>
                    <a:pt x="41" y="281"/>
                    <a:pt x="41" y="281"/>
                  </a:cubicBezTo>
                  <a:cubicBezTo>
                    <a:pt x="39" y="281"/>
                    <a:pt x="38" y="281"/>
                    <a:pt x="37" y="282"/>
                  </a:cubicBezTo>
                  <a:cubicBezTo>
                    <a:pt x="37" y="282"/>
                    <a:pt x="37" y="282"/>
                    <a:pt x="37" y="281"/>
                  </a:cubicBezTo>
                  <a:cubicBezTo>
                    <a:pt x="36" y="278"/>
                    <a:pt x="34" y="275"/>
                    <a:pt x="33" y="272"/>
                  </a:cubicBezTo>
                  <a:cubicBezTo>
                    <a:pt x="31" y="268"/>
                    <a:pt x="29" y="264"/>
                    <a:pt x="28" y="260"/>
                  </a:cubicBezTo>
                  <a:cubicBezTo>
                    <a:pt x="28" y="258"/>
                    <a:pt x="28" y="257"/>
                    <a:pt x="27" y="255"/>
                  </a:cubicBezTo>
                  <a:cubicBezTo>
                    <a:pt x="27" y="255"/>
                    <a:pt x="27" y="255"/>
                    <a:pt x="27" y="254"/>
                  </a:cubicBezTo>
                  <a:cubicBezTo>
                    <a:pt x="39" y="223"/>
                    <a:pt x="58" y="195"/>
                    <a:pt x="78" y="168"/>
                  </a:cubicBezTo>
                  <a:cubicBezTo>
                    <a:pt x="119" y="116"/>
                    <a:pt x="171" y="72"/>
                    <a:pt x="231" y="45"/>
                  </a:cubicBezTo>
                  <a:cubicBezTo>
                    <a:pt x="263" y="30"/>
                    <a:pt x="299" y="19"/>
                    <a:pt x="334" y="13"/>
                  </a:cubicBezTo>
                  <a:cubicBezTo>
                    <a:pt x="352" y="9"/>
                    <a:pt x="372" y="8"/>
                    <a:pt x="391" y="9"/>
                  </a:cubicBezTo>
                  <a:cubicBezTo>
                    <a:pt x="410" y="9"/>
                    <a:pt x="429" y="10"/>
                    <a:pt x="447" y="16"/>
                  </a:cubicBezTo>
                  <a:cubicBezTo>
                    <a:pt x="461" y="20"/>
                    <a:pt x="474" y="27"/>
                    <a:pt x="487" y="31"/>
                  </a:cubicBezTo>
                  <a:cubicBezTo>
                    <a:pt x="501" y="37"/>
                    <a:pt x="516" y="41"/>
                    <a:pt x="530" y="47"/>
                  </a:cubicBezTo>
                  <a:cubicBezTo>
                    <a:pt x="544" y="52"/>
                    <a:pt x="558" y="59"/>
                    <a:pt x="572" y="66"/>
                  </a:cubicBezTo>
                  <a:cubicBezTo>
                    <a:pt x="574" y="77"/>
                    <a:pt x="575" y="89"/>
                    <a:pt x="573" y="100"/>
                  </a:cubicBezTo>
                  <a:cubicBezTo>
                    <a:pt x="573" y="101"/>
                    <a:pt x="574" y="101"/>
                    <a:pt x="574" y="100"/>
                  </a:cubicBezTo>
                  <a:cubicBezTo>
                    <a:pt x="576" y="89"/>
                    <a:pt x="575" y="78"/>
                    <a:pt x="573" y="67"/>
                  </a:cubicBezTo>
                  <a:cubicBezTo>
                    <a:pt x="585" y="73"/>
                    <a:pt x="597" y="80"/>
                    <a:pt x="609" y="87"/>
                  </a:cubicBezTo>
                  <a:cubicBezTo>
                    <a:pt x="609" y="91"/>
                    <a:pt x="611" y="95"/>
                    <a:pt x="611" y="99"/>
                  </a:cubicBezTo>
                  <a:cubicBezTo>
                    <a:pt x="612" y="105"/>
                    <a:pt x="613" y="112"/>
                    <a:pt x="614" y="118"/>
                  </a:cubicBezTo>
                  <a:cubicBezTo>
                    <a:pt x="615" y="124"/>
                    <a:pt x="616" y="130"/>
                    <a:pt x="616" y="135"/>
                  </a:cubicBezTo>
                  <a:cubicBezTo>
                    <a:pt x="615" y="135"/>
                    <a:pt x="614" y="134"/>
                    <a:pt x="613" y="133"/>
                  </a:cubicBezTo>
                  <a:cubicBezTo>
                    <a:pt x="613" y="133"/>
                    <a:pt x="613" y="133"/>
                    <a:pt x="612" y="134"/>
                  </a:cubicBezTo>
                  <a:cubicBezTo>
                    <a:pt x="612" y="134"/>
                    <a:pt x="612" y="134"/>
                    <a:pt x="612" y="135"/>
                  </a:cubicBezTo>
                  <a:cubicBezTo>
                    <a:pt x="612" y="136"/>
                    <a:pt x="613" y="136"/>
                    <a:pt x="613" y="135"/>
                  </a:cubicBezTo>
                  <a:cubicBezTo>
                    <a:pt x="614" y="136"/>
                    <a:pt x="615" y="136"/>
                    <a:pt x="616" y="137"/>
                  </a:cubicBezTo>
                  <a:cubicBezTo>
                    <a:pt x="617" y="141"/>
                    <a:pt x="618" y="146"/>
                    <a:pt x="616" y="150"/>
                  </a:cubicBezTo>
                  <a:cubicBezTo>
                    <a:pt x="616" y="150"/>
                    <a:pt x="615" y="150"/>
                    <a:pt x="615" y="151"/>
                  </a:cubicBezTo>
                  <a:cubicBezTo>
                    <a:pt x="615" y="151"/>
                    <a:pt x="615" y="152"/>
                    <a:pt x="616" y="152"/>
                  </a:cubicBezTo>
                  <a:cubicBezTo>
                    <a:pt x="616" y="152"/>
                    <a:pt x="616" y="152"/>
                    <a:pt x="617" y="152"/>
                  </a:cubicBezTo>
                  <a:cubicBezTo>
                    <a:pt x="619" y="148"/>
                    <a:pt x="618" y="144"/>
                    <a:pt x="618" y="140"/>
                  </a:cubicBezTo>
                  <a:cubicBezTo>
                    <a:pt x="618" y="139"/>
                    <a:pt x="618" y="138"/>
                    <a:pt x="618" y="138"/>
                  </a:cubicBezTo>
                  <a:cubicBezTo>
                    <a:pt x="624" y="142"/>
                    <a:pt x="630" y="146"/>
                    <a:pt x="637" y="150"/>
                  </a:cubicBezTo>
                  <a:cubicBezTo>
                    <a:pt x="643" y="154"/>
                    <a:pt x="649" y="158"/>
                    <a:pt x="655" y="162"/>
                  </a:cubicBezTo>
                  <a:cubicBezTo>
                    <a:pt x="656" y="169"/>
                    <a:pt x="656" y="176"/>
                    <a:pt x="655" y="183"/>
                  </a:cubicBezTo>
                  <a:cubicBezTo>
                    <a:pt x="655" y="184"/>
                    <a:pt x="656" y="184"/>
                    <a:pt x="656" y="184"/>
                  </a:cubicBezTo>
                  <a:cubicBezTo>
                    <a:pt x="658" y="177"/>
                    <a:pt x="657" y="170"/>
                    <a:pt x="657" y="163"/>
                  </a:cubicBezTo>
                  <a:cubicBezTo>
                    <a:pt x="658" y="164"/>
                    <a:pt x="660" y="165"/>
                    <a:pt x="661" y="166"/>
                  </a:cubicBezTo>
                  <a:cubicBezTo>
                    <a:pt x="668" y="170"/>
                    <a:pt x="675" y="176"/>
                    <a:pt x="681" y="181"/>
                  </a:cubicBezTo>
                  <a:cubicBezTo>
                    <a:pt x="681" y="185"/>
                    <a:pt x="681" y="190"/>
                    <a:pt x="680" y="195"/>
                  </a:cubicBezTo>
                  <a:cubicBezTo>
                    <a:pt x="680" y="199"/>
                    <a:pt x="680" y="204"/>
                    <a:pt x="680" y="208"/>
                  </a:cubicBezTo>
                  <a:cubicBezTo>
                    <a:pt x="680" y="209"/>
                    <a:pt x="680" y="209"/>
                    <a:pt x="680" y="210"/>
                  </a:cubicBezTo>
                  <a:cubicBezTo>
                    <a:pt x="678" y="208"/>
                    <a:pt x="676" y="206"/>
                    <a:pt x="674" y="204"/>
                  </a:cubicBezTo>
                  <a:cubicBezTo>
                    <a:pt x="672" y="202"/>
                    <a:pt x="670" y="200"/>
                    <a:pt x="668" y="198"/>
                  </a:cubicBezTo>
                  <a:cubicBezTo>
                    <a:pt x="667" y="197"/>
                    <a:pt x="666" y="196"/>
                    <a:pt x="666" y="195"/>
                  </a:cubicBezTo>
                  <a:cubicBezTo>
                    <a:pt x="665" y="195"/>
                    <a:pt x="665" y="194"/>
                    <a:pt x="664" y="194"/>
                  </a:cubicBezTo>
                  <a:cubicBezTo>
                    <a:pt x="665" y="194"/>
                    <a:pt x="664" y="193"/>
                    <a:pt x="663" y="193"/>
                  </a:cubicBezTo>
                  <a:cubicBezTo>
                    <a:pt x="662" y="195"/>
                    <a:pt x="673" y="205"/>
                    <a:pt x="680" y="212"/>
                  </a:cubicBezTo>
                  <a:cubicBezTo>
                    <a:pt x="680" y="215"/>
                    <a:pt x="679" y="218"/>
                    <a:pt x="677" y="221"/>
                  </a:cubicBezTo>
                  <a:cubicBezTo>
                    <a:pt x="677" y="221"/>
                    <a:pt x="678" y="222"/>
                    <a:pt x="678" y="222"/>
                  </a:cubicBezTo>
                  <a:cubicBezTo>
                    <a:pt x="680" y="219"/>
                    <a:pt x="681" y="216"/>
                    <a:pt x="681" y="213"/>
                  </a:cubicBezTo>
                  <a:cubicBezTo>
                    <a:pt x="681" y="213"/>
                    <a:pt x="681" y="213"/>
                    <a:pt x="681" y="213"/>
                  </a:cubicBezTo>
                  <a:cubicBezTo>
                    <a:pt x="684" y="215"/>
                    <a:pt x="686" y="217"/>
                    <a:pt x="686" y="217"/>
                  </a:cubicBezTo>
                  <a:cubicBezTo>
                    <a:pt x="693" y="224"/>
                    <a:pt x="699" y="230"/>
                    <a:pt x="705" y="237"/>
                  </a:cubicBezTo>
                  <a:cubicBezTo>
                    <a:pt x="709" y="242"/>
                    <a:pt x="714" y="246"/>
                    <a:pt x="718" y="250"/>
                  </a:cubicBezTo>
                  <a:cubicBezTo>
                    <a:pt x="717" y="255"/>
                    <a:pt x="716" y="259"/>
                    <a:pt x="715" y="263"/>
                  </a:cubicBezTo>
                  <a:cubicBezTo>
                    <a:pt x="714" y="268"/>
                    <a:pt x="712" y="273"/>
                    <a:pt x="710" y="277"/>
                  </a:cubicBezTo>
                  <a:cubicBezTo>
                    <a:pt x="708" y="275"/>
                    <a:pt x="706" y="272"/>
                    <a:pt x="703" y="270"/>
                  </a:cubicBezTo>
                  <a:cubicBezTo>
                    <a:pt x="700" y="266"/>
                    <a:pt x="696" y="262"/>
                    <a:pt x="693" y="258"/>
                  </a:cubicBezTo>
                  <a:cubicBezTo>
                    <a:pt x="690" y="255"/>
                    <a:pt x="686" y="252"/>
                    <a:pt x="684" y="248"/>
                  </a:cubicBezTo>
                  <a:cubicBezTo>
                    <a:pt x="684" y="248"/>
                    <a:pt x="683" y="248"/>
                    <a:pt x="683" y="249"/>
                  </a:cubicBezTo>
                  <a:cubicBezTo>
                    <a:pt x="685" y="252"/>
                    <a:pt x="688" y="255"/>
                    <a:pt x="691" y="258"/>
                  </a:cubicBezTo>
                  <a:cubicBezTo>
                    <a:pt x="694" y="261"/>
                    <a:pt x="697" y="265"/>
                    <a:pt x="701" y="269"/>
                  </a:cubicBezTo>
                  <a:cubicBezTo>
                    <a:pt x="704" y="272"/>
                    <a:pt x="707" y="275"/>
                    <a:pt x="710" y="279"/>
                  </a:cubicBezTo>
                  <a:cubicBezTo>
                    <a:pt x="709" y="281"/>
                    <a:pt x="708" y="283"/>
                    <a:pt x="708" y="285"/>
                  </a:cubicBezTo>
                  <a:cubicBezTo>
                    <a:pt x="707" y="289"/>
                    <a:pt x="706" y="293"/>
                    <a:pt x="704" y="296"/>
                  </a:cubicBezTo>
                  <a:cubicBezTo>
                    <a:pt x="703" y="300"/>
                    <a:pt x="701" y="303"/>
                    <a:pt x="701" y="306"/>
                  </a:cubicBezTo>
                  <a:cubicBezTo>
                    <a:pt x="700" y="307"/>
                    <a:pt x="702" y="307"/>
                    <a:pt x="702" y="306"/>
                  </a:cubicBezTo>
                  <a:cubicBezTo>
                    <a:pt x="703" y="303"/>
                    <a:pt x="704" y="299"/>
                    <a:pt x="706" y="296"/>
                  </a:cubicBezTo>
                  <a:cubicBezTo>
                    <a:pt x="707" y="292"/>
                    <a:pt x="708" y="289"/>
                    <a:pt x="709" y="285"/>
                  </a:cubicBezTo>
                  <a:cubicBezTo>
                    <a:pt x="709" y="283"/>
                    <a:pt x="710" y="282"/>
                    <a:pt x="711" y="280"/>
                  </a:cubicBezTo>
                  <a:cubicBezTo>
                    <a:pt x="714" y="284"/>
                    <a:pt x="717" y="288"/>
                    <a:pt x="720" y="293"/>
                  </a:cubicBezTo>
                  <a:cubicBezTo>
                    <a:pt x="726" y="301"/>
                    <a:pt x="732" y="309"/>
                    <a:pt x="736" y="318"/>
                  </a:cubicBezTo>
                  <a:cubicBezTo>
                    <a:pt x="739" y="324"/>
                    <a:pt x="740" y="331"/>
                    <a:pt x="744" y="337"/>
                  </a:cubicBezTo>
                  <a:cubicBezTo>
                    <a:pt x="746" y="356"/>
                    <a:pt x="746" y="375"/>
                    <a:pt x="746" y="39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1" name="Freeform 9"/>
            <p:cNvSpPr/>
            <p:nvPr/>
          </p:nvSpPr>
          <p:spPr bwMode="auto">
            <a:xfrm>
              <a:off x="5748338" y="4794251"/>
              <a:ext cx="4763" cy="4763"/>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0"/>
                    <a:pt x="0" y="2"/>
                    <a:pt x="1" y="2"/>
                  </a:cubicBezTo>
                  <a:cubicBezTo>
                    <a:pt x="2" y="2"/>
                    <a:pt x="2" y="0"/>
                    <a:pt x="1"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2" name="Freeform 10"/>
            <p:cNvSpPr/>
            <p:nvPr/>
          </p:nvSpPr>
          <p:spPr bwMode="auto">
            <a:xfrm>
              <a:off x="6294438" y="4872038"/>
              <a:ext cx="9525" cy="12700"/>
            </a:xfrm>
            <a:custGeom>
              <a:avLst/>
              <a:gdLst>
                <a:gd name="T0" fmla="*/ 2 w 3"/>
                <a:gd name="T1" fmla="*/ 4 h 5"/>
                <a:gd name="T2" fmla="*/ 1 w 3"/>
                <a:gd name="T3" fmla="*/ 2 h 5"/>
                <a:gd name="T4" fmla="*/ 1 w 3"/>
                <a:gd name="T5" fmla="*/ 1 h 5"/>
                <a:gd name="T6" fmla="*/ 1 w 3"/>
                <a:gd name="T7" fmla="*/ 1 h 5"/>
                <a:gd name="T8" fmla="*/ 1 w 3"/>
                <a:gd name="T9" fmla="*/ 0 h 5"/>
                <a:gd name="T10" fmla="*/ 0 w 3"/>
                <a:gd name="T11" fmla="*/ 1 h 5"/>
                <a:gd name="T12" fmla="*/ 1 w 3"/>
                <a:gd name="T13" fmla="*/ 5 h 5"/>
                <a:gd name="T14" fmla="*/ 2 w 3"/>
                <a:gd name="T15" fmla="*/ 4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4"/>
                  </a:moveTo>
                  <a:cubicBezTo>
                    <a:pt x="1" y="3"/>
                    <a:pt x="1" y="3"/>
                    <a:pt x="1" y="2"/>
                  </a:cubicBezTo>
                  <a:cubicBezTo>
                    <a:pt x="1" y="2"/>
                    <a:pt x="1" y="1"/>
                    <a:pt x="1" y="1"/>
                  </a:cubicBezTo>
                  <a:cubicBezTo>
                    <a:pt x="1" y="1"/>
                    <a:pt x="1" y="1"/>
                    <a:pt x="1" y="1"/>
                  </a:cubicBezTo>
                  <a:cubicBezTo>
                    <a:pt x="1" y="1"/>
                    <a:pt x="1" y="0"/>
                    <a:pt x="1" y="0"/>
                  </a:cubicBezTo>
                  <a:cubicBezTo>
                    <a:pt x="1" y="0"/>
                    <a:pt x="0" y="0"/>
                    <a:pt x="0" y="1"/>
                  </a:cubicBezTo>
                  <a:cubicBezTo>
                    <a:pt x="0" y="2"/>
                    <a:pt x="0" y="4"/>
                    <a:pt x="1" y="5"/>
                  </a:cubicBezTo>
                  <a:cubicBezTo>
                    <a:pt x="2" y="5"/>
                    <a:pt x="3" y="4"/>
                    <a:pt x="2"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3" name="Freeform 11"/>
            <p:cNvSpPr/>
            <p:nvPr/>
          </p:nvSpPr>
          <p:spPr bwMode="auto">
            <a:xfrm>
              <a:off x="6303963" y="4872038"/>
              <a:ext cx="4763" cy="11113"/>
            </a:xfrm>
            <a:custGeom>
              <a:avLst/>
              <a:gdLst>
                <a:gd name="T0" fmla="*/ 1 w 2"/>
                <a:gd name="T1" fmla="*/ 3 h 4"/>
                <a:gd name="T2" fmla="*/ 1 w 2"/>
                <a:gd name="T3" fmla="*/ 2 h 4"/>
                <a:gd name="T4" fmla="*/ 1 w 2"/>
                <a:gd name="T5" fmla="*/ 0 h 4"/>
                <a:gd name="T6" fmla="*/ 0 w 2"/>
                <a:gd name="T7" fmla="*/ 0 h 4"/>
                <a:gd name="T8" fmla="*/ 0 w 2"/>
                <a:gd name="T9" fmla="*/ 2 h 4"/>
                <a:gd name="T10" fmla="*/ 1 w 2"/>
                <a:gd name="T11" fmla="*/ 4 h 4"/>
                <a:gd name="T12" fmla="*/ 1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1" y="3"/>
                  </a:moveTo>
                  <a:cubicBezTo>
                    <a:pt x="1" y="3"/>
                    <a:pt x="1" y="2"/>
                    <a:pt x="1" y="2"/>
                  </a:cubicBezTo>
                  <a:cubicBezTo>
                    <a:pt x="1" y="1"/>
                    <a:pt x="1" y="1"/>
                    <a:pt x="1" y="0"/>
                  </a:cubicBezTo>
                  <a:cubicBezTo>
                    <a:pt x="1" y="0"/>
                    <a:pt x="0" y="0"/>
                    <a:pt x="0" y="0"/>
                  </a:cubicBezTo>
                  <a:cubicBezTo>
                    <a:pt x="0" y="1"/>
                    <a:pt x="0" y="2"/>
                    <a:pt x="0" y="2"/>
                  </a:cubicBezTo>
                  <a:cubicBezTo>
                    <a:pt x="0" y="3"/>
                    <a:pt x="0" y="4"/>
                    <a:pt x="1" y="4"/>
                  </a:cubicBezTo>
                  <a:cubicBezTo>
                    <a:pt x="2" y="4"/>
                    <a:pt x="2" y="3"/>
                    <a:pt x="1"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4" name="Freeform 12"/>
            <p:cNvSpPr/>
            <p:nvPr/>
          </p:nvSpPr>
          <p:spPr bwMode="auto">
            <a:xfrm>
              <a:off x="6308726" y="4868863"/>
              <a:ext cx="11113" cy="14288"/>
            </a:xfrm>
            <a:custGeom>
              <a:avLst/>
              <a:gdLst>
                <a:gd name="T0" fmla="*/ 3 w 4"/>
                <a:gd name="T1" fmla="*/ 4 h 5"/>
                <a:gd name="T2" fmla="*/ 2 w 4"/>
                <a:gd name="T3" fmla="*/ 2 h 5"/>
                <a:gd name="T4" fmla="*/ 2 w 4"/>
                <a:gd name="T5" fmla="*/ 0 h 5"/>
                <a:gd name="T6" fmla="*/ 1 w 4"/>
                <a:gd name="T7" fmla="*/ 0 h 5"/>
                <a:gd name="T8" fmla="*/ 2 w 4"/>
                <a:gd name="T9" fmla="*/ 3 h 5"/>
                <a:gd name="T10" fmla="*/ 3 w 4"/>
                <a:gd name="T11" fmla="*/ 5 h 5"/>
                <a:gd name="T12" fmla="*/ 3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4"/>
                  </a:moveTo>
                  <a:cubicBezTo>
                    <a:pt x="3" y="4"/>
                    <a:pt x="3" y="2"/>
                    <a:pt x="2" y="2"/>
                  </a:cubicBezTo>
                  <a:cubicBezTo>
                    <a:pt x="2" y="2"/>
                    <a:pt x="2" y="1"/>
                    <a:pt x="2" y="0"/>
                  </a:cubicBezTo>
                  <a:cubicBezTo>
                    <a:pt x="2" y="0"/>
                    <a:pt x="0" y="0"/>
                    <a:pt x="1" y="0"/>
                  </a:cubicBezTo>
                  <a:cubicBezTo>
                    <a:pt x="1" y="1"/>
                    <a:pt x="1" y="2"/>
                    <a:pt x="2" y="3"/>
                  </a:cubicBezTo>
                  <a:cubicBezTo>
                    <a:pt x="2" y="4"/>
                    <a:pt x="3" y="5"/>
                    <a:pt x="3" y="5"/>
                  </a:cubicBezTo>
                  <a:cubicBezTo>
                    <a:pt x="4" y="5"/>
                    <a:pt x="4" y="3"/>
                    <a:pt x="3"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5" name="Freeform 13"/>
            <p:cNvSpPr/>
            <p:nvPr/>
          </p:nvSpPr>
          <p:spPr bwMode="auto">
            <a:xfrm>
              <a:off x="6319838" y="4860926"/>
              <a:ext cx="14288" cy="22225"/>
            </a:xfrm>
            <a:custGeom>
              <a:avLst/>
              <a:gdLst>
                <a:gd name="T0" fmla="*/ 4 w 5"/>
                <a:gd name="T1" fmla="*/ 6 h 8"/>
                <a:gd name="T2" fmla="*/ 3 w 5"/>
                <a:gd name="T3" fmla="*/ 4 h 8"/>
                <a:gd name="T4" fmla="*/ 1 w 5"/>
                <a:gd name="T5" fmla="*/ 0 h 8"/>
                <a:gd name="T6" fmla="*/ 0 w 5"/>
                <a:gd name="T7" fmla="*/ 1 h 8"/>
                <a:gd name="T8" fmla="*/ 2 w 5"/>
                <a:gd name="T9" fmla="*/ 5 h 8"/>
                <a:gd name="T10" fmla="*/ 3 w 5"/>
                <a:gd name="T11" fmla="*/ 8 h 8"/>
                <a:gd name="T12" fmla="*/ 4 w 5"/>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6"/>
                  </a:moveTo>
                  <a:cubicBezTo>
                    <a:pt x="3" y="6"/>
                    <a:pt x="3" y="5"/>
                    <a:pt x="3" y="4"/>
                  </a:cubicBezTo>
                  <a:cubicBezTo>
                    <a:pt x="2" y="3"/>
                    <a:pt x="2" y="2"/>
                    <a:pt x="1" y="0"/>
                  </a:cubicBezTo>
                  <a:cubicBezTo>
                    <a:pt x="1" y="0"/>
                    <a:pt x="0" y="0"/>
                    <a:pt x="0" y="1"/>
                  </a:cubicBezTo>
                  <a:cubicBezTo>
                    <a:pt x="1" y="2"/>
                    <a:pt x="1" y="4"/>
                    <a:pt x="2" y="5"/>
                  </a:cubicBezTo>
                  <a:cubicBezTo>
                    <a:pt x="2" y="6"/>
                    <a:pt x="2" y="7"/>
                    <a:pt x="3" y="8"/>
                  </a:cubicBezTo>
                  <a:cubicBezTo>
                    <a:pt x="4" y="8"/>
                    <a:pt x="5" y="7"/>
                    <a:pt x="4"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6" name="Freeform 14"/>
            <p:cNvSpPr/>
            <p:nvPr/>
          </p:nvSpPr>
          <p:spPr bwMode="auto">
            <a:xfrm>
              <a:off x="6330951" y="4857751"/>
              <a:ext cx="14288" cy="25400"/>
            </a:xfrm>
            <a:custGeom>
              <a:avLst/>
              <a:gdLst>
                <a:gd name="T0" fmla="*/ 4 w 5"/>
                <a:gd name="T1" fmla="*/ 8 h 9"/>
                <a:gd name="T2" fmla="*/ 3 w 5"/>
                <a:gd name="T3" fmla="*/ 4 h 9"/>
                <a:gd name="T4" fmla="*/ 2 w 5"/>
                <a:gd name="T5" fmla="*/ 1 h 9"/>
                <a:gd name="T6" fmla="*/ 1 w 5"/>
                <a:gd name="T7" fmla="*/ 1 h 9"/>
                <a:gd name="T8" fmla="*/ 2 w 5"/>
                <a:gd name="T9" fmla="*/ 6 h 9"/>
                <a:gd name="T10" fmla="*/ 5 w 5"/>
                <a:gd name="T11" fmla="*/ 9 h 9"/>
                <a:gd name="T12" fmla="*/ 5 w 5"/>
                <a:gd name="T13" fmla="*/ 9 h 9"/>
                <a:gd name="T14" fmla="*/ 5 w 5"/>
                <a:gd name="T15" fmla="*/ 8 h 9"/>
                <a:gd name="T16" fmla="*/ 4 w 5"/>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9">
                  <a:moveTo>
                    <a:pt x="4" y="8"/>
                  </a:moveTo>
                  <a:cubicBezTo>
                    <a:pt x="4" y="7"/>
                    <a:pt x="3" y="5"/>
                    <a:pt x="3" y="4"/>
                  </a:cubicBezTo>
                  <a:cubicBezTo>
                    <a:pt x="3" y="3"/>
                    <a:pt x="2" y="2"/>
                    <a:pt x="2" y="1"/>
                  </a:cubicBezTo>
                  <a:cubicBezTo>
                    <a:pt x="2" y="0"/>
                    <a:pt x="0" y="0"/>
                    <a:pt x="1" y="1"/>
                  </a:cubicBezTo>
                  <a:cubicBezTo>
                    <a:pt x="1" y="3"/>
                    <a:pt x="2" y="5"/>
                    <a:pt x="2" y="6"/>
                  </a:cubicBezTo>
                  <a:cubicBezTo>
                    <a:pt x="3" y="7"/>
                    <a:pt x="3" y="9"/>
                    <a:pt x="5" y="9"/>
                  </a:cubicBezTo>
                  <a:cubicBezTo>
                    <a:pt x="5" y="9"/>
                    <a:pt x="5" y="9"/>
                    <a:pt x="5" y="9"/>
                  </a:cubicBezTo>
                  <a:cubicBezTo>
                    <a:pt x="5" y="9"/>
                    <a:pt x="5" y="9"/>
                    <a:pt x="5" y="8"/>
                  </a:cubicBezTo>
                  <a:cubicBezTo>
                    <a:pt x="5" y="8"/>
                    <a:pt x="5" y="7"/>
                    <a:pt x="4" y="8"/>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7" name="Freeform 15"/>
            <p:cNvSpPr/>
            <p:nvPr/>
          </p:nvSpPr>
          <p:spPr bwMode="auto">
            <a:xfrm>
              <a:off x="6342063" y="4857751"/>
              <a:ext cx="14288" cy="26988"/>
            </a:xfrm>
            <a:custGeom>
              <a:avLst/>
              <a:gdLst>
                <a:gd name="T0" fmla="*/ 4 w 5"/>
                <a:gd name="T1" fmla="*/ 8 h 10"/>
                <a:gd name="T2" fmla="*/ 4 w 5"/>
                <a:gd name="T3" fmla="*/ 7 h 10"/>
                <a:gd name="T4" fmla="*/ 3 w 5"/>
                <a:gd name="T5" fmla="*/ 3 h 10"/>
                <a:gd name="T6" fmla="*/ 1 w 5"/>
                <a:gd name="T7" fmla="*/ 0 h 10"/>
                <a:gd name="T8" fmla="*/ 1 w 5"/>
                <a:gd name="T9" fmla="*/ 1 h 10"/>
                <a:gd name="T10" fmla="*/ 1 w 5"/>
                <a:gd name="T11" fmla="*/ 2 h 10"/>
                <a:gd name="T12" fmla="*/ 1 w 5"/>
                <a:gd name="T13" fmla="*/ 3 h 10"/>
                <a:gd name="T14" fmla="*/ 2 w 5"/>
                <a:gd name="T15" fmla="*/ 6 h 10"/>
                <a:gd name="T16" fmla="*/ 4 w 5"/>
                <a:gd name="T17" fmla="*/ 10 h 10"/>
                <a:gd name="T18" fmla="*/ 5 w 5"/>
                <a:gd name="T19" fmla="*/ 9 h 10"/>
                <a:gd name="T20" fmla="*/ 5 w 5"/>
                <a:gd name="T21" fmla="*/ 9 h 10"/>
                <a:gd name="T22" fmla="*/ 4 w 5"/>
                <a:gd name="T2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0">
                  <a:moveTo>
                    <a:pt x="4" y="8"/>
                  </a:moveTo>
                  <a:cubicBezTo>
                    <a:pt x="4" y="8"/>
                    <a:pt x="4" y="7"/>
                    <a:pt x="4" y="7"/>
                  </a:cubicBezTo>
                  <a:cubicBezTo>
                    <a:pt x="3" y="6"/>
                    <a:pt x="3" y="4"/>
                    <a:pt x="3" y="3"/>
                  </a:cubicBezTo>
                  <a:cubicBezTo>
                    <a:pt x="2" y="2"/>
                    <a:pt x="2" y="0"/>
                    <a:pt x="1" y="0"/>
                  </a:cubicBezTo>
                  <a:cubicBezTo>
                    <a:pt x="0" y="0"/>
                    <a:pt x="0" y="1"/>
                    <a:pt x="1" y="1"/>
                  </a:cubicBezTo>
                  <a:cubicBezTo>
                    <a:pt x="0" y="1"/>
                    <a:pt x="1" y="1"/>
                    <a:pt x="1" y="2"/>
                  </a:cubicBezTo>
                  <a:cubicBezTo>
                    <a:pt x="1" y="2"/>
                    <a:pt x="1" y="2"/>
                    <a:pt x="1" y="3"/>
                  </a:cubicBezTo>
                  <a:cubicBezTo>
                    <a:pt x="1" y="4"/>
                    <a:pt x="2" y="5"/>
                    <a:pt x="2" y="6"/>
                  </a:cubicBezTo>
                  <a:cubicBezTo>
                    <a:pt x="2" y="7"/>
                    <a:pt x="3" y="9"/>
                    <a:pt x="4" y="10"/>
                  </a:cubicBezTo>
                  <a:cubicBezTo>
                    <a:pt x="4" y="10"/>
                    <a:pt x="5" y="10"/>
                    <a:pt x="5" y="9"/>
                  </a:cubicBezTo>
                  <a:cubicBezTo>
                    <a:pt x="5" y="9"/>
                    <a:pt x="5" y="9"/>
                    <a:pt x="5" y="9"/>
                  </a:cubicBezTo>
                  <a:cubicBezTo>
                    <a:pt x="5" y="8"/>
                    <a:pt x="4" y="8"/>
                    <a:pt x="4" y="8"/>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8" name="Freeform 16"/>
            <p:cNvSpPr/>
            <p:nvPr/>
          </p:nvSpPr>
          <p:spPr bwMode="auto">
            <a:xfrm>
              <a:off x="6350001" y="4852988"/>
              <a:ext cx="19050" cy="31750"/>
            </a:xfrm>
            <a:custGeom>
              <a:avLst/>
              <a:gdLst>
                <a:gd name="T0" fmla="*/ 6 w 7"/>
                <a:gd name="T1" fmla="*/ 10 h 12"/>
                <a:gd name="T2" fmla="*/ 6 w 7"/>
                <a:gd name="T3" fmla="*/ 10 h 12"/>
                <a:gd name="T4" fmla="*/ 2 w 7"/>
                <a:gd name="T5" fmla="*/ 1 h 12"/>
                <a:gd name="T6" fmla="*/ 1 w 7"/>
                <a:gd name="T7" fmla="*/ 2 h 12"/>
                <a:gd name="T8" fmla="*/ 5 w 7"/>
                <a:gd name="T9" fmla="*/ 11 h 12"/>
                <a:gd name="T10" fmla="*/ 6 w 7"/>
                <a:gd name="T11" fmla="*/ 11 h 12"/>
                <a:gd name="T12" fmla="*/ 6 w 7"/>
                <a:gd name="T13" fmla="*/ 11 h 12"/>
                <a:gd name="T14" fmla="*/ 7 w 7"/>
                <a:gd name="T15" fmla="*/ 11 h 12"/>
                <a:gd name="T16" fmla="*/ 6 w 7"/>
                <a:gd name="T1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6" y="10"/>
                  </a:moveTo>
                  <a:cubicBezTo>
                    <a:pt x="6" y="10"/>
                    <a:pt x="6" y="10"/>
                    <a:pt x="6" y="10"/>
                  </a:cubicBezTo>
                  <a:cubicBezTo>
                    <a:pt x="4" y="7"/>
                    <a:pt x="3" y="4"/>
                    <a:pt x="2" y="1"/>
                  </a:cubicBezTo>
                  <a:cubicBezTo>
                    <a:pt x="1" y="0"/>
                    <a:pt x="0" y="1"/>
                    <a:pt x="1" y="2"/>
                  </a:cubicBezTo>
                  <a:cubicBezTo>
                    <a:pt x="2" y="5"/>
                    <a:pt x="3" y="8"/>
                    <a:pt x="5" y="11"/>
                  </a:cubicBezTo>
                  <a:cubicBezTo>
                    <a:pt x="5" y="12"/>
                    <a:pt x="6" y="12"/>
                    <a:pt x="6" y="11"/>
                  </a:cubicBezTo>
                  <a:cubicBezTo>
                    <a:pt x="6" y="11"/>
                    <a:pt x="6" y="11"/>
                    <a:pt x="6" y="11"/>
                  </a:cubicBezTo>
                  <a:cubicBezTo>
                    <a:pt x="6" y="11"/>
                    <a:pt x="7" y="11"/>
                    <a:pt x="7" y="11"/>
                  </a:cubicBezTo>
                  <a:cubicBezTo>
                    <a:pt x="7" y="10"/>
                    <a:pt x="6" y="10"/>
                    <a:pt x="6" y="1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9" name="Freeform 17"/>
            <p:cNvSpPr/>
            <p:nvPr/>
          </p:nvSpPr>
          <p:spPr bwMode="auto">
            <a:xfrm>
              <a:off x="6361113" y="4849813"/>
              <a:ext cx="17463" cy="33338"/>
            </a:xfrm>
            <a:custGeom>
              <a:avLst/>
              <a:gdLst>
                <a:gd name="T0" fmla="*/ 5 w 6"/>
                <a:gd name="T1" fmla="*/ 11 h 12"/>
                <a:gd name="T2" fmla="*/ 2 w 6"/>
                <a:gd name="T3" fmla="*/ 1 h 12"/>
                <a:gd name="T4" fmla="*/ 0 w 6"/>
                <a:gd name="T5" fmla="*/ 1 h 12"/>
                <a:gd name="T6" fmla="*/ 5 w 6"/>
                <a:gd name="T7" fmla="*/ 12 h 12"/>
                <a:gd name="T8" fmla="*/ 5 w 6"/>
                <a:gd name="T9" fmla="*/ 12 h 12"/>
                <a:gd name="T10" fmla="*/ 6 w 6"/>
                <a:gd name="T11" fmla="*/ 12 h 12"/>
                <a:gd name="T12" fmla="*/ 5 w 6"/>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5" y="11"/>
                  </a:moveTo>
                  <a:cubicBezTo>
                    <a:pt x="4" y="8"/>
                    <a:pt x="3" y="4"/>
                    <a:pt x="2" y="1"/>
                  </a:cubicBezTo>
                  <a:cubicBezTo>
                    <a:pt x="1" y="0"/>
                    <a:pt x="0" y="1"/>
                    <a:pt x="0" y="1"/>
                  </a:cubicBezTo>
                  <a:cubicBezTo>
                    <a:pt x="2" y="5"/>
                    <a:pt x="3" y="9"/>
                    <a:pt x="5" y="12"/>
                  </a:cubicBezTo>
                  <a:cubicBezTo>
                    <a:pt x="5" y="12"/>
                    <a:pt x="5" y="12"/>
                    <a:pt x="5" y="12"/>
                  </a:cubicBezTo>
                  <a:cubicBezTo>
                    <a:pt x="6" y="12"/>
                    <a:pt x="6" y="12"/>
                    <a:pt x="6" y="12"/>
                  </a:cubicBezTo>
                  <a:cubicBezTo>
                    <a:pt x="6" y="11"/>
                    <a:pt x="6" y="11"/>
                    <a:pt x="5" y="1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1" name="Freeform 18"/>
            <p:cNvSpPr/>
            <p:nvPr/>
          </p:nvSpPr>
          <p:spPr bwMode="auto">
            <a:xfrm>
              <a:off x="6369051" y="4846638"/>
              <a:ext cx="20638" cy="38100"/>
            </a:xfrm>
            <a:custGeom>
              <a:avLst/>
              <a:gdLst>
                <a:gd name="T0" fmla="*/ 6 w 7"/>
                <a:gd name="T1" fmla="*/ 10 h 14"/>
                <a:gd name="T2" fmla="*/ 5 w 7"/>
                <a:gd name="T3" fmla="*/ 10 h 14"/>
                <a:gd name="T4" fmla="*/ 4 w 7"/>
                <a:gd name="T5" fmla="*/ 7 h 14"/>
                <a:gd name="T6" fmla="*/ 1 w 7"/>
                <a:gd name="T7" fmla="*/ 1 h 14"/>
                <a:gd name="T8" fmla="*/ 0 w 7"/>
                <a:gd name="T9" fmla="*/ 1 h 14"/>
                <a:gd name="T10" fmla="*/ 3 w 7"/>
                <a:gd name="T11" fmla="*/ 8 h 14"/>
                <a:gd name="T12" fmla="*/ 6 w 7"/>
                <a:gd name="T13" fmla="*/ 13 h 14"/>
                <a:gd name="T14" fmla="*/ 7 w 7"/>
                <a:gd name="T15" fmla="*/ 13 h 14"/>
                <a:gd name="T16" fmla="*/ 6 w 7"/>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4">
                  <a:moveTo>
                    <a:pt x="6" y="10"/>
                  </a:moveTo>
                  <a:cubicBezTo>
                    <a:pt x="6" y="9"/>
                    <a:pt x="5" y="10"/>
                    <a:pt x="5" y="10"/>
                  </a:cubicBezTo>
                  <a:cubicBezTo>
                    <a:pt x="5" y="9"/>
                    <a:pt x="4" y="8"/>
                    <a:pt x="4" y="7"/>
                  </a:cubicBezTo>
                  <a:cubicBezTo>
                    <a:pt x="3" y="5"/>
                    <a:pt x="2" y="3"/>
                    <a:pt x="1" y="1"/>
                  </a:cubicBezTo>
                  <a:cubicBezTo>
                    <a:pt x="1" y="0"/>
                    <a:pt x="0" y="0"/>
                    <a:pt x="0" y="1"/>
                  </a:cubicBezTo>
                  <a:cubicBezTo>
                    <a:pt x="1" y="3"/>
                    <a:pt x="2" y="6"/>
                    <a:pt x="3" y="8"/>
                  </a:cubicBezTo>
                  <a:cubicBezTo>
                    <a:pt x="4" y="10"/>
                    <a:pt x="4" y="12"/>
                    <a:pt x="6" y="13"/>
                  </a:cubicBezTo>
                  <a:cubicBezTo>
                    <a:pt x="6" y="14"/>
                    <a:pt x="7" y="13"/>
                    <a:pt x="7" y="13"/>
                  </a:cubicBezTo>
                  <a:cubicBezTo>
                    <a:pt x="7" y="12"/>
                    <a:pt x="7" y="11"/>
                    <a:pt x="6" y="1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2" name="Freeform 19"/>
            <p:cNvSpPr/>
            <p:nvPr/>
          </p:nvSpPr>
          <p:spPr bwMode="auto">
            <a:xfrm>
              <a:off x="6378576" y="4843463"/>
              <a:ext cx="19050" cy="36513"/>
            </a:xfrm>
            <a:custGeom>
              <a:avLst/>
              <a:gdLst>
                <a:gd name="T0" fmla="*/ 6 w 7"/>
                <a:gd name="T1" fmla="*/ 12 h 13"/>
                <a:gd name="T2" fmla="*/ 5 w 7"/>
                <a:gd name="T3" fmla="*/ 9 h 13"/>
                <a:gd name="T4" fmla="*/ 3 w 7"/>
                <a:gd name="T5" fmla="*/ 4 h 13"/>
                <a:gd name="T6" fmla="*/ 1 w 7"/>
                <a:gd name="T7" fmla="*/ 1 h 13"/>
                <a:gd name="T8" fmla="*/ 1 w 7"/>
                <a:gd name="T9" fmla="*/ 2 h 13"/>
                <a:gd name="T10" fmla="*/ 1 w 7"/>
                <a:gd name="T11" fmla="*/ 3 h 13"/>
                <a:gd name="T12" fmla="*/ 2 w 7"/>
                <a:gd name="T13" fmla="*/ 4 h 13"/>
                <a:gd name="T14" fmla="*/ 3 w 7"/>
                <a:gd name="T15" fmla="*/ 9 h 13"/>
                <a:gd name="T16" fmla="*/ 6 w 7"/>
                <a:gd name="T17" fmla="*/ 13 h 13"/>
                <a:gd name="T18" fmla="*/ 6 w 7"/>
                <a:gd name="T1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3">
                  <a:moveTo>
                    <a:pt x="6" y="12"/>
                  </a:moveTo>
                  <a:cubicBezTo>
                    <a:pt x="6" y="12"/>
                    <a:pt x="5" y="9"/>
                    <a:pt x="5" y="9"/>
                  </a:cubicBezTo>
                  <a:cubicBezTo>
                    <a:pt x="4" y="7"/>
                    <a:pt x="4" y="6"/>
                    <a:pt x="3" y="4"/>
                  </a:cubicBezTo>
                  <a:cubicBezTo>
                    <a:pt x="3" y="4"/>
                    <a:pt x="2" y="0"/>
                    <a:pt x="1" y="1"/>
                  </a:cubicBezTo>
                  <a:cubicBezTo>
                    <a:pt x="0" y="1"/>
                    <a:pt x="0" y="2"/>
                    <a:pt x="1" y="2"/>
                  </a:cubicBezTo>
                  <a:cubicBezTo>
                    <a:pt x="1" y="2"/>
                    <a:pt x="1" y="2"/>
                    <a:pt x="1" y="3"/>
                  </a:cubicBezTo>
                  <a:cubicBezTo>
                    <a:pt x="1" y="3"/>
                    <a:pt x="2" y="4"/>
                    <a:pt x="2" y="4"/>
                  </a:cubicBezTo>
                  <a:cubicBezTo>
                    <a:pt x="2" y="6"/>
                    <a:pt x="3" y="7"/>
                    <a:pt x="3" y="9"/>
                  </a:cubicBezTo>
                  <a:cubicBezTo>
                    <a:pt x="4" y="10"/>
                    <a:pt x="5" y="13"/>
                    <a:pt x="6" y="13"/>
                  </a:cubicBezTo>
                  <a:cubicBezTo>
                    <a:pt x="7" y="13"/>
                    <a:pt x="7" y="12"/>
                    <a:pt x="6" y="12"/>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3" name="Freeform 20"/>
            <p:cNvSpPr/>
            <p:nvPr/>
          </p:nvSpPr>
          <p:spPr bwMode="auto">
            <a:xfrm>
              <a:off x="6413501" y="4835526"/>
              <a:ext cx="9525" cy="6350"/>
            </a:xfrm>
            <a:custGeom>
              <a:avLst/>
              <a:gdLst>
                <a:gd name="T0" fmla="*/ 2 w 3"/>
                <a:gd name="T1" fmla="*/ 1 h 2"/>
                <a:gd name="T2" fmla="*/ 2 w 3"/>
                <a:gd name="T3" fmla="*/ 0 h 2"/>
                <a:gd name="T4" fmla="*/ 1 w 3"/>
                <a:gd name="T5" fmla="*/ 1 h 2"/>
                <a:gd name="T6" fmla="*/ 2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0"/>
                    <a:pt x="2" y="0"/>
                    <a:pt x="2" y="0"/>
                  </a:cubicBezTo>
                  <a:cubicBezTo>
                    <a:pt x="1" y="0"/>
                    <a:pt x="0" y="1"/>
                    <a:pt x="1" y="1"/>
                  </a:cubicBezTo>
                  <a:cubicBezTo>
                    <a:pt x="1" y="1"/>
                    <a:pt x="1" y="2"/>
                    <a:pt x="2" y="2"/>
                  </a:cubicBezTo>
                  <a:cubicBezTo>
                    <a:pt x="2" y="2"/>
                    <a:pt x="3" y="1"/>
                    <a:pt x="2"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4" name="Freeform 21"/>
            <p:cNvSpPr/>
            <p:nvPr/>
          </p:nvSpPr>
          <p:spPr bwMode="auto">
            <a:xfrm>
              <a:off x="6430963" y="4824413"/>
              <a:ext cx="3175"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5" name="Freeform 22"/>
            <p:cNvSpPr/>
            <p:nvPr/>
          </p:nvSpPr>
          <p:spPr bwMode="auto">
            <a:xfrm>
              <a:off x="6345238" y="4965701"/>
              <a:ext cx="11113" cy="19050"/>
            </a:xfrm>
            <a:custGeom>
              <a:avLst/>
              <a:gdLst>
                <a:gd name="T0" fmla="*/ 3 w 4"/>
                <a:gd name="T1" fmla="*/ 5 h 7"/>
                <a:gd name="T2" fmla="*/ 1 w 4"/>
                <a:gd name="T3" fmla="*/ 1 h 7"/>
                <a:gd name="T4" fmla="*/ 1 w 4"/>
                <a:gd name="T5" fmla="*/ 0 h 7"/>
                <a:gd name="T6" fmla="*/ 1 w 4"/>
                <a:gd name="T7" fmla="*/ 0 h 7"/>
                <a:gd name="T8" fmla="*/ 0 w 4"/>
                <a:gd name="T9" fmla="*/ 1 h 7"/>
                <a:gd name="T10" fmla="*/ 1 w 4"/>
                <a:gd name="T11" fmla="*/ 5 h 7"/>
                <a:gd name="T12" fmla="*/ 4 w 4"/>
                <a:gd name="T13" fmla="*/ 6 h 7"/>
                <a:gd name="T14" fmla="*/ 3 w 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3" y="5"/>
                  </a:moveTo>
                  <a:cubicBezTo>
                    <a:pt x="2" y="4"/>
                    <a:pt x="1" y="2"/>
                    <a:pt x="1" y="1"/>
                  </a:cubicBezTo>
                  <a:cubicBezTo>
                    <a:pt x="1" y="1"/>
                    <a:pt x="1" y="0"/>
                    <a:pt x="1" y="0"/>
                  </a:cubicBezTo>
                  <a:cubicBezTo>
                    <a:pt x="1" y="0"/>
                    <a:pt x="1" y="0"/>
                    <a:pt x="1" y="0"/>
                  </a:cubicBezTo>
                  <a:cubicBezTo>
                    <a:pt x="0" y="0"/>
                    <a:pt x="0" y="0"/>
                    <a:pt x="0" y="1"/>
                  </a:cubicBezTo>
                  <a:cubicBezTo>
                    <a:pt x="0" y="2"/>
                    <a:pt x="1" y="3"/>
                    <a:pt x="1" y="5"/>
                  </a:cubicBezTo>
                  <a:cubicBezTo>
                    <a:pt x="2" y="5"/>
                    <a:pt x="3" y="7"/>
                    <a:pt x="4" y="6"/>
                  </a:cubicBezTo>
                  <a:cubicBezTo>
                    <a:pt x="4" y="5"/>
                    <a:pt x="3" y="5"/>
                    <a:pt x="3"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6" name="Freeform 23"/>
            <p:cNvSpPr/>
            <p:nvPr/>
          </p:nvSpPr>
          <p:spPr bwMode="auto">
            <a:xfrm>
              <a:off x="6350001" y="4965701"/>
              <a:ext cx="14288" cy="15875"/>
            </a:xfrm>
            <a:custGeom>
              <a:avLst/>
              <a:gdLst>
                <a:gd name="T0" fmla="*/ 4 w 5"/>
                <a:gd name="T1" fmla="*/ 5 h 6"/>
                <a:gd name="T2" fmla="*/ 3 w 5"/>
                <a:gd name="T3" fmla="*/ 3 h 6"/>
                <a:gd name="T4" fmla="*/ 1 w 5"/>
                <a:gd name="T5" fmla="*/ 1 h 6"/>
                <a:gd name="T6" fmla="*/ 0 w 5"/>
                <a:gd name="T7" fmla="*/ 1 h 6"/>
                <a:gd name="T8" fmla="*/ 2 w 5"/>
                <a:gd name="T9" fmla="*/ 4 h 6"/>
                <a:gd name="T10" fmla="*/ 4 w 5"/>
                <a:gd name="T11" fmla="*/ 6 h 6"/>
                <a:gd name="T12" fmla="*/ 4 w 5"/>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4" y="5"/>
                  </a:moveTo>
                  <a:cubicBezTo>
                    <a:pt x="4" y="4"/>
                    <a:pt x="3" y="3"/>
                    <a:pt x="3" y="3"/>
                  </a:cubicBezTo>
                  <a:cubicBezTo>
                    <a:pt x="2" y="2"/>
                    <a:pt x="2" y="1"/>
                    <a:pt x="1" y="1"/>
                  </a:cubicBezTo>
                  <a:cubicBezTo>
                    <a:pt x="1" y="0"/>
                    <a:pt x="0" y="1"/>
                    <a:pt x="0" y="1"/>
                  </a:cubicBezTo>
                  <a:cubicBezTo>
                    <a:pt x="1" y="2"/>
                    <a:pt x="2" y="3"/>
                    <a:pt x="2" y="4"/>
                  </a:cubicBezTo>
                  <a:cubicBezTo>
                    <a:pt x="2" y="5"/>
                    <a:pt x="3" y="5"/>
                    <a:pt x="4" y="6"/>
                  </a:cubicBezTo>
                  <a:cubicBezTo>
                    <a:pt x="4" y="6"/>
                    <a:pt x="5" y="5"/>
                    <a:pt x="4"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7" name="Freeform 24"/>
            <p:cNvSpPr/>
            <p:nvPr/>
          </p:nvSpPr>
          <p:spPr bwMode="auto">
            <a:xfrm>
              <a:off x="6357938" y="4962526"/>
              <a:ext cx="14288" cy="19050"/>
            </a:xfrm>
            <a:custGeom>
              <a:avLst/>
              <a:gdLst>
                <a:gd name="T0" fmla="*/ 4 w 5"/>
                <a:gd name="T1" fmla="*/ 5 h 7"/>
                <a:gd name="T2" fmla="*/ 1 w 5"/>
                <a:gd name="T3" fmla="*/ 0 h 7"/>
                <a:gd name="T4" fmla="*/ 0 w 5"/>
                <a:gd name="T5" fmla="*/ 1 h 7"/>
                <a:gd name="T6" fmla="*/ 3 w 5"/>
                <a:gd name="T7" fmla="*/ 6 h 7"/>
                <a:gd name="T8" fmla="*/ 4 w 5"/>
                <a:gd name="T9" fmla="*/ 5 h 7"/>
              </a:gdLst>
              <a:ahLst/>
              <a:cxnLst>
                <a:cxn ang="0">
                  <a:pos x="T0" y="T1"/>
                </a:cxn>
                <a:cxn ang="0">
                  <a:pos x="T2" y="T3"/>
                </a:cxn>
                <a:cxn ang="0">
                  <a:pos x="T4" y="T5"/>
                </a:cxn>
                <a:cxn ang="0">
                  <a:pos x="T6" y="T7"/>
                </a:cxn>
                <a:cxn ang="0">
                  <a:pos x="T8" y="T9"/>
                </a:cxn>
              </a:cxnLst>
              <a:rect l="0" t="0" r="r" b="b"/>
              <a:pathLst>
                <a:path w="5" h="7">
                  <a:moveTo>
                    <a:pt x="4" y="5"/>
                  </a:moveTo>
                  <a:cubicBezTo>
                    <a:pt x="2" y="4"/>
                    <a:pt x="2" y="2"/>
                    <a:pt x="1" y="0"/>
                  </a:cubicBezTo>
                  <a:cubicBezTo>
                    <a:pt x="0" y="0"/>
                    <a:pt x="0" y="1"/>
                    <a:pt x="0" y="1"/>
                  </a:cubicBezTo>
                  <a:cubicBezTo>
                    <a:pt x="1" y="3"/>
                    <a:pt x="1" y="5"/>
                    <a:pt x="3" y="6"/>
                  </a:cubicBezTo>
                  <a:cubicBezTo>
                    <a:pt x="4" y="7"/>
                    <a:pt x="5" y="5"/>
                    <a:pt x="4"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8" name="Freeform 25"/>
            <p:cNvSpPr/>
            <p:nvPr/>
          </p:nvSpPr>
          <p:spPr bwMode="auto">
            <a:xfrm>
              <a:off x="6367463" y="4959351"/>
              <a:ext cx="19050" cy="22225"/>
            </a:xfrm>
            <a:custGeom>
              <a:avLst/>
              <a:gdLst>
                <a:gd name="T0" fmla="*/ 5 w 7"/>
                <a:gd name="T1" fmla="*/ 6 h 8"/>
                <a:gd name="T2" fmla="*/ 3 w 7"/>
                <a:gd name="T3" fmla="*/ 4 h 8"/>
                <a:gd name="T4" fmla="*/ 1 w 7"/>
                <a:gd name="T5" fmla="*/ 0 h 8"/>
                <a:gd name="T6" fmla="*/ 0 w 7"/>
                <a:gd name="T7" fmla="*/ 1 h 8"/>
                <a:gd name="T8" fmla="*/ 5 w 7"/>
                <a:gd name="T9" fmla="*/ 8 h 8"/>
                <a:gd name="T10" fmla="*/ 6 w 7"/>
                <a:gd name="T11" fmla="*/ 8 h 8"/>
                <a:gd name="T12" fmla="*/ 6 w 7"/>
                <a:gd name="T13" fmla="*/ 7 h 8"/>
                <a:gd name="T14" fmla="*/ 5 w 7"/>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5" y="6"/>
                  </a:moveTo>
                  <a:cubicBezTo>
                    <a:pt x="4" y="6"/>
                    <a:pt x="4" y="5"/>
                    <a:pt x="3" y="4"/>
                  </a:cubicBezTo>
                  <a:cubicBezTo>
                    <a:pt x="3" y="3"/>
                    <a:pt x="2" y="1"/>
                    <a:pt x="1" y="0"/>
                  </a:cubicBezTo>
                  <a:cubicBezTo>
                    <a:pt x="1" y="0"/>
                    <a:pt x="0" y="1"/>
                    <a:pt x="0" y="1"/>
                  </a:cubicBezTo>
                  <a:cubicBezTo>
                    <a:pt x="2" y="3"/>
                    <a:pt x="3" y="7"/>
                    <a:pt x="5" y="8"/>
                  </a:cubicBezTo>
                  <a:cubicBezTo>
                    <a:pt x="6" y="8"/>
                    <a:pt x="6" y="8"/>
                    <a:pt x="6" y="8"/>
                  </a:cubicBezTo>
                  <a:cubicBezTo>
                    <a:pt x="6" y="8"/>
                    <a:pt x="6" y="7"/>
                    <a:pt x="6" y="7"/>
                  </a:cubicBezTo>
                  <a:cubicBezTo>
                    <a:pt x="7" y="7"/>
                    <a:pt x="6" y="6"/>
                    <a:pt x="5"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9" name="Freeform 26"/>
            <p:cNvSpPr/>
            <p:nvPr/>
          </p:nvSpPr>
          <p:spPr bwMode="auto">
            <a:xfrm>
              <a:off x="6378576" y="4954588"/>
              <a:ext cx="15875" cy="26988"/>
            </a:xfrm>
            <a:custGeom>
              <a:avLst/>
              <a:gdLst>
                <a:gd name="T0" fmla="*/ 6 w 6"/>
                <a:gd name="T1" fmla="*/ 8 h 10"/>
                <a:gd name="T2" fmla="*/ 4 w 6"/>
                <a:gd name="T3" fmla="*/ 5 h 10"/>
                <a:gd name="T4" fmla="*/ 2 w 6"/>
                <a:gd name="T5" fmla="*/ 1 h 10"/>
                <a:gd name="T6" fmla="*/ 1 w 6"/>
                <a:gd name="T7" fmla="*/ 2 h 10"/>
                <a:gd name="T8" fmla="*/ 3 w 6"/>
                <a:gd name="T9" fmla="*/ 7 h 10"/>
                <a:gd name="T10" fmla="*/ 6 w 6"/>
                <a:gd name="T11" fmla="*/ 9 h 10"/>
                <a:gd name="T12" fmla="*/ 6 w 6"/>
                <a:gd name="T13" fmla="*/ 9 h 10"/>
                <a:gd name="T14" fmla="*/ 6 w 6"/>
                <a:gd name="T15" fmla="*/ 9 h 10"/>
                <a:gd name="T16" fmla="*/ 6 w 6"/>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8"/>
                  </a:moveTo>
                  <a:cubicBezTo>
                    <a:pt x="5" y="7"/>
                    <a:pt x="4" y="6"/>
                    <a:pt x="4" y="5"/>
                  </a:cubicBezTo>
                  <a:cubicBezTo>
                    <a:pt x="3" y="4"/>
                    <a:pt x="3" y="3"/>
                    <a:pt x="2" y="1"/>
                  </a:cubicBezTo>
                  <a:cubicBezTo>
                    <a:pt x="1" y="0"/>
                    <a:pt x="0" y="1"/>
                    <a:pt x="1" y="2"/>
                  </a:cubicBezTo>
                  <a:cubicBezTo>
                    <a:pt x="2" y="3"/>
                    <a:pt x="2" y="5"/>
                    <a:pt x="3" y="7"/>
                  </a:cubicBezTo>
                  <a:cubicBezTo>
                    <a:pt x="4" y="8"/>
                    <a:pt x="4" y="9"/>
                    <a:pt x="6" y="9"/>
                  </a:cubicBezTo>
                  <a:cubicBezTo>
                    <a:pt x="6" y="10"/>
                    <a:pt x="6" y="9"/>
                    <a:pt x="6" y="9"/>
                  </a:cubicBezTo>
                  <a:cubicBezTo>
                    <a:pt x="6" y="9"/>
                    <a:pt x="6" y="9"/>
                    <a:pt x="6" y="9"/>
                  </a:cubicBezTo>
                  <a:cubicBezTo>
                    <a:pt x="6" y="8"/>
                    <a:pt x="6" y="8"/>
                    <a:pt x="6" y="8"/>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0" name="Freeform 27"/>
            <p:cNvSpPr/>
            <p:nvPr/>
          </p:nvSpPr>
          <p:spPr bwMode="auto">
            <a:xfrm>
              <a:off x="6389688" y="4954588"/>
              <a:ext cx="15875" cy="22225"/>
            </a:xfrm>
            <a:custGeom>
              <a:avLst/>
              <a:gdLst>
                <a:gd name="T0" fmla="*/ 5 w 6"/>
                <a:gd name="T1" fmla="*/ 6 h 8"/>
                <a:gd name="T2" fmla="*/ 2 w 6"/>
                <a:gd name="T3" fmla="*/ 1 h 8"/>
                <a:gd name="T4" fmla="*/ 1 w 6"/>
                <a:gd name="T5" fmla="*/ 2 h 8"/>
                <a:gd name="T6" fmla="*/ 4 w 6"/>
                <a:gd name="T7" fmla="*/ 8 h 8"/>
                <a:gd name="T8" fmla="*/ 5 w 6"/>
                <a:gd name="T9" fmla="*/ 8 h 8"/>
                <a:gd name="T10" fmla="*/ 6 w 6"/>
                <a:gd name="T11" fmla="*/ 7 h 8"/>
                <a:gd name="T12" fmla="*/ 5 w 6"/>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5" y="6"/>
                  </a:moveTo>
                  <a:cubicBezTo>
                    <a:pt x="3" y="5"/>
                    <a:pt x="3" y="3"/>
                    <a:pt x="2" y="1"/>
                  </a:cubicBezTo>
                  <a:cubicBezTo>
                    <a:pt x="1" y="0"/>
                    <a:pt x="0" y="1"/>
                    <a:pt x="1" y="2"/>
                  </a:cubicBezTo>
                  <a:cubicBezTo>
                    <a:pt x="2" y="4"/>
                    <a:pt x="2" y="6"/>
                    <a:pt x="4" y="8"/>
                  </a:cubicBezTo>
                  <a:cubicBezTo>
                    <a:pt x="5" y="8"/>
                    <a:pt x="5" y="8"/>
                    <a:pt x="5" y="8"/>
                  </a:cubicBezTo>
                  <a:cubicBezTo>
                    <a:pt x="5" y="7"/>
                    <a:pt x="5" y="7"/>
                    <a:pt x="6" y="7"/>
                  </a:cubicBezTo>
                  <a:cubicBezTo>
                    <a:pt x="6" y="6"/>
                    <a:pt x="5" y="6"/>
                    <a:pt x="5"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1" name="Freeform 28"/>
            <p:cNvSpPr/>
            <p:nvPr/>
          </p:nvSpPr>
          <p:spPr bwMode="auto">
            <a:xfrm>
              <a:off x="6337301" y="5092701"/>
              <a:ext cx="12700" cy="14288"/>
            </a:xfrm>
            <a:custGeom>
              <a:avLst/>
              <a:gdLst>
                <a:gd name="T0" fmla="*/ 4 w 5"/>
                <a:gd name="T1" fmla="*/ 4 h 5"/>
                <a:gd name="T2" fmla="*/ 3 w 5"/>
                <a:gd name="T3" fmla="*/ 3 h 5"/>
                <a:gd name="T4" fmla="*/ 2 w 5"/>
                <a:gd name="T5" fmla="*/ 1 h 5"/>
                <a:gd name="T6" fmla="*/ 1 w 5"/>
                <a:gd name="T7" fmla="*/ 2 h 5"/>
                <a:gd name="T8" fmla="*/ 2 w 5"/>
                <a:gd name="T9" fmla="*/ 4 h 5"/>
                <a:gd name="T10" fmla="*/ 4 w 5"/>
                <a:gd name="T11" fmla="*/ 5 h 5"/>
                <a:gd name="T12" fmla="*/ 4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4"/>
                  </a:moveTo>
                  <a:cubicBezTo>
                    <a:pt x="4" y="4"/>
                    <a:pt x="3" y="3"/>
                    <a:pt x="3" y="3"/>
                  </a:cubicBezTo>
                  <a:cubicBezTo>
                    <a:pt x="2" y="2"/>
                    <a:pt x="2" y="1"/>
                    <a:pt x="2" y="1"/>
                  </a:cubicBezTo>
                  <a:cubicBezTo>
                    <a:pt x="1" y="0"/>
                    <a:pt x="0" y="1"/>
                    <a:pt x="1" y="2"/>
                  </a:cubicBezTo>
                  <a:cubicBezTo>
                    <a:pt x="1" y="2"/>
                    <a:pt x="2" y="3"/>
                    <a:pt x="2" y="4"/>
                  </a:cubicBezTo>
                  <a:cubicBezTo>
                    <a:pt x="2" y="4"/>
                    <a:pt x="3" y="5"/>
                    <a:pt x="4" y="5"/>
                  </a:cubicBezTo>
                  <a:cubicBezTo>
                    <a:pt x="4" y="5"/>
                    <a:pt x="5" y="4"/>
                    <a:pt x="4"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2" name="Freeform 29"/>
            <p:cNvSpPr/>
            <p:nvPr/>
          </p:nvSpPr>
          <p:spPr bwMode="auto">
            <a:xfrm>
              <a:off x="6345238" y="5086351"/>
              <a:ext cx="12700" cy="17463"/>
            </a:xfrm>
            <a:custGeom>
              <a:avLst/>
              <a:gdLst>
                <a:gd name="T0" fmla="*/ 4 w 5"/>
                <a:gd name="T1" fmla="*/ 4 h 6"/>
                <a:gd name="T2" fmla="*/ 2 w 5"/>
                <a:gd name="T3" fmla="*/ 1 h 6"/>
                <a:gd name="T4" fmla="*/ 1 w 5"/>
                <a:gd name="T5" fmla="*/ 2 h 6"/>
                <a:gd name="T6" fmla="*/ 3 w 5"/>
                <a:gd name="T7" fmla="*/ 5 h 6"/>
                <a:gd name="T8" fmla="*/ 4 w 5"/>
                <a:gd name="T9" fmla="*/ 4 h 6"/>
              </a:gdLst>
              <a:ahLst/>
              <a:cxnLst>
                <a:cxn ang="0">
                  <a:pos x="T0" y="T1"/>
                </a:cxn>
                <a:cxn ang="0">
                  <a:pos x="T2" y="T3"/>
                </a:cxn>
                <a:cxn ang="0">
                  <a:pos x="T4" y="T5"/>
                </a:cxn>
                <a:cxn ang="0">
                  <a:pos x="T6" y="T7"/>
                </a:cxn>
                <a:cxn ang="0">
                  <a:pos x="T8" y="T9"/>
                </a:cxn>
              </a:cxnLst>
              <a:rect l="0" t="0" r="r" b="b"/>
              <a:pathLst>
                <a:path w="5" h="6">
                  <a:moveTo>
                    <a:pt x="4" y="4"/>
                  </a:moveTo>
                  <a:cubicBezTo>
                    <a:pt x="3" y="3"/>
                    <a:pt x="3" y="2"/>
                    <a:pt x="2" y="1"/>
                  </a:cubicBezTo>
                  <a:cubicBezTo>
                    <a:pt x="1" y="0"/>
                    <a:pt x="0" y="1"/>
                    <a:pt x="1" y="2"/>
                  </a:cubicBezTo>
                  <a:cubicBezTo>
                    <a:pt x="2" y="3"/>
                    <a:pt x="2" y="4"/>
                    <a:pt x="3" y="5"/>
                  </a:cubicBezTo>
                  <a:cubicBezTo>
                    <a:pt x="4" y="6"/>
                    <a:pt x="5" y="5"/>
                    <a:pt x="4"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3" name="Freeform 30"/>
            <p:cNvSpPr/>
            <p:nvPr/>
          </p:nvSpPr>
          <p:spPr bwMode="auto">
            <a:xfrm>
              <a:off x="6353176" y="5081588"/>
              <a:ext cx="7938" cy="14288"/>
            </a:xfrm>
            <a:custGeom>
              <a:avLst/>
              <a:gdLst>
                <a:gd name="T0" fmla="*/ 3 w 3"/>
                <a:gd name="T1" fmla="*/ 3 h 5"/>
                <a:gd name="T2" fmla="*/ 1 w 3"/>
                <a:gd name="T3" fmla="*/ 1 h 5"/>
                <a:gd name="T4" fmla="*/ 0 w 3"/>
                <a:gd name="T5" fmla="*/ 2 h 5"/>
                <a:gd name="T6" fmla="*/ 2 w 3"/>
                <a:gd name="T7" fmla="*/ 4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2" y="3"/>
                    <a:pt x="2" y="2"/>
                    <a:pt x="1" y="1"/>
                  </a:cubicBezTo>
                  <a:cubicBezTo>
                    <a:pt x="1" y="0"/>
                    <a:pt x="0" y="1"/>
                    <a:pt x="0" y="2"/>
                  </a:cubicBezTo>
                  <a:cubicBezTo>
                    <a:pt x="1" y="3"/>
                    <a:pt x="1" y="4"/>
                    <a:pt x="2" y="4"/>
                  </a:cubicBezTo>
                  <a:cubicBezTo>
                    <a:pt x="3" y="5"/>
                    <a:pt x="3" y="3"/>
                    <a:pt x="3"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4" name="Freeform 31"/>
            <p:cNvSpPr/>
            <p:nvPr/>
          </p:nvSpPr>
          <p:spPr bwMode="auto">
            <a:xfrm>
              <a:off x="6357938" y="5075238"/>
              <a:ext cx="14288" cy="20638"/>
            </a:xfrm>
            <a:custGeom>
              <a:avLst/>
              <a:gdLst>
                <a:gd name="T0" fmla="*/ 5 w 5"/>
                <a:gd name="T1" fmla="*/ 5 h 7"/>
                <a:gd name="T2" fmla="*/ 2 w 5"/>
                <a:gd name="T3" fmla="*/ 1 h 7"/>
                <a:gd name="T4" fmla="*/ 1 w 5"/>
                <a:gd name="T5" fmla="*/ 1 h 7"/>
                <a:gd name="T6" fmla="*/ 4 w 5"/>
                <a:gd name="T7" fmla="*/ 6 h 7"/>
                <a:gd name="T8" fmla="*/ 5 w 5"/>
                <a:gd name="T9" fmla="*/ 5 h 7"/>
              </a:gdLst>
              <a:ahLst/>
              <a:cxnLst>
                <a:cxn ang="0">
                  <a:pos x="T0" y="T1"/>
                </a:cxn>
                <a:cxn ang="0">
                  <a:pos x="T2" y="T3"/>
                </a:cxn>
                <a:cxn ang="0">
                  <a:pos x="T4" y="T5"/>
                </a:cxn>
                <a:cxn ang="0">
                  <a:pos x="T6" y="T7"/>
                </a:cxn>
                <a:cxn ang="0">
                  <a:pos x="T8" y="T9"/>
                </a:cxn>
              </a:cxnLst>
              <a:rect l="0" t="0" r="r" b="b"/>
              <a:pathLst>
                <a:path w="5" h="7">
                  <a:moveTo>
                    <a:pt x="5" y="5"/>
                  </a:moveTo>
                  <a:cubicBezTo>
                    <a:pt x="3" y="4"/>
                    <a:pt x="3" y="2"/>
                    <a:pt x="2" y="1"/>
                  </a:cubicBezTo>
                  <a:cubicBezTo>
                    <a:pt x="1" y="0"/>
                    <a:pt x="0" y="1"/>
                    <a:pt x="1" y="1"/>
                  </a:cubicBezTo>
                  <a:cubicBezTo>
                    <a:pt x="2" y="3"/>
                    <a:pt x="2" y="5"/>
                    <a:pt x="4" y="6"/>
                  </a:cubicBezTo>
                  <a:cubicBezTo>
                    <a:pt x="4" y="7"/>
                    <a:pt x="5" y="6"/>
                    <a:pt x="5"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5" name="Freeform 32"/>
            <p:cNvSpPr/>
            <p:nvPr/>
          </p:nvSpPr>
          <p:spPr bwMode="auto">
            <a:xfrm>
              <a:off x="6369051" y="5073651"/>
              <a:ext cx="11113" cy="12700"/>
            </a:xfrm>
            <a:custGeom>
              <a:avLst/>
              <a:gdLst>
                <a:gd name="T0" fmla="*/ 3 w 4"/>
                <a:gd name="T1" fmla="*/ 4 h 5"/>
                <a:gd name="T2" fmla="*/ 2 w 4"/>
                <a:gd name="T3" fmla="*/ 1 h 5"/>
                <a:gd name="T4" fmla="*/ 1 w 4"/>
                <a:gd name="T5" fmla="*/ 1 h 5"/>
                <a:gd name="T6" fmla="*/ 3 w 4"/>
                <a:gd name="T7" fmla="*/ 5 h 5"/>
                <a:gd name="T8" fmla="*/ 4 w 4"/>
                <a:gd name="T9" fmla="*/ 4 h 5"/>
                <a:gd name="T10" fmla="*/ 4 w 4"/>
                <a:gd name="T11" fmla="*/ 4 h 5"/>
                <a:gd name="T12" fmla="*/ 3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4"/>
                  </a:moveTo>
                  <a:cubicBezTo>
                    <a:pt x="2" y="3"/>
                    <a:pt x="2" y="2"/>
                    <a:pt x="2" y="1"/>
                  </a:cubicBezTo>
                  <a:cubicBezTo>
                    <a:pt x="1" y="0"/>
                    <a:pt x="0" y="1"/>
                    <a:pt x="1" y="1"/>
                  </a:cubicBezTo>
                  <a:cubicBezTo>
                    <a:pt x="1" y="3"/>
                    <a:pt x="2" y="4"/>
                    <a:pt x="3" y="5"/>
                  </a:cubicBezTo>
                  <a:cubicBezTo>
                    <a:pt x="3" y="5"/>
                    <a:pt x="4" y="5"/>
                    <a:pt x="4" y="4"/>
                  </a:cubicBezTo>
                  <a:cubicBezTo>
                    <a:pt x="4" y="4"/>
                    <a:pt x="4" y="4"/>
                    <a:pt x="4" y="4"/>
                  </a:cubicBezTo>
                  <a:cubicBezTo>
                    <a:pt x="4" y="4"/>
                    <a:pt x="4" y="3"/>
                    <a:pt x="3"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6" name="Freeform 33"/>
            <p:cNvSpPr/>
            <p:nvPr/>
          </p:nvSpPr>
          <p:spPr bwMode="auto">
            <a:xfrm>
              <a:off x="6375401" y="5067301"/>
              <a:ext cx="19050" cy="22225"/>
            </a:xfrm>
            <a:custGeom>
              <a:avLst/>
              <a:gdLst>
                <a:gd name="T0" fmla="*/ 6 w 7"/>
                <a:gd name="T1" fmla="*/ 6 h 8"/>
                <a:gd name="T2" fmla="*/ 1 w 7"/>
                <a:gd name="T3" fmla="*/ 1 h 8"/>
                <a:gd name="T4" fmla="*/ 0 w 7"/>
                <a:gd name="T5" fmla="*/ 1 h 8"/>
                <a:gd name="T6" fmla="*/ 6 w 7"/>
                <a:gd name="T7" fmla="*/ 8 h 8"/>
                <a:gd name="T8" fmla="*/ 6 w 7"/>
                <a:gd name="T9" fmla="*/ 6 h 8"/>
              </a:gdLst>
              <a:ahLst/>
              <a:cxnLst>
                <a:cxn ang="0">
                  <a:pos x="T0" y="T1"/>
                </a:cxn>
                <a:cxn ang="0">
                  <a:pos x="T2" y="T3"/>
                </a:cxn>
                <a:cxn ang="0">
                  <a:pos x="T4" y="T5"/>
                </a:cxn>
                <a:cxn ang="0">
                  <a:pos x="T6" y="T7"/>
                </a:cxn>
                <a:cxn ang="0">
                  <a:pos x="T8" y="T9"/>
                </a:cxn>
              </a:cxnLst>
              <a:rect l="0" t="0" r="r" b="b"/>
              <a:pathLst>
                <a:path w="7" h="8">
                  <a:moveTo>
                    <a:pt x="6" y="6"/>
                  </a:moveTo>
                  <a:cubicBezTo>
                    <a:pt x="4" y="5"/>
                    <a:pt x="3" y="3"/>
                    <a:pt x="1" y="1"/>
                  </a:cubicBezTo>
                  <a:cubicBezTo>
                    <a:pt x="1" y="0"/>
                    <a:pt x="0" y="0"/>
                    <a:pt x="0" y="1"/>
                  </a:cubicBezTo>
                  <a:cubicBezTo>
                    <a:pt x="2" y="3"/>
                    <a:pt x="3" y="6"/>
                    <a:pt x="6" y="8"/>
                  </a:cubicBezTo>
                  <a:cubicBezTo>
                    <a:pt x="7" y="8"/>
                    <a:pt x="7" y="7"/>
                    <a:pt x="6"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7" name="Freeform 34"/>
            <p:cNvSpPr/>
            <p:nvPr/>
          </p:nvSpPr>
          <p:spPr bwMode="auto">
            <a:xfrm>
              <a:off x="6380163" y="5065713"/>
              <a:ext cx="22225" cy="20638"/>
            </a:xfrm>
            <a:custGeom>
              <a:avLst/>
              <a:gdLst>
                <a:gd name="T0" fmla="*/ 8 w 8"/>
                <a:gd name="T1" fmla="*/ 6 h 8"/>
                <a:gd name="T2" fmla="*/ 5 w 8"/>
                <a:gd name="T3" fmla="*/ 4 h 8"/>
                <a:gd name="T4" fmla="*/ 2 w 8"/>
                <a:gd name="T5" fmla="*/ 0 h 8"/>
                <a:gd name="T6" fmla="*/ 1 w 8"/>
                <a:gd name="T7" fmla="*/ 1 h 8"/>
                <a:gd name="T8" fmla="*/ 5 w 8"/>
                <a:gd name="T9" fmla="*/ 5 h 8"/>
                <a:gd name="T10" fmla="*/ 7 w 8"/>
                <a:gd name="T11" fmla="*/ 8 h 8"/>
                <a:gd name="T12" fmla="*/ 8 w 8"/>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8" y="6"/>
                  </a:moveTo>
                  <a:cubicBezTo>
                    <a:pt x="7" y="6"/>
                    <a:pt x="6" y="4"/>
                    <a:pt x="5" y="4"/>
                  </a:cubicBezTo>
                  <a:cubicBezTo>
                    <a:pt x="5" y="2"/>
                    <a:pt x="3" y="1"/>
                    <a:pt x="2" y="0"/>
                  </a:cubicBezTo>
                  <a:cubicBezTo>
                    <a:pt x="1" y="0"/>
                    <a:pt x="0" y="1"/>
                    <a:pt x="1" y="1"/>
                  </a:cubicBezTo>
                  <a:cubicBezTo>
                    <a:pt x="3" y="2"/>
                    <a:pt x="4" y="3"/>
                    <a:pt x="5" y="5"/>
                  </a:cubicBezTo>
                  <a:cubicBezTo>
                    <a:pt x="5" y="6"/>
                    <a:pt x="6" y="7"/>
                    <a:pt x="7" y="8"/>
                  </a:cubicBezTo>
                  <a:cubicBezTo>
                    <a:pt x="8" y="8"/>
                    <a:pt x="8" y="7"/>
                    <a:pt x="8"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8" name="Freeform 35"/>
            <p:cNvSpPr/>
            <p:nvPr/>
          </p:nvSpPr>
          <p:spPr bwMode="auto">
            <a:xfrm>
              <a:off x="6326188" y="5213351"/>
              <a:ext cx="7938" cy="11113"/>
            </a:xfrm>
            <a:custGeom>
              <a:avLst/>
              <a:gdLst>
                <a:gd name="T0" fmla="*/ 2 w 3"/>
                <a:gd name="T1" fmla="*/ 3 h 4"/>
                <a:gd name="T2" fmla="*/ 1 w 3"/>
                <a:gd name="T3" fmla="*/ 1 h 4"/>
                <a:gd name="T4" fmla="*/ 0 w 3"/>
                <a:gd name="T5" fmla="*/ 2 h 4"/>
                <a:gd name="T6" fmla="*/ 1 w 3"/>
                <a:gd name="T7" fmla="*/ 4 h 4"/>
                <a:gd name="T8" fmla="*/ 2 w 3"/>
                <a:gd name="T9" fmla="*/ 3 h 4"/>
              </a:gdLst>
              <a:ahLst/>
              <a:cxnLst>
                <a:cxn ang="0">
                  <a:pos x="T0" y="T1"/>
                </a:cxn>
                <a:cxn ang="0">
                  <a:pos x="T2" y="T3"/>
                </a:cxn>
                <a:cxn ang="0">
                  <a:pos x="T4" y="T5"/>
                </a:cxn>
                <a:cxn ang="0">
                  <a:pos x="T6" y="T7"/>
                </a:cxn>
                <a:cxn ang="0">
                  <a:pos x="T8" y="T9"/>
                </a:cxn>
              </a:cxnLst>
              <a:rect l="0" t="0" r="r" b="b"/>
              <a:pathLst>
                <a:path w="3" h="4">
                  <a:moveTo>
                    <a:pt x="2" y="3"/>
                  </a:moveTo>
                  <a:cubicBezTo>
                    <a:pt x="2" y="2"/>
                    <a:pt x="2" y="2"/>
                    <a:pt x="1" y="1"/>
                  </a:cubicBezTo>
                  <a:cubicBezTo>
                    <a:pt x="1" y="0"/>
                    <a:pt x="0" y="1"/>
                    <a:pt x="0" y="2"/>
                  </a:cubicBezTo>
                  <a:cubicBezTo>
                    <a:pt x="1" y="2"/>
                    <a:pt x="1" y="3"/>
                    <a:pt x="1" y="4"/>
                  </a:cubicBezTo>
                  <a:cubicBezTo>
                    <a:pt x="2" y="4"/>
                    <a:pt x="3" y="4"/>
                    <a:pt x="2"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9" name="Freeform 36"/>
            <p:cNvSpPr/>
            <p:nvPr/>
          </p:nvSpPr>
          <p:spPr bwMode="auto">
            <a:xfrm>
              <a:off x="6337301" y="5213351"/>
              <a:ext cx="7938" cy="9525"/>
            </a:xfrm>
            <a:custGeom>
              <a:avLst/>
              <a:gdLst>
                <a:gd name="T0" fmla="*/ 2 w 3"/>
                <a:gd name="T1" fmla="*/ 1 h 3"/>
                <a:gd name="T2" fmla="*/ 2 w 3"/>
                <a:gd name="T3" fmla="*/ 0 h 3"/>
                <a:gd name="T4" fmla="*/ 1 w 3"/>
                <a:gd name="T5" fmla="*/ 1 h 3"/>
                <a:gd name="T6" fmla="*/ 2 w 3"/>
                <a:gd name="T7" fmla="*/ 3 h 3"/>
                <a:gd name="T8" fmla="*/ 3 w 3"/>
                <a:gd name="T9" fmla="*/ 3 h 3"/>
                <a:gd name="T10" fmla="*/ 3 w 3"/>
                <a:gd name="T11" fmla="*/ 2 h 3"/>
                <a:gd name="T12" fmla="*/ 2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1"/>
                  </a:moveTo>
                  <a:cubicBezTo>
                    <a:pt x="2" y="1"/>
                    <a:pt x="2" y="1"/>
                    <a:pt x="2" y="0"/>
                  </a:cubicBezTo>
                  <a:cubicBezTo>
                    <a:pt x="1" y="0"/>
                    <a:pt x="0" y="1"/>
                    <a:pt x="1" y="1"/>
                  </a:cubicBezTo>
                  <a:cubicBezTo>
                    <a:pt x="1" y="1"/>
                    <a:pt x="1" y="2"/>
                    <a:pt x="2" y="3"/>
                  </a:cubicBezTo>
                  <a:cubicBezTo>
                    <a:pt x="2" y="3"/>
                    <a:pt x="3" y="3"/>
                    <a:pt x="3" y="3"/>
                  </a:cubicBezTo>
                  <a:cubicBezTo>
                    <a:pt x="3" y="2"/>
                    <a:pt x="3" y="2"/>
                    <a:pt x="3" y="2"/>
                  </a:cubicBezTo>
                  <a:cubicBezTo>
                    <a:pt x="3" y="2"/>
                    <a:pt x="3" y="1"/>
                    <a:pt x="2"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0" name="Freeform 37"/>
            <p:cNvSpPr/>
            <p:nvPr/>
          </p:nvSpPr>
          <p:spPr bwMode="auto">
            <a:xfrm>
              <a:off x="6342063" y="5205413"/>
              <a:ext cx="11113" cy="17463"/>
            </a:xfrm>
            <a:custGeom>
              <a:avLst/>
              <a:gdLst>
                <a:gd name="T0" fmla="*/ 4 w 4"/>
                <a:gd name="T1" fmla="*/ 5 h 6"/>
                <a:gd name="T2" fmla="*/ 4 w 4"/>
                <a:gd name="T3" fmla="*/ 5 h 6"/>
                <a:gd name="T4" fmla="*/ 4 w 4"/>
                <a:gd name="T5" fmla="*/ 4 h 6"/>
                <a:gd name="T6" fmla="*/ 2 w 4"/>
                <a:gd name="T7" fmla="*/ 1 h 6"/>
                <a:gd name="T8" fmla="*/ 0 w 4"/>
                <a:gd name="T9" fmla="*/ 2 h 6"/>
                <a:gd name="T10" fmla="*/ 3 w 4"/>
                <a:gd name="T11" fmla="*/ 6 h 6"/>
                <a:gd name="T12" fmla="*/ 4 w 4"/>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4" y="5"/>
                  </a:moveTo>
                  <a:cubicBezTo>
                    <a:pt x="4" y="5"/>
                    <a:pt x="4" y="5"/>
                    <a:pt x="4" y="5"/>
                  </a:cubicBezTo>
                  <a:cubicBezTo>
                    <a:pt x="4" y="4"/>
                    <a:pt x="4" y="4"/>
                    <a:pt x="4" y="4"/>
                  </a:cubicBezTo>
                  <a:cubicBezTo>
                    <a:pt x="3" y="3"/>
                    <a:pt x="2" y="2"/>
                    <a:pt x="2" y="1"/>
                  </a:cubicBezTo>
                  <a:cubicBezTo>
                    <a:pt x="1" y="0"/>
                    <a:pt x="0" y="1"/>
                    <a:pt x="0" y="2"/>
                  </a:cubicBezTo>
                  <a:cubicBezTo>
                    <a:pt x="1" y="3"/>
                    <a:pt x="2" y="5"/>
                    <a:pt x="3" y="6"/>
                  </a:cubicBezTo>
                  <a:cubicBezTo>
                    <a:pt x="4" y="6"/>
                    <a:pt x="4" y="5"/>
                    <a:pt x="4"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1" name="Freeform 38"/>
            <p:cNvSpPr/>
            <p:nvPr/>
          </p:nvSpPr>
          <p:spPr bwMode="auto">
            <a:xfrm>
              <a:off x="6350001" y="5203826"/>
              <a:ext cx="11113" cy="15875"/>
            </a:xfrm>
            <a:custGeom>
              <a:avLst/>
              <a:gdLst>
                <a:gd name="T0" fmla="*/ 4 w 4"/>
                <a:gd name="T1" fmla="*/ 5 h 6"/>
                <a:gd name="T2" fmla="*/ 3 w 4"/>
                <a:gd name="T3" fmla="*/ 5 h 6"/>
                <a:gd name="T4" fmla="*/ 1 w 4"/>
                <a:gd name="T5" fmla="*/ 0 h 6"/>
                <a:gd name="T6" fmla="*/ 0 w 4"/>
                <a:gd name="T7" fmla="*/ 1 h 6"/>
                <a:gd name="T8" fmla="*/ 3 w 4"/>
                <a:gd name="T9" fmla="*/ 6 h 6"/>
                <a:gd name="T10" fmla="*/ 4 w 4"/>
                <a:gd name="T11" fmla="*/ 5 h 6"/>
              </a:gdLst>
              <a:ahLst/>
              <a:cxnLst>
                <a:cxn ang="0">
                  <a:pos x="T0" y="T1"/>
                </a:cxn>
                <a:cxn ang="0">
                  <a:pos x="T2" y="T3"/>
                </a:cxn>
                <a:cxn ang="0">
                  <a:pos x="T4" y="T5"/>
                </a:cxn>
                <a:cxn ang="0">
                  <a:pos x="T6" y="T7"/>
                </a:cxn>
                <a:cxn ang="0">
                  <a:pos x="T8" y="T9"/>
                </a:cxn>
                <a:cxn ang="0">
                  <a:pos x="T10" y="T11"/>
                </a:cxn>
              </a:cxnLst>
              <a:rect l="0" t="0" r="r" b="b"/>
              <a:pathLst>
                <a:path w="4" h="6">
                  <a:moveTo>
                    <a:pt x="4" y="5"/>
                  </a:moveTo>
                  <a:cubicBezTo>
                    <a:pt x="4" y="5"/>
                    <a:pt x="3" y="4"/>
                    <a:pt x="3" y="5"/>
                  </a:cubicBezTo>
                  <a:cubicBezTo>
                    <a:pt x="2" y="4"/>
                    <a:pt x="1" y="2"/>
                    <a:pt x="1" y="0"/>
                  </a:cubicBezTo>
                  <a:cubicBezTo>
                    <a:pt x="1" y="0"/>
                    <a:pt x="0" y="0"/>
                    <a:pt x="0" y="1"/>
                  </a:cubicBezTo>
                  <a:cubicBezTo>
                    <a:pt x="1" y="3"/>
                    <a:pt x="1" y="5"/>
                    <a:pt x="3" y="6"/>
                  </a:cubicBezTo>
                  <a:cubicBezTo>
                    <a:pt x="3" y="6"/>
                    <a:pt x="4" y="6"/>
                    <a:pt x="4"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2" name="Freeform 39"/>
            <p:cNvSpPr/>
            <p:nvPr/>
          </p:nvSpPr>
          <p:spPr bwMode="auto">
            <a:xfrm>
              <a:off x="6356351" y="5197476"/>
              <a:ext cx="15875" cy="25400"/>
            </a:xfrm>
            <a:custGeom>
              <a:avLst/>
              <a:gdLst>
                <a:gd name="T0" fmla="*/ 6 w 6"/>
                <a:gd name="T1" fmla="*/ 7 h 9"/>
                <a:gd name="T2" fmla="*/ 5 w 6"/>
                <a:gd name="T3" fmla="*/ 7 h 9"/>
                <a:gd name="T4" fmla="*/ 5 w 6"/>
                <a:gd name="T5" fmla="*/ 7 h 9"/>
                <a:gd name="T6" fmla="*/ 3 w 6"/>
                <a:gd name="T7" fmla="*/ 4 h 9"/>
                <a:gd name="T8" fmla="*/ 1 w 6"/>
                <a:gd name="T9" fmla="*/ 1 h 9"/>
                <a:gd name="T10" fmla="*/ 0 w 6"/>
                <a:gd name="T11" fmla="*/ 1 h 9"/>
                <a:gd name="T12" fmla="*/ 2 w 6"/>
                <a:gd name="T13" fmla="*/ 6 h 9"/>
                <a:gd name="T14" fmla="*/ 5 w 6"/>
                <a:gd name="T15" fmla="*/ 8 h 9"/>
                <a:gd name="T16" fmla="*/ 6 w 6"/>
                <a:gd name="T17" fmla="*/ 8 h 9"/>
                <a:gd name="T18" fmla="*/ 6 w 6"/>
                <a:gd name="T1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6" y="7"/>
                  </a:moveTo>
                  <a:cubicBezTo>
                    <a:pt x="6" y="6"/>
                    <a:pt x="5" y="6"/>
                    <a:pt x="5" y="7"/>
                  </a:cubicBezTo>
                  <a:cubicBezTo>
                    <a:pt x="5" y="7"/>
                    <a:pt x="5" y="7"/>
                    <a:pt x="5" y="7"/>
                  </a:cubicBezTo>
                  <a:cubicBezTo>
                    <a:pt x="4" y="6"/>
                    <a:pt x="3" y="5"/>
                    <a:pt x="3" y="4"/>
                  </a:cubicBezTo>
                  <a:cubicBezTo>
                    <a:pt x="3" y="3"/>
                    <a:pt x="2" y="2"/>
                    <a:pt x="1" y="1"/>
                  </a:cubicBezTo>
                  <a:cubicBezTo>
                    <a:pt x="1" y="0"/>
                    <a:pt x="0" y="1"/>
                    <a:pt x="0" y="1"/>
                  </a:cubicBezTo>
                  <a:cubicBezTo>
                    <a:pt x="1" y="3"/>
                    <a:pt x="2" y="4"/>
                    <a:pt x="2" y="6"/>
                  </a:cubicBezTo>
                  <a:cubicBezTo>
                    <a:pt x="3" y="7"/>
                    <a:pt x="4" y="9"/>
                    <a:pt x="5" y="8"/>
                  </a:cubicBezTo>
                  <a:cubicBezTo>
                    <a:pt x="6" y="8"/>
                    <a:pt x="6" y="8"/>
                    <a:pt x="6" y="8"/>
                  </a:cubicBezTo>
                  <a:cubicBezTo>
                    <a:pt x="6" y="8"/>
                    <a:pt x="6" y="7"/>
                    <a:pt x="6" y="7"/>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3" name="Freeform 40"/>
            <p:cNvSpPr/>
            <p:nvPr/>
          </p:nvSpPr>
          <p:spPr bwMode="auto">
            <a:xfrm>
              <a:off x="6364288" y="5200651"/>
              <a:ext cx="14288" cy="19050"/>
            </a:xfrm>
            <a:custGeom>
              <a:avLst/>
              <a:gdLst>
                <a:gd name="T0" fmla="*/ 5 w 5"/>
                <a:gd name="T1" fmla="*/ 6 h 7"/>
                <a:gd name="T2" fmla="*/ 2 w 5"/>
                <a:gd name="T3" fmla="*/ 1 h 7"/>
                <a:gd name="T4" fmla="*/ 1 w 5"/>
                <a:gd name="T5" fmla="*/ 2 h 7"/>
                <a:gd name="T6" fmla="*/ 4 w 5"/>
                <a:gd name="T7" fmla="*/ 6 h 7"/>
                <a:gd name="T8" fmla="*/ 5 w 5"/>
                <a:gd name="T9" fmla="*/ 6 h 7"/>
              </a:gdLst>
              <a:ahLst/>
              <a:cxnLst>
                <a:cxn ang="0">
                  <a:pos x="T0" y="T1"/>
                </a:cxn>
                <a:cxn ang="0">
                  <a:pos x="T2" y="T3"/>
                </a:cxn>
                <a:cxn ang="0">
                  <a:pos x="T4" y="T5"/>
                </a:cxn>
                <a:cxn ang="0">
                  <a:pos x="T6" y="T7"/>
                </a:cxn>
                <a:cxn ang="0">
                  <a:pos x="T8" y="T9"/>
                </a:cxn>
              </a:cxnLst>
              <a:rect l="0" t="0" r="r" b="b"/>
              <a:pathLst>
                <a:path w="5" h="7">
                  <a:moveTo>
                    <a:pt x="5" y="6"/>
                  </a:moveTo>
                  <a:cubicBezTo>
                    <a:pt x="4" y="4"/>
                    <a:pt x="3" y="2"/>
                    <a:pt x="2" y="1"/>
                  </a:cubicBezTo>
                  <a:cubicBezTo>
                    <a:pt x="1" y="0"/>
                    <a:pt x="0" y="1"/>
                    <a:pt x="1" y="2"/>
                  </a:cubicBezTo>
                  <a:cubicBezTo>
                    <a:pt x="2" y="3"/>
                    <a:pt x="3" y="5"/>
                    <a:pt x="4" y="6"/>
                  </a:cubicBezTo>
                  <a:cubicBezTo>
                    <a:pt x="4" y="7"/>
                    <a:pt x="5" y="7"/>
                    <a:pt x="5"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4" name="Freeform 41"/>
            <p:cNvSpPr/>
            <p:nvPr/>
          </p:nvSpPr>
          <p:spPr bwMode="auto">
            <a:xfrm>
              <a:off x="5700713" y="5321301"/>
              <a:ext cx="3175" cy="22225"/>
            </a:xfrm>
            <a:custGeom>
              <a:avLst/>
              <a:gdLst>
                <a:gd name="T0" fmla="*/ 0 w 1"/>
                <a:gd name="T1" fmla="*/ 1 h 8"/>
                <a:gd name="T2" fmla="*/ 0 w 1"/>
                <a:gd name="T3" fmla="*/ 7 h 8"/>
                <a:gd name="T4" fmla="*/ 1 w 1"/>
                <a:gd name="T5" fmla="*/ 7 h 8"/>
                <a:gd name="T6" fmla="*/ 1 w 1"/>
                <a:gd name="T7" fmla="*/ 1 h 8"/>
                <a:gd name="T8" fmla="*/ 0 w 1"/>
                <a:gd name="T9" fmla="*/ 1 h 8"/>
              </a:gdLst>
              <a:ahLst/>
              <a:cxnLst>
                <a:cxn ang="0">
                  <a:pos x="T0" y="T1"/>
                </a:cxn>
                <a:cxn ang="0">
                  <a:pos x="T2" y="T3"/>
                </a:cxn>
                <a:cxn ang="0">
                  <a:pos x="T4" y="T5"/>
                </a:cxn>
                <a:cxn ang="0">
                  <a:pos x="T6" y="T7"/>
                </a:cxn>
                <a:cxn ang="0">
                  <a:pos x="T8" y="T9"/>
                </a:cxn>
              </a:cxnLst>
              <a:rect l="0" t="0" r="r" b="b"/>
              <a:pathLst>
                <a:path w="1" h="8">
                  <a:moveTo>
                    <a:pt x="0" y="1"/>
                  </a:moveTo>
                  <a:cubicBezTo>
                    <a:pt x="0" y="7"/>
                    <a:pt x="0" y="7"/>
                    <a:pt x="0" y="7"/>
                  </a:cubicBezTo>
                  <a:cubicBezTo>
                    <a:pt x="0" y="8"/>
                    <a:pt x="1" y="8"/>
                    <a:pt x="1" y="7"/>
                  </a:cubicBezTo>
                  <a:cubicBezTo>
                    <a:pt x="1" y="1"/>
                    <a:pt x="1" y="1"/>
                    <a:pt x="1" y="1"/>
                  </a:cubicBezTo>
                  <a:cubicBezTo>
                    <a:pt x="1" y="0"/>
                    <a:pt x="0" y="0"/>
                    <a:pt x="0"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5" name="Freeform 42"/>
            <p:cNvSpPr/>
            <p:nvPr/>
          </p:nvSpPr>
          <p:spPr bwMode="auto">
            <a:xfrm>
              <a:off x="5715001" y="5321301"/>
              <a:ext cx="7938" cy="28575"/>
            </a:xfrm>
            <a:custGeom>
              <a:avLst/>
              <a:gdLst>
                <a:gd name="T0" fmla="*/ 3 w 3"/>
                <a:gd name="T1" fmla="*/ 9 h 10"/>
                <a:gd name="T2" fmla="*/ 1 w 3"/>
                <a:gd name="T3" fmla="*/ 1 h 10"/>
                <a:gd name="T4" fmla="*/ 0 w 3"/>
                <a:gd name="T5" fmla="*/ 1 h 10"/>
                <a:gd name="T6" fmla="*/ 2 w 3"/>
                <a:gd name="T7" fmla="*/ 10 h 10"/>
                <a:gd name="T8" fmla="*/ 3 w 3"/>
                <a:gd name="T9" fmla="*/ 9 h 10"/>
              </a:gdLst>
              <a:ahLst/>
              <a:cxnLst>
                <a:cxn ang="0">
                  <a:pos x="T0" y="T1"/>
                </a:cxn>
                <a:cxn ang="0">
                  <a:pos x="T2" y="T3"/>
                </a:cxn>
                <a:cxn ang="0">
                  <a:pos x="T4" y="T5"/>
                </a:cxn>
                <a:cxn ang="0">
                  <a:pos x="T6" y="T7"/>
                </a:cxn>
                <a:cxn ang="0">
                  <a:pos x="T8" y="T9"/>
                </a:cxn>
              </a:cxnLst>
              <a:rect l="0" t="0" r="r" b="b"/>
              <a:pathLst>
                <a:path w="3" h="10">
                  <a:moveTo>
                    <a:pt x="3" y="9"/>
                  </a:moveTo>
                  <a:cubicBezTo>
                    <a:pt x="1" y="7"/>
                    <a:pt x="2" y="3"/>
                    <a:pt x="1" y="1"/>
                  </a:cubicBezTo>
                  <a:cubicBezTo>
                    <a:pt x="1" y="0"/>
                    <a:pt x="0" y="0"/>
                    <a:pt x="0" y="1"/>
                  </a:cubicBezTo>
                  <a:cubicBezTo>
                    <a:pt x="0" y="4"/>
                    <a:pt x="0" y="7"/>
                    <a:pt x="2" y="10"/>
                  </a:cubicBezTo>
                  <a:cubicBezTo>
                    <a:pt x="2" y="10"/>
                    <a:pt x="3" y="10"/>
                    <a:pt x="3" y="9"/>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6" name="Freeform 43"/>
            <p:cNvSpPr/>
            <p:nvPr/>
          </p:nvSpPr>
          <p:spPr bwMode="auto">
            <a:xfrm>
              <a:off x="5730876" y="5321301"/>
              <a:ext cx="14288" cy="44450"/>
            </a:xfrm>
            <a:custGeom>
              <a:avLst/>
              <a:gdLst>
                <a:gd name="T0" fmla="*/ 3 w 5"/>
                <a:gd name="T1" fmla="*/ 14 h 16"/>
                <a:gd name="T2" fmla="*/ 2 w 5"/>
                <a:gd name="T3" fmla="*/ 7 h 16"/>
                <a:gd name="T4" fmla="*/ 2 w 5"/>
                <a:gd name="T5" fmla="*/ 1 h 16"/>
                <a:gd name="T6" fmla="*/ 1 w 5"/>
                <a:gd name="T7" fmla="*/ 0 h 16"/>
                <a:gd name="T8" fmla="*/ 1 w 5"/>
                <a:gd name="T9" fmla="*/ 11 h 16"/>
                <a:gd name="T10" fmla="*/ 4 w 5"/>
                <a:gd name="T11" fmla="*/ 15 h 16"/>
                <a:gd name="T12" fmla="*/ 3 w 5"/>
                <a:gd name="T13" fmla="*/ 14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3" y="14"/>
                  </a:moveTo>
                  <a:cubicBezTo>
                    <a:pt x="3" y="14"/>
                    <a:pt x="2" y="7"/>
                    <a:pt x="2" y="7"/>
                  </a:cubicBezTo>
                  <a:cubicBezTo>
                    <a:pt x="1" y="5"/>
                    <a:pt x="1" y="3"/>
                    <a:pt x="2" y="1"/>
                  </a:cubicBezTo>
                  <a:cubicBezTo>
                    <a:pt x="2" y="0"/>
                    <a:pt x="1" y="0"/>
                    <a:pt x="1" y="0"/>
                  </a:cubicBezTo>
                  <a:cubicBezTo>
                    <a:pt x="0" y="4"/>
                    <a:pt x="0" y="7"/>
                    <a:pt x="1" y="11"/>
                  </a:cubicBezTo>
                  <a:cubicBezTo>
                    <a:pt x="1" y="12"/>
                    <a:pt x="2" y="16"/>
                    <a:pt x="4" y="15"/>
                  </a:cubicBezTo>
                  <a:cubicBezTo>
                    <a:pt x="5" y="14"/>
                    <a:pt x="4" y="13"/>
                    <a:pt x="3" y="1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7" name="Freeform 44"/>
            <p:cNvSpPr/>
            <p:nvPr/>
          </p:nvSpPr>
          <p:spPr bwMode="auto">
            <a:xfrm>
              <a:off x="5748338" y="5327651"/>
              <a:ext cx="12700" cy="41275"/>
            </a:xfrm>
            <a:custGeom>
              <a:avLst/>
              <a:gdLst>
                <a:gd name="T0" fmla="*/ 4 w 5"/>
                <a:gd name="T1" fmla="*/ 13 h 15"/>
                <a:gd name="T2" fmla="*/ 2 w 5"/>
                <a:gd name="T3" fmla="*/ 1 h 15"/>
                <a:gd name="T4" fmla="*/ 1 w 5"/>
                <a:gd name="T5" fmla="*/ 1 h 15"/>
                <a:gd name="T6" fmla="*/ 3 w 5"/>
                <a:gd name="T7" fmla="*/ 15 h 15"/>
                <a:gd name="T8" fmla="*/ 5 w 5"/>
                <a:gd name="T9" fmla="*/ 15 h 15"/>
                <a:gd name="T10" fmla="*/ 5 w 5"/>
                <a:gd name="T11" fmla="*/ 14 h 15"/>
                <a:gd name="T12" fmla="*/ 4 w 5"/>
                <a:gd name="T13" fmla="*/ 13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4" y="13"/>
                  </a:moveTo>
                  <a:cubicBezTo>
                    <a:pt x="2" y="9"/>
                    <a:pt x="3" y="5"/>
                    <a:pt x="2" y="1"/>
                  </a:cubicBezTo>
                  <a:cubicBezTo>
                    <a:pt x="1" y="0"/>
                    <a:pt x="0" y="0"/>
                    <a:pt x="1" y="1"/>
                  </a:cubicBezTo>
                  <a:cubicBezTo>
                    <a:pt x="2" y="6"/>
                    <a:pt x="1" y="11"/>
                    <a:pt x="3" y="15"/>
                  </a:cubicBezTo>
                  <a:cubicBezTo>
                    <a:pt x="4" y="15"/>
                    <a:pt x="4" y="15"/>
                    <a:pt x="5" y="15"/>
                  </a:cubicBezTo>
                  <a:cubicBezTo>
                    <a:pt x="5" y="14"/>
                    <a:pt x="5" y="14"/>
                    <a:pt x="5" y="14"/>
                  </a:cubicBezTo>
                  <a:cubicBezTo>
                    <a:pt x="5" y="13"/>
                    <a:pt x="4" y="13"/>
                    <a:pt x="4" y="1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8" name="Freeform 45"/>
            <p:cNvSpPr/>
            <p:nvPr/>
          </p:nvSpPr>
          <p:spPr bwMode="auto">
            <a:xfrm>
              <a:off x="5768976" y="5335588"/>
              <a:ext cx="11113" cy="52388"/>
            </a:xfrm>
            <a:custGeom>
              <a:avLst/>
              <a:gdLst>
                <a:gd name="T0" fmla="*/ 3 w 4"/>
                <a:gd name="T1" fmla="*/ 16 h 19"/>
                <a:gd name="T2" fmla="*/ 2 w 4"/>
                <a:gd name="T3" fmla="*/ 17 h 19"/>
                <a:gd name="T4" fmla="*/ 2 w 4"/>
                <a:gd name="T5" fmla="*/ 10 h 19"/>
                <a:gd name="T6" fmla="*/ 1 w 4"/>
                <a:gd name="T7" fmla="*/ 1 h 19"/>
                <a:gd name="T8" fmla="*/ 0 w 4"/>
                <a:gd name="T9" fmla="*/ 1 h 19"/>
                <a:gd name="T10" fmla="*/ 0 w 4"/>
                <a:gd name="T11" fmla="*/ 11 h 19"/>
                <a:gd name="T12" fmla="*/ 1 w 4"/>
                <a:gd name="T13" fmla="*/ 19 h 19"/>
                <a:gd name="T14" fmla="*/ 2 w 4"/>
                <a:gd name="T15" fmla="*/ 19 h 19"/>
                <a:gd name="T16" fmla="*/ 4 w 4"/>
                <a:gd name="T17" fmla="*/ 17 h 19"/>
                <a:gd name="T18" fmla="*/ 3 w 4"/>
                <a:gd name="T19"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9">
                  <a:moveTo>
                    <a:pt x="3" y="16"/>
                  </a:moveTo>
                  <a:cubicBezTo>
                    <a:pt x="2" y="16"/>
                    <a:pt x="2" y="17"/>
                    <a:pt x="2" y="17"/>
                  </a:cubicBezTo>
                  <a:cubicBezTo>
                    <a:pt x="1" y="15"/>
                    <a:pt x="2" y="12"/>
                    <a:pt x="2" y="10"/>
                  </a:cubicBezTo>
                  <a:cubicBezTo>
                    <a:pt x="2" y="7"/>
                    <a:pt x="1" y="4"/>
                    <a:pt x="1" y="1"/>
                  </a:cubicBezTo>
                  <a:cubicBezTo>
                    <a:pt x="1" y="0"/>
                    <a:pt x="0" y="0"/>
                    <a:pt x="0" y="1"/>
                  </a:cubicBezTo>
                  <a:cubicBezTo>
                    <a:pt x="0" y="5"/>
                    <a:pt x="1" y="8"/>
                    <a:pt x="0" y="11"/>
                  </a:cubicBezTo>
                  <a:cubicBezTo>
                    <a:pt x="0" y="14"/>
                    <a:pt x="0" y="16"/>
                    <a:pt x="1" y="19"/>
                  </a:cubicBezTo>
                  <a:cubicBezTo>
                    <a:pt x="2" y="19"/>
                    <a:pt x="2" y="19"/>
                    <a:pt x="2" y="19"/>
                  </a:cubicBezTo>
                  <a:cubicBezTo>
                    <a:pt x="3" y="18"/>
                    <a:pt x="3" y="18"/>
                    <a:pt x="4" y="17"/>
                  </a:cubicBezTo>
                  <a:cubicBezTo>
                    <a:pt x="4" y="16"/>
                    <a:pt x="3" y="15"/>
                    <a:pt x="3" y="1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9" name="Freeform 46"/>
            <p:cNvSpPr/>
            <p:nvPr/>
          </p:nvSpPr>
          <p:spPr bwMode="auto">
            <a:xfrm>
              <a:off x="5786438" y="5341938"/>
              <a:ext cx="14288" cy="49213"/>
            </a:xfrm>
            <a:custGeom>
              <a:avLst/>
              <a:gdLst>
                <a:gd name="T0" fmla="*/ 3 w 5"/>
                <a:gd name="T1" fmla="*/ 14 h 18"/>
                <a:gd name="T2" fmla="*/ 2 w 5"/>
                <a:gd name="T3" fmla="*/ 12 h 18"/>
                <a:gd name="T4" fmla="*/ 2 w 5"/>
                <a:gd name="T5" fmla="*/ 8 h 18"/>
                <a:gd name="T6" fmla="*/ 1 w 5"/>
                <a:gd name="T7" fmla="*/ 1 h 18"/>
                <a:gd name="T8" fmla="*/ 0 w 5"/>
                <a:gd name="T9" fmla="*/ 1 h 18"/>
                <a:gd name="T10" fmla="*/ 1 w 5"/>
                <a:gd name="T11" fmla="*/ 13 h 18"/>
                <a:gd name="T12" fmla="*/ 4 w 5"/>
                <a:gd name="T13" fmla="*/ 15 h 18"/>
                <a:gd name="T14" fmla="*/ 3 w 5"/>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8">
                  <a:moveTo>
                    <a:pt x="3" y="14"/>
                  </a:moveTo>
                  <a:cubicBezTo>
                    <a:pt x="3" y="14"/>
                    <a:pt x="2" y="12"/>
                    <a:pt x="2" y="12"/>
                  </a:cubicBezTo>
                  <a:cubicBezTo>
                    <a:pt x="2" y="10"/>
                    <a:pt x="2" y="9"/>
                    <a:pt x="2" y="8"/>
                  </a:cubicBezTo>
                  <a:cubicBezTo>
                    <a:pt x="1" y="5"/>
                    <a:pt x="1" y="3"/>
                    <a:pt x="1" y="1"/>
                  </a:cubicBezTo>
                  <a:cubicBezTo>
                    <a:pt x="1" y="0"/>
                    <a:pt x="0" y="0"/>
                    <a:pt x="0" y="1"/>
                  </a:cubicBezTo>
                  <a:cubicBezTo>
                    <a:pt x="0" y="5"/>
                    <a:pt x="0" y="9"/>
                    <a:pt x="1" y="13"/>
                  </a:cubicBezTo>
                  <a:cubicBezTo>
                    <a:pt x="1" y="14"/>
                    <a:pt x="3" y="18"/>
                    <a:pt x="4" y="15"/>
                  </a:cubicBezTo>
                  <a:cubicBezTo>
                    <a:pt x="5" y="14"/>
                    <a:pt x="4" y="14"/>
                    <a:pt x="3" y="1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0" name="Freeform 47"/>
            <p:cNvSpPr/>
            <p:nvPr/>
          </p:nvSpPr>
          <p:spPr bwMode="auto">
            <a:xfrm>
              <a:off x="5802313" y="5335588"/>
              <a:ext cx="17463" cy="55563"/>
            </a:xfrm>
            <a:custGeom>
              <a:avLst/>
              <a:gdLst>
                <a:gd name="T0" fmla="*/ 5 w 6"/>
                <a:gd name="T1" fmla="*/ 17 h 20"/>
                <a:gd name="T2" fmla="*/ 2 w 6"/>
                <a:gd name="T3" fmla="*/ 0 h 20"/>
                <a:gd name="T4" fmla="*/ 0 w 6"/>
                <a:gd name="T5" fmla="*/ 0 h 20"/>
                <a:gd name="T6" fmla="*/ 4 w 6"/>
                <a:gd name="T7" fmla="*/ 19 h 20"/>
                <a:gd name="T8" fmla="*/ 5 w 6"/>
                <a:gd name="T9" fmla="*/ 19 h 20"/>
                <a:gd name="T10" fmla="*/ 6 w 6"/>
                <a:gd name="T11" fmla="*/ 18 h 20"/>
                <a:gd name="T12" fmla="*/ 5 w 6"/>
                <a:gd name="T13" fmla="*/ 17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5" y="17"/>
                  </a:moveTo>
                  <a:cubicBezTo>
                    <a:pt x="3" y="12"/>
                    <a:pt x="2" y="6"/>
                    <a:pt x="2" y="0"/>
                  </a:cubicBezTo>
                  <a:cubicBezTo>
                    <a:pt x="2" y="0"/>
                    <a:pt x="0" y="0"/>
                    <a:pt x="0" y="0"/>
                  </a:cubicBezTo>
                  <a:cubicBezTo>
                    <a:pt x="0" y="7"/>
                    <a:pt x="2" y="13"/>
                    <a:pt x="4" y="19"/>
                  </a:cubicBezTo>
                  <a:cubicBezTo>
                    <a:pt x="4" y="20"/>
                    <a:pt x="5" y="20"/>
                    <a:pt x="5" y="19"/>
                  </a:cubicBezTo>
                  <a:cubicBezTo>
                    <a:pt x="5" y="19"/>
                    <a:pt x="5" y="19"/>
                    <a:pt x="6" y="18"/>
                  </a:cubicBezTo>
                  <a:cubicBezTo>
                    <a:pt x="6" y="17"/>
                    <a:pt x="5" y="17"/>
                    <a:pt x="5" y="17"/>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1" name="Freeform 48"/>
            <p:cNvSpPr/>
            <p:nvPr/>
          </p:nvSpPr>
          <p:spPr bwMode="auto">
            <a:xfrm>
              <a:off x="5819776" y="5341938"/>
              <a:ext cx="15875" cy="57150"/>
            </a:xfrm>
            <a:custGeom>
              <a:avLst/>
              <a:gdLst>
                <a:gd name="T0" fmla="*/ 5 w 6"/>
                <a:gd name="T1" fmla="*/ 19 h 21"/>
                <a:gd name="T2" fmla="*/ 2 w 6"/>
                <a:gd name="T3" fmla="*/ 1 h 21"/>
                <a:gd name="T4" fmla="*/ 1 w 6"/>
                <a:gd name="T5" fmla="*/ 1 h 21"/>
                <a:gd name="T6" fmla="*/ 4 w 6"/>
                <a:gd name="T7" fmla="*/ 20 h 21"/>
                <a:gd name="T8" fmla="*/ 5 w 6"/>
                <a:gd name="T9" fmla="*/ 20 h 21"/>
                <a:gd name="T10" fmla="*/ 6 w 6"/>
                <a:gd name="T11" fmla="*/ 19 h 21"/>
                <a:gd name="T12" fmla="*/ 5 w 6"/>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5" y="19"/>
                  </a:moveTo>
                  <a:cubicBezTo>
                    <a:pt x="2" y="13"/>
                    <a:pt x="2" y="7"/>
                    <a:pt x="2" y="1"/>
                  </a:cubicBezTo>
                  <a:cubicBezTo>
                    <a:pt x="2" y="0"/>
                    <a:pt x="1" y="0"/>
                    <a:pt x="1" y="1"/>
                  </a:cubicBezTo>
                  <a:cubicBezTo>
                    <a:pt x="0" y="7"/>
                    <a:pt x="1" y="15"/>
                    <a:pt x="4" y="20"/>
                  </a:cubicBezTo>
                  <a:cubicBezTo>
                    <a:pt x="4" y="21"/>
                    <a:pt x="5" y="21"/>
                    <a:pt x="5" y="20"/>
                  </a:cubicBezTo>
                  <a:cubicBezTo>
                    <a:pt x="6" y="20"/>
                    <a:pt x="6" y="20"/>
                    <a:pt x="6" y="19"/>
                  </a:cubicBezTo>
                  <a:cubicBezTo>
                    <a:pt x="6" y="19"/>
                    <a:pt x="5" y="18"/>
                    <a:pt x="5" y="19"/>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2" name="Freeform 49"/>
            <p:cNvSpPr/>
            <p:nvPr/>
          </p:nvSpPr>
          <p:spPr bwMode="auto">
            <a:xfrm>
              <a:off x="5835651" y="5346701"/>
              <a:ext cx="19050" cy="49213"/>
            </a:xfrm>
            <a:custGeom>
              <a:avLst/>
              <a:gdLst>
                <a:gd name="T0" fmla="*/ 7 w 7"/>
                <a:gd name="T1" fmla="*/ 17 h 18"/>
                <a:gd name="T2" fmla="*/ 1 w 7"/>
                <a:gd name="T3" fmla="*/ 1 h 18"/>
                <a:gd name="T4" fmla="*/ 0 w 7"/>
                <a:gd name="T5" fmla="*/ 1 h 18"/>
                <a:gd name="T6" fmla="*/ 6 w 7"/>
                <a:gd name="T7" fmla="*/ 17 h 18"/>
                <a:gd name="T8" fmla="*/ 7 w 7"/>
                <a:gd name="T9" fmla="*/ 17 h 18"/>
              </a:gdLst>
              <a:ahLst/>
              <a:cxnLst>
                <a:cxn ang="0">
                  <a:pos x="T0" y="T1"/>
                </a:cxn>
                <a:cxn ang="0">
                  <a:pos x="T2" y="T3"/>
                </a:cxn>
                <a:cxn ang="0">
                  <a:pos x="T4" y="T5"/>
                </a:cxn>
                <a:cxn ang="0">
                  <a:pos x="T6" y="T7"/>
                </a:cxn>
                <a:cxn ang="0">
                  <a:pos x="T8" y="T9"/>
                </a:cxn>
              </a:cxnLst>
              <a:rect l="0" t="0" r="r" b="b"/>
              <a:pathLst>
                <a:path w="7" h="18">
                  <a:moveTo>
                    <a:pt x="7" y="17"/>
                  </a:moveTo>
                  <a:cubicBezTo>
                    <a:pt x="4" y="12"/>
                    <a:pt x="3" y="6"/>
                    <a:pt x="1" y="1"/>
                  </a:cubicBezTo>
                  <a:cubicBezTo>
                    <a:pt x="1" y="0"/>
                    <a:pt x="0" y="0"/>
                    <a:pt x="0" y="1"/>
                  </a:cubicBezTo>
                  <a:cubicBezTo>
                    <a:pt x="2" y="7"/>
                    <a:pt x="3" y="12"/>
                    <a:pt x="6" y="17"/>
                  </a:cubicBezTo>
                  <a:cubicBezTo>
                    <a:pt x="6" y="18"/>
                    <a:pt x="7" y="17"/>
                    <a:pt x="7" y="17"/>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3" name="Freeform 50"/>
            <p:cNvSpPr/>
            <p:nvPr/>
          </p:nvSpPr>
          <p:spPr bwMode="auto">
            <a:xfrm>
              <a:off x="5864226" y="5346701"/>
              <a:ext cx="12700" cy="69850"/>
            </a:xfrm>
            <a:custGeom>
              <a:avLst/>
              <a:gdLst>
                <a:gd name="T0" fmla="*/ 4 w 5"/>
                <a:gd name="T1" fmla="*/ 23 h 25"/>
                <a:gd name="T2" fmla="*/ 2 w 5"/>
                <a:gd name="T3" fmla="*/ 13 h 25"/>
                <a:gd name="T4" fmla="*/ 2 w 5"/>
                <a:gd name="T5" fmla="*/ 1 h 25"/>
                <a:gd name="T6" fmla="*/ 0 w 5"/>
                <a:gd name="T7" fmla="*/ 1 h 25"/>
                <a:gd name="T8" fmla="*/ 1 w 5"/>
                <a:gd name="T9" fmla="*/ 15 h 25"/>
                <a:gd name="T10" fmla="*/ 3 w 5"/>
                <a:gd name="T11" fmla="*/ 25 h 25"/>
                <a:gd name="T12" fmla="*/ 4 w 5"/>
                <a:gd name="T13" fmla="*/ 25 h 25"/>
                <a:gd name="T14" fmla="*/ 5 w 5"/>
                <a:gd name="T15" fmla="*/ 24 h 25"/>
                <a:gd name="T16" fmla="*/ 4 w 5"/>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5">
                  <a:moveTo>
                    <a:pt x="4" y="23"/>
                  </a:moveTo>
                  <a:cubicBezTo>
                    <a:pt x="2" y="21"/>
                    <a:pt x="2" y="16"/>
                    <a:pt x="2" y="13"/>
                  </a:cubicBezTo>
                  <a:cubicBezTo>
                    <a:pt x="2" y="9"/>
                    <a:pt x="2" y="5"/>
                    <a:pt x="2" y="1"/>
                  </a:cubicBezTo>
                  <a:cubicBezTo>
                    <a:pt x="1" y="0"/>
                    <a:pt x="0" y="0"/>
                    <a:pt x="0" y="1"/>
                  </a:cubicBezTo>
                  <a:cubicBezTo>
                    <a:pt x="1" y="5"/>
                    <a:pt x="0" y="10"/>
                    <a:pt x="1" y="15"/>
                  </a:cubicBezTo>
                  <a:cubicBezTo>
                    <a:pt x="1" y="18"/>
                    <a:pt x="1" y="22"/>
                    <a:pt x="3" y="25"/>
                  </a:cubicBezTo>
                  <a:cubicBezTo>
                    <a:pt x="4" y="25"/>
                    <a:pt x="4" y="25"/>
                    <a:pt x="4" y="25"/>
                  </a:cubicBezTo>
                  <a:cubicBezTo>
                    <a:pt x="4" y="24"/>
                    <a:pt x="5" y="24"/>
                    <a:pt x="5" y="24"/>
                  </a:cubicBezTo>
                  <a:cubicBezTo>
                    <a:pt x="5" y="23"/>
                    <a:pt x="4" y="23"/>
                    <a:pt x="4" y="2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4" name="Freeform 51"/>
            <p:cNvSpPr/>
            <p:nvPr/>
          </p:nvSpPr>
          <p:spPr bwMode="auto">
            <a:xfrm>
              <a:off x="5883276" y="5368926"/>
              <a:ext cx="11113" cy="41275"/>
            </a:xfrm>
            <a:custGeom>
              <a:avLst/>
              <a:gdLst>
                <a:gd name="T0" fmla="*/ 3 w 4"/>
                <a:gd name="T1" fmla="*/ 14 h 15"/>
                <a:gd name="T2" fmla="*/ 1 w 4"/>
                <a:gd name="T3" fmla="*/ 1 h 15"/>
                <a:gd name="T4" fmla="*/ 0 w 4"/>
                <a:gd name="T5" fmla="*/ 1 h 15"/>
                <a:gd name="T6" fmla="*/ 2 w 4"/>
                <a:gd name="T7" fmla="*/ 14 h 15"/>
                <a:gd name="T8" fmla="*/ 3 w 4"/>
                <a:gd name="T9" fmla="*/ 14 h 15"/>
              </a:gdLst>
              <a:ahLst/>
              <a:cxnLst>
                <a:cxn ang="0">
                  <a:pos x="T0" y="T1"/>
                </a:cxn>
                <a:cxn ang="0">
                  <a:pos x="T2" y="T3"/>
                </a:cxn>
                <a:cxn ang="0">
                  <a:pos x="T4" y="T5"/>
                </a:cxn>
                <a:cxn ang="0">
                  <a:pos x="T6" y="T7"/>
                </a:cxn>
                <a:cxn ang="0">
                  <a:pos x="T8" y="T9"/>
                </a:cxn>
              </a:cxnLst>
              <a:rect l="0" t="0" r="r" b="b"/>
              <a:pathLst>
                <a:path w="4" h="15">
                  <a:moveTo>
                    <a:pt x="3" y="14"/>
                  </a:moveTo>
                  <a:cubicBezTo>
                    <a:pt x="1" y="10"/>
                    <a:pt x="1" y="5"/>
                    <a:pt x="1" y="1"/>
                  </a:cubicBezTo>
                  <a:cubicBezTo>
                    <a:pt x="1" y="0"/>
                    <a:pt x="0" y="0"/>
                    <a:pt x="0" y="1"/>
                  </a:cubicBezTo>
                  <a:cubicBezTo>
                    <a:pt x="0" y="5"/>
                    <a:pt x="0" y="10"/>
                    <a:pt x="2" y="14"/>
                  </a:cubicBezTo>
                  <a:cubicBezTo>
                    <a:pt x="3" y="15"/>
                    <a:pt x="4" y="15"/>
                    <a:pt x="3" y="1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5" name="Freeform 52"/>
            <p:cNvSpPr/>
            <p:nvPr/>
          </p:nvSpPr>
          <p:spPr bwMode="auto">
            <a:xfrm>
              <a:off x="5897563" y="5368926"/>
              <a:ext cx="15875" cy="41275"/>
            </a:xfrm>
            <a:custGeom>
              <a:avLst/>
              <a:gdLst>
                <a:gd name="T0" fmla="*/ 4 w 6"/>
                <a:gd name="T1" fmla="*/ 14 h 15"/>
                <a:gd name="T2" fmla="*/ 4 w 6"/>
                <a:gd name="T3" fmla="*/ 11 h 15"/>
                <a:gd name="T4" fmla="*/ 3 w 6"/>
                <a:gd name="T5" fmla="*/ 6 h 15"/>
                <a:gd name="T6" fmla="*/ 1 w 6"/>
                <a:gd name="T7" fmla="*/ 0 h 15"/>
                <a:gd name="T8" fmla="*/ 0 w 6"/>
                <a:gd name="T9" fmla="*/ 1 h 15"/>
                <a:gd name="T10" fmla="*/ 4 w 6"/>
                <a:gd name="T11" fmla="*/ 15 h 15"/>
                <a:gd name="T12" fmla="*/ 4 w 6"/>
                <a:gd name="T13" fmla="*/ 15 h 15"/>
                <a:gd name="T14" fmla="*/ 6 w 6"/>
                <a:gd name="T15" fmla="*/ 14 h 15"/>
                <a:gd name="T16" fmla="*/ 4 w 6"/>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5">
                  <a:moveTo>
                    <a:pt x="4" y="14"/>
                  </a:moveTo>
                  <a:cubicBezTo>
                    <a:pt x="4" y="14"/>
                    <a:pt x="4" y="11"/>
                    <a:pt x="4" y="11"/>
                  </a:cubicBezTo>
                  <a:cubicBezTo>
                    <a:pt x="3" y="9"/>
                    <a:pt x="3" y="8"/>
                    <a:pt x="3" y="6"/>
                  </a:cubicBezTo>
                  <a:cubicBezTo>
                    <a:pt x="3" y="4"/>
                    <a:pt x="3" y="2"/>
                    <a:pt x="1" y="0"/>
                  </a:cubicBezTo>
                  <a:cubicBezTo>
                    <a:pt x="1" y="0"/>
                    <a:pt x="0" y="0"/>
                    <a:pt x="0" y="1"/>
                  </a:cubicBezTo>
                  <a:cubicBezTo>
                    <a:pt x="3" y="5"/>
                    <a:pt x="1" y="11"/>
                    <a:pt x="4" y="15"/>
                  </a:cubicBezTo>
                  <a:cubicBezTo>
                    <a:pt x="4" y="15"/>
                    <a:pt x="4" y="15"/>
                    <a:pt x="4" y="15"/>
                  </a:cubicBezTo>
                  <a:cubicBezTo>
                    <a:pt x="5" y="15"/>
                    <a:pt x="5" y="15"/>
                    <a:pt x="6" y="14"/>
                  </a:cubicBezTo>
                  <a:cubicBezTo>
                    <a:pt x="6" y="14"/>
                    <a:pt x="5" y="13"/>
                    <a:pt x="4" y="1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6" name="Freeform 53"/>
            <p:cNvSpPr/>
            <p:nvPr/>
          </p:nvSpPr>
          <p:spPr bwMode="auto">
            <a:xfrm>
              <a:off x="5924551" y="5365751"/>
              <a:ext cx="7938" cy="47625"/>
            </a:xfrm>
            <a:custGeom>
              <a:avLst/>
              <a:gdLst>
                <a:gd name="T0" fmla="*/ 1 w 3"/>
                <a:gd name="T1" fmla="*/ 1 h 17"/>
                <a:gd name="T2" fmla="*/ 0 w 3"/>
                <a:gd name="T3" fmla="*/ 1 h 17"/>
                <a:gd name="T4" fmla="*/ 2 w 3"/>
                <a:gd name="T5" fmla="*/ 16 h 17"/>
                <a:gd name="T6" fmla="*/ 3 w 3"/>
                <a:gd name="T7" fmla="*/ 16 h 17"/>
                <a:gd name="T8" fmla="*/ 1 w 3"/>
                <a:gd name="T9" fmla="*/ 1 h 17"/>
              </a:gdLst>
              <a:ahLst/>
              <a:cxnLst>
                <a:cxn ang="0">
                  <a:pos x="T0" y="T1"/>
                </a:cxn>
                <a:cxn ang="0">
                  <a:pos x="T2" y="T3"/>
                </a:cxn>
                <a:cxn ang="0">
                  <a:pos x="T4" y="T5"/>
                </a:cxn>
                <a:cxn ang="0">
                  <a:pos x="T6" y="T7"/>
                </a:cxn>
                <a:cxn ang="0">
                  <a:pos x="T8" y="T9"/>
                </a:cxn>
              </a:cxnLst>
              <a:rect l="0" t="0" r="r" b="b"/>
              <a:pathLst>
                <a:path w="3" h="17">
                  <a:moveTo>
                    <a:pt x="1" y="1"/>
                  </a:moveTo>
                  <a:cubicBezTo>
                    <a:pt x="1" y="0"/>
                    <a:pt x="0" y="0"/>
                    <a:pt x="0" y="1"/>
                  </a:cubicBezTo>
                  <a:cubicBezTo>
                    <a:pt x="0" y="6"/>
                    <a:pt x="1" y="11"/>
                    <a:pt x="2" y="16"/>
                  </a:cubicBezTo>
                  <a:cubicBezTo>
                    <a:pt x="2" y="17"/>
                    <a:pt x="3" y="17"/>
                    <a:pt x="3" y="16"/>
                  </a:cubicBezTo>
                  <a:cubicBezTo>
                    <a:pt x="2" y="11"/>
                    <a:pt x="1" y="6"/>
                    <a:pt x="1"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7" name="Freeform 54"/>
            <p:cNvSpPr/>
            <p:nvPr/>
          </p:nvSpPr>
          <p:spPr bwMode="auto">
            <a:xfrm>
              <a:off x="5938838" y="5368926"/>
              <a:ext cx="12700" cy="41275"/>
            </a:xfrm>
            <a:custGeom>
              <a:avLst/>
              <a:gdLst>
                <a:gd name="T0" fmla="*/ 4 w 5"/>
                <a:gd name="T1" fmla="*/ 13 h 15"/>
                <a:gd name="T2" fmla="*/ 2 w 5"/>
                <a:gd name="T3" fmla="*/ 1 h 15"/>
                <a:gd name="T4" fmla="*/ 0 w 5"/>
                <a:gd name="T5" fmla="*/ 2 h 15"/>
                <a:gd name="T6" fmla="*/ 3 w 5"/>
                <a:gd name="T7" fmla="*/ 14 h 15"/>
                <a:gd name="T8" fmla="*/ 4 w 5"/>
                <a:gd name="T9" fmla="*/ 13 h 15"/>
              </a:gdLst>
              <a:ahLst/>
              <a:cxnLst>
                <a:cxn ang="0">
                  <a:pos x="T0" y="T1"/>
                </a:cxn>
                <a:cxn ang="0">
                  <a:pos x="T2" y="T3"/>
                </a:cxn>
                <a:cxn ang="0">
                  <a:pos x="T4" y="T5"/>
                </a:cxn>
                <a:cxn ang="0">
                  <a:pos x="T6" y="T7"/>
                </a:cxn>
                <a:cxn ang="0">
                  <a:pos x="T8" y="T9"/>
                </a:cxn>
              </a:cxnLst>
              <a:rect l="0" t="0" r="r" b="b"/>
              <a:pathLst>
                <a:path w="5" h="15">
                  <a:moveTo>
                    <a:pt x="4" y="13"/>
                  </a:moveTo>
                  <a:cubicBezTo>
                    <a:pt x="3" y="9"/>
                    <a:pt x="3" y="5"/>
                    <a:pt x="2" y="1"/>
                  </a:cubicBezTo>
                  <a:cubicBezTo>
                    <a:pt x="1" y="0"/>
                    <a:pt x="0" y="1"/>
                    <a:pt x="0" y="2"/>
                  </a:cubicBezTo>
                  <a:cubicBezTo>
                    <a:pt x="2" y="5"/>
                    <a:pt x="2" y="10"/>
                    <a:pt x="3" y="14"/>
                  </a:cubicBezTo>
                  <a:cubicBezTo>
                    <a:pt x="4" y="15"/>
                    <a:pt x="5" y="14"/>
                    <a:pt x="4" y="1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8" name="Freeform 55"/>
            <p:cNvSpPr/>
            <p:nvPr/>
          </p:nvSpPr>
          <p:spPr bwMode="auto">
            <a:xfrm>
              <a:off x="5962651" y="5372101"/>
              <a:ext cx="14288" cy="41275"/>
            </a:xfrm>
            <a:custGeom>
              <a:avLst/>
              <a:gdLst>
                <a:gd name="T0" fmla="*/ 2 w 5"/>
                <a:gd name="T1" fmla="*/ 0 h 15"/>
                <a:gd name="T2" fmla="*/ 1 w 5"/>
                <a:gd name="T3" fmla="*/ 1 h 15"/>
                <a:gd name="T4" fmla="*/ 3 w 5"/>
                <a:gd name="T5" fmla="*/ 14 h 15"/>
                <a:gd name="T6" fmla="*/ 5 w 5"/>
                <a:gd name="T7" fmla="*/ 14 h 15"/>
                <a:gd name="T8" fmla="*/ 2 w 5"/>
                <a:gd name="T9" fmla="*/ 0 h 15"/>
              </a:gdLst>
              <a:ahLst/>
              <a:cxnLst>
                <a:cxn ang="0">
                  <a:pos x="T0" y="T1"/>
                </a:cxn>
                <a:cxn ang="0">
                  <a:pos x="T2" y="T3"/>
                </a:cxn>
                <a:cxn ang="0">
                  <a:pos x="T4" y="T5"/>
                </a:cxn>
                <a:cxn ang="0">
                  <a:pos x="T6" y="T7"/>
                </a:cxn>
                <a:cxn ang="0">
                  <a:pos x="T8" y="T9"/>
                </a:cxn>
              </a:cxnLst>
              <a:rect l="0" t="0" r="r" b="b"/>
              <a:pathLst>
                <a:path w="5" h="15">
                  <a:moveTo>
                    <a:pt x="2" y="0"/>
                  </a:moveTo>
                  <a:cubicBezTo>
                    <a:pt x="2" y="0"/>
                    <a:pt x="0" y="0"/>
                    <a:pt x="1" y="1"/>
                  </a:cubicBezTo>
                  <a:cubicBezTo>
                    <a:pt x="1" y="5"/>
                    <a:pt x="3" y="9"/>
                    <a:pt x="3" y="14"/>
                  </a:cubicBezTo>
                  <a:cubicBezTo>
                    <a:pt x="3" y="15"/>
                    <a:pt x="5" y="15"/>
                    <a:pt x="5" y="14"/>
                  </a:cubicBezTo>
                  <a:cubicBezTo>
                    <a:pt x="4" y="9"/>
                    <a:pt x="3" y="5"/>
                    <a:pt x="2"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9" name="Freeform 56"/>
            <p:cNvSpPr/>
            <p:nvPr/>
          </p:nvSpPr>
          <p:spPr bwMode="auto">
            <a:xfrm>
              <a:off x="6938963" y="2932113"/>
              <a:ext cx="133350" cy="425450"/>
            </a:xfrm>
            <a:custGeom>
              <a:avLst/>
              <a:gdLst>
                <a:gd name="T0" fmla="*/ 46 w 48"/>
                <a:gd name="T1" fmla="*/ 91 h 154"/>
                <a:gd name="T2" fmla="*/ 41 w 48"/>
                <a:gd name="T3" fmla="*/ 102 h 154"/>
                <a:gd name="T4" fmla="*/ 32 w 48"/>
                <a:gd name="T5" fmla="*/ 116 h 154"/>
                <a:gd name="T6" fmla="*/ 31 w 48"/>
                <a:gd name="T7" fmla="*/ 117 h 154"/>
                <a:gd name="T8" fmla="*/ 26 w 48"/>
                <a:gd name="T9" fmla="*/ 95 h 154"/>
                <a:gd name="T10" fmla="*/ 19 w 48"/>
                <a:gd name="T11" fmla="*/ 73 h 154"/>
                <a:gd name="T12" fmla="*/ 19 w 48"/>
                <a:gd name="T13" fmla="*/ 73 h 154"/>
                <a:gd name="T14" fmla="*/ 26 w 48"/>
                <a:gd name="T15" fmla="*/ 51 h 154"/>
                <a:gd name="T16" fmla="*/ 31 w 48"/>
                <a:gd name="T17" fmla="*/ 26 h 154"/>
                <a:gd name="T18" fmla="*/ 37 w 48"/>
                <a:gd name="T19" fmla="*/ 1 h 154"/>
                <a:gd name="T20" fmla="*/ 35 w 48"/>
                <a:gd name="T21" fmla="*/ 1 h 154"/>
                <a:gd name="T22" fmla="*/ 30 w 48"/>
                <a:gd name="T23" fmla="*/ 26 h 154"/>
                <a:gd name="T24" fmla="*/ 24 w 48"/>
                <a:gd name="T25" fmla="*/ 50 h 154"/>
                <a:gd name="T26" fmla="*/ 18 w 48"/>
                <a:gd name="T27" fmla="*/ 71 h 154"/>
                <a:gd name="T28" fmla="*/ 17 w 48"/>
                <a:gd name="T29" fmla="*/ 69 h 154"/>
                <a:gd name="T30" fmla="*/ 10 w 48"/>
                <a:gd name="T31" fmla="*/ 56 h 154"/>
                <a:gd name="T32" fmla="*/ 5 w 48"/>
                <a:gd name="T33" fmla="*/ 48 h 154"/>
                <a:gd name="T34" fmla="*/ 2 w 48"/>
                <a:gd name="T35" fmla="*/ 39 h 154"/>
                <a:gd name="T36" fmla="*/ 0 w 48"/>
                <a:gd name="T37" fmla="*/ 39 h 154"/>
                <a:gd name="T38" fmla="*/ 6 w 48"/>
                <a:gd name="T39" fmla="*/ 51 h 154"/>
                <a:gd name="T40" fmla="*/ 14 w 48"/>
                <a:gd name="T41" fmla="*/ 64 h 154"/>
                <a:gd name="T42" fmla="*/ 18 w 48"/>
                <a:gd name="T43" fmla="*/ 73 h 154"/>
                <a:gd name="T44" fmla="*/ 17 w 48"/>
                <a:gd name="T45" fmla="*/ 74 h 154"/>
                <a:gd name="T46" fmla="*/ 11 w 48"/>
                <a:gd name="T47" fmla="*/ 83 h 154"/>
                <a:gd name="T48" fmla="*/ 6 w 48"/>
                <a:gd name="T49" fmla="*/ 90 h 154"/>
                <a:gd name="T50" fmla="*/ 7 w 48"/>
                <a:gd name="T51" fmla="*/ 91 h 154"/>
                <a:gd name="T52" fmla="*/ 7 w 48"/>
                <a:gd name="T53" fmla="*/ 91 h 154"/>
                <a:gd name="T54" fmla="*/ 8 w 48"/>
                <a:gd name="T55" fmla="*/ 91 h 154"/>
                <a:gd name="T56" fmla="*/ 8 w 48"/>
                <a:gd name="T57" fmla="*/ 91 h 154"/>
                <a:gd name="T58" fmla="*/ 8 w 48"/>
                <a:gd name="T59" fmla="*/ 90 h 154"/>
                <a:gd name="T60" fmla="*/ 13 w 48"/>
                <a:gd name="T61" fmla="*/ 83 h 154"/>
                <a:gd name="T62" fmla="*/ 18 w 48"/>
                <a:gd name="T63" fmla="*/ 74 h 154"/>
                <a:gd name="T64" fmla="*/ 24 w 48"/>
                <a:gd name="T65" fmla="*/ 92 h 154"/>
                <a:gd name="T66" fmla="*/ 30 w 48"/>
                <a:gd name="T67" fmla="*/ 118 h 154"/>
                <a:gd name="T68" fmla="*/ 21 w 48"/>
                <a:gd name="T69" fmla="*/ 131 h 154"/>
                <a:gd name="T70" fmla="*/ 11 w 48"/>
                <a:gd name="T71" fmla="*/ 142 h 154"/>
                <a:gd name="T72" fmla="*/ 12 w 48"/>
                <a:gd name="T73" fmla="*/ 142 h 154"/>
                <a:gd name="T74" fmla="*/ 22 w 48"/>
                <a:gd name="T75" fmla="*/ 131 h 154"/>
                <a:gd name="T76" fmla="*/ 30 w 48"/>
                <a:gd name="T77" fmla="*/ 120 h 154"/>
                <a:gd name="T78" fmla="*/ 32 w 48"/>
                <a:gd name="T79" fmla="*/ 151 h 154"/>
                <a:gd name="T80" fmla="*/ 32 w 48"/>
                <a:gd name="T81" fmla="*/ 151 h 154"/>
                <a:gd name="T82" fmla="*/ 32 w 48"/>
                <a:gd name="T83" fmla="*/ 153 h 154"/>
                <a:gd name="T84" fmla="*/ 32 w 48"/>
                <a:gd name="T85" fmla="*/ 153 h 154"/>
                <a:gd name="T86" fmla="*/ 33 w 48"/>
                <a:gd name="T87" fmla="*/ 153 h 154"/>
                <a:gd name="T88" fmla="*/ 33 w 48"/>
                <a:gd name="T89" fmla="*/ 152 h 154"/>
                <a:gd name="T90" fmla="*/ 31 w 48"/>
                <a:gd name="T91" fmla="*/ 119 h 154"/>
                <a:gd name="T92" fmla="*/ 31 w 48"/>
                <a:gd name="T93" fmla="*/ 118 h 154"/>
                <a:gd name="T94" fmla="*/ 40 w 48"/>
                <a:gd name="T95" fmla="*/ 105 h 154"/>
                <a:gd name="T96" fmla="*/ 43 w 48"/>
                <a:gd name="T97" fmla="*/ 99 h 154"/>
                <a:gd name="T98" fmla="*/ 47 w 48"/>
                <a:gd name="T99" fmla="*/ 91 h 154"/>
                <a:gd name="T100" fmla="*/ 46 w 48"/>
                <a:gd name="T101" fmla="*/ 9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154">
                  <a:moveTo>
                    <a:pt x="46" y="91"/>
                  </a:moveTo>
                  <a:cubicBezTo>
                    <a:pt x="44" y="93"/>
                    <a:pt x="42" y="99"/>
                    <a:pt x="41" y="102"/>
                  </a:cubicBezTo>
                  <a:cubicBezTo>
                    <a:pt x="38" y="107"/>
                    <a:pt x="35" y="111"/>
                    <a:pt x="32" y="116"/>
                  </a:cubicBezTo>
                  <a:cubicBezTo>
                    <a:pt x="31" y="116"/>
                    <a:pt x="31" y="117"/>
                    <a:pt x="31" y="117"/>
                  </a:cubicBezTo>
                  <a:cubicBezTo>
                    <a:pt x="30" y="109"/>
                    <a:pt x="28" y="102"/>
                    <a:pt x="26" y="95"/>
                  </a:cubicBezTo>
                  <a:cubicBezTo>
                    <a:pt x="24" y="87"/>
                    <a:pt x="22" y="80"/>
                    <a:pt x="19" y="73"/>
                  </a:cubicBezTo>
                  <a:cubicBezTo>
                    <a:pt x="19" y="73"/>
                    <a:pt x="19" y="73"/>
                    <a:pt x="19" y="73"/>
                  </a:cubicBezTo>
                  <a:cubicBezTo>
                    <a:pt x="23" y="66"/>
                    <a:pt x="24" y="58"/>
                    <a:pt x="26" y="51"/>
                  </a:cubicBezTo>
                  <a:cubicBezTo>
                    <a:pt x="27" y="42"/>
                    <a:pt x="29" y="34"/>
                    <a:pt x="31" y="26"/>
                  </a:cubicBezTo>
                  <a:cubicBezTo>
                    <a:pt x="33" y="18"/>
                    <a:pt x="35" y="9"/>
                    <a:pt x="37" y="1"/>
                  </a:cubicBezTo>
                  <a:cubicBezTo>
                    <a:pt x="37" y="0"/>
                    <a:pt x="36" y="0"/>
                    <a:pt x="35" y="1"/>
                  </a:cubicBezTo>
                  <a:cubicBezTo>
                    <a:pt x="33" y="9"/>
                    <a:pt x="32" y="17"/>
                    <a:pt x="30" y="26"/>
                  </a:cubicBezTo>
                  <a:cubicBezTo>
                    <a:pt x="28" y="34"/>
                    <a:pt x="26" y="42"/>
                    <a:pt x="24" y="50"/>
                  </a:cubicBezTo>
                  <a:cubicBezTo>
                    <a:pt x="23" y="57"/>
                    <a:pt x="21" y="65"/>
                    <a:pt x="18" y="71"/>
                  </a:cubicBezTo>
                  <a:cubicBezTo>
                    <a:pt x="18" y="70"/>
                    <a:pt x="18" y="69"/>
                    <a:pt x="17" y="69"/>
                  </a:cubicBezTo>
                  <a:cubicBezTo>
                    <a:pt x="15" y="64"/>
                    <a:pt x="13" y="60"/>
                    <a:pt x="10" y="56"/>
                  </a:cubicBezTo>
                  <a:cubicBezTo>
                    <a:pt x="8" y="53"/>
                    <a:pt x="7" y="51"/>
                    <a:pt x="5" y="48"/>
                  </a:cubicBezTo>
                  <a:cubicBezTo>
                    <a:pt x="4" y="45"/>
                    <a:pt x="2" y="43"/>
                    <a:pt x="2" y="39"/>
                  </a:cubicBezTo>
                  <a:cubicBezTo>
                    <a:pt x="2" y="38"/>
                    <a:pt x="0" y="38"/>
                    <a:pt x="0" y="39"/>
                  </a:cubicBezTo>
                  <a:cubicBezTo>
                    <a:pt x="0" y="44"/>
                    <a:pt x="3" y="47"/>
                    <a:pt x="6" y="51"/>
                  </a:cubicBezTo>
                  <a:cubicBezTo>
                    <a:pt x="8" y="55"/>
                    <a:pt x="11" y="60"/>
                    <a:pt x="14" y="64"/>
                  </a:cubicBezTo>
                  <a:cubicBezTo>
                    <a:pt x="15" y="67"/>
                    <a:pt x="16" y="70"/>
                    <a:pt x="18" y="73"/>
                  </a:cubicBezTo>
                  <a:cubicBezTo>
                    <a:pt x="17" y="73"/>
                    <a:pt x="17" y="73"/>
                    <a:pt x="17" y="74"/>
                  </a:cubicBezTo>
                  <a:cubicBezTo>
                    <a:pt x="15" y="77"/>
                    <a:pt x="13" y="80"/>
                    <a:pt x="11" y="83"/>
                  </a:cubicBezTo>
                  <a:cubicBezTo>
                    <a:pt x="9" y="85"/>
                    <a:pt x="7" y="87"/>
                    <a:pt x="6" y="90"/>
                  </a:cubicBezTo>
                  <a:cubicBezTo>
                    <a:pt x="6" y="91"/>
                    <a:pt x="6" y="91"/>
                    <a:pt x="7" y="91"/>
                  </a:cubicBezTo>
                  <a:cubicBezTo>
                    <a:pt x="7" y="91"/>
                    <a:pt x="7" y="91"/>
                    <a:pt x="7" y="91"/>
                  </a:cubicBezTo>
                  <a:cubicBezTo>
                    <a:pt x="7" y="92"/>
                    <a:pt x="8" y="91"/>
                    <a:pt x="8" y="91"/>
                  </a:cubicBezTo>
                  <a:cubicBezTo>
                    <a:pt x="8" y="91"/>
                    <a:pt x="8" y="91"/>
                    <a:pt x="8" y="91"/>
                  </a:cubicBezTo>
                  <a:cubicBezTo>
                    <a:pt x="8" y="90"/>
                    <a:pt x="8" y="90"/>
                    <a:pt x="8" y="90"/>
                  </a:cubicBezTo>
                  <a:cubicBezTo>
                    <a:pt x="9" y="88"/>
                    <a:pt x="12" y="84"/>
                    <a:pt x="13" y="83"/>
                  </a:cubicBezTo>
                  <a:cubicBezTo>
                    <a:pt x="15" y="80"/>
                    <a:pt x="17" y="77"/>
                    <a:pt x="18" y="74"/>
                  </a:cubicBezTo>
                  <a:cubicBezTo>
                    <a:pt x="21" y="80"/>
                    <a:pt x="22" y="86"/>
                    <a:pt x="24" y="92"/>
                  </a:cubicBezTo>
                  <a:cubicBezTo>
                    <a:pt x="26" y="100"/>
                    <a:pt x="28" y="109"/>
                    <a:pt x="30" y="118"/>
                  </a:cubicBezTo>
                  <a:cubicBezTo>
                    <a:pt x="27" y="122"/>
                    <a:pt x="24" y="127"/>
                    <a:pt x="21" y="131"/>
                  </a:cubicBezTo>
                  <a:cubicBezTo>
                    <a:pt x="17" y="134"/>
                    <a:pt x="13" y="138"/>
                    <a:pt x="11" y="142"/>
                  </a:cubicBezTo>
                  <a:cubicBezTo>
                    <a:pt x="10" y="143"/>
                    <a:pt x="12" y="143"/>
                    <a:pt x="12" y="142"/>
                  </a:cubicBezTo>
                  <a:cubicBezTo>
                    <a:pt x="15" y="138"/>
                    <a:pt x="19" y="135"/>
                    <a:pt x="22" y="131"/>
                  </a:cubicBezTo>
                  <a:cubicBezTo>
                    <a:pt x="25" y="128"/>
                    <a:pt x="28" y="124"/>
                    <a:pt x="30" y="120"/>
                  </a:cubicBezTo>
                  <a:cubicBezTo>
                    <a:pt x="32" y="130"/>
                    <a:pt x="33" y="141"/>
                    <a:pt x="32" y="151"/>
                  </a:cubicBezTo>
                  <a:cubicBezTo>
                    <a:pt x="32" y="151"/>
                    <a:pt x="32" y="151"/>
                    <a:pt x="32" y="151"/>
                  </a:cubicBezTo>
                  <a:cubicBezTo>
                    <a:pt x="32" y="152"/>
                    <a:pt x="32" y="152"/>
                    <a:pt x="32" y="153"/>
                  </a:cubicBezTo>
                  <a:cubicBezTo>
                    <a:pt x="32" y="153"/>
                    <a:pt x="32" y="153"/>
                    <a:pt x="32" y="153"/>
                  </a:cubicBezTo>
                  <a:cubicBezTo>
                    <a:pt x="32" y="154"/>
                    <a:pt x="33" y="154"/>
                    <a:pt x="33" y="153"/>
                  </a:cubicBezTo>
                  <a:cubicBezTo>
                    <a:pt x="33" y="152"/>
                    <a:pt x="33" y="152"/>
                    <a:pt x="33" y="152"/>
                  </a:cubicBezTo>
                  <a:cubicBezTo>
                    <a:pt x="34" y="141"/>
                    <a:pt x="33" y="129"/>
                    <a:pt x="31" y="119"/>
                  </a:cubicBezTo>
                  <a:cubicBezTo>
                    <a:pt x="31" y="118"/>
                    <a:pt x="31" y="118"/>
                    <a:pt x="31" y="118"/>
                  </a:cubicBezTo>
                  <a:cubicBezTo>
                    <a:pt x="34" y="114"/>
                    <a:pt x="38" y="110"/>
                    <a:pt x="40" y="105"/>
                  </a:cubicBezTo>
                  <a:cubicBezTo>
                    <a:pt x="42" y="103"/>
                    <a:pt x="43" y="101"/>
                    <a:pt x="43" y="99"/>
                  </a:cubicBezTo>
                  <a:cubicBezTo>
                    <a:pt x="44" y="97"/>
                    <a:pt x="45" y="93"/>
                    <a:pt x="47" y="91"/>
                  </a:cubicBezTo>
                  <a:cubicBezTo>
                    <a:pt x="48" y="91"/>
                    <a:pt x="47" y="90"/>
                    <a:pt x="46" y="9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0" name="Freeform 57"/>
            <p:cNvSpPr/>
            <p:nvPr/>
          </p:nvSpPr>
          <p:spPr bwMode="auto">
            <a:xfrm>
              <a:off x="6937376" y="3341688"/>
              <a:ext cx="138113" cy="231775"/>
            </a:xfrm>
            <a:custGeom>
              <a:avLst/>
              <a:gdLst>
                <a:gd name="T0" fmla="*/ 49 w 50"/>
                <a:gd name="T1" fmla="*/ 8 h 84"/>
                <a:gd name="T2" fmla="*/ 49 w 50"/>
                <a:gd name="T3" fmla="*/ 8 h 84"/>
                <a:gd name="T4" fmla="*/ 48 w 50"/>
                <a:gd name="T5" fmla="*/ 8 h 84"/>
                <a:gd name="T6" fmla="*/ 48 w 50"/>
                <a:gd name="T7" fmla="*/ 9 h 84"/>
                <a:gd name="T8" fmla="*/ 36 w 50"/>
                <a:gd name="T9" fmla="*/ 17 h 84"/>
                <a:gd name="T10" fmla="*/ 24 w 50"/>
                <a:gd name="T11" fmla="*/ 29 h 84"/>
                <a:gd name="T12" fmla="*/ 19 w 50"/>
                <a:gd name="T13" fmla="*/ 33 h 84"/>
                <a:gd name="T14" fmla="*/ 18 w 50"/>
                <a:gd name="T15" fmla="*/ 20 h 84"/>
                <a:gd name="T16" fmla="*/ 16 w 50"/>
                <a:gd name="T17" fmla="*/ 11 h 84"/>
                <a:gd name="T18" fmla="*/ 14 w 50"/>
                <a:gd name="T19" fmla="*/ 1 h 84"/>
                <a:gd name="T20" fmla="*/ 13 w 50"/>
                <a:gd name="T21" fmla="*/ 1 h 84"/>
                <a:gd name="T22" fmla="*/ 16 w 50"/>
                <a:gd name="T23" fmla="*/ 17 h 84"/>
                <a:gd name="T24" fmla="*/ 18 w 50"/>
                <a:gd name="T25" fmla="*/ 34 h 84"/>
                <a:gd name="T26" fmla="*/ 11 w 50"/>
                <a:gd name="T27" fmla="*/ 40 h 84"/>
                <a:gd name="T28" fmla="*/ 0 w 50"/>
                <a:gd name="T29" fmla="*/ 47 h 84"/>
                <a:gd name="T30" fmla="*/ 1 w 50"/>
                <a:gd name="T31" fmla="*/ 48 h 84"/>
                <a:gd name="T32" fmla="*/ 1 w 50"/>
                <a:gd name="T33" fmla="*/ 48 h 84"/>
                <a:gd name="T34" fmla="*/ 2 w 50"/>
                <a:gd name="T35" fmla="*/ 47 h 84"/>
                <a:gd name="T36" fmla="*/ 11 w 50"/>
                <a:gd name="T37" fmla="*/ 42 h 84"/>
                <a:gd name="T38" fmla="*/ 18 w 50"/>
                <a:gd name="T39" fmla="*/ 36 h 84"/>
                <a:gd name="T40" fmla="*/ 19 w 50"/>
                <a:gd name="T41" fmla="*/ 39 h 84"/>
                <a:gd name="T42" fmla="*/ 20 w 50"/>
                <a:gd name="T43" fmla="*/ 80 h 84"/>
                <a:gd name="T44" fmla="*/ 19 w 50"/>
                <a:gd name="T45" fmla="*/ 81 h 84"/>
                <a:gd name="T46" fmla="*/ 20 w 50"/>
                <a:gd name="T47" fmla="*/ 83 h 84"/>
                <a:gd name="T48" fmla="*/ 22 w 50"/>
                <a:gd name="T49" fmla="*/ 83 h 84"/>
                <a:gd name="T50" fmla="*/ 20 w 50"/>
                <a:gd name="T51" fmla="*/ 40 h 84"/>
                <a:gd name="T52" fmla="*/ 20 w 50"/>
                <a:gd name="T53" fmla="*/ 35 h 84"/>
                <a:gd name="T54" fmla="*/ 23 w 50"/>
                <a:gd name="T55" fmla="*/ 32 h 84"/>
                <a:gd name="T56" fmla="*/ 34 w 50"/>
                <a:gd name="T57" fmla="*/ 20 h 84"/>
                <a:gd name="T58" fmla="*/ 49 w 50"/>
                <a:gd name="T59" fmla="*/ 9 h 84"/>
                <a:gd name="T60" fmla="*/ 49 w 50"/>
                <a:gd name="T61" fmla="*/ 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84">
                  <a:moveTo>
                    <a:pt x="49" y="8"/>
                  </a:moveTo>
                  <a:cubicBezTo>
                    <a:pt x="49" y="8"/>
                    <a:pt x="49" y="8"/>
                    <a:pt x="49" y="8"/>
                  </a:cubicBezTo>
                  <a:cubicBezTo>
                    <a:pt x="48" y="8"/>
                    <a:pt x="48" y="8"/>
                    <a:pt x="48" y="8"/>
                  </a:cubicBezTo>
                  <a:cubicBezTo>
                    <a:pt x="48" y="9"/>
                    <a:pt x="48" y="9"/>
                    <a:pt x="48" y="9"/>
                  </a:cubicBezTo>
                  <a:cubicBezTo>
                    <a:pt x="44" y="12"/>
                    <a:pt x="40" y="14"/>
                    <a:pt x="36" y="17"/>
                  </a:cubicBezTo>
                  <a:cubicBezTo>
                    <a:pt x="31" y="21"/>
                    <a:pt x="28" y="25"/>
                    <a:pt x="24" y="29"/>
                  </a:cubicBezTo>
                  <a:cubicBezTo>
                    <a:pt x="22" y="31"/>
                    <a:pt x="21" y="32"/>
                    <a:pt x="19" y="33"/>
                  </a:cubicBezTo>
                  <a:cubicBezTo>
                    <a:pt x="19" y="29"/>
                    <a:pt x="19" y="25"/>
                    <a:pt x="18" y="20"/>
                  </a:cubicBezTo>
                  <a:cubicBezTo>
                    <a:pt x="18" y="17"/>
                    <a:pt x="17" y="14"/>
                    <a:pt x="16" y="11"/>
                  </a:cubicBezTo>
                  <a:cubicBezTo>
                    <a:pt x="15" y="7"/>
                    <a:pt x="14" y="4"/>
                    <a:pt x="14" y="1"/>
                  </a:cubicBezTo>
                  <a:cubicBezTo>
                    <a:pt x="14" y="0"/>
                    <a:pt x="13" y="0"/>
                    <a:pt x="13" y="1"/>
                  </a:cubicBezTo>
                  <a:cubicBezTo>
                    <a:pt x="13" y="7"/>
                    <a:pt x="15" y="12"/>
                    <a:pt x="16" y="17"/>
                  </a:cubicBezTo>
                  <a:cubicBezTo>
                    <a:pt x="17" y="23"/>
                    <a:pt x="18" y="29"/>
                    <a:pt x="18" y="34"/>
                  </a:cubicBezTo>
                  <a:cubicBezTo>
                    <a:pt x="16" y="36"/>
                    <a:pt x="14" y="38"/>
                    <a:pt x="11" y="40"/>
                  </a:cubicBezTo>
                  <a:cubicBezTo>
                    <a:pt x="8" y="42"/>
                    <a:pt x="4" y="44"/>
                    <a:pt x="0" y="47"/>
                  </a:cubicBezTo>
                  <a:cubicBezTo>
                    <a:pt x="0" y="47"/>
                    <a:pt x="0" y="48"/>
                    <a:pt x="1" y="48"/>
                  </a:cubicBezTo>
                  <a:cubicBezTo>
                    <a:pt x="1" y="48"/>
                    <a:pt x="1" y="48"/>
                    <a:pt x="1" y="48"/>
                  </a:cubicBezTo>
                  <a:cubicBezTo>
                    <a:pt x="2" y="47"/>
                    <a:pt x="2" y="47"/>
                    <a:pt x="2" y="47"/>
                  </a:cubicBezTo>
                  <a:cubicBezTo>
                    <a:pt x="5" y="45"/>
                    <a:pt x="8" y="44"/>
                    <a:pt x="11" y="42"/>
                  </a:cubicBezTo>
                  <a:cubicBezTo>
                    <a:pt x="14" y="40"/>
                    <a:pt x="16" y="38"/>
                    <a:pt x="18" y="36"/>
                  </a:cubicBezTo>
                  <a:cubicBezTo>
                    <a:pt x="18" y="37"/>
                    <a:pt x="19" y="38"/>
                    <a:pt x="19" y="39"/>
                  </a:cubicBezTo>
                  <a:cubicBezTo>
                    <a:pt x="20" y="52"/>
                    <a:pt x="19" y="66"/>
                    <a:pt x="20" y="80"/>
                  </a:cubicBezTo>
                  <a:cubicBezTo>
                    <a:pt x="20" y="80"/>
                    <a:pt x="19" y="80"/>
                    <a:pt x="19" y="81"/>
                  </a:cubicBezTo>
                  <a:cubicBezTo>
                    <a:pt x="20" y="82"/>
                    <a:pt x="20" y="82"/>
                    <a:pt x="20" y="83"/>
                  </a:cubicBezTo>
                  <a:cubicBezTo>
                    <a:pt x="21" y="84"/>
                    <a:pt x="22" y="83"/>
                    <a:pt x="22" y="83"/>
                  </a:cubicBezTo>
                  <a:cubicBezTo>
                    <a:pt x="21" y="69"/>
                    <a:pt x="21" y="54"/>
                    <a:pt x="20" y="40"/>
                  </a:cubicBezTo>
                  <a:cubicBezTo>
                    <a:pt x="20" y="38"/>
                    <a:pt x="20" y="37"/>
                    <a:pt x="20" y="35"/>
                  </a:cubicBezTo>
                  <a:cubicBezTo>
                    <a:pt x="21" y="34"/>
                    <a:pt x="22" y="33"/>
                    <a:pt x="23" y="32"/>
                  </a:cubicBezTo>
                  <a:cubicBezTo>
                    <a:pt x="27" y="28"/>
                    <a:pt x="30" y="24"/>
                    <a:pt x="34" y="20"/>
                  </a:cubicBezTo>
                  <a:cubicBezTo>
                    <a:pt x="39" y="16"/>
                    <a:pt x="44" y="13"/>
                    <a:pt x="49" y="9"/>
                  </a:cubicBezTo>
                  <a:cubicBezTo>
                    <a:pt x="50" y="9"/>
                    <a:pt x="50" y="8"/>
                    <a:pt x="49" y="8"/>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1" name="Freeform 58"/>
            <p:cNvSpPr/>
            <p:nvPr/>
          </p:nvSpPr>
          <p:spPr bwMode="auto">
            <a:xfrm>
              <a:off x="6797676" y="3689351"/>
              <a:ext cx="125413" cy="206375"/>
            </a:xfrm>
            <a:custGeom>
              <a:avLst/>
              <a:gdLst>
                <a:gd name="T0" fmla="*/ 44 w 45"/>
                <a:gd name="T1" fmla="*/ 18 h 75"/>
                <a:gd name="T2" fmla="*/ 25 w 45"/>
                <a:gd name="T3" fmla="*/ 30 h 75"/>
                <a:gd name="T4" fmla="*/ 12 w 45"/>
                <a:gd name="T5" fmla="*/ 36 h 75"/>
                <a:gd name="T6" fmla="*/ 14 w 45"/>
                <a:gd name="T7" fmla="*/ 19 h 75"/>
                <a:gd name="T8" fmla="*/ 16 w 45"/>
                <a:gd name="T9" fmla="*/ 10 h 75"/>
                <a:gd name="T10" fmla="*/ 18 w 45"/>
                <a:gd name="T11" fmla="*/ 1 h 75"/>
                <a:gd name="T12" fmla="*/ 17 w 45"/>
                <a:gd name="T13" fmla="*/ 0 h 75"/>
                <a:gd name="T14" fmla="*/ 15 w 45"/>
                <a:gd name="T15" fmla="*/ 10 h 75"/>
                <a:gd name="T16" fmla="*/ 11 w 45"/>
                <a:gd name="T17" fmla="*/ 32 h 75"/>
                <a:gd name="T18" fmla="*/ 11 w 45"/>
                <a:gd name="T19" fmla="*/ 36 h 75"/>
                <a:gd name="T20" fmla="*/ 3 w 45"/>
                <a:gd name="T21" fmla="*/ 38 h 75"/>
                <a:gd name="T22" fmla="*/ 4 w 45"/>
                <a:gd name="T23" fmla="*/ 39 h 75"/>
                <a:gd name="T24" fmla="*/ 10 w 45"/>
                <a:gd name="T25" fmla="*/ 37 h 75"/>
                <a:gd name="T26" fmla="*/ 7 w 45"/>
                <a:gd name="T27" fmla="*/ 54 h 75"/>
                <a:gd name="T28" fmla="*/ 5 w 45"/>
                <a:gd name="T29" fmla="*/ 63 h 75"/>
                <a:gd name="T30" fmla="*/ 4 w 45"/>
                <a:gd name="T31" fmla="*/ 67 h 75"/>
                <a:gd name="T32" fmla="*/ 1 w 45"/>
                <a:gd name="T33" fmla="*/ 71 h 75"/>
                <a:gd name="T34" fmla="*/ 0 w 45"/>
                <a:gd name="T35" fmla="*/ 71 h 75"/>
                <a:gd name="T36" fmla="*/ 6 w 45"/>
                <a:gd name="T37" fmla="*/ 64 h 75"/>
                <a:gd name="T38" fmla="*/ 10 w 45"/>
                <a:gd name="T39" fmla="*/ 45 h 75"/>
                <a:gd name="T40" fmla="*/ 12 w 45"/>
                <a:gd name="T41" fmla="*/ 37 h 75"/>
                <a:gd name="T42" fmla="*/ 24 w 45"/>
                <a:gd name="T43" fmla="*/ 32 h 75"/>
                <a:gd name="T44" fmla="*/ 44 w 45"/>
                <a:gd name="T45" fmla="*/ 19 h 75"/>
                <a:gd name="T46" fmla="*/ 44 w 45"/>
                <a:gd name="T4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75">
                  <a:moveTo>
                    <a:pt x="44" y="18"/>
                  </a:moveTo>
                  <a:cubicBezTo>
                    <a:pt x="37" y="21"/>
                    <a:pt x="32" y="26"/>
                    <a:pt x="25" y="30"/>
                  </a:cubicBezTo>
                  <a:cubicBezTo>
                    <a:pt x="21" y="32"/>
                    <a:pt x="17" y="34"/>
                    <a:pt x="12" y="36"/>
                  </a:cubicBezTo>
                  <a:cubicBezTo>
                    <a:pt x="13" y="30"/>
                    <a:pt x="13" y="25"/>
                    <a:pt x="14" y="19"/>
                  </a:cubicBezTo>
                  <a:cubicBezTo>
                    <a:pt x="15" y="16"/>
                    <a:pt x="15" y="13"/>
                    <a:pt x="16" y="10"/>
                  </a:cubicBezTo>
                  <a:cubicBezTo>
                    <a:pt x="16" y="8"/>
                    <a:pt x="16" y="3"/>
                    <a:pt x="18" y="1"/>
                  </a:cubicBezTo>
                  <a:cubicBezTo>
                    <a:pt x="19" y="1"/>
                    <a:pt x="18" y="0"/>
                    <a:pt x="17" y="0"/>
                  </a:cubicBezTo>
                  <a:cubicBezTo>
                    <a:pt x="15" y="2"/>
                    <a:pt x="15" y="7"/>
                    <a:pt x="15" y="10"/>
                  </a:cubicBezTo>
                  <a:cubicBezTo>
                    <a:pt x="14" y="17"/>
                    <a:pt x="12" y="25"/>
                    <a:pt x="11" y="32"/>
                  </a:cubicBezTo>
                  <a:cubicBezTo>
                    <a:pt x="11" y="33"/>
                    <a:pt x="11" y="35"/>
                    <a:pt x="11" y="36"/>
                  </a:cubicBezTo>
                  <a:cubicBezTo>
                    <a:pt x="8" y="37"/>
                    <a:pt x="6" y="37"/>
                    <a:pt x="3" y="38"/>
                  </a:cubicBezTo>
                  <a:cubicBezTo>
                    <a:pt x="3" y="38"/>
                    <a:pt x="3" y="39"/>
                    <a:pt x="4" y="39"/>
                  </a:cubicBezTo>
                  <a:cubicBezTo>
                    <a:pt x="6" y="39"/>
                    <a:pt x="8" y="38"/>
                    <a:pt x="10" y="37"/>
                  </a:cubicBezTo>
                  <a:cubicBezTo>
                    <a:pt x="9" y="43"/>
                    <a:pt x="8" y="49"/>
                    <a:pt x="7" y="54"/>
                  </a:cubicBezTo>
                  <a:cubicBezTo>
                    <a:pt x="6" y="57"/>
                    <a:pt x="6" y="60"/>
                    <a:pt x="5" y="63"/>
                  </a:cubicBezTo>
                  <a:cubicBezTo>
                    <a:pt x="5" y="64"/>
                    <a:pt x="4" y="66"/>
                    <a:pt x="4" y="67"/>
                  </a:cubicBezTo>
                  <a:cubicBezTo>
                    <a:pt x="3" y="67"/>
                    <a:pt x="1" y="71"/>
                    <a:pt x="1" y="71"/>
                  </a:cubicBezTo>
                  <a:cubicBezTo>
                    <a:pt x="1" y="70"/>
                    <a:pt x="0" y="71"/>
                    <a:pt x="0" y="71"/>
                  </a:cubicBezTo>
                  <a:cubicBezTo>
                    <a:pt x="2" y="75"/>
                    <a:pt x="5" y="66"/>
                    <a:pt x="6" y="64"/>
                  </a:cubicBezTo>
                  <a:cubicBezTo>
                    <a:pt x="8" y="58"/>
                    <a:pt x="9" y="52"/>
                    <a:pt x="10" y="45"/>
                  </a:cubicBezTo>
                  <a:cubicBezTo>
                    <a:pt x="11" y="43"/>
                    <a:pt x="11" y="40"/>
                    <a:pt x="12" y="37"/>
                  </a:cubicBezTo>
                  <a:cubicBezTo>
                    <a:pt x="16" y="36"/>
                    <a:pt x="20" y="34"/>
                    <a:pt x="24" y="32"/>
                  </a:cubicBezTo>
                  <a:cubicBezTo>
                    <a:pt x="31" y="28"/>
                    <a:pt x="37" y="23"/>
                    <a:pt x="44" y="19"/>
                  </a:cubicBezTo>
                  <a:cubicBezTo>
                    <a:pt x="45" y="18"/>
                    <a:pt x="44" y="17"/>
                    <a:pt x="44" y="18"/>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2" name="Freeform 59"/>
            <p:cNvSpPr/>
            <p:nvPr/>
          </p:nvSpPr>
          <p:spPr bwMode="auto">
            <a:xfrm>
              <a:off x="6732588" y="3898901"/>
              <a:ext cx="23813" cy="104775"/>
            </a:xfrm>
            <a:custGeom>
              <a:avLst/>
              <a:gdLst>
                <a:gd name="T0" fmla="*/ 7 w 9"/>
                <a:gd name="T1" fmla="*/ 1 h 38"/>
                <a:gd name="T2" fmla="*/ 1 w 9"/>
                <a:gd name="T3" fmla="*/ 37 h 38"/>
                <a:gd name="T4" fmla="*/ 2 w 9"/>
                <a:gd name="T5" fmla="*/ 38 h 38"/>
                <a:gd name="T6" fmla="*/ 9 w 9"/>
                <a:gd name="T7" fmla="*/ 1 h 38"/>
                <a:gd name="T8" fmla="*/ 7 w 9"/>
                <a:gd name="T9" fmla="*/ 1 h 38"/>
              </a:gdLst>
              <a:ahLst/>
              <a:cxnLst>
                <a:cxn ang="0">
                  <a:pos x="T0" y="T1"/>
                </a:cxn>
                <a:cxn ang="0">
                  <a:pos x="T2" y="T3"/>
                </a:cxn>
                <a:cxn ang="0">
                  <a:pos x="T4" y="T5"/>
                </a:cxn>
                <a:cxn ang="0">
                  <a:pos x="T6" y="T7"/>
                </a:cxn>
                <a:cxn ang="0">
                  <a:pos x="T8" y="T9"/>
                </a:cxn>
              </a:cxnLst>
              <a:rect l="0" t="0" r="r" b="b"/>
              <a:pathLst>
                <a:path w="9" h="38">
                  <a:moveTo>
                    <a:pt x="7" y="1"/>
                  </a:moveTo>
                  <a:cubicBezTo>
                    <a:pt x="7" y="13"/>
                    <a:pt x="5" y="26"/>
                    <a:pt x="1" y="37"/>
                  </a:cubicBezTo>
                  <a:cubicBezTo>
                    <a:pt x="0" y="38"/>
                    <a:pt x="2" y="38"/>
                    <a:pt x="2" y="38"/>
                  </a:cubicBezTo>
                  <a:cubicBezTo>
                    <a:pt x="6" y="26"/>
                    <a:pt x="9" y="13"/>
                    <a:pt x="9" y="1"/>
                  </a:cubicBezTo>
                  <a:cubicBezTo>
                    <a:pt x="9" y="0"/>
                    <a:pt x="7" y="0"/>
                    <a:pt x="7"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3" name="Freeform 60"/>
            <p:cNvSpPr/>
            <p:nvPr/>
          </p:nvSpPr>
          <p:spPr bwMode="auto">
            <a:xfrm>
              <a:off x="6580188" y="4092576"/>
              <a:ext cx="96838" cy="52388"/>
            </a:xfrm>
            <a:custGeom>
              <a:avLst/>
              <a:gdLst>
                <a:gd name="T0" fmla="*/ 33 w 35"/>
                <a:gd name="T1" fmla="*/ 1 h 19"/>
                <a:gd name="T2" fmla="*/ 20 w 35"/>
                <a:gd name="T3" fmla="*/ 12 h 19"/>
                <a:gd name="T4" fmla="*/ 2 w 35"/>
                <a:gd name="T5" fmla="*/ 14 h 19"/>
                <a:gd name="T6" fmla="*/ 1 w 35"/>
                <a:gd name="T7" fmla="*/ 15 h 19"/>
                <a:gd name="T8" fmla="*/ 17 w 35"/>
                <a:gd name="T9" fmla="*/ 15 h 19"/>
                <a:gd name="T10" fmla="*/ 34 w 35"/>
                <a:gd name="T11" fmla="*/ 2 h 19"/>
                <a:gd name="T12" fmla="*/ 33 w 35"/>
                <a:gd name="T13" fmla="*/ 1 h 19"/>
              </a:gdLst>
              <a:ahLst/>
              <a:cxnLst>
                <a:cxn ang="0">
                  <a:pos x="T0" y="T1"/>
                </a:cxn>
                <a:cxn ang="0">
                  <a:pos x="T2" y="T3"/>
                </a:cxn>
                <a:cxn ang="0">
                  <a:pos x="T4" y="T5"/>
                </a:cxn>
                <a:cxn ang="0">
                  <a:pos x="T6" y="T7"/>
                </a:cxn>
                <a:cxn ang="0">
                  <a:pos x="T8" y="T9"/>
                </a:cxn>
                <a:cxn ang="0">
                  <a:pos x="T10" y="T11"/>
                </a:cxn>
                <a:cxn ang="0">
                  <a:pos x="T12" y="T13"/>
                </a:cxn>
              </a:cxnLst>
              <a:rect l="0" t="0" r="r" b="b"/>
              <a:pathLst>
                <a:path w="35" h="19">
                  <a:moveTo>
                    <a:pt x="33" y="1"/>
                  </a:moveTo>
                  <a:cubicBezTo>
                    <a:pt x="30" y="5"/>
                    <a:pt x="25" y="9"/>
                    <a:pt x="20" y="12"/>
                  </a:cubicBezTo>
                  <a:cubicBezTo>
                    <a:pt x="15" y="15"/>
                    <a:pt x="7" y="18"/>
                    <a:pt x="2" y="14"/>
                  </a:cubicBezTo>
                  <a:cubicBezTo>
                    <a:pt x="1" y="14"/>
                    <a:pt x="0" y="15"/>
                    <a:pt x="1" y="15"/>
                  </a:cubicBezTo>
                  <a:cubicBezTo>
                    <a:pt x="6" y="19"/>
                    <a:pt x="12" y="17"/>
                    <a:pt x="17" y="15"/>
                  </a:cubicBezTo>
                  <a:cubicBezTo>
                    <a:pt x="23" y="12"/>
                    <a:pt x="30" y="7"/>
                    <a:pt x="34" y="2"/>
                  </a:cubicBezTo>
                  <a:cubicBezTo>
                    <a:pt x="35" y="1"/>
                    <a:pt x="34" y="0"/>
                    <a:pt x="33"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4" name="Freeform 61"/>
            <p:cNvSpPr/>
            <p:nvPr/>
          </p:nvSpPr>
          <p:spPr bwMode="auto">
            <a:xfrm>
              <a:off x="6561138" y="4256088"/>
              <a:ext cx="65088" cy="71438"/>
            </a:xfrm>
            <a:custGeom>
              <a:avLst/>
              <a:gdLst>
                <a:gd name="T0" fmla="*/ 23 w 24"/>
                <a:gd name="T1" fmla="*/ 2 h 26"/>
                <a:gd name="T2" fmla="*/ 22 w 24"/>
                <a:gd name="T3" fmla="*/ 0 h 26"/>
                <a:gd name="T4" fmla="*/ 21 w 24"/>
                <a:gd name="T5" fmla="*/ 2 h 26"/>
                <a:gd name="T6" fmla="*/ 2 w 24"/>
                <a:gd name="T7" fmla="*/ 23 h 26"/>
                <a:gd name="T8" fmla="*/ 1 w 24"/>
                <a:gd name="T9" fmla="*/ 23 h 26"/>
                <a:gd name="T10" fmla="*/ 0 w 24"/>
                <a:gd name="T11" fmla="*/ 25 h 26"/>
                <a:gd name="T12" fmla="*/ 1 w 24"/>
                <a:gd name="T13" fmla="*/ 26 h 26"/>
                <a:gd name="T14" fmla="*/ 23 w 24"/>
                <a:gd name="T15" fmla="*/ 3 h 26"/>
                <a:gd name="T16" fmla="*/ 23 w 24"/>
                <a:gd name="T1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3" y="2"/>
                  </a:moveTo>
                  <a:cubicBezTo>
                    <a:pt x="23" y="1"/>
                    <a:pt x="23" y="1"/>
                    <a:pt x="22" y="0"/>
                  </a:cubicBezTo>
                  <a:cubicBezTo>
                    <a:pt x="21" y="0"/>
                    <a:pt x="21" y="1"/>
                    <a:pt x="21" y="2"/>
                  </a:cubicBezTo>
                  <a:cubicBezTo>
                    <a:pt x="24" y="4"/>
                    <a:pt x="8" y="18"/>
                    <a:pt x="2" y="23"/>
                  </a:cubicBezTo>
                  <a:cubicBezTo>
                    <a:pt x="2" y="23"/>
                    <a:pt x="1" y="23"/>
                    <a:pt x="1" y="23"/>
                  </a:cubicBezTo>
                  <a:cubicBezTo>
                    <a:pt x="0" y="24"/>
                    <a:pt x="0" y="24"/>
                    <a:pt x="0" y="25"/>
                  </a:cubicBezTo>
                  <a:cubicBezTo>
                    <a:pt x="0" y="26"/>
                    <a:pt x="0" y="26"/>
                    <a:pt x="1" y="26"/>
                  </a:cubicBezTo>
                  <a:cubicBezTo>
                    <a:pt x="10" y="20"/>
                    <a:pt x="18" y="12"/>
                    <a:pt x="23" y="3"/>
                  </a:cubicBezTo>
                  <a:cubicBezTo>
                    <a:pt x="24" y="2"/>
                    <a:pt x="24" y="2"/>
                    <a:pt x="23" y="2"/>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5" name="Freeform 62"/>
            <p:cNvSpPr/>
            <p:nvPr/>
          </p:nvSpPr>
          <p:spPr bwMode="auto">
            <a:xfrm>
              <a:off x="6057901" y="3465513"/>
              <a:ext cx="82550" cy="15875"/>
            </a:xfrm>
            <a:custGeom>
              <a:avLst/>
              <a:gdLst>
                <a:gd name="T0" fmla="*/ 28 w 30"/>
                <a:gd name="T1" fmla="*/ 1 h 6"/>
                <a:gd name="T2" fmla="*/ 16 w 30"/>
                <a:gd name="T3" fmla="*/ 2 h 6"/>
                <a:gd name="T4" fmla="*/ 4 w 30"/>
                <a:gd name="T5" fmla="*/ 1 h 6"/>
                <a:gd name="T6" fmla="*/ 2 w 30"/>
                <a:gd name="T7" fmla="*/ 1 h 6"/>
                <a:gd name="T8" fmla="*/ 29 w 30"/>
                <a:gd name="T9" fmla="*/ 2 h 6"/>
                <a:gd name="T10" fmla="*/ 28 w 30"/>
                <a:gd name="T11" fmla="*/ 1 h 6"/>
              </a:gdLst>
              <a:ahLst/>
              <a:cxnLst>
                <a:cxn ang="0">
                  <a:pos x="T0" y="T1"/>
                </a:cxn>
                <a:cxn ang="0">
                  <a:pos x="T2" y="T3"/>
                </a:cxn>
                <a:cxn ang="0">
                  <a:pos x="T4" y="T5"/>
                </a:cxn>
                <a:cxn ang="0">
                  <a:pos x="T6" y="T7"/>
                </a:cxn>
                <a:cxn ang="0">
                  <a:pos x="T8" y="T9"/>
                </a:cxn>
                <a:cxn ang="0">
                  <a:pos x="T10" y="T11"/>
                </a:cxn>
              </a:cxnLst>
              <a:rect l="0" t="0" r="r" b="b"/>
              <a:pathLst>
                <a:path w="30" h="6">
                  <a:moveTo>
                    <a:pt x="28" y="1"/>
                  </a:moveTo>
                  <a:cubicBezTo>
                    <a:pt x="24" y="2"/>
                    <a:pt x="20" y="2"/>
                    <a:pt x="16" y="2"/>
                  </a:cubicBezTo>
                  <a:cubicBezTo>
                    <a:pt x="15" y="3"/>
                    <a:pt x="3" y="3"/>
                    <a:pt x="4" y="1"/>
                  </a:cubicBezTo>
                  <a:cubicBezTo>
                    <a:pt x="4" y="0"/>
                    <a:pt x="3" y="0"/>
                    <a:pt x="2" y="1"/>
                  </a:cubicBezTo>
                  <a:cubicBezTo>
                    <a:pt x="0" y="6"/>
                    <a:pt x="26" y="3"/>
                    <a:pt x="29" y="2"/>
                  </a:cubicBezTo>
                  <a:cubicBezTo>
                    <a:pt x="30" y="2"/>
                    <a:pt x="29" y="1"/>
                    <a:pt x="28"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6" name="Freeform 63"/>
            <p:cNvSpPr/>
            <p:nvPr/>
          </p:nvSpPr>
          <p:spPr bwMode="auto">
            <a:xfrm>
              <a:off x="6054726" y="3503613"/>
              <a:ext cx="96838" cy="28575"/>
            </a:xfrm>
            <a:custGeom>
              <a:avLst/>
              <a:gdLst>
                <a:gd name="T0" fmla="*/ 31 w 35"/>
                <a:gd name="T1" fmla="*/ 0 h 10"/>
                <a:gd name="T2" fmla="*/ 30 w 35"/>
                <a:gd name="T3" fmla="*/ 1 h 10"/>
                <a:gd name="T4" fmla="*/ 17 w 35"/>
                <a:gd name="T5" fmla="*/ 4 h 10"/>
                <a:gd name="T6" fmla="*/ 1 w 35"/>
                <a:gd name="T7" fmla="*/ 1 h 10"/>
                <a:gd name="T8" fmla="*/ 0 w 35"/>
                <a:gd name="T9" fmla="*/ 2 h 10"/>
                <a:gd name="T10" fmla="*/ 0 w 35"/>
                <a:gd name="T11" fmla="*/ 2 h 10"/>
                <a:gd name="T12" fmla="*/ 0 w 35"/>
                <a:gd name="T13" fmla="*/ 3 h 10"/>
                <a:gd name="T14" fmla="*/ 2 w 35"/>
                <a:gd name="T15" fmla="*/ 3 h 10"/>
                <a:gd name="T16" fmla="*/ 2 w 35"/>
                <a:gd name="T17" fmla="*/ 2 h 10"/>
                <a:gd name="T18" fmla="*/ 31 w 35"/>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0">
                  <a:moveTo>
                    <a:pt x="31" y="0"/>
                  </a:moveTo>
                  <a:cubicBezTo>
                    <a:pt x="31" y="0"/>
                    <a:pt x="30" y="0"/>
                    <a:pt x="30" y="1"/>
                  </a:cubicBezTo>
                  <a:cubicBezTo>
                    <a:pt x="32" y="6"/>
                    <a:pt x="20" y="4"/>
                    <a:pt x="17" y="4"/>
                  </a:cubicBezTo>
                  <a:cubicBezTo>
                    <a:pt x="12" y="3"/>
                    <a:pt x="6" y="2"/>
                    <a:pt x="1" y="1"/>
                  </a:cubicBezTo>
                  <a:cubicBezTo>
                    <a:pt x="1" y="1"/>
                    <a:pt x="0" y="1"/>
                    <a:pt x="0" y="2"/>
                  </a:cubicBezTo>
                  <a:cubicBezTo>
                    <a:pt x="0" y="2"/>
                    <a:pt x="0" y="2"/>
                    <a:pt x="0" y="2"/>
                  </a:cubicBezTo>
                  <a:cubicBezTo>
                    <a:pt x="0" y="3"/>
                    <a:pt x="0" y="3"/>
                    <a:pt x="0" y="3"/>
                  </a:cubicBezTo>
                  <a:cubicBezTo>
                    <a:pt x="0" y="3"/>
                    <a:pt x="2" y="3"/>
                    <a:pt x="2" y="3"/>
                  </a:cubicBezTo>
                  <a:cubicBezTo>
                    <a:pt x="2" y="2"/>
                    <a:pt x="2" y="2"/>
                    <a:pt x="2" y="2"/>
                  </a:cubicBezTo>
                  <a:cubicBezTo>
                    <a:pt x="8" y="4"/>
                    <a:pt x="35" y="10"/>
                    <a:pt x="31"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7" name="Freeform 64"/>
            <p:cNvSpPr/>
            <p:nvPr/>
          </p:nvSpPr>
          <p:spPr bwMode="auto">
            <a:xfrm>
              <a:off x="6062663" y="3819526"/>
              <a:ext cx="7938" cy="4763"/>
            </a:xfrm>
            <a:custGeom>
              <a:avLst/>
              <a:gdLst>
                <a:gd name="T0" fmla="*/ 2 w 3"/>
                <a:gd name="T1" fmla="*/ 0 h 2"/>
                <a:gd name="T2" fmla="*/ 1 w 3"/>
                <a:gd name="T3" fmla="*/ 1 h 2"/>
                <a:gd name="T4" fmla="*/ 1 w 3"/>
                <a:gd name="T5" fmla="*/ 2 h 2"/>
                <a:gd name="T6" fmla="*/ 2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1" y="0"/>
                    <a:pt x="1" y="1"/>
                  </a:cubicBezTo>
                  <a:cubicBezTo>
                    <a:pt x="0" y="1"/>
                    <a:pt x="1" y="2"/>
                    <a:pt x="1" y="2"/>
                  </a:cubicBezTo>
                  <a:cubicBezTo>
                    <a:pt x="2" y="1"/>
                    <a:pt x="2" y="1"/>
                    <a:pt x="2" y="1"/>
                  </a:cubicBezTo>
                  <a:cubicBezTo>
                    <a:pt x="3" y="1"/>
                    <a:pt x="2" y="0"/>
                    <a:pt x="2"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8" name="Freeform 65"/>
            <p:cNvSpPr/>
            <p:nvPr/>
          </p:nvSpPr>
          <p:spPr bwMode="auto">
            <a:xfrm>
              <a:off x="5705476" y="5208588"/>
              <a:ext cx="6350" cy="25400"/>
            </a:xfrm>
            <a:custGeom>
              <a:avLst/>
              <a:gdLst>
                <a:gd name="T0" fmla="*/ 2 w 2"/>
                <a:gd name="T1" fmla="*/ 0 h 9"/>
                <a:gd name="T2" fmla="*/ 2 w 2"/>
                <a:gd name="T3" fmla="*/ 0 h 9"/>
                <a:gd name="T4" fmla="*/ 1 w 2"/>
                <a:gd name="T5" fmla="*/ 0 h 9"/>
                <a:gd name="T6" fmla="*/ 1 w 2"/>
                <a:gd name="T7" fmla="*/ 0 h 9"/>
                <a:gd name="T8" fmla="*/ 0 w 2"/>
                <a:gd name="T9" fmla="*/ 7 h 9"/>
                <a:gd name="T10" fmla="*/ 1 w 2"/>
                <a:gd name="T11" fmla="*/ 8 h 9"/>
                <a:gd name="T12" fmla="*/ 2 w 2"/>
                <a:gd name="T13" fmla="*/ 0 h 9"/>
                <a:gd name="T14" fmla="*/ 2 w 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9">
                  <a:moveTo>
                    <a:pt x="2" y="0"/>
                  </a:moveTo>
                  <a:cubicBezTo>
                    <a:pt x="2" y="0"/>
                    <a:pt x="2" y="0"/>
                    <a:pt x="2" y="0"/>
                  </a:cubicBezTo>
                  <a:cubicBezTo>
                    <a:pt x="1" y="0"/>
                    <a:pt x="1" y="0"/>
                    <a:pt x="1" y="0"/>
                  </a:cubicBezTo>
                  <a:cubicBezTo>
                    <a:pt x="1" y="0"/>
                    <a:pt x="1" y="0"/>
                    <a:pt x="1" y="0"/>
                  </a:cubicBezTo>
                  <a:cubicBezTo>
                    <a:pt x="1" y="3"/>
                    <a:pt x="1" y="5"/>
                    <a:pt x="0" y="7"/>
                  </a:cubicBezTo>
                  <a:cubicBezTo>
                    <a:pt x="0" y="8"/>
                    <a:pt x="1" y="9"/>
                    <a:pt x="1" y="8"/>
                  </a:cubicBezTo>
                  <a:cubicBezTo>
                    <a:pt x="2" y="5"/>
                    <a:pt x="2" y="3"/>
                    <a:pt x="2" y="0"/>
                  </a:cubicBezTo>
                  <a:cubicBezTo>
                    <a:pt x="2" y="0"/>
                    <a:pt x="2" y="0"/>
                    <a:pt x="2"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9" name="Freeform 66"/>
            <p:cNvSpPr/>
            <p:nvPr/>
          </p:nvSpPr>
          <p:spPr bwMode="auto">
            <a:xfrm>
              <a:off x="6013451" y="5021263"/>
              <a:ext cx="12700" cy="15875"/>
            </a:xfrm>
            <a:custGeom>
              <a:avLst/>
              <a:gdLst>
                <a:gd name="T0" fmla="*/ 3 w 5"/>
                <a:gd name="T1" fmla="*/ 3 h 6"/>
                <a:gd name="T2" fmla="*/ 2 w 5"/>
                <a:gd name="T3" fmla="*/ 3 h 6"/>
                <a:gd name="T4" fmla="*/ 1 w 5"/>
                <a:gd name="T5" fmla="*/ 1 h 6"/>
                <a:gd name="T6" fmla="*/ 0 w 5"/>
                <a:gd name="T7" fmla="*/ 2 h 6"/>
                <a:gd name="T8" fmla="*/ 4 w 5"/>
                <a:gd name="T9" fmla="*/ 4 h 6"/>
                <a:gd name="T10" fmla="*/ 3 w 5"/>
                <a:gd name="T11" fmla="*/ 3 h 6"/>
              </a:gdLst>
              <a:ahLst/>
              <a:cxnLst>
                <a:cxn ang="0">
                  <a:pos x="T0" y="T1"/>
                </a:cxn>
                <a:cxn ang="0">
                  <a:pos x="T2" y="T3"/>
                </a:cxn>
                <a:cxn ang="0">
                  <a:pos x="T4" y="T5"/>
                </a:cxn>
                <a:cxn ang="0">
                  <a:pos x="T6" y="T7"/>
                </a:cxn>
                <a:cxn ang="0">
                  <a:pos x="T8" y="T9"/>
                </a:cxn>
                <a:cxn ang="0">
                  <a:pos x="T10" y="T11"/>
                </a:cxn>
              </a:cxnLst>
              <a:rect l="0" t="0" r="r" b="b"/>
              <a:pathLst>
                <a:path w="5" h="6">
                  <a:moveTo>
                    <a:pt x="3" y="3"/>
                  </a:moveTo>
                  <a:cubicBezTo>
                    <a:pt x="3" y="4"/>
                    <a:pt x="3" y="4"/>
                    <a:pt x="2" y="3"/>
                  </a:cubicBezTo>
                  <a:cubicBezTo>
                    <a:pt x="2" y="3"/>
                    <a:pt x="2" y="2"/>
                    <a:pt x="1" y="1"/>
                  </a:cubicBezTo>
                  <a:cubicBezTo>
                    <a:pt x="1" y="0"/>
                    <a:pt x="0" y="1"/>
                    <a:pt x="0" y="2"/>
                  </a:cubicBezTo>
                  <a:cubicBezTo>
                    <a:pt x="1" y="3"/>
                    <a:pt x="2" y="6"/>
                    <a:pt x="4" y="4"/>
                  </a:cubicBezTo>
                  <a:cubicBezTo>
                    <a:pt x="5" y="4"/>
                    <a:pt x="4" y="3"/>
                    <a:pt x="3"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0" name="Freeform 67"/>
            <p:cNvSpPr/>
            <p:nvPr/>
          </p:nvSpPr>
          <p:spPr bwMode="auto">
            <a:xfrm>
              <a:off x="4619626" y="3517901"/>
              <a:ext cx="142875" cy="96838"/>
            </a:xfrm>
            <a:custGeom>
              <a:avLst/>
              <a:gdLst>
                <a:gd name="T0" fmla="*/ 44 w 52"/>
                <a:gd name="T1" fmla="*/ 4 h 35"/>
                <a:gd name="T2" fmla="*/ 4 w 52"/>
                <a:gd name="T3" fmla="*/ 26 h 35"/>
                <a:gd name="T4" fmla="*/ 6 w 52"/>
                <a:gd name="T5" fmla="*/ 34 h 35"/>
                <a:gd name="T6" fmla="*/ 49 w 52"/>
                <a:gd name="T7" fmla="*/ 9 h 35"/>
                <a:gd name="T8" fmla="*/ 44 w 52"/>
                <a:gd name="T9" fmla="*/ 4 h 35"/>
              </a:gdLst>
              <a:ahLst/>
              <a:cxnLst>
                <a:cxn ang="0">
                  <a:pos x="T0" y="T1"/>
                </a:cxn>
                <a:cxn ang="0">
                  <a:pos x="T2" y="T3"/>
                </a:cxn>
                <a:cxn ang="0">
                  <a:pos x="T4" y="T5"/>
                </a:cxn>
                <a:cxn ang="0">
                  <a:pos x="T6" y="T7"/>
                </a:cxn>
                <a:cxn ang="0">
                  <a:pos x="T8" y="T9"/>
                </a:cxn>
              </a:cxnLst>
              <a:rect l="0" t="0" r="r" b="b"/>
              <a:pathLst>
                <a:path w="52" h="35">
                  <a:moveTo>
                    <a:pt x="44" y="4"/>
                  </a:moveTo>
                  <a:cubicBezTo>
                    <a:pt x="34" y="15"/>
                    <a:pt x="19" y="23"/>
                    <a:pt x="4" y="26"/>
                  </a:cubicBezTo>
                  <a:cubicBezTo>
                    <a:pt x="0" y="27"/>
                    <a:pt x="2" y="35"/>
                    <a:pt x="6" y="34"/>
                  </a:cubicBezTo>
                  <a:cubicBezTo>
                    <a:pt x="22" y="30"/>
                    <a:pt x="39" y="21"/>
                    <a:pt x="49" y="9"/>
                  </a:cubicBezTo>
                  <a:cubicBezTo>
                    <a:pt x="52" y="5"/>
                    <a:pt x="47" y="0"/>
                    <a:pt x="44"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1" name="Freeform 68"/>
            <p:cNvSpPr/>
            <p:nvPr/>
          </p:nvSpPr>
          <p:spPr bwMode="auto">
            <a:xfrm>
              <a:off x="4624388" y="2857501"/>
              <a:ext cx="141288" cy="55563"/>
            </a:xfrm>
            <a:custGeom>
              <a:avLst/>
              <a:gdLst>
                <a:gd name="T0" fmla="*/ 42 w 51"/>
                <a:gd name="T1" fmla="*/ 5 h 20"/>
                <a:gd name="T2" fmla="*/ 22 w 51"/>
                <a:gd name="T3" fmla="*/ 3 h 20"/>
                <a:gd name="T4" fmla="*/ 4 w 51"/>
                <a:gd name="T5" fmla="*/ 2 h 20"/>
                <a:gd name="T6" fmla="*/ 6 w 51"/>
                <a:gd name="T7" fmla="*/ 9 h 20"/>
                <a:gd name="T8" fmla="*/ 47 w 51"/>
                <a:gd name="T9" fmla="*/ 10 h 20"/>
                <a:gd name="T10" fmla="*/ 42 w 51"/>
                <a:gd name="T11" fmla="*/ 5 h 20"/>
              </a:gdLst>
              <a:ahLst/>
              <a:cxnLst>
                <a:cxn ang="0">
                  <a:pos x="T0" y="T1"/>
                </a:cxn>
                <a:cxn ang="0">
                  <a:pos x="T2" y="T3"/>
                </a:cxn>
                <a:cxn ang="0">
                  <a:pos x="T4" y="T5"/>
                </a:cxn>
                <a:cxn ang="0">
                  <a:pos x="T6" y="T7"/>
                </a:cxn>
                <a:cxn ang="0">
                  <a:pos x="T8" y="T9"/>
                </a:cxn>
                <a:cxn ang="0">
                  <a:pos x="T10" y="T11"/>
                </a:cxn>
              </a:cxnLst>
              <a:rect l="0" t="0" r="r" b="b"/>
              <a:pathLst>
                <a:path w="51" h="20">
                  <a:moveTo>
                    <a:pt x="42" y="5"/>
                  </a:moveTo>
                  <a:cubicBezTo>
                    <a:pt x="38" y="8"/>
                    <a:pt x="26" y="4"/>
                    <a:pt x="22" y="3"/>
                  </a:cubicBezTo>
                  <a:cubicBezTo>
                    <a:pt x="17" y="2"/>
                    <a:pt x="10" y="0"/>
                    <a:pt x="4" y="2"/>
                  </a:cubicBezTo>
                  <a:cubicBezTo>
                    <a:pt x="0" y="3"/>
                    <a:pt x="2" y="11"/>
                    <a:pt x="6" y="9"/>
                  </a:cubicBezTo>
                  <a:cubicBezTo>
                    <a:pt x="19" y="5"/>
                    <a:pt x="35" y="20"/>
                    <a:pt x="47" y="10"/>
                  </a:cubicBezTo>
                  <a:cubicBezTo>
                    <a:pt x="51" y="7"/>
                    <a:pt x="45" y="2"/>
                    <a:pt x="42"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2" name="Freeform 69"/>
            <p:cNvSpPr/>
            <p:nvPr/>
          </p:nvSpPr>
          <p:spPr bwMode="auto">
            <a:xfrm>
              <a:off x="4826001" y="2393951"/>
              <a:ext cx="161925" cy="115888"/>
            </a:xfrm>
            <a:custGeom>
              <a:avLst/>
              <a:gdLst>
                <a:gd name="T0" fmla="*/ 53 w 58"/>
                <a:gd name="T1" fmla="*/ 34 h 42"/>
                <a:gd name="T2" fmla="*/ 32 w 58"/>
                <a:gd name="T3" fmla="*/ 20 h 42"/>
                <a:gd name="T4" fmla="*/ 8 w 58"/>
                <a:gd name="T5" fmla="*/ 2 h 42"/>
                <a:gd name="T6" fmla="*/ 4 w 58"/>
                <a:gd name="T7" fmla="*/ 8 h 42"/>
                <a:gd name="T8" fmla="*/ 30 w 58"/>
                <a:gd name="T9" fmla="*/ 28 h 42"/>
                <a:gd name="T10" fmla="*/ 53 w 58"/>
                <a:gd name="T11" fmla="*/ 41 h 42"/>
                <a:gd name="T12" fmla="*/ 53 w 58"/>
                <a:gd name="T13" fmla="*/ 34 h 42"/>
              </a:gdLst>
              <a:ahLst/>
              <a:cxnLst>
                <a:cxn ang="0">
                  <a:pos x="T0" y="T1"/>
                </a:cxn>
                <a:cxn ang="0">
                  <a:pos x="T2" y="T3"/>
                </a:cxn>
                <a:cxn ang="0">
                  <a:pos x="T4" y="T5"/>
                </a:cxn>
                <a:cxn ang="0">
                  <a:pos x="T6" y="T7"/>
                </a:cxn>
                <a:cxn ang="0">
                  <a:pos x="T8" y="T9"/>
                </a:cxn>
                <a:cxn ang="0">
                  <a:pos x="T10" y="T11"/>
                </a:cxn>
                <a:cxn ang="0">
                  <a:pos x="T12" y="T13"/>
                </a:cxn>
              </a:cxnLst>
              <a:rect l="0" t="0" r="r" b="b"/>
              <a:pathLst>
                <a:path w="58" h="42">
                  <a:moveTo>
                    <a:pt x="53" y="34"/>
                  </a:moveTo>
                  <a:cubicBezTo>
                    <a:pt x="46" y="34"/>
                    <a:pt x="37" y="24"/>
                    <a:pt x="32" y="20"/>
                  </a:cubicBezTo>
                  <a:cubicBezTo>
                    <a:pt x="24" y="14"/>
                    <a:pt x="17" y="6"/>
                    <a:pt x="8" y="2"/>
                  </a:cubicBezTo>
                  <a:cubicBezTo>
                    <a:pt x="3" y="0"/>
                    <a:pt x="0" y="6"/>
                    <a:pt x="4" y="8"/>
                  </a:cubicBezTo>
                  <a:cubicBezTo>
                    <a:pt x="14" y="13"/>
                    <a:pt x="22" y="21"/>
                    <a:pt x="30" y="28"/>
                  </a:cubicBezTo>
                  <a:cubicBezTo>
                    <a:pt x="36" y="34"/>
                    <a:pt x="45" y="42"/>
                    <a:pt x="53" y="41"/>
                  </a:cubicBezTo>
                  <a:cubicBezTo>
                    <a:pt x="58" y="41"/>
                    <a:pt x="58" y="34"/>
                    <a:pt x="53" y="3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3" name="Freeform 70"/>
            <p:cNvSpPr/>
            <p:nvPr/>
          </p:nvSpPr>
          <p:spPr bwMode="auto">
            <a:xfrm>
              <a:off x="5119688" y="2051051"/>
              <a:ext cx="122238" cy="223838"/>
            </a:xfrm>
            <a:custGeom>
              <a:avLst/>
              <a:gdLst>
                <a:gd name="T0" fmla="*/ 41 w 44"/>
                <a:gd name="T1" fmla="*/ 73 h 81"/>
                <a:gd name="T2" fmla="*/ 9 w 44"/>
                <a:gd name="T3" fmla="*/ 4 h 81"/>
                <a:gd name="T4" fmla="*/ 2 w 44"/>
                <a:gd name="T5" fmla="*/ 8 h 81"/>
                <a:gd name="T6" fmla="*/ 35 w 44"/>
                <a:gd name="T7" fmla="*/ 77 h 81"/>
                <a:gd name="T8" fmla="*/ 41 w 44"/>
                <a:gd name="T9" fmla="*/ 73 h 81"/>
              </a:gdLst>
              <a:ahLst/>
              <a:cxnLst>
                <a:cxn ang="0">
                  <a:pos x="T0" y="T1"/>
                </a:cxn>
                <a:cxn ang="0">
                  <a:pos x="T2" y="T3"/>
                </a:cxn>
                <a:cxn ang="0">
                  <a:pos x="T4" y="T5"/>
                </a:cxn>
                <a:cxn ang="0">
                  <a:pos x="T6" y="T7"/>
                </a:cxn>
                <a:cxn ang="0">
                  <a:pos x="T8" y="T9"/>
                </a:cxn>
              </a:cxnLst>
              <a:rect l="0" t="0" r="r" b="b"/>
              <a:pathLst>
                <a:path w="44" h="81">
                  <a:moveTo>
                    <a:pt x="41" y="73"/>
                  </a:moveTo>
                  <a:cubicBezTo>
                    <a:pt x="27" y="52"/>
                    <a:pt x="19" y="28"/>
                    <a:pt x="9" y="4"/>
                  </a:cubicBezTo>
                  <a:cubicBezTo>
                    <a:pt x="7" y="0"/>
                    <a:pt x="0" y="4"/>
                    <a:pt x="2" y="8"/>
                  </a:cubicBezTo>
                  <a:cubicBezTo>
                    <a:pt x="12" y="31"/>
                    <a:pt x="20" y="56"/>
                    <a:pt x="35" y="77"/>
                  </a:cubicBezTo>
                  <a:cubicBezTo>
                    <a:pt x="37" y="81"/>
                    <a:pt x="44" y="77"/>
                    <a:pt x="41" y="7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4" name="Freeform 71"/>
            <p:cNvSpPr/>
            <p:nvPr/>
          </p:nvSpPr>
          <p:spPr bwMode="auto">
            <a:xfrm>
              <a:off x="5476876" y="1766888"/>
              <a:ext cx="90488" cy="146050"/>
            </a:xfrm>
            <a:custGeom>
              <a:avLst/>
              <a:gdLst>
                <a:gd name="T0" fmla="*/ 30 w 33"/>
                <a:gd name="T1" fmla="*/ 44 h 53"/>
                <a:gd name="T2" fmla="*/ 21 w 33"/>
                <a:gd name="T3" fmla="*/ 20 h 53"/>
                <a:gd name="T4" fmla="*/ 8 w 33"/>
                <a:gd name="T5" fmla="*/ 2 h 53"/>
                <a:gd name="T6" fmla="*/ 4 w 33"/>
                <a:gd name="T7" fmla="*/ 9 h 53"/>
                <a:gd name="T8" fmla="*/ 25 w 33"/>
                <a:gd name="T9" fmla="*/ 49 h 53"/>
                <a:gd name="T10" fmla="*/ 30 w 33"/>
                <a:gd name="T11" fmla="*/ 44 h 53"/>
              </a:gdLst>
              <a:ahLst/>
              <a:cxnLst>
                <a:cxn ang="0">
                  <a:pos x="T0" y="T1"/>
                </a:cxn>
                <a:cxn ang="0">
                  <a:pos x="T2" y="T3"/>
                </a:cxn>
                <a:cxn ang="0">
                  <a:pos x="T4" y="T5"/>
                </a:cxn>
                <a:cxn ang="0">
                  <a:pos x="T6" y="T7"/>
                </a:cxn>
                <a:cxn ang="0">
                  <a:pos x="T8" y="T9"/>
                </a:cxn>
                <a:cxn ang="0">
                  <a:pos x="T10" y="T11"/>
                </a:cxn>
              </a:cxnLst>
              <a:rect l="0" t="0" r="r" b="b"/>
              <a:pathLst>
                <a:path w="33" h="53">
                  <a:moveTo>
                    <a:pt x="30" y="44"/>
                  </a:moveTo>
                  <a:cubicBezTo>
                    <a:pt x="25" y="37"/>
                    <a:pt x="24" y="28"/>
                    <a:pt x="21" y="20"/>
                  </a:cubicBezTo>
                  <a:cubicBezTo>
                    <a:pt x="19" y="13"/>
                    <a:pt x="15" y="7"/>
                    <a:pt x="8" y="2"/>
                  </a:cubicBezTo>
                  <a:cubicBezTo>
                    <a:pt x="4" y="0"/>
                    <a:pt x="0" y="6"/>
                    <a:pt x="4" y="9"/>
                  </a:cubicBezTo>
                  <a:cubicBezTo>
                    <a:pt x="17" y="17"/>
                    <a:pt x="16" y="37"/>
                    <a:pt x="25" y="49"/>
                  </a:cubicBezTo>
                  <a:cubicBezTo>
                    <a:pt x="28" y="53"/>
                    <a:pt x="33" y="48"/>
                    <a:pt x="30" y="4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5" name="Freeform 72"/>
            <p:cNvSpPr/>
            <p:nvPr/>
          </p:nvSpPr>
          <p:spPr bwMode="auto">
            <a:xfrm>
              <a:off x="6186488" y="1692276"/>
              <a:ext cx="39688" cy="173038"/>
            </a:xfrm>
            <a:custGeom>
              <a:avLst/>
              <a:gdLst>
                <a:gd name="T0" fmla="*/ 11 w 14"/>
                <a:gd name="T1" fmla="*/ 9 h 63"/>
                <a:gd name="T2" fmla="*/ 6 w 14"/>
                <a:gd name="T3" fmla="*/ 4 h 63"/>
                <a:gd name="T4" fmla="*/ 1 w 14"/>
                <a:gd name="T5" fmla="*/ 28 h 63"/>
                <a:gd name="T6" fmla="*/ 2 w 14"/>
                <a:gd name="T7" fmla="*/ 58 h 63"/>
                <a:gd name="T8" fmla="*/ 10 w 14"/>
                <a:gd name="T9" fmla="*/ 58 h 63"/>
                <a:gd name="T10" fmla="*/ 9 w 14"/>
                <a:gd name="T11" fmla="*/ 33 h 63"/>
                <a:gd name="T12" fmla="*/ 9 w 14"/>
                <a:gd name="T13" fmla="*/ 19 h 63"/>
                <a:gd name="T14" fmla="*/ 11 w 14"/>
                <a:gd name="T15" fmla="*/ 9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1" y="9"/>
                  </a:moveTo>
                  <a:cubicBezTo>
                    <a:pt x="14" y="6"/>
                    <a:pt x="9" y="0"/>
                    <a:pt x="6" y="4"/>
                  </a:cubicBezTo>
                  <a:cubicBezTo>
                    <a:pt x="0" y="10"/>
                    <a:pt x="1" y="21"/>
                    <a:pt x="1" y="28"/>
                  </a:cubicBezTo>
                  <a:cubicBezTo>
                    <a:pt x="1" y="38"/>
                    <a:pt x="2" y="48"/>
                    <a:pt x="2" y="58"/>
                  </a:cubicBezTo>
                  <a:cubicBezTo>
                    <a:pt x="2" y="63"/>
                    <a:pt x="10" y="63"/>
                    <a:pt x="10" y="58"/>
                  </a:cubicBezTo>
                  <a:cubicBezTo>
                    <a:pt x="10" y="50"/>
                    <a:pt x="9" y="41"/>
                    <a:pt x="9" y="33"/>
                  </a:cubicBezTo>
                  <a:cubicBezTo>
                    <a:pt x="9" y="28"/>
                    <a:pt x="9" y="23"/>
                    <a:pt x="9" y="19"/>
                  </a:cubicBezTo>
                  <a:cubicBezTo>
                    <a:pt x="9" y="16"/>
                    <a:pt x="9" y="11"/>
                    <a:pt x="11" y="9"/>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6" name="Freeform 73"/>
            <p:cNvSpPr/>
            <p:nvPr/>
          </p:nvSpPr>
          <p:spPr bwMode="auto">
            <a:xfrm>
              <a:off x="6613526" y="1938338"/>
              <a:ext cx="149225" cy="138113"/>
            </a:xfrm>
            <a:custGeom>
              <a:avLst/>
              <a:gdLst>
                <a:gd name="T0" fmla="*/ 47 w 54"/>
                <a:gd name="T1" fmla="*/ 3 h 50"/>
                <a:gd name="T2" fmla="*/ 4 w 54"/>
                <a:gd name="T3" fmla="*/ 41 h 50"/>
                <a:gd name="T4" fmla="*/ 6 w 54"/>
                <a:gd name="T5" fmla="*/ 49 h 50"/>
                <a:gd name="T6" fmla="*/ 50 w 54"/>
                <a:gd name="T7" fmla="*/ 9 h 50"/>
                <a:gd name="T8" fmla="*/ 47 w 54"/>
                <a:gd name="T9" fmla="*/ 3 h 50"/>
              </a:gdLst>
              <a:ahLst/>
              <a:cxnLst>
                <a:cxn ang="0">
                  <a:pos x="T0" y="T1"/>
                </a:cxn>
                <a:cxn ang="0">
                  <a:pos x="T2" y="T3"/>
                </a:cxn>
                <a:cxn ang="0">
                  <a:pos x="T4" y="T5"/>
                </a:cxn>
                <a:cxn ang="0">
                  <a:pos x="T6" y="T7"/>
                </a:cxn>
                <a:cxn ang="0">
                  <a:pos x="T8" y="T9"/>
                </a:cxn>
              </a:cxnLst>
              <a:rect l="0" t="0" r="r" b="b"/>
              <a:pathLst>
                <a:path w="54" h="50">
                  <a:moveTo>
                    <a:pt x="47" y="3"/>
                  </a:moveTo>
                  <a:cubicBezTo>
                    <a:pt x="31" y="14"/>
                    <a:pt x="23" y="36"/>
                    <a:pt x="4" y="41"/>
                  </a:cubicBezTo>
                  <a:cubicBezTo>
                    <a:pt x="0" y="43"/>
                    <a:pt x="2" y="50"/>
                    <a:pt x="6" y="49"/>
                  </a:cubicBezTo>
                  <a:cubicBezTo>
                    <a:pt x="27" y="43"/>
                    <a:pt x="34" y="21"/>
                    <a:pt x="50" y="9"/>
                  </a:cubicBezTo>
                  <a:cubicBezTo>
                    <a:pt x="54" y="7"/>
                    <a:pt x="51" y="0"/>
                    <a:pt x="47"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7" name="Freeform 74"/>
            <p:cNvSpPr/>
            <p:nvPr/>
          </p:nvSpPr>
          <p:spPr bwMode="auto">
            <a:xfrm>
              <a:off x="6916738" y="2278063"/>
              <a:ext cx="158750" cy="85725"/>
            </a:xfrm>
            <a:custGeom>
              <a:avLst/>
              <a:gdLst>
                <a:gd name="T0" fmla="*/ 50 w 57"/>
                <a:gd name="T1" fmla="*/ 0 h 31"/>
                <a:gd name="T2" fmla="*/ 4 w 57"/>
                <a:gd name="T3" fmla="*/ 22 h 31"/>
                <a:gd name="T4" fmla="*/ 6 w 57"/>
                <a:gd name="T5" fmla="*/ 29 h 31"/>
                <a:gd name="T6" fmla="*/ 52 w 57"/>
                <a:gd name="T7" fmla="*/ 8 h 31"/>
                <a:gd name="T8" fmla="*/ 50 w 57"/>
                <a:gd name="T9" fmla="*/ 0 h 31"/>
              </a:gdLst>
              <a:ahLst/>
              <a:cxnLst>
                <a:cxn ang="0">
                  <a:pos x="T0" y="T1"/>
                </a:cxn>
                <a:cxn ang="0">
                  <a:pos x="T2" y="T3"/>
                </a:cxn>
                <a:cxn ang="0">
                  <a:pos x="T4" y="T5"/>
                </a:cxn>
                <a:cxn ang="0">
                  <a:pos x="T6" y="T7"/>
                </a:cxn>
                <a:cxn ang="0">
                  <a:pos x="T8" y="T9"/>
                </a:cxn>
              </a:cxnLst>
              <a:rect l="0" t="0" r="r" b="b"/>
              <a:pathLst>
                <a:path w="57" h="31">
                  <a:moveTo>
                    <a:pt x="50" y="0"/>
                  </a:moveTo>
                  <a:cubicBezTo>
                    <a:pt x="33" y="3"/>
                    <a:pt x="21" y="16"/>
                    <a:pt x="4" y="22"/>
                  </a:cubicBezTo>
                  <a:cubicBezTo>
                    <a:pt x="0" y="24"/>
                    <a:pt x="2" y="31"/>
                    <a:pt x="6" y="29"/>
                  </a:cubicBezTo>
                  <a:cubicBezTo>
                    <a:pt x="22" y="24"/>
                    <a:pt x="35" y="10"/>
                    <a:pt x="52" y="8"/>
                  </a:cubicBezTo>
                  <a:cubicBezTo>
                    <a:pt x="57" y="7"/>
                    <a:pt x="55" y="0"/>
                    <a:pt x="50"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8" name="Freeform 75"/>
            <p:cNvSpPr/>
            <p:nvPr/>
          </p:nvSpPr>
          <p:spPr bwMode="auto">
            <a:xfrm>
              <a:off x="7162801" y="2589213"/>
              <a:ext cx="200025" cy="77788"/>
            </a:xfrm>
            <a:custGeom>
              <a:avLst/>
              <a:gdLst>
                <a:gd name="T0" fmla="*/ 64 w 72"/>
                <a:gd name="T1" fmla="*/ 2 h 28"/>
                <a:gd name="T2" fmla="*/ 4 w 72"/>
                <a:gd name="T3" fmla="*/ 19 h 28"/>
                <a:gd name="T4" fmla="*/ 6 w 72"/>
                <a:gd name="T5" fmla="*/ 26 h 28"/>
                <a:gd name="T6" fmla="*/ 67 w 72"/>
                <a:gd name="T7" fmla="*/ 9 h 28"/>
                <a:gd name="T8" fmla="*/ 64 w 72"/>
                <a:gd name="T9" fmla="*/ 2 h 28"/>
              </a:gdLst>
              <a:ahLst/>
              <a:cxnLst>
                <a:cxn ang="0">
                  <a:pos x="T0" y="T1"/>
                </a:cxn>
                <a:cxn ang="0">
                  <a:pos x="T2" y="T3"/>
                </a:cxn>
                <a:cxn ang="0">
                  <a:pos x="T4" y="T5"/>
                </a:cxn>
                <a:cxn ang="0">
                  <a:pos x="T6" y="T7"/>
                </a:cxn>
                <a:cxn ang="0">
                  <a:pos x="T8" y="T9"/>
                </a:cxn>
              </a:cxnLst>
              <a:rect l="0" t="0" r="r" b="b"/>
              <a:pathLst>
                <a:path w="72" h="28">
                  <a:moveTo>
                    <a:pt x="64" y="2"/>
                  </a:moveTo>
                  <a:cubicBezTo>
                    <a:pt x="45" y="11"/>
                    <a:pt x="23" y="12"/>
                    <a:pt x="4" y="19"/>
                  </a:cubicBezTo>
                  <a:cubicBezTo>
                    <a:pt x="0" y="21"/>
                    <a:pt x="1" y="28"/>
                    <a:pt x="6" y="26"/>
                  </a:cubicBezTo>
                  <a:cubicBezTo>
                    <a:pt x="26" y="19"/>
                    <a:pt x="48" y="17"/>
                    <a:pt x="67" y="9"/>
                  </a:cubicBezTo>
                  <a:cubicBezTo>
                    <a:pt x="72" y="7"/>
                    <a:pt x="68" y="0"/>
                    <a:pt x="64" y="2"/>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9" name="Freeform 76"/>
            <p:cNvSpPr/>
            <p:nvPr/>
          </p:nvSpPr>
          <p:spPr bwMode="auto">
            <a:xfrm>
              <a:off x="7232651" y="3073401"/>
              <a:ext cx="230188" cy="88900"/>
            </a:xfrm>
            <a:custGeom>
              <a:avLst/>
              <a:gdLst>
                <a:gd name="T0" fmla="*/ 75 w 83"/>
                <a:gd name="T1" fmla="*/ 2 h 32"/>
                <a:gd name="T2" fmla="*/ 4 w 83"/>
                <a:gd name="T3" fmla="*/ 24 h 32"/>
                <a:gd name="T4" fmla="*/ 8 w 83"/>
                <a:gd name="T5" fmla="*/ 30 h 32"/>
                <a:gd name="T6" fmla="*/ 79 w 83"/>
                <a:gd name="T7" fmla="*/ 9 h 32"/>
                <a:gd name="T8" fmla="*/ 75 w 83"/>
                <a:gd name="T9" fmla="*/ 2 h 32"/>
              </a:gdLst>
              <a:ahLst/>
              <a:cxnLst>
                <a:cxn ang="0">
                  <a:pos x="T0" y="T1"/>
                </a:cxn>
                <a:cxn ang="0">
                  <a:pos x="T2" y="T3"/>
                </a:cxn>
                <a:cxn ang="0">
                  <a:pos x="T4" y="T5"/>
                </a:cxn>
                <a:cxn ang="0">
                  <a:pos x="T6" y="T7"/>
                </a:cxn>
                <a:cxn ang="0">
                  <a:pos x="T8" y="T9"/>
                </a:cxn>
              </a:cxnLst>
              <a:rect l="0" t="0" r="r" b="b"/>
              <a:pathLst>
                <a:path w="83" h="32">
                  <a:moveTo>
                    <a:pt x="75" y="2"/>
                  </a:moveTo>
                  <a:cubicBezTo>
                    <a:pt x="53" y="13"/>
                    <a:pt x="26" y="12"/>
                    <a:pt x="4" y="24"/>
                  </a:cubicBezTo>
                  <a:cubicBezTo>
                    <a:pt x="0" y="26"/>
                    <a:pt x="3" y="32"/>
                    <a:pt x="8" y="30"/>
                  </a:cubicBezTo>
                  <a:cubicBezTo>
                    <a:pt x="30" y="19"/>
                    <a:pt x="56" y="19"/>
                    <a:pt x="79" y="9"/>
                  </a:cubicBezTo>
                  <a:cubicBezTo>
                    <a:pt x="83" y="7"/>
                    <a:pt x="80" y="0"/>
                    <a:pt x="75" y="2"/>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80" name="Freeform 77"/>
            <p:cNvSpPr/>
            <p:nvPr/>
          </p:nvSpPr>
          <p:spPr bwMode="auto">
            <a:xfrm>
              <a:off x="7243763" y="3573463"/>
              <a:ext cx="323850" cy="66675"/>
            </a:xfrm>
            <a:custGeom>
              <a:avLst/>
              <a:gdLst>
                <a:gd name="T0" fmla="*/ 111 w 117"/>
                <a:gd name="T1" fmla="*/ 2 h 24"/>
                <a:gd name="T2" fmla="*/ 61 w 117"/>
                <a:gd name="T3" fmla="*/ 13 h 24"/>
                <a:gd name="T4" fmla="*/ 7 w 117"/>
                <a:gd name="T5" fmla="*/ 13 h 24"/>
                <a:gd name="T6" fmla="*/ 5 w 117"/>
                <a:gd name="T7" fmla="*/ 20 h 24"/>
                <a:gd name="T8" fmla="*/ 59 w 117"/>
                <a:gd name="T9" fmla="*/ 21 h 24"/>
                <a:gd name="T10" fmla="*/ 113 w 117"/>
                <a:gd name="T11" fmla="*/ 9 h 24"/>
                <a:gd name="T12" fmla="*/ 111 w 117"/>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17" h="24">
                  <a:moveTo>
                    <a:pt x="111" y="2"/>
                  </a:moveTo>
                  <a:cubicBezTo>
                    <a:pt x="95" y="8"/>
                    <a:pt x="78" y="11"/>
                    <a:pt x="61" y="13"/>
                  </a:cubicBezTo>
                  <a:cubicBezTo>
                    <a:pt x="43" y="15"/>
                    <a:pt x="25" y="17"/>
                    <a:pt x="7" y="13"/>
                  </a:cubicBezTo>
                  <a:cubicBezTo>
                    <a:pt x="2" y="12"/>
                    <a:pt x="0" y="19"/>
                    <a:pt x="5" y="20"/>
                  </a:cubicBezTo>
                  <a:cubicBezTo>
                    <a:pt x="23" y="24"/>
                    <a:pt x="41" y="23"/>
                    <a:pt x="59" y="21"/>
                  </a:cubicBezTo>
                  <a:cubicBezTo>
                    <a:pt x="77" y="19"/>
                    <a:pt x="96" y="16"/>
                    <a:pt x="113" y="9"/>
                  </a:cubicBezTo>
                  <a:cubicBezTo>
                    <a:pt x="117" y="8"/>
                    <a:pt x="116" y="0"/>
                    <a:pt x="111" y="2"/>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cxnSp>
        <p:nvCxnSpPr>
          <p:cNvPr id="81" name="肘形连接符 80"/>
          <p:cNvCxnSpPr>
            <a:stCxn id="8" idx="10"/>
          </p:cNvCxnSpPr>
          <p:nvPr/>
        </p:nvCxnSpPr>
        <p:spPr>
          <a:xfrm flipV="1">
            <a:off x="1329198" y="2454291"/>
            <a:ext cx="9916053" cy="1303908"/>
          </a:xfrm>
          <a:prstGeom prst="bentConnector3">
            <a:avLst>
              <a:gd name="adj1" fmla="val 50000"/>
            </a:avLst>
          </a:prstGeom>
          <a:ln w="12700">
            <a:solidFill>
              <a:srgbClr val="C90000"/>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4407877" y="3501927"/>
            <a:ext cx="558800" cy="558800"/>
            <a:chOff x="6720" y="8705"/>
            <a:chExt cx="880" cy="880"/>
          </a:xfrm>
        </p:grpSpPr>
        <p:sp>
          <p:nvSpPr>
            <p:cNvPr id="82" name="椭圆 81"/>
            <p:cNvSpPr/>
            <p:nvPr/>
          </p:nvSpPr>
          <p:spPr>
            <a:xfrm>
              <a:off x="6720" y="8705"/>
              <a:ext cx="880" cy="88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84" name="Group 12"/>
            <p:cNvGrpSpPr>
              <a:grpSpLocks noChangeAspect="1"/>
            </p:cNvGrpSpPr>
            <p:nvPr/>
          </p:nvGrpSpPr>
          <p:grpSpPr bwMode="auto">
            <a:xfrm>
              <a:off x="6884" y="8902"/>
              <a:ext cx="551" cy="485"/>
              <a:chOff x="3551" y="1900"/>
              <a:chExt cx="583" cy="513"/>
            </a:xfrm>
            <a:solidFill>
              <a:schemeClr val="bg1"/>
            </a:solidFill>
          </p:grpSpPr>
          <p:sp>
            <p:nvSpPr>
              <p:cNvPr id="85" name="Freeform 13"/>
              <p:cNvSpPr>
                <a:spLocks noEditPoints="1"/>
              </p:cNvSpPr>
              <p:nvPr/>
            </p:nvSpPr>
            <p:spPr bwMode="auto">
              <a:xfrm>
                <a:off x="3551" y="1900"/>
                <a:ext cx="583" cy="513"/>
              </a:xfrm>
              <a:custGeom>
                <a:avLst/>
                <a:gdLst>
                  <a:gd name="T0" fmla="*/ 28 w 244"/>
                  <a:gd name="T1" fmla="*/ 107 h 214"/>
                  <a:gd name="T2" fmla="*/ 38 w 244"/>
                  <a:gd name="T3" fmla="*/ 99 h 214"/>
                  <a:gd name="T4" fmla="*/ 38 w 244"/>
                  <a:gd name="T5" fmla="*/ 198 h 214"/>
                  <a:gd name="T6" fmla="*/ 54 w 244"/>
                  <a:gd name="T7" fmla="*/ 214 h 214"/>
                  <a:gd name="T8" fmla="*/ 190 w 244"/>
                  <a:gd name="T9" fmla="*/ 214 h 214"/>
                  <a:gd name="T10" fmla="*/ 206 w 244"/>
                  <a:gd name="T11" fmla="*/ 198 h 214"/>
                  <a:gd name="T12" fmla="*/ 206 w 244"/>
                  <a:gd name="T13" fmla="*/ 98 h 214"/>
                  <a:gd name="T14" fmla="*/ 217 w 244"/>
                  <a:gd name="T15" fmla="*/ 107 h 214"/>
                  <a:gd name="T16" fmla="*/ 226 w 244"/>
                  <a:gd name="T17" fmla="*/ 110 h 214"/>
                  <a:gd name="T18" fmla="*/ 239 w 244"/>
                  <a:gd name="T19" fmla="*/ 103 h 214"/>
                  <a:gd name="T20" fmla="*/ 236 w 244"/>
                  <a:gd name="T21" fmla="*/ 81 h 214"/>
                  <a:gd name="T22" fmla="*/ 131 w 244"/>
                  <a:gd name="T23" fmla="*/ 4 h 214"/>
                  <a:gd name="T24" fmla="*/ 112 w 244"/>
                  <a:gd name="T25" fmla="*/ 4 h 214"/>
                  <a:gd name="T26" fmla="*/ 9 w 244"/>
                  <a:gd name="T27" fmla="*/ 81 h 214"/>
                  <a:gd name="T28" fmla="*/ 5 w 244"/>
                  <a:gd name="T29" fmla="*/ 103 h 214"/>
                  <a:gd name="T30" fmla="*/ 28 w 244"/>
                  <a:gd name="T31" fmla="*/ 107 h 214"/>
                  <a:gd name="T32" fmla="*/ 122 w 244"/>
                  <a:gd name="T33" fmla="*/ 37 h 214"/>
                  <a:gd name="T34" fmla="*/ 174 w 244"/>
                  <a:gd name="T35" fmla="*/ 75 h 214"/>
                  <a:gd name="T36" fmla="*/ 174 w 244"/>
                  <a:gd name="T37" fmla="*/ 78 h 214"/>
                  <a:gd name="T38" fmla="*/ 174 w 244"/>
                  <a:gd name="T39" fmla="*/ 182 h 214"/>
                  <a:gd name="T40" fmla="*/ 70 w 244"/>
                  <a:gd name="T41" fmla="*/ 182 h 214"/>
                  <a:gd name="T42" fmla="*/ 70 w 244"/>
                  <a:gd name="T43" fmla="*/ 78 h 214"/>
                  <a:gd name="T44" fmla="*/ 69 w 244"/>
                  <a:gd name="T45" fmla="*/ 76 h 214"/>
                  <a:gd name="T46" fmla="*/ 122 w 244"/>
                  <a:gd name="T47" fmla="*/ 3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4" h="214">
                    <a:moveTo>
                      <a:pt x="28" y="107"/>
                    </a:moveTo>
                    <a:cubicBezTo>
                      <a:pt x="38" y="99"/>
                      <a:pt x="38" y="99"/>
                      <a:pt x="38" y="99"/>
                    </a:cubicBezTo>
                    <a:cubicBezTo>
                      <a:pt x="38" y="198"/>
                      <a:pt x="38" y="198"/>
                      <a:pt x="38" y="198"/>
                    </a:cubicBezTo>
                    <a:cubicBezTo>
                      <a:pt x="38" y="207"/>
                      <a:pt x="45" y="214"/>
                      <a:pt x="54" y="214"/>
                    </a:cubicBezTo>
                    <a:cubicBezTo>
                      <a:pt x="190" y="214"/>
                      <a:pt x="190" y="214"/>
                      <a:pt x="190" y="214"/>
                    </a:cubicBezTo>
                    <a:cubicBezTo>
                      <a:pt x="199" y="214"/>
                      <a:pt x="206" y="207"/>
                      <a:pt x="206" y="198"/>
                    </a:cubicBezTo>
                    <a:cubicBezTo>
                      <a:pt x="206" y="98"/>
                      <a:pt x="206" y="98"/>
                      <a:pt x="206" y="98"/>
                    </a:cubicBezTo>
                    <a:cubicBezTo>
                      <a:pt x="217" y="107"/>
                      <a:pt x="217" y="107"/>
                      <a:pt x="217" y="107"/>
                    </a:cubicBezTo>
                    <a:cubicBezTo>
                      <a:pt x="220" y="109"/>
                      <a:pt x="223" y="110"/>
                      <a:pt x="226" y="110"/>
                    </a:cubicBezTo>
                    <a:cubicBezTo>
                      <a:pt x="231" y="110"/>
                      <a:pt x="236" y="108"/>
                      <a:pt x="239" y="103"/>
                    </a:cubicBezTo>
                    <a:cubicBezTo>
                      <a:pt x="244" y="96"/>
                      <a:pt x="243" y="86"/>
                      <a:pt x="236" y="81"/>
                    </a:cubicBezTo>
                    <a:cubicBezTo>
                      <a:pt x="131" y="4"/>
                      <a:pt x="131" y="4"/>
                      <a:pt x="131" y="4"/>
                    </a:cubicBezTo>
                    <a:cubicBezTo>
                      <a:pt x="125" y="0"/>
                      <a:pt x="118" y="0"/>
                      <a:pt x="112" y="4"/>
                    </a:cubicBezTo>
                    <a:cubicBezTo>
                      <a:pt x="9" y="81"/>
                      <a:pt x="9" y="81"/>
                      <a:pt x="9" y="81"/>
                    </a:cubicBezTo>
                    <a:cubicBezTo>
                      <a:pt x="2" y="86"/>
                      <a:pt x="0" y="96"/>
                      <a:pt x="5" y="103"/>
                    </a:cubicBezTo>
                    <a:cubicBezTo>
                      <a:pt x="11" y="110"/>
                      <a:pt x="21" y="112"/>
                      <a:pt x="28" y="107"/>
                    </a:cubicBezTo>
                    <a:close/>
                    <a:moveTo>
                      <a:pt x="122" y="37"/>
                    </a:moveTo>
                    <a:cubicBezTo>
                      <a:pt x="174" y="75"/>
                      <a:pt x="174" y="75"/>
                      <a:pt x="174" y="75"/>
                    </a:cubicBezTo>
                    <a:cubicBezTo>
                      <a:pt x="174" y="76"/>
                      <a:pt x="174" y="77"/>
                      <a:pt x="174" y="78"/>
                    </a:cubicBezTo>
                    <a:cubicBezTo>
                      <a:pt x="174" y="182"/>
                      <a:pt x="174" y="182"/>
                      <a:pt x="174" y="182"/>
                    </a:cubicBezTo>
                    <a:cubicBezTo>
                      <a:pt x="70" y="182"/>
                      <a:pt x="70" y="182"/>
                      <a:pt x="70" y="182"/>
                    </a:cubicBezTo>
                    <a:cubicBezTo>
                      <a:pt x="70" y="78"/>
                      <a:pt x="70" y="78"/>
                      <a:pt x="70" y="78"/>
                    </a:cubicBezTo>
                    <a:cubicBezTo>
                      <a:pt x="70" y="77"/>
                      <a:pt x="70" y="76"/>
                      <a:pt x="69" y="76"/>
                    </a:cubicBezTo>
                    <a:lnTo>
                      <a:pt x="122"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86" name="Freeform 14"/>
              <p:cNvSpPr>
                <a:spLocks noEditPoints="1"/>
              </p:cNvSpPr>
              <p:nvPr/>
            </p:nvSpPr>
            <p:spPr bwMode="auto">
              <a:xfrm>
                <a:off x="3773" y="2054"/>
                <a:ext cx="141" cy="253"/>
              </a:xfrm>
              <a:custGeom>
                <a:avLst/>
                <a:gdLst>
                  <a:gd name="T0" fmla="*/ 22 w 59"/>
                  <a:gd name="T1" fmla="*/ 80 h 106"/>
                  <a:gd name="T2" fmla="*/ 18 w 59"/>
                  <a:gd name="T3" fmla="*/ 77 h 106"/>
                  <a:gd name="T4" fmla="*/ 17 w 59"/>
                  <a:gd name="T5" fmla="*/ 72 h 106"/>
                  <a:gd name="T6" fmla="*/ 8 w 59"/>
                  <a:gd name="T7" fmla="*/ 67 h 106"/>
                  <a:gd name="T8" fmla="*/ 1 w 59"/>
                  <a:gd name="T9" fmla="*/ 77 h 106"/>
                  <a:gd name="T10" fmla="*/ 10 w 59"/>
                  <a:gd name="T11" fmla="*/ 90 h 106"/>
                  <a:gd name="T12" fmla="*/ 18 w 59"/>
                  <a:gd name="T13" fmla="*/ 93 h 106"/>
                  <a:gd name="T14" fmla="*/ 27 w 59"/>
                  <a:gd name="T15" fmla="*/ 100 h 106"/>
                  <a:gd name="T16" fmla="*/ 30 w 59"/>
                  <a:gd name="T17" fmla="*/ 106 h 106"/>
                  <a:gd name="T18" fmla="*/ 33 w 59"/>
                  <a:gd name="T19" fmla="*/ 100 h 106"/>
                  <a:gd name="T20" fmla="*/ 41 w 59"/>
                  <a:gd name="T21" fmla="*/ 93 h 106"/>
                  <a:gd name="T22" fmla="*/ 48 w 59"/>
                  <a:gd name="T23" fmla="*/ 90 h 106"/>
                  <a:gd name="T24" fmla="*/ 59 w 59"/>
                  <a:gd name="T25" fmla="*/ 68 h 106"/>
                  <a:gd name="T26" fmla="*/ 51 w 59"/>
                  <a:gd name="T27" fmla="*/ 51 h 106"/>
                  <a:gd name="T28" fmla="*/ 42 w 59"/>
                  <a:gd name="T29" fmla="*/ 46 h 106"/>
                  <a:gd name="T30" fmla="*/ 33 w 59"/>
                  <a:gd name="T31" fmla="*/ 33 h 106"/>
                  <a:gd name="T32" fmla="*/ 33 w 59"/>
                  <a:gd name="T33" fmla="*/ 30 h 106"/>
                  <a:gd name="T34" fmla="*/ 37 w 59"/>
                  <a:gd name="T35" fmla="*/ 22 h 106"/>
                  <a:gd name="T36" fmla="*/ 41 w 59"/>
                  <a:gd name="T37" fmla="*/ 25 h 106"/>
                  <a:gd name="T38" fmla="*/ 42 w 59"/>
                  <a:gd name="T39" fmla="*/ 29 h 106"/>
                  <a:gd name="T40" fmla="*/ 50 w 59"/>
                  <a:gd name="T41" fmla="*/ 32 h 106"/>
                  <a:gd name="T42" fmla="*/ 56 w 59"/>
                  <a:gd name="T43" fmla="*/ 23 h 106"/>
                  <a:gd name="T44" fmla="*/ 48 w 59"/>
                  <a:gd name="T45" fmla="*/ 12 h 106"/>
                  <a:gd name="T46" fmla="*/ 40 w 59"/>
                  <a:gd name="T47" fmla="*/ 9 h 106"/>
                  <a:gd name="T48" fmla="*/ 33 w 59"/>
                  <a:gd name="T49" fmla="*/ 4 h 106"/>
                  <a:gd name="T50" fmla="*/ 30 w 59"/>
                  <a:gd name="T51" fmla="*/ 0 h 106"/>
                  <a:gd name="T52" fmla="*/ 27 w 59"/>
                  <a:gd name="T53" fmla="*/ 4 h 106"/>
                  <a:gd name="T54" fmla="*/ 22 w 59"/>
                  <a:gd name="T55" fmla="*/ 8 h 106"/>
                  <a:gd name="T56" fmla="*/ 18 w 59"/>
                  <a:gd name="T57" fmla="*/ 9 h 106"/>
                  <a:gd name="T58" fmla="*/ 9 w 59"/>
                  <a:gd name="T59" fmla="*/ 15 h 106"/>
                  <a:gd name="T60" fmla="*/ 4 w 59"/>
                  <a:gd name="T61" fmla="*/ 22 h 106"/>
                  <a:gd name="T62" fmla="*/ 2 w 59"/>
                  <a:gd name="T63" fmla="*/ 32 h 106"/>
                  <a:gd name="T64" fmla="*/ 3 w 59"/>
                  <a:gd name="T65" fmla="*/ 40 h 106"/>
                  <a:gd name="T66" fmla="*/ 14 w 59"/>
                  <a:gd name="T67" fmla="*/ 52 h 106"/>
                  <a:gd name="T68" fmla="*/ 22 w 59"/>
                  <a:gd name="T69" fmla="*/ 55 h 106"/>
                  <a:gd name="T70" fmla="*/ 25 w 59"/>
                  <a:gd name="T71" fmla="*/ 56 h 106"/>
                  <a:gd name="T72" fmla="*/ 27 w 59"/>
                  <a:gd name="T73" fmla="*/ 67 h 106"/>
                  <a:gd name="T74" fmla="*/ 27 w 59"/>
                  <a:gd name="T75" fmla="*/ 72 h 106"/>
                  <a:gd name="T76" fmla="*/ 22 w 59"/>
                  <a:gd name="T77" fmla="*/ 80 h 106"/>
                  <a:gd name="T78" fmla="*/ 33 w 59"/>
                  <a:gd name="T79" fmla="*/ 69 h 106"/>
                  <a:gd name="T80" fmla="*/ 36 w 59"/>
                  <a:gd name="T81" fmla="*/ 60 h 106"/>
                  <a:gd name="T82" fmla="*/ 40 w 59"/>
                  <a:gd name="T83" fmla="*/ 62 h 106"/>
                  <a:gd name="T84" fmla="*/ 43 w 59"/>
                  <a:gd name="T85" fmla="*/ 70 h 106"/>
                  <a:gd name="T86" fmla="*/ 39 w 59"/>
                  <a:gd name="T87" fmla="*/ 79 h 106"/>
                  <a:gd name="T88" fmla="*/ 36 w 59"/>
                  <a:gd name="T89" fmla="*/ 81 h 106"/>
                  <a:gd name="T90" fmla="*/ 33 w 59"/>
                  <a:gd name="T91" fmla="*/ 72 h 106"/>
                  <a:gd name="T92" fmla="*/ 33 w 59"/>
                  <a:gd name="T93" fmla="*/ 69 h 106"/>
                  <a:gd name="T94" fmla="*/ 24 w 59"/>
                  <a:gd name="T95" fmla="*/ 40 h 106"/>
                  <a:gd name="T96" fmla="*/ 21 w 59"/>
                  <a:gd name="T97" fmla="*/ 38 h 106"/>
                  <a:gd name="T98" fmla="*/ 17 w 59"/>
                  <a:gd name="T99" fmla="*/ 30 h 106"/>
                  <a:gd name="T100" fmla="*/ 20 w 59"/>
                  <a:gd name="T101" fmla="*/ 23 h 106"/>
                  <a:gd name="T102" fmla="*/ 23 w 59"/>
                  <a:gd name="T103" fmla="*/ 21 h 106"/>
                  <a:gd name="T104" fmla="*/ 27 w 59"/>
                  <a:gd name="T105" fmla="*/ 30 h 106"/>
                  <a:gd name="T106" fmla="*/ 27 w 59"/>
                  <a:gd name="T107" fmla="*/ 31 h 106"/>
                  <a:gd name="T108" fmla="*/ 24 w 59"/>
                  <a:gd name="T109"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 h="106">
                    <a:moveTo>
                      <a:pt x="22" y="80"/>
                    </a:moveTo>
                    <a:cubicBezTo>
                      <a:pt x="20" y="79"/>
                      <a:pt x="19" y="78"/>
                      <a:pt x="18" y="77"/>
                    </a:cubicBezTo>
                    <a:cubicBezTo>
                      <a:pt x="18" y="76"/>
                      <a:pt x="17" y="74"/>
                      <a:pt x="17" y="72"/>
                    </a:cubicBezTo>
                    <a:cubicBezTo>
                      <a:pt x="16" y="69"/>
                      <a:pt x="12" y="67"/>
                      <a:pt x="8" y="67"/>
                    </a:cubicBezTo>
                    <a:cubicBezTo>
                      <a:pt x="4" y="67"/>
                      <a:pt x="0" y="71"/>
                      <a:pt x="1" y="77"/>
                    </a:cubicBezTo>
                    <a:cubicBezTo>
                      <a:pt x="3" y="82"/>
                      <a:pt x="5" y="87"/>
                      <a:pt x="10" y="90"/>
                    </a:cubicBezTo>
                    <a:cubicBezTo>
                      <a:pt x="12" y="91"/>
                      <a:pt x="15" y="92"/>
                      <a:pt x="18" y="93"/>
                    </a:cubicBezTo>
                    <a:cubicBezTo>
                      <a:pt x="23" y="94"/>
                      <a:pt x="27" y="97"/>
                      <a:pt x="27" y="100"/>
                    </a:cubicBezTo>
                    <a:cubicBezTo>
                      <a:pt x="27" y="104"/>
                      <a:pt x="28" y="106"/>
                      <a:pt x="30" y="106"/>
                    </a:cubicBezTo>
                    <a:cubicBezTo>
                      <a:pt x="31" y="106"/>
                      <a:pt x="33" y="104"/>
                      <a:pt x="33" y="100"/>
                    </a:cubicBezTo>
                    <a:cubicBezTo>
                      <a:pt x="33" y="97"/>
                      <a:pt x="36" y="94"/>
                      <a:pt x="41" y="93"/>
                    </a:cubicBezTo>
                    <a:cubicBezTo>
                      <a:pt x="44" y="92"/>
                      <a:pt x="46" y="91"/>
                      <a:pt x="48" y="90"/>
                    </a:cubicBezTo>
                    <a:cubicBezTo>
                      <a:pt x="56" y="85"/>
                      <a:pt x="59" y="78"/>
                      <a:pt x="59" y="68"/>
                    </a:cubicBezTo>
                    <a:cubicBezTo>
                      <a:pt x="59" y="61"/>
                      <a:pt x="57" y="55"/>
                      <a:pt x="51" y="51"/>
                    </a:cubicBezTo>
                    <a:cubicBezTo>
                      <a:pt x="49" y="50"/>
                      <a:pt x="46" y="48"/>
                      <a:pt x="42" y="46"/>
                    </a:cubicBezTo>
                    <a:cubicBezTo>
                      <a:pt x="37" y="44"/>
                      <a:pt x="33" y="38"/>
                      <a:pt x="33" y="33"/>
                    </a:cubicBezTo>
                    <a:cubicBezTo>
                      <a:pt x="33" y="30"/>
                      <a:pt x="33" y="30"/>
                      <a:pt x="33" y="30"/>
                    </a:cubicBezTo>
                    <a:cubicBezTo>
                      <a:pt x="33" y="25"/>
                      <a:pt x="35" y="20"/>
                      <a:pt x="37" y="22"/>
                    </a:cubicBezTo>
                    <a:cubicBezTo>
                      <a:pt x="39" y="22"/>
                      <a:pt x="40" y="23"/>
                      <a:pt x="41" y="25"/>
                    </a:cubicBezTo>
                    <a:cubicBezTo>
                      <a:pt x="41" y="26"/>
                      <a:pt x="42" y="27"/>
                      <a:pt x="42" y="29"/>
                    </a:cubicBezTo>
                    <a:cubicBezTo>
                      <a:pt x="42" y="31"/>
                      <a:pt x="46" y="32"/>
                      <a:pt x="50" y="32"/>
                    </a:cubicBezTo>
                    <a:cubicBezTo>
                      <a:pt x="54" y="32"/>
                      <a:pt x="58" y="28"/>
                      <a:pt x="56" y="23"/>
                    </a:cubicBezTo>
                    <a:cubicBezTo>
                      <a:pt x="54" y="18"/>
                      <a:pt x="52" y="15"/>
                      <a:pt x="48" y="12"/>
                    </a:cubicBezTo>
                    <a:cubicBezTo>
                      <a:pt x="46" y="11"/>
                      <a:pt x="43" y="10"/>
                      <a:pt x="40" y="9"/>
                    </a:cubicBezTo>
                    <a:cubicBezTo>
                      <a:pt x="36" y="8"/>
                      <a:pt x="33" y="6"/>
                      <a:pt x="33" y="4"/>
                    </a:cubicBezTo>
                    <a:cubicBezTo>
                      <a:pt x="33" y="1"/>
                      <a:pt x="31" y="0"/>
                      <a:pt x="30" y="0"/>
                    </a:cubicBezTo>
                    <a:cubicBezTo>
                      <a:pt x="28" y="0"/>
                      <a:pt x="27" y="1"/>
                      <a:pt x="27" y="4"/>
                    </a:cubicBezTo>
                    <a:cubicBezTo>
                      <a:pt x="27" y="6"/>
                      <a:pt x="25" y="8"/>
                      <a:pt x="22" y="8"/>
                    </a:cubicBezTo>
                    <a:cubicBezTo>
                      <a:pt x="21" y="8"/>
                      <a:pt x="19" y="8"/>
                      <a:pt x="18" y="9"/>
                    </a:cubicBezTo>
                    <a:cubicBezTo>
                      <a:pt x="15" y="10"/>
                      <a:pt x="12" y="12"/>
                      <a:pt x="9" y="15"/>
                    </a:cubicBezTo>
                    <a:cubicBezTo>
                      <a:pt x="7" y="17"/>
                      <a:pt x="5" y="19"/>
                      <a:pt x="4" y="22"/>
                    </a:cubicBezTo>
                    <a:cubicBezTo>
                      <a:pt x="3" y="25"/>
                      <a:pt x="2" y="29"/>
                      <a:pt x="2" y="32"/>
                    </a:cubicBezTo>
                    <a:cubicBezTo>
                      <a:pt x="2" y="35"/>
                      <a:pt x="2" y="37"/>
                      <a:pt x="3" y="40"/>
                    </a:cubicBezTo>
                    <a:cubicBezTo>
                      <a:pt x="4" y="44"/>
                      <a:pt x="9" y="50"/>
                      <a:pt x="14" y="52"/>
                    </a:cubicBezTo>
                    <a:cubicBezTo>
                      <a:pt x="16" y="53"/>
                      <a:pt x="19" y="54"/>
                      <a:pt x="22" y="55"/>
                    </a:cubicBezTo>
                    <a:cubicBezTo>
                      <a:pt x="25" y="56"/>
                      <a:pt x="25" y="56"/>
                      <a:pt x="25" y="56"/>
                    </a:cubicBezTo>
                    <a:cubicBezTo>
                      <a:pt x="26" y="56"/>
                      <a:pt x="27" y="61"/>
                      <a:pt x="27" y="67"/>
                    </a:cubicBezTo>
                    <a:cubicBezTo>
                      <a:pt x="27" y="72"/>
                      <a:pt x="27" y="72"/>
                      <a:pt x="27" y="72"/>
                    </a:cubicBezTo>
                    <a:cubicBezTo>
                      <a:pt x="27" y="77"/>
                      <a:pt x="25" y="81"/>
                      <a:pt x="22" y="80"/>
                    </a:cubicBezTo>
                    <a:close/>
                    <a:moveTo>
                      <a:pt x="33" y="69"/>
                    </a:moveTo>
                    <a:cubicBezTo>
                      <a:pt x="33" y="63"/>
                      <a:pt x="34" y="59"/>
                      <a:pt x="36" y="60"/>
                    </a:cubicBezTo>
                    <a:cubicBezTo>
                      <a:pt x="38" y="61"/>
                      <a:pt x="39" y="62"/>
                      <a:pt x="40" y="62"/>
                    </a:cubicBezTo>
                    <a:cubicBezTo>
                      <a:pt x="42" y="64"/>
                      <a:pt x="43" y="67"/>
                      <a:pt x="43" y="70"/>
                    </a:cubicBezTo>
                    <a:cubicBezTo>
                      <a:pt x="43" y="75"/>
                      <a:pt x="42" y="78"/>
                      <a:pt x="39" y="79"/>
                    </a:cubicBezTo>
                    <a:cubicBezTo>
                      <a:pt x="39" y="80"/>
                      <a:pt x="37" y="80"/>
                      <a:pt x="36" y="81"/>
                    </a:cubicBezTo>
                    <a:cubicBezTo>
                      <a:pt x="34" y="81"/>
                      <a:pt x="33" y="77"/>
                      <a:pt x="33" y="72"/>
                    </a:cubicBezTo>
                    <a:cubicBezTo>
                      <a:pt x="33" y="69"/>
                      <a:pt x="33" y="69"/>
                      <a:pt x="33" y="69"/>
                    </a:cubicBezTo>
                    <a:close/>
                    <a:moveTo>
                      <a:pt x="24" y="40"/>
                    </a:moveTo>
                    <a:cubicBezTo>
                      <a:pt x="23" y="39"/>
                      <a:pt x="22" y="39"/>
                      <a:pt x="21" y="38"/>
                    </a:cubicBezTo>
                    <a:cubicBezTo>
                      <a:pt x="18" y="36"/>
                      <a:pt x="17" y="34"/>
                      <a:pt x="17" y="30"/>
                    </a:cubicBezTo>
                    <a:cubicBezTo>
                      <a:pt x="17" y="27"/>
                      <a:pt x="18" y="25"/>
                      <a:pt x="20" y="23"/>
                    </a:cubicBezTo>
                    <a:cubicBezTo>
                      <a:pt x="20" y="22"/>
                      <a:pt x="22" y="22"/>
                      <a:pt x="23" y="21"/>
                    </a:cubicBezTo>
                    <a:cubicBezTo>
                      <a:pt x="25" y="20"/>
                      <a:pt x="27" y="25"/>
                      <a:pt x="27" y="30"/>
                    </a:cubicBezTo>
                    <a:cubicBezTo>
                      <a:pt x="27" y="31"/>
                      <a:pt x="27" y="31"/>
                      <a:pt x="27" y="31"/>
                    </a:cubicBezTo>
                    <a:cubicBezTo>
                      <a:pt x="27" y="36"/>
                      <a:pt x="26" y="41"/>
                      <a:pt x="24"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grpSp>
        <p:nvGrpSpPr>
          <p:cNvPr id="102" name="组合 101"/>
          <p:cNvGrpSpPr/>
          <p:nvPr/>
        </p:nvGrpSpPr>
        <p:grpSpPr>
          <a:xfrm>
            <a:off x="8732227" y="2176682"/>
            <a:ext cx="558800" cy="558800"/>
            <a:chOff x="13530" y="6618"/>
            <a:chExt cx="880" cy="880"/>
          </a:xfrm>
        </p:grpSpPr>
        <p:sp>
          <p:nvSpPr>
            <p:cNvPr id="83" name="椭圆 82"/>
            <p:cNvSpPr/>
            <p:nvPr/>
          </p:nvSpPr>
          <p:spPr>
            <a:xfrm>
              <a:off x="13530" y="6618"/>
              <a:ext cx="880" cy="88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87" name="Group 25"/>
            <p:cNvGrpSpPr>
              <a:grpSpLocks noChangeAspect="1"/>
            </p:cNvGrpSpPr>
            <p:nvPr/>
          </p:nvGrpSpPr>
          <p:grpSpPr bwMode="auto">
            <a:xfrm>
              <a:off x="13722" y="6785"/>
              <a:ext cx="495" cy="544"/>
              <a:chOff x="5449" y="693"/>
              <a:chExt cx="551" cy="605"/>
            </a:xfrm>
            <a:solidFill>
              <a:schemeClr val="bg1"/>
            </a:solidFill>
          </p:grpSpPr>
          <p:sp>
            <p:nvSpPr>
              <p:cNvPr id="88" name="Freeform 26"/>
              <p:cNvSpPr/>
              <p:nvPr/>
            </p:nvSpPr>
            <p:spPr bwMode="auto">
              <a:xfrm>
                <a:off x="5555" y="1002"/>
                <a:ext cx="125" cy="136"/>
              </a:xfrm>
              <a:custGeom>
                <a:avLst/>
                <a:gdLst>
                  <a:gd name="T0" fmla="*/ 89 w 102"/>
                  <a:gd name="T1" fmla="*/ 2 h 111"/>
                  <a:gd name="T2" fmla="*/ 14 w 102"/>
                  <a:gd name="T3" fmla="*/ 22 h 111"/>
                  <a:gd name="T4" fmla="*/ 1 w 102"/>
                  <a:gd name="T5" fmla="*/ 41 h 111"/>
                  <a:gd name="T6" fmla="*/ 0 w 102"/>
                  <a:gd name="T7" fmla="*/ 56 h 111"/>
                  <a:gd name="T8" fmla="*/ 1 w 102"/>
                  <a:gd name="T9" fmla="*/ 71 h 111"/>
                  <a:gd name="T10" fmla="*/ 14 w 102"/>
                  <a:gd name="T11" fmla="*/ 90 h 111"/>
                  <a:gd name="T12" fmla="*/ 89 w 102"/>
                  <a:gd name="T13" fmla="*/ 110 h 111"/>
                  <a:gd name="T14" fmla="*/ 101 w 102"/>
                  <a:gd name="T15" fmla="*/ 99 h 111"/>
                  <a:gd name="T16" fmla="*/ 100 w 102"/>
                  <a:gd name="T17" fmla="*/ 56 h 111"/>
                  <a:gd name="T18" fmla="*/ 101 w 102"/>
                  <a:gd name="T19" fmla="*/ 13 h 111"/>
                  <a:gd name="T20" fmla="*/ 89 w 102"/>
                  <a:gd name="T21"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1">
                    <a:moveTo>
                      <a:pt x="89" y="2"/>
                    </a:moveTo>
                    <a:cubicBezTo>
                      <a:pt x="59" y="7"/>
                      <a:pt x="33" y="14"/>
                      <a:pt x="14" y="22"/>
                    </a:cubicBezTo>
                    <a:cubicBezTo>
                      <a:pt x="7" y="25"/>
                      <a:pt x="1" y="34"/>
                      <a:pt x="1" y="41"/>
                    </a:cubicBezTo>
                    <a:cubicBezTo>
                      <a:pt x="0" y="46"/>
                      <a:pt x="0" y="51"/>
                      <a:pt x="0" y="56"/>
                    </a:cubicBezTo>
                    <a:cubicBezTo>
                      <a:pt x="0" y="61"/>
                      <a:pt x="0" y="66"/>
                      <a:pt x="1" y="71"/>
                    </a:cubicBezTo>
                    <a:cubicBezTo>
                      <a:pt x="1" y="78"/>
                      <a:pt x="7" y="87"/>
                      <a:pt x="14" y="90"/>
                    </a:cubicBezTo>
                    <a:cubicBezTo>
                      <a:pt x="33" y="98"/>
                      <a:pt x="59" y="105"/>
                      <a:pt x="89" y="110"/>
                    </a:cubicBezTo>
                    <a:cubicBezTo>
                      <a:pt x="97" y="111"/>
                      <a:pt x="102" y="106"/>
                      <a:pt x="101" y="99"/>
                    </a:cubicBezTo>
                    <a:cubicBezTo>
                      <a:pt x="100" y="85"/>
                      <a:pt x="100" y="70"/>
                      <a:pt x="100" y="56"/>
                    </a:cubicBezTo>
                    <a:cubicBezTo>
                      <a:pt x="100" y="42"/>
                      <a:pt x="100" y="27"/>
                      <a:pt x="101" y="13"/>
                    </a:cubicBezTo>
                    <a:cubicBezTo>
                      <a:pt x="102" y="6"/>
                      <a:pt x="97" y="0"/>
                      <a:pt x="8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89" name="Freeform 27"/>
              <p:cNvSpPr/>
              <p:nvPr/>
            </p:nvSpPr>
            <p:spPr bwMode="auto">
              <a:xfrm>
                <a:off x="5568" y="1138"/>
                <a:ext cx="142" cy="143"/>
              </a:xfrm>
              <a:custGeom>
                <a:avLst/>
                <a:gdLst>
                  <a:gd name="T0" fmla="*/ 106 w 116"/>
                  <a:gd name="T1" fmla="*/ 114 h 117"/>
                  <a:gd name="T2" fmla="*/ 114 w 116"/>
                  <a:gd name="T3" fmla="*/ 106 h 117"/>
                  <a:gd name="T4" fmla="*/ 97 w 116"/>
                  <a:gd name="T5" fmla="*/ 35 h 117"/>
                  <a:gd name="T6" fmla="*/ 81 w 116"/>
                  <a:gd name="T7" fmla="*/ 20 h 117"/>
                  <a:gd name="T8" fmla="*/ 10 w 116"/>
                  <a:gd name="T9" fmla="*/ 3 h 117"/>
                  <a:gd name="T10" fmla="*/ 2 w 116"/>
                  <a:gd name="T11" fmla="*/ 11 h 117"/>
                  <a:gd name="T12" fmla="*/ 106 w 116"/>
                  <a:gd name="T13" fmla="*/ 114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114"/>
                    </a:moveTo>
                    <a:cubicBezTo>
                      <a:pt x="113" y="117"/>
                      <a:pt x="116" y="113"/>
                      <a:pt x="114" y="106"/>
                    </a:cubicBezTo>
                    <a:cubicBezTo>
                      <a:pt x="106" y="85"/>
                      <a:pt x="100" y="61"/>
                      <a:pt x="97" y="35"/>
                    </a:cubicBezTo>
                    <a:cubicBezTo>
                      <a:pt x="95" y="28"/>
                      <a:pt x="89" y="21"/>
                      <a:pt x="81" y="20"/>
                    </a:cubicBezTo>
                    <a:cubicBezTo>
                      <a:pt x="55" y="16"/>
                      <a:pt x="31" y="10"/>
                      <a:pt x="10" y="3"/>
                    </a:cubicBezTo>
                    <a:cubicBezTo>
                      <a:pt x="3" y="0"/>
                      <a:pt x="0" y="4"/>
                      <a:pt x="2" y="11"/>
                    </a:cubicBezTo>
                    <a:cubicBezTo>
                      <a:pt x="21" y="58"/>
                      <a:pt x="58" y="96"/>
                      <a:pt x="106"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0" name="Freeform 28"/>
              <p:cNvSpPr/>
              <p:nvPr/>
            </p:nvSpPr>
            <p:spPr bwMode="auto">
              <a:xfrm>
                <a:off x="5710" y="847"/>
                <a:ext cx="135" cy="125"/>
              </a:xfrm>
              <a:custGeom>
                <a:avLst/>
                <a:gdLst>
                  <a:gd name="T0" fmla="*/ 22 w 111"/>
                  <a:gd name="T1" fmla="*/ 15 h 102"/>
                  <a:gd name="T2" fmla="*/ 1 w 111"/>
                  <a:gd name="T3" fmla="*/ 90 h 102"/>
                  <a:gd name="T4" fmla="*/ 12 w 111"/>
                  <a:gd name="T5" fmla="*/ 102 h 102"/>
                  <a:gd name="T6" fmla="*/ 55 w 111"/>
                  <a:gd name="T7" fmla="*/ 100 h 102"/>
                  <a:gd name="T8" fmla="*/ 98 w 111"/>
                  <a:gd name="T9" fmla="*/ 102 h 102"/>
                  <a:gd name="T10" fmla="*/ 110 w 111"/>
                  <a:gd name="T11" fmla="*/ 90 h 102"/>
                  <a:gd name="T12" fmla="*/ 89 w 111"/>
                  <a:gd name="T13" fmla="*/ 15 h 102"/>
                  <a:gd name="T14" fmla="*/ 70 w 111"/>
                  <a:gd name="T15" fmla="*/ 1 h 102"/>
                  <a:gd name="T16" fmla="*/ 55 w 111"/>
                  <a:gd name="T17" fmla="*/ 0 h 102"/>
                  <a:gd name="T18" fmla="*/ 41 w 111"/>
                  <a:gd name="T19" fmla="*/ 1 h 102"/>
                  <a:gd name="T20" fmla="*/ 22 w 111"/>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2">
                    <a:moveTo>
                      <a:pt x="22" y="15"/>
                    </a:moveTo>
                    <a:cubicBezTo>
                      <a:pt x="13" y="34"/>
                      <a:pt x="6" y="59"/>
                      <a:pt x="1" y="90"/>
                    </a:cubicBezTo>
                    <a:cubicBezTo>
                      <a:pt x="0" y="97"/>
                      <a:pt x="5" y="102"/>
                      <a:pt x="12" y="102"/>
                    </a:cubicBezTo>
                    <a:cubicBezTo>
                      <a:pt x="27" y="101"/>
                      <a:pt x="41" y="100"/>
                      <a:pt x="55" y="100"/>
                    </a:cubicBezTo>
                    <a:cubicBezTo>
                      <a:pt x="70" y="100"/>
                      <a:pt x="84" y="101"/>
                      <a:pt x="98" y="102"/>
                    </a:cubicBezTo>
                    <a:cubicBezTo>
                      <a:pt x="106" y="102"/>
                      <a:pt x="111" y="97"/>
                      <a:pt x="110" y="90"/>
                    </a:cubicBezTo>
                    <a:cubicBezTo>
                      <a:pt x="105" y="59"/>
                      <a:pt x="98" y="34"/>
                      <a:pt x="89" y="15"/>
                    </a:cubicBezTo>
                    <a:cubicBezTo>
                      <a:pt x="86" y="8"/>
                      <a:pt x="78" y="2"/>
                      <a:pt x="70" y="1"/>
                    </a:cubicBezTo>
                    <a:cubicBezTo>
                      <a:pt x="65" y="1"/>
                      <a:pt x="60" y="0"/>
                      <a:pt x="55" y="0"/>
                    </a:cubicBezTo>
                    <a:cubicBezTo>
                      <a:pt x="51" y="0"/>
                      <a:pt x="46" y="1"/>
                      <a:pt x="41" y="1"/>
                    </a:cubicBezTo>
                    <a:cubicBezTo>
                      <a:pt x="33" y="2"/>
                      <a:pt x="25" y="8"/>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1" name="Freeform 29"/>
              <p:cNvSpPr/>
              <p:nvPr/>
            </p:nvSpPr>
            <p:spPr bwMode="auto">
              <a:xfrm>
                <a:off x="5568" y="860"/>
                <a:ext cx="142" cy="143"/>
              </a:xfrm>
              <a:custGeom>
                <a:avLst/>
                <a:gdLst>
                  <a:gd name="T0" fmla="*/ 106 w 116"/>
                  <a:gd name="T1" fmla="*/ 3 h 117"/>
                  <a:gd name="T2" fmla="*/ 2 w 116"/>
                  <a:gd name="T3" fmla="*/ 106 h 117"/>
                  <a:gd name="T4" fmla="*/ 10 w 116"/>
                  <a:gd name="T5" fmla="*/ 114 h 117"/>
                  <a:gd name="T6" fmla="*/ 81 w 116"/>
                  <a:gd name="T7" fmla="*/ 97 h 117"/>
                  <a:gd name="T8" fmla="*/ 97 w 116"/>
                  <a:gd name="T9" fmla="*/ 82 h 117"/>
                  <a:gd name="T10" fmla="*/ 114 w 116"/>
                  <a:gd name="T11" fmla="*/ 11 h 117"/>
                  <a:gd name="T12" fmla="*/ 106 w 11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3"/>
                    </a:moveTo>
                    <a:cubicBezTo>
                      <a:pt x="58" y="21"/>
                      <a:pt x="21" y="59"/>
                      <a:pt x="2" y="106"/>
                    </a:cubicBezTo>
                    <a:cubicBezTo>
                      <a:pt x="0" y="113"/>
                      <a:pt x="3" y="117"/>
                      <a:pt x="10" y="114"/>
                    </a:cubicBezTo>
                    <a:cubicBezTo>
                      <a:pt x="31" y="107"/>
                      <a:pt x="55" y="101"/>
                      <a:pt x="81" y="97"/>
                    </a:cubicBezTo>
                    <a:cubicBezTo>
                      <a:pt x="89" y="96"/>
                      <a:pt x="95" y="89"/>
                      <a:pt x="97" y="82"/>
                    </a:cubicBezTo>
                    <a:cubicBezTo>
                      <a:pt x="100" y="56"/>
                      <a:pt x="106" y="31"/>
                      <a:pt x="114" y="11"/>
                    </a:cubicBezTo>
                    <a:cubicBezTo>
                      <a:pt x="116" y="4"/>
                      <a:pt x="113" y="0"/>
                      <a:pt x="10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2" name="Freeform 30"/>
              <p:cNvSpPr/>
              <p:nvPr/>
            </p:nvSpPr>
            <p:spPr bwMode="auto">
              <a:xfrm>
                <a:off x="5845" y="860"/>
                <a:ext cx="143" cy="143"/>
              </a:xfrm>
              <a:custGeom>
                <a:avLst/>
                <a:gdLst>
                  <a:gd name="T0" fmla="*/ 19 w 116"/>
                  <a:gd name="T1" fmla="*/ 82 h 117"/>
                  <a:gd name="T2" fmla="*/ 34 w 116"/>
                  <a:gd name="T3" fmla="*/ 97 h 117"/>
                  <a:gd name="T4" fmla="*/ 106 w 116"/>
                  <a:gd name="T5" fmla="*/ 114 h 117"/>
                  <a:gd name="T6" fmla="*/ 114 w 116"/>
                  <a:gd name="T7" fmla="*/ 106 h 117"/>
                  <a:gd name="T8" fmla="*/ 10 w 116"/>
                  <a:gd name="T9" fmla="*/ 3 h 117"/>
                  <a:gd name="T10" fmla="*/ 2 w 116"/>
                  <a:gd name="T11" fmla="*/ 11 h 117"/>
                  <a:gd name="T12" fmla="*/ 19 w 116"/>
                  <a:gd name="T13" fmla="*/ 82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9" y="82"/>
                    </a:moveTo>
                    <a:cubicBezTo>
                      <a:pt x="21" y="89"/>
                      <a:pt x="27" y="96"/>
                      <a:pt x="34" y="97"/>
                    </a:cubicBezTo>
                    <a:cubicBezTo>
                      <a:pt x="61" y="101"/>
                      <a:pt x="85" y="107"/>
                      <a:pt x="106" y="114"/>
                    </a:cubicBezTo>
                    <a:cubicBezTo>
                      <a:pt x="113" y="117"/>
                      <a:pt x="116" y="113"/>
                      <a:pt x="114" y="106"/>
                    </a:cubicBezTo>
                    <a:cubicBezTo>
                      <a:pt x="95" y="59"/>
                      <a:pt x="58" y="21"/>
                      <a:pt x="10" y="3"/>
                    </a:cubicBezTo>
                    <a:cubicBezTo>
                      <a:pt x="3" y="0"/>
                      <a:pt x="0" y="4"/>
                      <a:pt x="2" y="11"/>
                    </a:cubicBezTo>
                    <a:cubicBezTo>
                      <a:pt x="10" y="31"/>
                      <a:pt x="15" y="56"/>
                      <a:pt x="19"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3" name="Freeform 31"/>
              <p:cNvSpPr/>
              <p:nvPr/>
            </p:nvSpPr>
            <p:spPr bwMode="auto">
              <a:xfrm>
                <a:off x="5875" y="1002"/>
                <a:ext cx="125" cy="136"/>
              </a:xfrm>
              <a:custGeom>
                <a:avLst/>
                <a:gdLst>
                  <a:gd name="T0" fmla="*/ 101 w 102"/>
                  <a:gd name="T1" fmla="*/ 41 h 111"/>
                  <a:gd name="T2" fmla="*/ 88 w 102"/>
                  <a:gd name="T3" fmla="*/ 22 h 111"/>
                  <a:gd name="T4" fmla="*/ 13 w 102"/>
                  <a:gd name="T5" fmla="*/ 2 h 111"/>
                  <a:gd name="T6" fmla="*/ 1 w 102"/>
                  <a:gd name="T7" fmla="*/ 13 h 111"/>
                  <a:gd name="T8" fmla="*/ 2 w 102"/>
                  <a:gd name="T9" fmla="*/ 56 h 111"/>
                  <a:gd name="T10" fmla="*/ 1 w 102"/>
                  <a:gd name="T11" fmla="*/ 99 h 111"/>
                  <a:gd name="T12" fmla="*/ 13 w 102"/>
                  <a:gd name="T13" fmla="*/ 110 h 111"/>
                  <a:gd name="T14" fmla="*/ 88 w 102"/>
                  <a:gd name="T15" fmla="*/ 90 h 111"/>
                  <a:gd name="T16" fmla="*/ 101 w 102"/>
                  <a:gd name="T17" fmla="*/ 71 h 111"/>
                  <a:gd name="T18" fmla="*/ 102 w 102"/>
                  <a:gd name="T19" fmla="*/ 56 h 111"/>
                  <a:gd name="T20" fmla="*/ 101 w 102"/>
                  <a:gd name="T21" fmla="*/ 4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1">
                    <a:moveTo>
                      <a:pt x="101" y="41"/>
                    </a:moveTo>
                    <a:cubicBezTo>
                      <a:pt x="101" y="34"/>
                      <a:pt x="95" y="25"/>
                      <a:pt x="88" y="22"/>
                    </a:cubicBezTo>
                    <a:cubicBezTo>
                      <a:pt x="69" y="14"/>
                      <a:pt x="43" y="7"/>
                      <a:pt x="13" y="2"/>
                    </a:cubicBezTo>
                    <a:cubicBezTo>
                      <a:pt x="5" y="0"/>
                      <a:pt x="0" y="6"/>
                      <a:pt x="1" y="13"/>
                    </a:cubicBezTo>
                    <a:cubicBezTo>
                      <a:pt x="1" y="27"/>
                      <a:pt x="2" y="42"/>
                      <a:pt x="2" y="56"/>
                    </a:cubicBezTo>
                    <a:cubicBezTo>
                      <a:pt x="2" y="70"/>
                      <a:pt x="1" y="85"/>
                      <a:pt x="1" y="99"/>
                    </a:cubicBezTo>
                    <a:cubicBezTo>
                      <a:pt x="0" y="106"/>
                      <a:pt x="5" y="111"/>
                      <a:pt x="13" y="110"/>
                    </a:cubicBezTo>
                    <a:cubicBezTo>
                      <a:pt x="43" y="105"/>
                      <a:pt x="69" y="98"/>
                      <a:pt x="88" y="90"/>
                    </a:cubicBezTo>
                    <a:cubicBezTo>
                      <a:pt x="95" y="87"/>
                      <a:pt x="101" y="78"/>
                      <a:pt x="101" y="71"/>
                    </a:cubicBezTo>
                    <a:cubicBezTo>
                      <a:pt x="102" y="66"/>
                      <a:pt x="102" y="61"/>
                      <a:pt x="102" y="56"/>
                    </a:cubicBezTo>
                    <a:cubicBezTo>
                      <a:pt x="102" y="51"/>
                      <a:pt x="102" y="46"/>
                      <a:pt x="10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4" name="Freeform 32"/>
              <p:cNvSpPr/>
              <p:nvPr/>
            </p:nvSpPr>
            <p:spPr bwMode="auto">
              <a:xfrm>
                <a:off x="5702" y="994"/>
                <a:ext cx="151" cy="151"/>
              </a:xfrm>
              <a:custGeom>
                <a:avLst/>
                <a:gdLst>
                  <a:gd name="T0" fmla="*/ 123 w 123"/>
                  <a:gd name="T1" fmla="*/ 62 h 123"/>
                  <a:gd name="T2" fmla="*/ 121 w 123"/>
                  <a:gd name="T3" fmla="*/ 17 h 123"/>
                  <a:gd name="T4" fmla="*/ 107 w 123"/>
                  <a:gd name="T5" fmla="*/ 2 h 123"/>
                  <a:gd name="T6" fmla="*/ 61 w 123"/>
                  <a:gd name="T7" fmla="*/ 0 h 123"/>
                  <a:gd name="T8" fmla="*/ 16 w 123"/>
                  <a:gd name="T9" fmla="*/ 2 h 123"/>
                  <a:gd name="T10" fmla="*/ 2 w 123"/>
                  <a:gd name="T11" fmla="*/ 17 h 123"/>
                  <a:gd name="T12" fmla="*/ 0 w 123"/>
                  <a:gd name="T13" fmla="*/ 62 h 123"/>
                  <a:gd name="T14" fmla="*/ 2 w 123"/>
                  <a:gd name="T15" fmla="*/ 107 h 123"/>
                  <a:gd name="T16" fmla="*/ 16 w 123"/>
                  <a:gd name="T17" fmla="*/ 122 h 123"/>
                  <a:gd name="T18" fmla="*/ 61 w 123"/>
                  <a:gd name="T19" fmla="*/ 123 h 123"/>
                  <a:gd name="T20" fmla="*/ 107 w 123"/>
                  <a:gd name="T21" fmla="*/ 122 h 123"/>
                  <a:gd name="T22" fmla="*/ 121 w 123"/>
                  <a:gd name="T23" fmla="*/ 107 h 123"/>
                  <a:gd name="T24" fmla="*/ 123 w 123"/>
                  <a:gd name="T25"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23">
                    <a:moveTo>
                      <a:pt x="123" y="62"/>
                    </a:moveTo>
                    <a:cubicBezTo>
                      <a:pt x="123" y="46"/>
                      <a:pt x="122" y="31"/>
                      <a:pt x="121" y="17"/>
                    </a:cubicBezTo>
                    <a:cubicBezTo>
                      <a:pt x="121" y="9"/>
                      <a:pt x="114" y="3"/>
                      <a:pt x="107" y="2"/>
                    </a:cubicBezTo>
                    <a:cubicBezTo>
                      <a:pt x="92" y="1"/>
                      <a:pt x="77" y="0"/>
                      <a:pt x="61" y="0"/>
                    </a:cubicBezTo>
                    <a:cubicBezTo>
                      <a:pt x="46" y="0"/>
                      <a:pt x="31" y="1"/>
                      <a:pt x="16" y="2"/>
                    </a:cubicBezTo>
                    <a:cubicBezTo>
                      <a:pt x="9" y="3"/>
                      <a:pt x="2" y="9"/>
                      <a:pt x="2" y="17"/>
                    </a:cubicBezTo>
                    <a:cubicBezTo>
                      <a:pt x="1" y="31"/>
                      <a:pt x="0" y="46"/>
                      <a:pt x="0" y="62"/>
                    </a:cubicBezTo>
                    <a:cubicBezTo>
                      <a:pt x="0" y="78"/>
                      <a:pt x="1" y="93"/>
                      <a:pt x="2" y="107"/>
                    </a:cubicBezTo>
                    <a:cubicBezTo>
                      <a:pt x="2" y="115"/>
                      <a:pt x="9" y="121"/>
                      <a:pt x="16" y="122"/>
                    </a:cubicBezTo>
                    <a:cubicBezTo>
                      <a:pt x="31" y="123"/>
                      <a:pt x="46" y="123"/>
                      <a:pt x="61" y="123"/>
                    </a:cubicBezTo>
                    <a:cubicBezTo>
                      <a:pt x="77" y="123"/>
                      <a:pt x="92" y="123"/>
                      <a:pt x="107" y="122"/>
                    </a:cubicBezTo>
                    <a:cubicBezTo>
                      <a:pt x="114" y="121"/>
                      <a:pt x="121" y="115"/>
                      <a:pt x="121" y="107"/>
                    </a:cubicBezTo>
                    <a:cubicBezTo>
                      <a:pt x="122" y="93"/>
                      <a:pt x="123" y="78"/>
                      <a:pt x="12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5" name="Freeform 33"/>
              <p:cNvSpPr/>
              <p:nvPr/>
            </p:nvSpPr>
            <p:spPr bwMode="auto">
              <a:xfrm>
                <a:off x="5845" y="1138"/>
                <a:ext cx="143" cy="143"/>
              </a:xfrm>
              <a:custGeom>
                <a:avLst/>
                <a:gdLst>
                  <a:gd name="T0" fmla="*/ 106 w 116"/>
                  <a:gd name="T1" fmla="*/ 3 h 117"/>
                  <a:gd name="T2" fmla="*/ 34 w 116"/>
                  <a:gd name="T3" fmla="*/ 20 h 117"/>
                  <a:gd name="T4" fmla="*/ 19 w 116"/>
                  <a:gd name="T5" fmla="*/ 35 h 117"/>
                  <a:gd name="T6" fmla="*/ 2 w 116"/>
                  <a:gd name="T7" fmla="*/ 106 h 117"/>
                  <a:gd name="T8" fmla="*/ 10 w 116"/>
                  <a:gd name="T9" fmla="*/ 114 h 117"/>
                  <a:gd name="T10" fmla="*/ 114 w 116"/>
                  <a:gd name="T11" fmla="*/ 11 h 117"/>
                  <a:gd name="T12" fmla="*/ 106 w 11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3"/>
                    </a:moveTo>
                    <a:cubicBezTo>
                      <a:pt x="85" y="10"/>
                      <a:pt x="61" y="16"/>
                      <a:pt x="34" y="20"/>
                    </a:cubicBezTo>
                    <a:cubicBezTo>
                      <a:pt x="27" y="21"/>
                      <a:pt x="21" y="28"/>
                      <a:pt x="19" y="35"/>
                    </a:cubicBezTo>
                    <a:cubicBezTo>
                      <a:pt x="15" y="61"/>
                      <a:pt x="10" y="85"/>
                      <a:pt x="2" y="106"/>
                    </a:cubicBezTo>
                    <a:cubicBezTo>
                      <a:pt x="0" y="113"/>
                      <a:pt x="3" y="117"/>
                      <a:pt x="10" y="114"/>
                    </a:cubicBezTo>
                    <a:cubicBezTo>
                      <a:pt x="58" y="96"/>
                      <a:pt x="95" y="58"/>
                      <a:pt x="114" y="11"/>
                    </a:cubicBezTo>
                    <a:cubicBezTo>
                      <a:pt x="116" y="4"/>
                      <a:pt x="113" y="0"/>
                      <a:pt x="10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6" name="Freeform 34"/>
              <p:cNvSpPr/>
              <p:nvPr/>
            </p:nvSpPr>
            <p:spPr bwMode="auto">
              <a:xfrm>
                <a:off x="5710" y="1167"/>
                <a:ext cx="135" cy="125"/>
              </a:xfrm>
              <a:custGeom>
                <a:avLst/>
                <a:gdLst>
                  <a:gd name="T0" fmla="*/ 98 w 111"/>
                  <a:gd name="T1" fmla="*/ 1 h 102"/>
                  <a:gd name="T2" fmla="*/ 55 w 111"/>
                  <a:gd name="T3" fmla="*/ 2 h 102"/>
                  <a:gd name="T4" fmla="*/ 12 w 111"/>
                  <a:gd name="T5" fmla="*/ 1 h 102"/>
                  <a:gd name="T6" fmla="*/ 1 w 111"/>
                  <a:gd name="T7" fmla="*/ 13 h 102"/>
                  <a:gd name="T8" fmla="*/ 22 w 111"/>
                  <a:gd name="T9" fmla="*/ 88 h 102"/>
                  <a:gd name="T10" fmla="*/ 41 w 111"/>
                  <a:gd name="T11" fmla="*/ 102 h 102"/>
                  <a:gd name="T12" fmla="*/ 55 w 111"/>
                  <a:gd name="T13" fmla="*/ 102 h 102"/>
                  <a:gd name="T14" fmla="*/ 70 w 111"/>
                  <a:gd name="T15" fmla="*/ 102 h 102"/>
                  <a:gd name="T16" fmla="*/ 89 w 111"/>
                  <a:gd name="T17" fmla="*/ 88 h 102"/>
                  <a:gd name="T18" fmla="*/ 110 w 111"/>
                  <a:gd name="T19" fmla="*/ 13 h 102"/>
                  <a:gd name="T20" fmla="*/ 98 w 111"/>
                  <a:gd name="T21"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2">
                    <a:moveTo>
                      <a:pt x="98" y="1"/>
                    </a:moveTo>
                    <a:cubicBezTo>
                      <a:pt x="84" y="2"/>
                      <a:pt x="70" y="2"/>
                      <a:pt x="55" y="2"/>
                    </a:cubicBezTo>
                    <a:cubicBezTo>
                      <a:pt x="41" y="2"/>
                      <a:pt x="27" y="2"/>
                      <a:pt x="12" y="1"/>
                    </a:cubicBezTo>
                    <a:cubicBezTo>
                      <a:pt x="5" y="0"/>
                      <a:pt x="0" y="6"/>
                      <a:pt x="1" y="13"/>
                    </a:cubicBezTo>
                    <a:cubicBezTo>
                      <a:pt x="6" y="43"/>
                      <a:pt x="13" y="69"/>
                      <a:pt x="22" y="88"/>
                    </a:cubicBezTo>
                    <a:cubicBezTo>
                      <a:pt x="25" y="95"/>
                      <a:pt x="33" y="101"/>
                      <a:pt x="41" y="102"/>
                    </a:cubicBezTo>
                    <a:cubicBezTo>
                      <a:pt x="46" y="102"/>
                      <a:pt x="51" y="102"/>
                      <a:pt x="55" y="102"/>
                    </a:cubicBezTo>
                    <a:cubicBezTo>
                      <a:pt x="60" y="102"/>
                      <a:pt x="65" y="102"/>
                      <a:pt x="70" y="102"/>
                    </a:cubicBezTo>
                    <a:cubicBezTo>
                      <a:pt x="78" y="101"/>
                      <a:pt x="86" y="95"/>
                      <a:pt x="89" y="88"/>
                    </a:cubicBezTo>
                    <a:cubicBezTo>
                      <a:pt x="98" y="69"/>
                      <a:pt x="105" y="43"/>
                      <a:pt x="110" y="13"/>
                    </a:cubicBezTo>
                    <a:cubicBezTo>
                      <a:pt x="111" y="6"/>
                      <a:pt x="106" y="0"/>
                      <a:pt x="9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7" name="Freeform 35"/>
              <p:cNvSpPr/>
              <p:nvPr/>
            </p:nvSpPr>
            <p:spPr bwMode="auto">
              <a:xfrm>
                <a:off x="5592" y="693"/>
                <a:ext cx="185" cy="160"/>
              </a:xfrm>
              <a:custGeom>
                <a:avLst/>
                <a:gdLst>
                  <a:gd name="T0" fmla="*/ 12 w 151"/>
                  <a:gd name="T1" fmla="*/ 89 h 131"/>
                  <a:gd name="T2" fmla="*/ 15 w 151"/>
                  <a:gd name="T3" fmla="*/ 89 h 131"/>
                  <a:gd name="T4" fmla="*/ 12 w 151"/>
                  <a:gd name="T5" fmla="*/ 93 h 131"/>
                  <a:gd name="T6" fmla="*/ 9 w 151"/>
                  <a:gd name="T7" fmla="*/ 102 h 131"/>
                  <a:gd name="T8" fmla="*/ 9 w 151"/>
                  <a:gd name="T9" fmla="*/ 102 h 131"/>
                  <a:gd name="T10" fmla="*/ 19 w 151"/>
                  <a:gd name="T11" fmla="*/ 103 h 131"/>
                  <a:gd name="T12" fmla="*/ 23 w 151"/>
                  <a:gd name="T13" fmla="*/ 103 h 131"/>
                  <a:gd name="T14" fmla="*/ 22 w 151"/>
                  <a:gd name="T15" fmla="*/ 106 h 131"/>
                  <a:gd name="T16" fmla="*/ 26 w 151"/>
                  <a:gd name="T17" fmla="*/ 119 h 131"/>
                  <a:gd name="T18" fmla="*/ 27 w 151"/>
                  <a:gd name="T19" fmla="*/ 120 h 131"/>
                  <a:gd name="T20" fmla="*/ 37 w 151"/>
                  <a:gd name="T21" fmla="*/ 111 h 131"/>
                  <a:gd name="T22" fmla="*/ 38 w 151"/>
                  <a:gd name="T23" fmla="*/ 99 h 131"/>
                  <a:gd name="T24" fmla="*/ 38 w 151"/>
                  <a:gd name="T25" fmla="*/ 97 h 131"/>
                  <a:gd name="T26" fmla="*/ 41 w 151"/>
                  <a:gd name="T27" fmla="*/ 95 h 131"/>
                  <a:gd name="T28" fmla="*/ 79 w 151"/>
                  <a:gd name="T29" fmla="*/ 72 h 131"/>
                  <a:gd name="T30" fmla="*/ 98 w 151"/>
                  <a:gd name="T31" fmla="*/ 129 h 131"/>
                  <a:gd name="T32" fmla="*/ 102 w 151"/>
                  <a:gd name="T33" fmla="*/ 130 h 131"/>
                  <a:gd name="T34" fmla="*/ 112 w 151"/>
                  <a:gd name="T35" fmla="*/ 121 h 131"/>
                  <a:gd name="T36" fmla="*/ 114 w 151"/>
                  <a:gd name="T37" fmla="*/ 116 h 131"/>
                  <a:gd name="T38" fmla="*/ 103 w 151"/>
                  <a:gd name="T39" fmla="*/ 56 h 131"/>
                  <a:gd name="T40" fmla="*/ 139 w 151"/>
                  <a:gd name="T41" fmla="*/ 31 h 131"/>
                  <a:gd name="T42" fmla="*/ 151 w 151"/>
                  <a:gd name="T43" fmla="*/ 15 h 131"/>
                  <a:gd name="T44" fmla="*/ 150 w 151"/>
                  <a:gd name="T45" fmla="*/ 10 h 131"/>
                  <a:gd name="T46" fmla="*/ 150 w 151"/>
                  <a:gd name="T47" fmla="*/ 10 h 131"/>
                  <a:gd name="T48" fmla="*/ 146 w 151"/>
                  <a:gd name="T49" fmla="*/ 7 h 131"/>
                  <a:gd name="T50" fmla="*/ 127 w 151"/>
                  <a:gd name="T51" fmla="*/ 11 h 131"/>
                  <a:gd name="T52" fmla="*/ 89 w 151"/>
                  <a:gd name="T53" fmla="*/ 34 h 131"/>
                  <a:gd name="T54" fmla="*/ 38 w 151"/>
                  <a:gd name="T55" fmla="*/ 1 h 131"/>
                  <a:gd name="T56" fmla="*/ 33 w 151"/>
                  <a:gd name="T57" fmla="*/ 1 h 131"/>
                  <a:gd name="T58" fmla="*/ 20 w 151"/>
                  <a:gd name="T59" fmla="*/ 7 h 131"/>
                  <a:gd name="T60" fmla="*/ 20 w 151"/>
                  <a:gd name="T61" fmla="*/ 10 h 131"/>
                  <a:gd name="T62" fmla="*/ 65 w 151"/>
                  <a:gd name="T63" fmla="*/ 51 h 131"/>
                  <a:gd name="T64" fmla="*/ 28 w 151"/>
                  <a:gd name="T65" fmla="*/ 76 h 131"/>
                  <a:gd name="T66" fmla="*/ 26 w 151"/>
                  <a:gd name="T67" fmla="*/ 78 h 131"/>
                  <a:gd name="T68" fmla="*/ 24 w 151"/>
                  <a:gd name="T69" fmla="*/ 77 h 131"/>
                  <a:gd name="T70" fmla="*/ 13 w 151"/>
                  <a:gd name="T71" fmla="*/ 74 h 131"/>
                  <a:gd name="T72" fmla="*/ 0 w 151"/>
                  <a:gd name="T73" fmla="*/ 80 h 131"/>
                  <a:gd name="T74" fmla="*/ 1 w 151"/>
                  <a:gd name="T75" fmla="*/ 80 h 131"/>
                  <a:gd name="T76" fmla="*/ 12 w 151"/>
                  <a:gd name="T77" fmla="*/ 8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1" h="131">
                    <a:moveTo>
                      <a:pt x="12" y="89"/>
                    </a:moveTo>
                    <a:cubicBezTo>
                      <a:pt x="13" y="90"/>
                      <a:pt x="14" y="90"/>
                      <a:pt x="15" y="89"/>
                    </a:cubicBezTo>
                    <a:cubicBezTo>
                      <a:pt x="14" y="90"/>
                      <a:pt x="14" y="91"/>
                      <a:pt x="12" y="93"/>
                    </a:cubicBezTo>
                    <a:cubicBezTo>
                      <a:pt x="12" y="93"/>
                      <a:pt x="8" y="100"/>
                      <a:pt x="9" y="102"/>
                    </a:cubicBezTo>
                    <a:cubicBezTo>
                      <a:pt x="9" y="102"/>
                      <a:pt x="9" y="102"/>
                      <a:pt x="9" y="102"/>
                    </a:cubicBezTo>
                    <a:cubicBezTo>
                      <a:pt x="11" y="105"/>
                      <a:pt x="19" y="103"/>
                      <a:pt x="19" y="103"/>
                    </a:cubicBezTo>
                    <a:cubicBezTo>
                      <a:pt x="21" y="103"/>
                      <a:pt x="23" y="103"/>
                      <a:pt x="23" y="103"/>
                    </a:cubicBezTo>
                    <a:cubicBezTo>
                      <a:pt x="23" y="103"/>
                      <a:pt x="22" y="104"/>
                      <a:pt x="22" y="106"/>
                    </a:cubicBezTo>
                    <a:cubicBezTo>
                      <a:pt x="26" y="119"/>
                      <a:pt x="26" y="119"/>
                      <a:pt x="26" y="119"/>
                    </a:cubicBezTo>
                    <a:cubicBezTo>
                      <a:pt x="26" y="119"/>
                      <a:pt x="27" y="120"/>
                      <a:pt x="27" y="120"/>
                    </a:cubicBezTo>
                    <a:cubicBezTo>
                      <a:pt x="37" y="111"/>
                      <a:pt x="37" y="111"/>
                      <a:pt x="37" y="111"/>
                    </a:cubicBezTo>
                    <a:cubicBezTo>
                      <a:pt x="38" y="99"/>
                      <a:pt x="38" y="99"/>
                      <a:pt x="38" y="99"/>
                    </a:cubicBezTo>
                    <a:cubicBezTo>
                      <a:pt x="38" y="98"/>
                      <a:pt x="38" y="97"/>
                      <a:pt x="38" y="97"/>
                    </a:cubicBezTo>
                    <a:cubicBezTo>
                      <a:pt x="38" y="97"/>
                      <a:pt x="41" y="96"/>
                      <a:pt x="41" y="95"/>
                    </a:cubicBezTo>
                    <a:cubicBezTo>
                      <a:pt x="79" y="72"/>
                      <a:pt x="79" y="72"/>
                      <a:pt x="79" y="72"/>
                    </a:cubicBezTo>
                    <a:cubicBezTo>
                      <a:pt x="98" y="129"/>
                      <a:pt x="98" y="129"/>
                      <a:pt x="98" y="129"/>
                    </a:cubicBezTo>
                    <a:cubicBezTo>
                      <a:pt x="99" y="131"/>
                      <a:pt x="100" y="131"/>
                      <a:pt x="102" y="130"/>
                    </a:cubicBezTo>
                    <a:cubicBezTo>
                      <a:pt x="112" y="121"/>
                      <a:pt x="112" y="121"/>
                      <a:pt x="112" y="121"/>
                    </a:cubicBezTo>
                    <a:cubicBezTo>
                      <a:pt x="113" y="120"/>
                      <a:pt x="114" y="118"/>
                      <a:pt x="114" y="116"/>
                    </a:cubicBezTo>
                    <a:cubicBezTo>
                      <a:pt x="103" y="56"/>
                      <a:pt x="103" y="56"/>
                      <a:pt x="103" y="56"/>
                    </a:cubicBezTo>
                    <a:cubicBezTo>
                      <a:pt x="139" y="31"/>
                      <a:pt x="139" y="31"/>
                      <a:pt x="139" y="31"/>
                    </a:cubicBezTo>
                    <a:cubicBezTo>
                      <a:pt x="146" y="26"/>
                      <a:pt x="151" y="19"/>
                      <a:pt x="151" y="15"/>
                    </a:cubicBezTo>
                    <a:cubicBezTo>
                      <a:pt x="151" y="13"/>
                      <a:pt x="151" y="11"/>
                      <a:pt x="150" y="10"/>
                    </a:cubicBezTo>
                    <a:cubicBezTo>
                      <a:pt x="150" y="10"/>
                      <a:pt x="150" y="10"/>
                      <a:pt x="150" y="10"/>
                    </a:cubicBezTo>
                    <a:cubicBezTo>
                      <a:pt x="149" y="9"/>
                      <a:pt x="147" y="7"/>
                      <a:pt x="146" y="7"/>
                    </a:cubicBezTo>
                    <a:cubicBezTo>
                      <a:pt x="142" y="5"/>
                      <a:pt x="134" y="7"/>
                      <a:pt x="127" y="11"/>
                    </a:cubicBezTo>
                    <a:cubicBezTo>
                      <a:pt x="89" y="34"/>
                      <a:pt x="89" y="34"/>
                      <a:pt x="89" y="34"/>
                    </a:cubicBezTo>
                    <a:cubicBezTo>
                      <a:pt x="38" y="1"/>
                      <a:pt x="38" y="1"/>
                      <a:pt x="38" y="1"/>
                    </a:cubicBezTo>
                    <a:cubicBezTo>
                      <a:pt x="36" y="0"/>
                      <a:pt x="34" y="0"/>
                      <a:pt x="33" y="1"/>
                    </a:cubicBezTo>
                    <a:cubicBezTo>
                      <a:pt x="20" y="7"/>
                      <a:pt x="20" y="7"/>
                      <a:pt x="20" y="7"/>
                    </a:cubicBezTo>
                    <a:cubicBezTo>
                      <a:pt x="19" y="7"/>
                      <a:pt x="19" y="9"/>
                      <a:pt x="20" y="10"/>
                    </a:cubicBezTo>
                    <a:cubicBezTo>
                      <a:pt x="65" y="51"/>
                      <a:pt x="65" y="51"/>
                      <a:pt x="65" y="51"/>
                    </a:cubicBezTo>
                    <a:cubicBezTo>
                      <a:pt x="28" y="76"/>
                      <a:pt x="28" y="76"/>
                      <a:pt x="28" y="76"/>
                    </a:cubicBezTo>
                    <a:cubicBezTo>
                      <a:pt x="28" y="76"/>
                      <a:pt x="26" y="78"/>
                      <a:pt x="26" y="78"/>
                    </a:cubicBezTo>
                    <a:cubicBezTo>
                      <a:pt x="26" y="78"/>
                      <a:pt x="25" y="78"/>
                      <a:pt x="24" y="77"/>
                    </a:cubicBezTo>
                    <a:cubicBezTo>
                      <a:pt x="13" y="74"/>
                      <a:pt x="13" y="74"/>
                      <a:pt x="13" y="74"/>
                    </a:cubicBezTo>
                    <a:cubicBezTo>
                      <a:pt x="0" y="80"/>
                      <a:pt x="0" y="80"/>
                      <a:pt x="0" y="80"/>
                    </a:cubicBezTo>
                    <a:cubicBezTo>
                      <a:pt x="0" y="80"/>
                      <a:pt x="1" y="80"/>
                      <a:pt x="1" y="80"/>
                    </a:cubicBezTo>
                    <a:lnTo>
                      <a:pt x="12"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8" name="Freeform 36"/>
              <p:cNvSpPr/>
              <p:nvPr/>
            </p:nvSpPr>
            <p:spPr bwMode="auto">
              <a:xfrm>
                <a:off x="5461" y="825"/>
                <a:ext cx="132" cy="206"/>
              </a:xfrm>
              <a:custGeom>
                <a:avLst/>
                <a:gdLst>
                  <a:gd name="T0" fmla="*/ 0 w 108"/>
                  <a:gd name="T1" fmla="*/ 168 h 168"/>
                  <a:gd name="T2" fmla="*/ 3 w 108"/>
                  <a:gd name="T3" fmla="*/ 151 h 168"/>
                  <a:gd name="T4" fmla="*/ 4 w 108"/>
                  <a:gd name="T5" fmla="*/ 145 h 168"/>
                  <a:gd name="T6" fmla="*/ 6 w 108"/>
                  <a:gd name="T7" fmla="*/ 137 h 168"/>
                  <a:gd name="T8" fmla="*/ 8 w 108"/>
                  <a:gd name="T9" fmla="*/ 133 h 168"/>
                  <a:gd name="T10" fmla="*/ 11 w 108"/>
                  <a:gd name="T11" fmla="*/ 121 h 168"/>
                  <a:gd name="T12" fmla="*/ 15 w 108"/>
                  <a:gd name="T13" fmla="*/ 113 h 168"/>
                  <a:gd name="T14" fmla="*/ 21 w 108"/>
                  <a:gd name="T15" fmla="*/ 98 h 168"/>
                  <a:gd name="T16" fmla="*/ 26 w 108"/>
                  <a:gd name="T17" fmla="*/ 88 h 168"/>
                  <a:gd name="T18" fmla="*/ 28 w 108"/>
                  <a:gd name="T19" fmla="*/ 85 h 168"/>
                  <a:gd name="T20" fmla="*/ 32 w 108"/>
                  <a:gd name="T21" fmla="*/ 79 h 168"/>
                  <a:gd name="T22" fmla="*/ 36 w 108"/>
                  <a:gd name="T23" fmla="*/ 72 h 168"/>
                  <a:gd name="T24" fmla="*/ 44 w 108"/>
                  <a:gd name="T25" fmla="*/ 60 h 168"/>
                  <a:gd name="T26" fmla="*/ 56 w 108"/>
                  <a:gd name="T27" fmla="*/ 44 h 168"/>
                  <a:gd name="T28" fmla="*/ 64 w 108"/>
                  <a:gd name="T29" fmla="*/ 35 h 168"/>
                  <a:gd name="T30" fmla="*/ 68 w 108"/>
                  <a:gd name="T31" fmla="*/ 31 h 168"/>
                  <a:gd name="T32" fmla="*/ 78 w 108"/>
                  <a:gd name="T33" fmla="*/ 21 h 168"/>
                  <a:gd name="T34" fmla="*/ 90 w 108"/>
                  <a:gd name="T35" fmla="*/ 11 h 168"/>
                  <a:gd name="T36" fmla="*/ 101 w 108"/>
                  <a:gd name="T37" fmla="*/ 2 h 168"/>
                  <a:gd name="T38" fmla="*/ 103 w 108"/>
                  <a:gd name="T39" fmla="*/ 0 h 168"/>
                  <a:gd name="T40" fmla="*/ 108 w 108"/>
                  <a:gd name="T41" fmla="*/ 7 h 168"/>
                  <a:gd name="T42" fmla="*/ 105 w 108"/>
                  <a:gd name="T43" fmla="*/ 9 h 168"/>
                  <a:gd name="T44" fmla="*/ 94 w 108"/>
                  <a:gd name="T45" fmla="*/ 17 h 168"/>
                  <a:gd name="T46" fmla="*/ 94 w 108"/>
                  <a:gd name="T47" fmla="*/ 17 h 168"/>
                  <a:gd name="T48" fmla="*/ 83 w 108"/>
                  <a:gd name="T49" fmla="*/ 27 h 168"/>
                  <a:gd name="T50" fmla="*/ 73 w 108"/>
                  <a:gd name="T51" fmla="*/ 36 h 168"/>
                  <a:gd name="T52" fmla="*/ 61 w 108"/>
                  <a:gd name="T53" fmla="*/ 48 h 168"/>
                  <a:gd name="T54" fmla="*/ 60 w 108"/>
                  <a:gd name="T55" fmla="*/ 48 h 168"/>
                  <a:gd name="T56" fmla="*/ 48 w 108"/>
                  <a:gd name="T57" fmla="*/ 63 h 168"/>
                  <a:gd name="T58" fmla="*/ 40 w 108"/>
                  <a:gd name="T59" fmla="*/ 74 h 168"/>
                  <a:gd name="T60" fmla="*/ 36 w 108"/>
                  <a:gd name="T61" fmla="*/ 80 h 168"/>
                  <a:gd name="T62" fmla="*/ 31 w 108"/>
                  <a:gd name="T63" fmla="*/ 87 h 168"/>
                  <a:gd name="T64" fmla="*/ 29 w 108"/>
                  <a:gd name="T65" fmla="*/ 90 h 168"/>
                  <a:gd name="T66" fmla="*/ 24 w 108"/>
                  <a:gd name="T67" fmla="*/ 100 h 168"/>
                  <a:gd name="T68" fmla="*/ 17 w 108"/>
                  <a:gd name="T69" fmla="*/ 113 h 168"/>
                  <a:gd name="T70" fmla="*/ 13 w 108"/>
                  <a:gd name="T71" fmla="*/ 121 h 168"/>
                  <a:gd name="T72" fmla="*/ 13 w 108"/>
                  <a:gd name="T73" fmla="*/ 122 h 168"/>
                  <a:gd name="T74" fmla="*/ 9 w 108"/>
                  <a:gd name="T75" fmla="*/ 133 h 168"/>
                  <a:gd name="T76" fmla="*/ 8 w 108"/>
                  <a:gd name="T77" fmla="*/ 137 h 168"/>
                  <a:gd name="T78" fmla="*/ 5 w 108"/>
                  <a:gd name="T79" fmla="*/ 146 h 168"/>
                  <a:gd name="T80" fmla="*/ 3 w 108"/>
                  <a:gd name="T81" fmla="*/ 152 h 168"/>
                  <a:gd name="T82" fmla="*/ 0 w 108"/>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168">
                    <a:moveTo>
                      <a:pt x="0" y="168"/>
                    </a:moveTo>
                    <a:cubicBezTo>
                      <a:pt x="0" y="162"/>
                      <a:pt x="2" y="157"/>
                      <a:pt x="3" y="151"/>
                    </a:cubicBezTo>
                    <a:cubicBezTo>
                      <a:pt x="3" y="149"/>
                      <a:pt x="4" y="147"/>
                      <a:pt x="4" y="145"/>
                    </a:cubicBezTo>
                    <a:cubicBezTo>
                      <a:pt x="5" y="142"/>
                      <a:pt x="5" y="140"/>
                      <a:pt x="6" y="137"/>
                    </a:cubicBezTo>
                    <a:cubicBezTo>
                      <a:pt x="7" y="136"/>
                      <a:pt x="7" y="134"/>
                      <a:pt x="8" y="133"/>
                    </a:cubicBezTo>
                    <a:cubicBezTo>
                      <a:pt x="11" y="121"/>
                      <a:pt x="11" y="121"/>
                      <a:pt x="11" y="121"/>
                    </a:cubicBezTo>
                    <a:cubicBezTo>
                      <a:pt x="12" y="118"/>
                      <a:pt x="14" y="116"/>
                      <a:pt x="15" y="113"/>
                    </a:cubicBezTo>
                    <a:cubicBezTo>
                      <a:pt x="17" y="108"/>
                      <a:pt x="19" y="103"/>
                      <a:pt x="21" y="98"/>
                    </a:cubicBezTo>
                    <a:cubicBezTo>
                      <a:pt x="26" y="88"/>
                      <a:pt x="26" y="88"/>
                      <a:pt x="26" y="88"/>
                    </a:cubicBezTo>
                    <a:cubicBezTo>
                      <a:pt x="27" y="87"/>
                      <a:pt x="27" y="86"/>
                      <a:pt x="28" y="85"/>
                    </a:cubicBezTo>
                    <a:cubicBezTo>
                      <a:pt x="29" y="83"/>
                      <a:pt x="30" y="80"/>
                      <a:pt x="32" y="79"/>
                    </a:cubicBezTo>
                    <a:cubicBezTo>
                      <a:pt x="33" y="76"/>
                      <a:pt x="35" y="74"/>
                      <a:pt x="36" y="72"/>
                    </a:cubicBezTo>
                    <a:cubicBezTo>
                      <a:pt x="39" y="68"/>
                      <a:pt x="41" y="64"/>
                      <a:pt x="44" y="60"/>
                    </a:cubicBezTo>
                    <a:cubicBezTo>
                      <a:pt x="56" y="44"/>
                      <a:pt x="56" y="44"/>
                      <a:pt x="56" y="44"/>
                    </a:cubicBezTo>
                    <a:cubicBezTo>
                      <a:pt x="59" y="41"/>
                      <a:pt x="62" y="38"/>
                      <a:pt x="64" y="35"/>
                    </a:cubicBezTo>
                    <a:cubicBezTo>
                      <a:pt x="68" y="31"/>
                      <a:pt x="68" y="31"/>
                      <a:pt x="68" y="31"/>
                    </a:cubicBezTo>
                    <a:cubicBezTo>
                      <a:pt x="72" y="27"/>
                      <a:pt x="75" y="24"/>
                      <a:pt x="78" y="21"/>
                    </a:cubicBezTo>
                    <a:cubicBezTo>
                      <a:pt x="90" y="11"/>
                      <a:pt x="90" y="11"/>
                      <a:pt x="90" y="11"/>
                    </a:cubicBezTo>
                    <a:cubicBezTo>
                      <a:pt x="94" y="7"/>
                      <a:pt x="98" y="5"/>
                      <a:pt x="101" y="2"/>
                    </a:cubicBezTo>
                    <a:cubicBezTo>
                      <a:pt x="102" y="2"/>
                      <a:pt x="103" y="1"/>
                      <a:pt x="103" y="0"/>
                    </a:cubicBezTo>
                    <a:cubicBezTo>
                      <a:pt x="108" y="7"/>
                      <a:pt x="108" y="7"/>
                      <a:pt x="108" y="7"/>
                    </a:cubicBezTo>
                    <a:cubicBezTo>
                      <a:pt x="107" y="8"/>
                      <a:pt x="106" y="9"/>
                      <a:pt x="105" y="9"/>
                    </a:cubicBezTo>
                    <a:cubicBezTo>
                      <a:pt x="102" y="11"/>
                      <a:pt x="99" y="14"/>
                      <a:pt x="94" y="17"/>
                    </a:cubicBezTo>
                    <a:cubicBezTo>
                      <a:pt x="94" y="17"/>
                      <a:pt x="94" y="17"/>
                      <a:pt x="94" y="17"/>
                    </a:cubicBezTo>
                    <a:cubicBezTo>
                      <a:pt x="83" y="27"/>
                      <a:pt x="83" y="27"/>
                      <a:pt x="83" y="27"/>
                    </a:cubicBezTo>
                    <a:cubicBezTo>
                      <a:pt x="80" y="29"/>
                      <a:pt x="76" y="32"/>
                      <a:pt x="73" y="36"/>
                    </a:cubicBezTo>
                    <a:cubicBezTo>
                      <a:pt x="61" y="48"/>
                      <a:pt x="61" y="48"/>
                      <a:pt x="61" y="48"/>
                    </a:cubicBezTo>
                    <a:cubicBezTo>
                      <a:pt x="60" y="48"/>
                      <a:pt x="60" y="48"/>
                      <a:pt x="60" y="48"/>
                    </a:cubicBezTo>
                    <a:cubicBezTo>
                      <a:pt x="48" y="63"/>
                      <a:pt x="48" y="63"/>
                      <a:pt x="48" y="63"/>
                    </a:cubicBezTo>
                    <a:cubicBezTo>
                      <a:pt x="45" y="66"/>
                      <a:pt x="42" y="70"/>
                      <a:pt x="40" y="74"/>
                    </a:cubicBezTo>
                    <a:cubicBezTo>
                      <a:pt x="39" y="76"/>
                      <a:pt x="37" y="78"/>
                      <a:pt x="36" y="80"/>
                    </a:cubicBezTo>
                    <a:cubicBezTo>
                      <a:pt x="34" y="82"/>
                      <a:pt x="32" y="85"/>
                      <a:pt x="31" y="87"/>
                    </a:cubicBezTo>
                    <a:cubicBezTo>
                      <a:pt x="30" y="88"/>
                      <a:pt x="30" y="89"/>
                      <a:pt x="29" y="90"/>
                    </a:cubicBezTo>
                    <a:cubicBezTo>
                      <a:pt x="24" y="100"/>
                      <a:pt x="24" y="100"/>
                      <a:pt x="24" y="100"/>
                    </a:cubicBezTo>
                    <a:cubicBezTo>
                      <a:pt x="21" y="104"/>
                      <a:pt x="19" y="109"/>
                      <a:pt x="17" y="113"/>
                    </a:cubicBezTo>
                    <a:cubicBezTo>
                      <a:pt x="16" y="116"/>
                      <a:pt x="15" y="119"/>
                      <a:pt x="13" y="121"/>
                    </a:cubicBezTo>
                    <a:cubicBezTo>
                      <a:pt x="13" y="122"/>
                      <a:pt x="13" y="122"/>
                      <a:pt x="13" y="122"/>
                    </a:cubicBezTo>
                    <a:cubicBezTo>
                      <a:pt x="9" y="133"/>
                      <a:pt x="9" y="133"/>
                      <a:pt x="9" y="133"/>
                    </a:cubicBezTo>
                    <a:cubicBezTo>
                      <a:pt x="9" y="135"/>
                      <a:pt x="8" y="136"/>
                      <a:pt x="8" y="137"/>
                    </a:cubicBezTo>
                    <a:cubicBezTo>
                      <a:pt x="7" y="140"/>
                      <a:pt x="6" y="143"/>
                      <a:pt x="5" y="146"/>
                    </a:cubicBezTo>
                    <a:cubicBezTo>
                      <a:pt x="4" y="148"/>
                      <a:pt x="4" y="150"/>
                      <a:pt x="3" y="152"/>
                    </a:cubicBezTo>
                    <a:cubicBezTo>
                      <a:pt x="2" y="157"/>
                      <a:pt x="1" y="162"/>
                      <a:pt x="0"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9" name="Freeform 37"/>
              <p:cNvSpPr>
                <a:spLocks noEditPoints="1"/>
              </p:cNvSpPr>
              <p:nvPr/>
            </p:nvSpPr>
            <p:spPr bwMode="auto">
              <a:xfrm>
                <a:off x="5449" y="812"/>
                <a:ext cx="305" cy="486"/>
              </a:xfrm>
              <a:custGeom>
                <a:avLst/>
                <a:gdLst>
                  <a:gd name="T0" fmla="*/ 110 w 249"/>
                  <a:gd name="T1" fmla="*/ 4 h 397"/>
                  <a:gd name="T2" fmla="*/ 84 w 249"/>
                  <a:gd name="T3" fmla="*/ 25 h 397"/>
                  <a:gd name="T4" fmla="*/ 60 w 249"/>
                  <a:gd name="T5" fmla="*/ 50 h 397"/>
                  <a:gd name="T6" fmla="*/ 35 w 249"/>
                  <a:gd name="T7" fmla="*/ 85 h 397"/>
                  <a:gd name="T8" fmla="*/ 24 w 249"/>
                  <a:gd name="T9" fmla="*/ 106 h 397"/>
                  <a:gd name="T10" fmla="*/ 10 w 249"/>
                  <a:gd name="T11" fmla="*/ 142 h 397"/>
                  <a:gd name="T12" fmla="*/ 2 w 249"/>
                  <a:gd name="T13" fmla="*/ 181 h 397"/>
                  <a:gd name="T14" fmla="*/ 0 w 249"/>
                  <a:gd name="T15" fmla="*/ 209 h 397"/>
                  <a:gd name="T16" fmla="*/ 1 w 249"/>
                  <a:gd name="T17" fmla="*/ 223 h 397"/>
                  <a:gd name="T18" fmla="*/ 5 w 249"/>
                  <a:gd name="T19" fmla="*/ 251 h 397"/>
                  <a:gd name="T20" fmla="*/ 9 w 249"/>
                  <a:gd name="T21" fmla="*/ 265 h 397"/>
                  <a:gd name="T22" fmla="*/ 19 w 249"/>
                  <a:gd name="T23" fmla="*/ 291 h 397"/>
                  <a:gd name="T24" fmla="*/ 34 w 249"/>
                  <a:gd name="T25" fmla="*/ 316 h 397"/>
                  <a:gd name="T26" fmla="*/ 51 w 249"/>
                  <a:gd name="T27" fmla="*/ 337 h 397"/>
                  <a:gd name="T28" fmla="*/ 114 w 249"/>
                  <a:gd name="T29" fmla="*/ 380 h 397"/>
                  <a:gd name="T30" fmla="*/ 177 w 249"/>
                  <a:gd name="T31" fmla="*/ 396 h 397"/>
                  <a:gd name="T32" fmla="*/ 195 w 249"/>
                  <a:gd name="T33" fmla="*/ 397 h 397"/>
                  <a:gd name="T34" fmla="*/ 203 w 249"/>
                  <a:gd name="T35" fmla="*/ 397 h 397"/>
                  <a:gd name="T36" fmla="*/ 218 w 249"/>
                  <a:gd name="T37" fmla="*/ 396 h 397"/>
                  <a:gd name="T38" fmla="*/ 235 w 249"/>
                  <a:gd name="T39" fmla="*/ 394 h 397"/>
                  <a:gd name="T40" fmla="*/ 249 w 249"/>
                  <a:gd name="T41" fmla="*/ 391 h 397"/>
                  <a:gd name="T42" fmla="*/ 235 w 249"/>
                  <a:gd name="T43" fmla="*/ 393 h 397"/>
                  <a:gd name="T44" fmla="*/ 218 w 249"/>
                  <a:gd name="T45" fmla="*/ 395 h 397"/>
                  <a:gd name="T46" fmla="*/ 203 w 249"/>
                  <a:gd name="T47" fmla="*/ 395 h 397"/>
                  <a:gd name="T48" fmla="*/ 187 w 249"/>
                  <a:gd name="T49" fmla="*/ 394 h 397"/>
                  <a:gd name="T50" fmla="*/ 158 w 249"/>
                  <a:gd name="T51" fmla="*/ 389 h 397"/>
                  <a:gd name="T52" fmla="*/ 76 w 249"/>
                  <a:gd name="T53" fmla="*/ 349 h 397"/>
                  <a:gd name="T54" fmla="*/ 50 w 249"/>
                  <a:gd name="T55" fmla="*/ 321 h 397"/>
                  <a:gd name="T56" fmla="*/ 21 w 249"/>
                  <a:gd name="T57" fmla="*/ 261 h 397"/>
                  <a:gd name="T58" fmla="*/ 18 w 249"/>
                  <a:gd name="T59" fmla="*/ 248 h 397"/>
                  <a:gd name="T60" fmla="*/ 15 w 249"/>
                  <a:gd name="T61" fmla="*/ 222 h 397"/>
                  <a:gd name="T62" fmla="*/ 15 w 249"/>
                  <a:gd name="T63" fmla="*/ 209 h 397"/>
                  <a:gd name="T64" fmla="*/ 17 w 249"/>
                  <a:gd name="T65" fmla="*/ 183 h 397"/>
                  <a:gd name="T66" fmla="*/ 27 w 249"/>
                  <a:gd name="T67" fmla="*/ 147 h 397"/>
                  <a:gd name="T68" fmla="*/ 41 w 249"/>
                  <a:gd name="T69" fmla="*/ 115 h 397"/>
                  <a:gd name="T70" fmla="*/ 52 w 249"/>
                  <a:gd name="T71" fmla="*/ 96 h 397"/>
                  <a:gd name="T72" fmla="*/ 76 w 249"/>
                  <a:gd name="T73" fmla="*/ 64 h 397"/>
                  <a:gd name="T74" fmla="*/ 99 w 249"/>
                  <a:gd name="T75" fmla="*/ 43 h 397"/>
                  <a:gd name="T76" fmla="*/ 124 w 249"/>
                  <a:gd name="T77" fmla="*/ 24 h 397"/>
                  <a:gd name="T78" fmla="*/ 115 w 249"/>
                  <a:gd name="T79" fmla="*/ 0 h 397"/>
                  <a:gd name="T80" fmla="*/ 249 w 249"/>
                  <a:gd name="T81" fmla="*/ 39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397">
                    <a:moveTo>
                      <a:pt x="115" y="0"/>
                    </a:moveTo>
                    <a:cubicBezTo>
                      <a:pt x="115" y="0"/>
                      <a:pt x="113" y="1"/>
                      <a:pt x="110" y="4"/>
                    </a:cubicBezTo>
                    <a:cubicBezTo>
                      <a:pt x="106" y="7"/>
                      <a:pt x="101" y="10"/>
                      <a:pt x="95" y="15"/>
                    </a:cubicBezTo>
                    <a:cubicBezTo>
                      <a:pt x="92" y="18"/>
                      <a:pt x="88" y="22"/>
                      <a:pt x="84" y="25"/>
                    </a:cubicBezTo>
                    <a:cubicBezTo>
                      <a:pt x="81" y="28"/>
                      <a:pt x="76" y="32"/>
                      <a:pt x="73" y="36"/>
                    </a:cubicBezTo>
                    <a:cubicBezTo>
                      <a:pt x="69" y="41"/>
                      <a:pt x="64" y="45"/>
                      <a:pt x="60" y="50"/>
                    </a:cubicBezTo>
                    <a:cubicBezTo>
                      <a:pt x="56" y="55"/>
                      <a:pt x="52" y="61"/>
                      <a:pt x="47" y="66"/>
                    </a:cubicBezTo>
                    <a:cubicBezTo>
                      <a:pt x="43" y="72"/>
                      <a:pt x="39" y="79"/>
                      <a:pt x="35" y="85"/>
                    </a:cubicBezTo>
                    <a:cubicBezTo>
                      <a:pt x="33" y="88"/>
                      <a:pt x="31" y="92"/>
                      <a:pt x="29" y="95"/>
                    </a:cubicBezTo>
                    <a:cubicBezTo>
                      <a:pt x="27" y="99"/>
                      <a:pt x="26" y="102"/>
                      <a:pt x="24" y="106"/>
                    </a:cubicBezTo>
                    <a:cubicBezTo>
                      <a:pt x="20" y="113"/>
                      <a:pt x="17" y="121"/>
                      <a:pt x="14" y="129"/>
                    </a:cubicBezTo>
                    <a:cubicBezTo>
                      <a:pt x="13" y="133"/>
                      <a:pt x="11" y="137"/>
                      <a:pt x="10" y="142"/>
                    </a:cubicBezTo>
                    <a:cubicBezTo>
                      <a:pt x="9" y="146"/>
                      <a:pt x="7" y="150"/>
                      <a:pt x="6" y="154"/>
                    </a:cubicBezTo>
                    <a:cubicBezTo>
                      <a:pt x="5" y="163"/>
                      <a:pt x="2" y="172"/>
                      <a:pt x="2" y="181"/>
                    </a:cubicBezTo>
                    <a:cubicBezTo>
                      <a:pt x="1" y="186"/>
                      <a:pt x="0" y="190"/>
                      <a:pt x="0" y="195"/>
                    </a:cubicBezTo>
                    <a:cubicBezTo>
                      <a:pt x="0" y="200"/>
                      <a:pt x="0" y="204"/>
                      <a:pt x="0" y="209"/>
                    </a:cubicBezTo>
                    <a:cubicBezTo>
                      <a:pt x="0" y="211"/>
                      <a:pt x="0" y="214"/>
                      <a:pt x="0" y="216"/>
                    </a:cubicBezTo>
                    <a:cubicBezTo>
                      <a:pt x="1" y="223"/>
                      <a:pt x="1" y="223"/>
                      <a:pt x="1" y="223"/>
                    </a:cubicBezTo>
                    <a:cubicBezTo>
                      <a:pt x="1" y="228"/>
                      <a:pt x="2" y="232"/>
                      <a:pt x="2" y="237"/>
                    </a:cubicBezTo>
                    <a:cubicBezTo>
                      <a:pt x="5" y="251"/>
                      <a:pt x="5" y="251"/>
                      <a:pt x="5" y="251"/>
                    </a:cubicBezTo>
                    <a:cubicBezTo>
                      <a:pt x="6" y="253"/>
                      <a:pt x="6" y="256"/>
                      <a:pt x="7" y="258"/>
                    </a:cubicBezTo>
                    <a:cubicBezTo>
                      <a:pt x="9" y="265"/>
                      <a:pt x="9" y="265"/>
                      <a:pt x="9" y="265"/>
                    </a:cubicBezTo>
                    <a:cubicBezTo>
                      <a:pt x="11" y="269"/>
                      <a:pt x="12" y="274"/>
                      <a:pt x="14" y="278"/>
                    </a:cubicBezTo>
                    <a:cubicBezTo>
                      <a:pt x="19" y="291"/>
                      <a:pt x="19" y="291"/>
                      <a:pt x="19" y="291"/>
                    </a:cubicBezTo>
                    <a:cubicBezTo>
                      <a:pt x="21" y="296"/>
                      <a:pt x="24" y="299"/>
                      <a:pt x="26" y="303"/>
                    </a:cubicBezTo>
                    <a:cubicBezTo>
                      <a:pt x="29" y="308"/>
                      <a:pt x="31" y="311"/>
                      <a:pt x="34" y="316"/>
                    </a:cubicBezTo>
                    <a:cubicBezTo>
                      <a:pt x="36" y="319"/>
                      <a:pt x="39" y="323"/>
                      <a:pt x="42" y="326"/>
                    </a:cubicBezTo>
                    <a:cubicBezTo>
                      <a:pt x="45" y="330"/>
                      <a:pt x="48" y="333"/>
                      <a:pt x="51" y="337"/>
                    </a:cubicBezTo>
                    <a:cubicBezTo>
                      <a:pt x="57" y="343"/>
                      <a:pt x="64" y="349"/>
                      <a:pt x="71" y="355"/>
                    </a:cubicBezTo>
                    <a:cubicBezTo>
                      <a:pt x="85" y="365"/>
                      <a:pt x="100" y="374"/>
                      <a:pt x="114" y="380"/>
                    </a:cubicBezTo>
                    <a:cubicBezTo>
                      <a:pt x="129" y="386"/>
                      <a:pt x="144" y="390"/>
                      <a:pt x="157" y="393"/>
                    </a:cubicBezTo>
                    <a:cubicBezTo>
                      <a:pt x="164" y="394"/>
                      <a:pt x="171" y="395"/>
                      <a:pt x="177" y="396"/>
                    </a:cubicBezTo>
                    <a:cubicBezTo>
                      <a:pt x="180" y="396"/>
                      <a:pt x="183" y="396"/>
                      <a:pt x="186" y="396"/>
                    </a:cubicBezTo>
                    <a:cubicBezTo>
                      <a:pt x="189" y="396"/>
                      <a:pt x="192" y="396"/>
                      <a:pt x="195" y="397"/>
                    </a:cubicBezTo>
                    <a:cubicBezTo>
                      <a:pt x="197" y="397"/>
                      <a:pt x="199" y="397"/>
                      <a:pt x="202" y="397"/>
                    </a:cubicBezTo>
                    <a:cubicBezTo>
                      <a:pt x="202" y="397"/>
                      <a:pt x="203" y="397"/>
                      <a:pt x="203" y="397"/>
                    </a:cubicBezTo>
                    <a:cubicBezTo>
                      <a:pt x="206" y="397"/>
                      <a:pt x="208" y="396"/>
                      <a:pt x="211" y="396"/>
                    </a:cubicBezTo>
                    <a:cubicBezTo>
                      <a:pt x="213" y="396"/>
                      <a:pt x="216" y="396"/>
                      <a:pt x="218" y="396"/>
                    </a:cubicBezTo>
                    <a:cubicBezTo>
                      <a:pt x="220" y="396"/>
                      <a:pt x="222" y="395"/>
                      <a:pt x="224" y="395"/>
                    </a:cubicBezTo>
                    <a:cubicBezTo>
                      <a:pt x="228" y="395"/>
                      <a:pt x="232" y="395"/>
                      <a:pt x="235" y="394"/>
                    </a:cubicBezTo>
                    <a:cubicBezTo>
                      <a:pt x="238" y="393"/>
                      <a:pt x="240" y="393"/>
                      <a:pt x="243" y="393"/>
                    </a:cubicBezTo>
                    <a:cubicBezTo>
                      <a:pt x="247" y="392"/>
                      <a:pt x="249" y="391"/>
                      <a:pt x="249" y="391"/>
                    </a:cubicBezTo>
                    <a:cubicBezTo>
                      <a:pt x="249" y="391"/>
                      <a:pt x="247" y="392"/>
                      <a:pt x="243" y="392"/>
                    </a:cubicBezTo>
                    <a:cubicBezTo>
                      <a:pt x="240" y="393"/>
                      <a:pt x="238" y="393"/>
                      <a:pt x="235" y="393"/>
                    </a:cubicBezTo>
                    <a:cubicBezTo>
                      <a:pt x="232" y="394"/>
                      <a:pt x="228" y="394"/>
                      <a:pt x="224" y="394"/>
                    </a:cubicBezTo>
                    <a:cubicBezTo>
                      <a:pt x="222" y="394"/>
                      <a:pt x="220" y="394"/>
                      <a:pt x="218" y="395"/>
                    </a:cubicBezTo>
                    <a:cubicBezTo>
                      <a:pt x="216" y="395"/>
                      <a:pt x="213" y="395"/>
                      <a:pt x="211" y="395"/>
                    </a:cubicBezTo>
                    <a:cubicBezTo>
                      <a:pt x="208" y="395"/>
                      <a:pt x="206" y="395"/>
                      <a:pt x="203" y="395"/>
                    </a:cubicBezTo>
                    <a:cubicBezTo>
                      <a:pt x="201" y="395"/>
                      <a:pt x="198" y="394"/>
                      <a:pt x="195" y="394"/>
                    </a:cubicBezTo>
                    <a:cubicBezTo>
                      <a:pt x="192" y="394"/>
                      <a:pt x="190" y="394"/>
                      <a:pt x="187" y="394"/>
                    </a:cubicBezTo>
                    <a:cubicBezTo>
                      <a:pt x="184" y="393"/>
                      <a:pt x="181" y="393"/>
                      <a:pt x="178" y="393"/>
                    </a:cubicBezTo>
                    <a:cubicBezTo>
                      <a:pt x="171" y="392"/>
                      <a:pt x="165" y="390"/>
                      <a:pt x="158" y="389"/>
                    </a:cubicBezTo>
                    <a:cubicBezTo>
                      <a:pt x="145" y="386"/>
                      <a:pt x="131" y="381"/>
                      <a:pt x="117" y="375"/>
                    </a:cubicBezTo>
                    <a:cubicBezTo>
                      <a:pt x="103" y="368"/>
                      <a:pt x="89" y="359"/>
                      <a:pt x="76" y="349"/>
                    </a:cubicBezTo>
                    <a:cubicBezTo>
                      <a:pt x="69" y="343"/>
                      <a:pt x="63" y="337"/>
                      <a:pt x="58" y="331"/>
                    </a:cubicBezTo>
                    <a:cubicBezTo>
                      <a:pt x="55" y="327"/>
                      <a:pt x="52" y="324"/>
                      <a:pt x="50" y="321"/>
                    </a:cubicBezTo>
                    <a:cubicBezTo>
                      <a:pt x="47" y="317"/>
                      <a:pt x="44" y="313"/>
                      <a:pt x="42" y="310"/>
                    </a:cubicBezTo>
                    <a:cubicBezTo>
                      <a:pt x="33" y="295"/>
                      <a:pt x="25" y="279"/>
                      <a:pt x="21" y="261"/>
                    </a:cubicBezTo>
                    <a:cubicBezTo>
                      <a:pt x="19" y="255"/>
                      <a:pt x="19" y="255"/>
                      <a:pt x="19" y="255"/>
                    </a:cubicBezTo>
                    <a:cubicBezTo>
                      <a:pt x="18" y="253"/>
                      <a:pt x="18" y="251"/>
                      <a:pt x="18" y="248"/>
                    </a:cubicBezTo>
                    <a:cubicBezTo>
                      <a:pt x="16" y="235"/>
                      <a:pt x="16" y="235"/>
                      <a:pt x="16" y="235"/>
                    </a:cubicBezTo>
                    <a:cubicBezTo>
                      <a:pt x="15" y="231"/>
                      <a:pt x="15" y="226"/>
                      <a:pt x="15" y="222"/>
                    </a:cubicBezTo>
                    <a:cubicBezTo>
                      <a:pt x="15" y="216"/>
                      <a:pt x="15" y="216"/>
                      <a:pt x="15" y="216"/>
                    </a:cubicBezTo>
                    <a:cubicBezTo>
                      <a:pt x="15" y="213"/>
                      <a:pt x="15" y="211"/>
                      <a:pt x="15" y="209"/>
                    </a:cubicBezTo>
                    <a:cubicBezTo>
                      <a:pt x="15" y="205"/>
                      <a:pt x="15" y="200"/>
                      <a:pt x="16" y="196"/>
                    </a:cubicBezTo>
                    <a:cubicBezTo>
                      <a:pt x="16" y="192"/>
                      <a:pt x="17" y="188"/>
                      <a:pt x="17" y="183"/>
                    </a:cubicBezTo>
                    <a:cubicBezTo>
                      <a:pt x="18" y="175"/>
                      <a:pt x="21" y="167"/>
                      <a:pt x="23" y="159"/>
                    </a:cubicBezTo>
                    <a:cubicBezTo>
                      <a:pt x="24" y="155"/>
                      <a:pt x="25" y="151"/>
                      <a:pt x="27" y="147"/>
                    </a:cubicBezTo>
                    <a:cubicBezTo>
                      <a:pt x="28" y="143"/>
                      <a:pt x="29" y="139"/>
                      <a:pt x="31" y="136"/>
                    </a:cubicBezTo>
                    <a:cubicBezTo>
                      <a:pt x="34" y="128"/>
                      <a:pt x="37" y="121"/>
                      <a:pt x="41" y="115"/>
                    </a:cubicBezTo>
                    <a:cubicBezTo>
                      <a:pt x="43" y="111"/>
                      <a:pt x="44" y="108"/>
                      <a:pt x="46" y="105"/>
                    </a:cubicBezTo>
                    <a:cubicBezTo>
                      <a:pt x="48" y="102"/>
                      <a:pt x="50" y="99"/>
                      <a:pt x="52" y="96"/>
                    </a:cubicBezTo>
                    <a:cubicBezTo>
                      <a:pt x="56" y="90"/>
                      <a:pt x="60" y="84"/>
                      <a:pt x="64" y="79"/>
                    </a:cubicBezTo>
                    <a:cubicBezTo>
                      <a:pt x="68" y="74"/>
                      <a:pt x="72" y="69"/>
                      <a:pt x="76" y="64"/>
                    </a:cubicBezTo>
                    <a:cubicBezTo>
                      <a:pt x="81" y="60"/>
                      <a:pt x="85" y="56"/>
                      <a:pt x="88" y="52"/>
                    </a:cubicBezTo>
                    <a:cubicBezTo>
                      <a:pt x="92" y="48"/>
                      <a:pt x="96" y="45"/>
                      <a:pt x="99" y="43"/>
                    </a:cubicBezTo>
                    <a:cubicBezTo>
                      <a:pt x="103" y="40"/>
                      <a:pt x="106" y="37"/>
                      <a:pt x="109" y="35"/>
                    </a:cubicBezTo>
                    <a:cubicBezTo>
                      <a:pt x="115" y="30"/>
                      <a:pt x="121" y="26"/>
                      <a:pt x="124" y="24"/>
                    </a:cubicBezTo>
                    <a:cubicBezTo>
                      <a:pt x="128" y="21"/>
                      <a:pt x="130" y="20"/>
                      <a:pt x="130" y="20"/>
                    </a:cubicBezTo>
                    <a:cubicBezTo>
                      <a:pt x="115" y="0"/>
                      <a:pt x="115" y="0"/>
                      <a:pt x="115" y="0"/>
                    </a:cubicBezTo>
                    <a:close/>
                    <a:moveTo>
                      <a:pt x="249" y="391"/>
                    </a:moveTo>
                    <a:cubicBezTo>
                      <a:pt x="249" y="391"/>
                      <a:pt x="249" y="391"/>
                      <a:pt x="249" y="3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sp>
        <p:nvSpPr>
          <p:cNvPr id="107" name="矩形 106"/>
          <p:cNvSpPr/>
          <p:nvPr/>
        </p:nvSpPr>
        <p:spPr>
          <a:xfrm>
            <a:off x="0" y="347923"/>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82938" y="348795"/>
            <a:ext cx="3581139"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Booking management </a:t>
            </a:r>
            <a:r>
              <a:rPr lang="zh-CN" altLang="en-US" sz="2000" b="1" dirty="0">
                <a:latin typeface="华文中宋" panose="02010600040101010101" pitchFamily="2" charset="-122"/>
                <a:ea typeface="华文中宋" panose="02010600040101010101" pitchFamily="2" charset="-122"/>
              </a:rPr>
              <a:t>订票管理</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109" name="矩形 1"/>
          <p:cNvSpPr>
            <a:spLocks noChangeArrowheads="1"/>
          </p:cNvSpPr>
          <p:nvPr/>
        </p:nvSpPr>
        <p:spPr bwMode="auto">
          <a:xfrm>
            <a:off x="2609259" y="1582145"/>
            <a:ext cx="84105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lnSpc>
                <a:spcPct val="150000"/>
              </a:lnSpc>
              <a:spcBef>
                <a:spcPct val="50000"/>
              </a:spcBef>
              <a:buFontTx/>
              <a:buNone/>
            </a:pPr>
            <a:r>
              <a:rPr lang="zh-CN" altLang="en-US" sz="2000" b="1" dirty="0">
                <a:latin typeface="微软雅黑" panose="020B0503020204020204" charset="-122"/>
                <a:ea typeface="微软雅黑" panose="020B0503020204020204" charset="-122"/>
              </a:rPr>
              <a:t>订票申请流程如下：</a:t>
            </a:r>
          </a:p>
        </p:txBody>
      </p:sp>
      <p:grpSp>
        <p:nvGrpSpPr>
          <p:cNvPr id="110" name="组合 109"/>
          <p:cNvGrpSpPr/>
          <p:nvPr/>
        </p:nvGrpSpPr>
        <p:grpSpPr>
          <a:xfrm>
            <a:off x="2713382" y="2208380"/>
            <a:ext cx="1412952" cy="1412952"/>
            <a:chOff x="4780" y="2319393"/>
            <a:chExt cx="919730" cy="919730"/>
          </a:xfrm>
        </p:grpSpPr>
        <p:sp>
          <p:nvSpPr>
            <p:cNvPr id="111" name="椭圆 110"/>
            <p:cNvSpPr/>
            <p:nvPr/>
          </p:nvSpPr>
          <p:spPr>
            <a:xfrm>
              <a:off x="4780" y="2319393"/>
              <a:ext cx="919730" cy="919730"/>
            </a:xfrm>
            <a:prstGeom prst="ellipse">
              <a:avLst/>
            </a:prstGeom>
            <a:solidFill>
              <a:schemeClr val="bg1">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2" name="椭圆 4"/>
            <p:cNvSpPr/>
            <p:nvPr/>
          </p:nvSpPr>
          <p:spPr>
            <a:xfrm>
              <a:off x="100328" y="2431294"/>
              <a:ext cx="763409" cy="6916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endParaRPr lang="zh-CN" altLang="en-US" dirty="0">
                <a:latin typeface="微软雅黑" panose="020B0503020204020204" charset="-122"/>
                <a:ea typeface="微软雅黑" panose="020B0503020204020204" charset="-122"/>
              </a:endParaRPr>
            </a:p>
          </p:txBody>
        </p:sp>
      </p:grpSp>
      <p:grpSp>
        <p:nvGrpSpPr>
          <p:cNvPr id="113" name="组合 112"/>
          <p:cNvGrpSpPr/>
          <p:nvPr/>
        </p:nvGrpSpPr>
        <p:grpSpPr>
          <a:xfrm>
            <a:off x="4807037" y="2212354"/>
            <a:ext cx="1423358" cy="1423358"/>
            <a:chOff x="2419072" y="2319393"/>
            <a:chExt cx="919730" cy="919730"/>
          </a:xfrm>
        </p:grpSpPr>
        <p:sp>
          <p:nvSpPr>
            <p:cNvPr id="114" name="椭圆 113"/>
            <p:cNvSpPr/>
            <p:nvPr/>
          </p:nvSpPr>
          <p:spPr>
            <a:xfrm>
              <a:off x="2419072" y="2319393"/>
              <a:ext cx="919730" cy="919730"/>
            </a:xfrm>
            <a:prstGeom prst="ellipse">
              <a:avLst/>
            </a:prstGeom>
            <a:solidFill>
              <a:srgbClr val="CF2B32"/>
            </a:solidFill>
          </p:spPr>
          <p:style>
            <a:lnRef idx="3">
              <a:schemeClr val="lt1">
                <a:hueOff val="0"/>
                <a:satOff val="0"/>
                <a:lumOff val="0"/>
                <a:alphaOff val="0"/>
              </a:schemeClr>
            </a:lnRef>
            <a:fillRef idx="1">
              <a:scrgbClr r="0" g="0" b="0"/>
            </a:fillRef>
            <a:effectRef idx="1">
              <a:schemeClr val="accent5">
                <a:hueOff val="-3783652"/>
                <a:satOff val="5744"/>
                <a:lumOff val="-10041"/>
                <a:alphaOff val="0"/>
              </a:schemeClr>
            </a:effectRef>
            <a:fontRef idx="minor">
              <a:schemeClr val="lt1"/>
            </a:fontRef>
          </p:style>
        </p:sp>
        <p:sp>
          <p:nvSpPr>
            <p:cNvPr id="115" name="椭圆 4"/>
            <p:cNvSpPr/>
            <p:nvPr/>
          </p:nvSpPr>
          <p:spPr>
            <a:xfrm>
              <a:off x="2553763" y="2454084"/>
              <a:ext cx="650348" cy="650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r>
                <a:rPr lang="zh-CN" altLang="en-US" b="1" dirty="0">
                  <a:latin typeface="微软雅黑" panose="020B0503020204020204" charset="-122"/>
                  <a:ea typeface="微软雅黑" panose="020B0503020204020204" charset="-122"/>
                </a:rPr>
                <a:t>自己订票</a:t>
              </a:r>
            </a:p>
          </p:txBody>
        </p:sp>
      </p:grpSp>
      <p:grpSp>
        <p:nvGrpSpPr>
          <p:cNvPr id="116" name="组合 115"/>
          <p:cNvGrpSpPr/>
          <p:nvPr/>
        </p:nvGrpSpPr>
        <p:grpSpPr>
          <a:xfrm>
            <a:off x="7396052" y="2572750"/>
            <a:ext cx="1444461" cy="1444461"/>
            <a:chOff x="4780" y="2319393"/>
            <a:chExt cx="919730" cy="919730"/>
          </a:xfrm>
        </p:grpSpPr>
        <p:sp>
          <p:nvSpPr>
            <p:cNvPr id="117" name="椭圆 116"/>
            <p:cNvSpPr/>
            <p:nvPr/>
          </p:nvSpPr>
          <p:spPr>
            <a:xfrm>
              <a:off x="4780" y="2319393"/>
              <a:ext cx="919730" cy="919730"/>
            </a:xfrm>
            <a:prstGeom prst="ellipse">
              <a:avLst/>
            </a:prstGeom>
            <a:solidFill>
              <a:schemeClr val="bg1">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8" name="椭圆 4"/>
            <p:cNvSpPr/>
            <p:nvPr/>
          </p:nvSpPr>
          <p:spPr>
            <a:xfrm>
              <a:off x="166344" y="2463042"/>
              <a:ext cx="650348" cy="650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r>
                <a:rPr lang="zh-CN" altLang="en-US" b="1" dirty="0">
                  <a:latin typeface="微软雅黑" panose="020B0503020204020204" charset="-122"/>
                  <a:ea typeface="微软雅黑" panose="020B0503020204020204" charset="-122"/>
                </a:rPr>
                <a:t>保存票根</a:t>
              </a:r>
            </a:p>
          </p:txBody>
        </p:sp>
      </p:grpSp>
      <p:grpSp>
        <p:nvGrpSpPr>
          <p:cNvPr id="119" name="组合 118"/>
          <p:cNvGrpSpPr/>
          <p:nvPr/>
        </p:nvGrpSpPr>
        <p:grpSpPr>
          <a:xfrm>
            <a:off x="9473538" y="2571775"/>
            <a:ext cx="1423358" cy="1423358"/>
            <a:chOff x="2419072" y="2319393"/>
            <a:chExt cx="919730" cy="919730"/>
          </a:xfrm>
        </p:grpSpPr>
        <p:sp>
          <p:nvSpPr>
            <p:cNvPr id="120" name="椭圆 119"/>
            <p:cNvSpPr/>
            <p:nvPr/>
          </p:nvSpPr>
          <p:spPr>
            <a:xfrm>
              <a:off x="2419072" y="2319393"/>
              <a:ext cx="919730" cy="919730"/>
            </a:xfrm>
            <a:prstGeom prst="ellipse">
              <a:avLst/>
            </a:prstGeom>
            <a:solidFill>
              <a:srgbClr val="CF2B32"/>
            </a:solidFill>
          </p:spPr>
          <p:style>
            <a:lnRef idx="3">
              <a:schemeClr val="lt1">
                <a:hueOff val="0"/>
                <a:satOff val="0"/>
                <a:lumOff val="0"/>
                <a:alphaOff val="0"/>
              </a:schemeClr>
            </a:lnRef>
            <a:fillRef idx="1">
              <a:scrgbClr r="0" g="0" b="0"/>
            </a:fillRef>
            <a:effectRef idx="1">
              <a:schemeClr val="accent5">
                <a:hueOff val="-3783652"/>
                <a:satOff val="5744"/>
                <a:lumOff val="-10041"/>
                <a:alphaOff val="0"/>
              </a:schemeClr>
            </a:effectRef>
            <a:fontRef idx="minor">
              <a:schemeClr val="lt1"/>
            </a:fontRef>
          </p:style>
        </p:sp>
        <p:sp>
          <p:nvSpPr>
            <p:cNvPr id="121" name="椭圆 4"/>
            <p:cNvSpPr/>
            <p:nvPr/>
          </p:nvSpPr>
          <p:spPr>
            <a:xfrm>
              <a:off x="2553763" y="2454084"/>
              <a:ext cx="650348" cy="650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algn="ctr">
                <a:spcBef>
                  <a:spcPct val="50000"/>
                </a:spcBef>
              </a:pPr>
              <a:r>
                <a:rPr lang="zh-CN" altLang="en-US" b="1" dirty="0">
                  <a:latin typeface="微软雅黑" panose="020B0503020204020204" charset="-122"/>
                  <a:ea typeface="微软雅黑" panose="020B0503020204020204" charset="-122"/>
                </a:rPr>
                <a:t>按月报销</a:t>
              </a:r>
            </a:p>
          </p:txBody>
        </p:sp>
      </p:grpSp>
      <p:cxnSp>
        <p:nvCxnSpPr>
          <p:cNvPr id="197" name="肘形连接符 196"/>
          <p:cNvCxnSpPr/>
          <p:nvPr/>
        </p:nvCxnSpPr>
        <p:spPr>
          <a:xfrm flipV="1">
            <a:off x="1578424" y="4983692"/>
            <a:ext cx="9916053" cy="1303908"/>
          </a:xfrm>
          <a:prstGeom prst="bentConnector3">
            <a:avLst>
              <a:gd name="adj1" fmla="val 50000"/>
            </a:avLst>
          </a:prstGeom>
          <a:ln w="12700">
            <a:solidFill>
              <a:srgbClr val="C90000"/>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4407877" y="6002867"/>
            <a:ext cx="558800" cy="558800"/>
            <a:chOff x="6720" y="8705"/>
            <a:chExt cx="880" cy="880"/>
          </a:xfrm>
        </p:grpSpPr>
        <p:sp>
          <p:nvSpPr>
            <p:cNvPr id="199" name="椭圆 198"/>
            <p:cNvSpPr/>
            <p:nvPr/>
          </p:nvSpPr>
          <p:spPr>
            <a:xfrm>
              <a:off x="6720" y="8705"/>
              <a:ext cx="880" cy="88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200" name="Group 12"/>
            <p:cNvGrpSpPr>
              <a:grpSpLocks noChangeAspect="1"/>
            </p:cNvGrpSpPr>
            <p:nvPr/>
          </p:nvGrpSpPr>
          <p:grpSpPr bwMode="auto">
            <a:xfrm>
              <a:off x="6884" y="8902"/>
              <a:ext cx="551" cy="485"/>
              <a:chOff x="3551" y="1900"/>
              <a:chExt cx="583" cy="513"/>
            </a:xfrm>
            <a:solidFill>
              <a:schemeClr val="bg1"/>
            </a:solidFill>
          </p:grpSpPr>
          <p:sp>
            <p:nvSpPr>
              <p:cNvPr id="201" name="Freeform 13"/>
              <p:cNvSpPr>
                <a:spLocks noEditPoints="1"/>
              </p:cNvSpPr>
              <p:nvPr/>
            </p:nvSpPr>
            <p:spPr bwMode="auto">
              <a:xfrm>
                <a:off x="3551" y="1900"/>
                <a:ext cx="583" cy="513"/>
              </a:xfrm>
              <a:custGeom>
                <a:avLst/>
                <a:gdLst>
                  <a:gd name="T0" fmla="*/ 28 w 244"/>
                  <a:gd name="T1" fmla="*/ 107 h 214"/>
                  <a:gd name="T2" fmla="*/ 38 w 244"/>
                  <a:gd name="T3" fmla="*/ 99 h 214"/>
                  <a:gd name="T4" fmla="*/ 38 w 244"/>
                  <a:gd name="T5" fmla="*/ 198 h 214"/>
                  <a:gd name="T6" fmla="*/ 54 w 244"/>
                  <a:gd name="T7" fmla="*/ 214 h 214"/>
                  <a:gd name="T8" fmla="*/ 190 w 244"/>
                  <a:gd name="T9" fmla="*/ 214 h 214"/>
                  <a:gd name="T10" fmla="*/ 206 w 244"/>
                  <a:gd name="T11" fmla="*/ 198 h 214"/>
                  <a:gd name="T12" fmla="*/ 206 w 244"/>
                  <a:gd name="T13" fmla="*/ 98 h 214"/>
                  <a:gd name="T14" fmla="*/ 217 w 244"/>
                  <a:gd name="T15" fmla="*/ 107 h 214"/>
                  <a:gd name="T16" fmla="*/ 226 w 244"/>
                  <a:gd name="T17" fmla="*/ 110 h 214"/>
                  <a:gd name="T18" fmla="*/ 239 w 244"/>
                  <a:gd name="T19" fmla="*/ 103 h 214"/>
                  <a:gd name="T20" fmla="*/ 236 w 244"/>
                  <a:gd name="T21" fmla="*/ 81 h 214"/>
                  <a:gd name="T22" fmla="*/ 131 w 244"/>
                  <a:gd name="T23" fmla="*/ 4 h 214"/>
                  <a:gd name="T24" fmla="*/ 112 w 244"/>
                  <a:gd name="T25" fmla="*/ 4 h 214"/>
                  <a:gd name="T26" fmla="*/ 9 w 244"/>
                  <a:gd name="T27" fmla="*/ 81 h 214"/>
                  <a:gd name="T28" fmla="*/ 5 w 244"/>
                  <a:gd name="T29" fmla="*/ 103 h 214"/>
                  <a:gd name="T30" fmla="*/ 28 w 244"/>
                  <a:gd name="T31" fmla="*/ 107 h 214"/>
                  <a:gd name="T32" fmla="*/ 122 w 244"/>
                  <a:gd name="T33" fmla="*/ 37 h 214"/>
                  <a:gd name="T34" fmla="*/ 174 w 244"/>
                  <a:gd name="T35" fmla="*/ 75 h 214"/>
                  <a:gd name="T36" fmla="*/ 174 w 244"/>
                  <a:gd name="T37" fmla="*/ 78 h 214"/>
                  <a:gd name="T38" fmla="*/ 174 w 244"/>
                  <a:gd name="T39" fmla="*/ 182 h 214"/>
                  <a:gd name="T40" fmla="*/ 70 w 244"/>
                  <a:gd name="T41" fmla="*/ 182 h 214"/>
                  <a:gd name="T42" fmla="*/ 70 w 244"/>
                  <a:gd name="T43" fmla="*/ 78 h 214"/>
                  <a:gd name="T44" fmla="*/ 69 w 244"/>
                  <a:gd name="T45" fmla="*/ 76 h 214"/>
                  <a:gd name="T46" fmla="*/ 122 w 244"/>
                  <a:gd name="T47" fmla="*/ 3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4" h="214">
                    <a:moveTo>
                      <a:pt x="28" y="107"/>
                    </a:moveTo>
                    <a:cubicBezTo>
                      <a:pt x="38" y="99"/>
                      <a:pt x="38" y="99"/>
                      <a:pt x="38" y="99"/>
                    </a:cubicBezTo>
                    <a:cubicBezTo>
                      <a:pt x="38" y="198"/>
                      <a:pt x="38" y="198"/>
                      <a:pt x="38" y="198"/>
                    </a:cubicBezTo>
                    <a:cubicBezTo>
                      <a:pt x="38" y="207"/>
                      <a:pt x="45" y="214"/>
                      <a:pt x="54" y="214"/>
                    </a:cubicBezTo>
                    <a:cubicBezTo>
                      <a:pt x="190" y="214"/>
                      <a:pt x="190" y="214"/>
                      <a:pt x="190" y="214"/>
                    </a:cubicBezTo>
                    <a:cubicBezTo>
                      <a:pt x="199" y="214"/>
                      <a:pt x="206" y="207"/>
                      <a:pt x="206" y="198"/>
                    </a:cubicBezTo>
                    <a:cubicBezTo>
                      <a:pt x="206" y="98"/>
                      <a:pt x="206" y="98"/>
                      <a:pt x="206" y="98"/>
                    </a:cubicBezTo>
                    <a:cubicBezTo>
                      <a:pt x="217" y="107"/>
                      <a:pt x="217" y="107"/>
                      <a:pt x="217" y="107"/>
                    </a:cubicBezTo>
                    <a:cubicBezTo>
                      <a:pt x="220" y="109"/>
                      <a:pt x="223" y="110"/>
                      <a:pt x="226" y="110"/>
                    </a:cubicBezTo>
                    <a:cubicBezTo>
                      <a:pt x="231" y="110"/>
                      <a:pt x="236" y="108"/>
                      <a:pt x="239" y="103"/>
                    </a:cubicBezTo>
                    <a:cubicBezTo>
                      <a:pt x="244" y="96"/>
                      <a:pt x="243" y="86"/>
                      <a:pt x="236" y="81"/>
                    </a:cubicBezTo>
                    <a:cubicBezTo>
                      <a:pt x="131" y="4"/>
                      <a:pt x="131" y="4"/>
                      <a:pt x="131" y="4"/>
                    </a:cubicBezTo>
                    <a:cubicBezTo>
                      <a:pt x="125" y="0"/>
                      <a:pt x="118" y="0"/>
                      <a:pt x="112" y="4"/>
                    </a:cubicBezTo>
                    <a:cubicBezTo>
                      <a:pt x="9" y="81"/>
                      <a:pt x="9" y="81"/>
                      <a:pt x="9" y="81"/>
                    </a:cubicBezTo>
                    <a:cubicBezTo>
                      <a:pt x="2" y="86"/>
                      <a:pt x="0" y="96"/>
                      <a:pt x="5" y="103"/>
                    </a:cubicBezTo>
                    <a:cubicBezTo>
                      <a:pt x="11" y="110"/>
                      <a:pt x="21" y="112"/>
                      <a:pt x="28" y="107"/>
                    </a:cubicBezTo>
                    <a:close/>
                    <a:moveTo>
                      <a:pt x="122" y="37"/>
                    </a:moveTo>
                    <a:cubicBezTo>
                      <a:pt x="174" y="75"/>
                      <a:pt x="174" y="75"/>
                      <a:pt x="174" y="75"/>
                    </a:cubicBezTo>
                    <a:cubicBezTo>
                      <a:pt x="174" y="76"/>
                      <a:pt x="174" y="77"/>
                      <a:pt x="174" y="78"/>
                    </a:cubicBezTo>
                    <a:cubicBezTo>
                      <a:pt x="174" y="182"/>
                      <a:pt x="174" y="182"/>
                      <a:pt x="174" y="182"/>
                    </a:cubicBezTo>
                    <a:cubicBezTo>
                      <a:pt x="70" y="182"/>
                      <a:pt x="70" y="182"/>
                      <a:pt x="70" y="182"/>
                    </a:cubicBezTo>
                    <a:cubicBezTo>
                      <a:pt x="70" y="78"/>
                      <a:pt x="70" y="78"/>
                      <a:pt x="70" y="78"/>
                    </a:cubicBezTo>
                    <a:cubicBezTo>
                      <a:pt x="70" y="77"/>
                      <a:pt x="70" y="76"/>
                      <a:pt x="69" y="76"/>
                    </a:cubicBezTo>
                    <a:lnTo>
                      <a:pt x="122"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02" name="Freeform 14"/>
              <p:cNvSpPr>
                <a:spLocks noEditPoints="1"/>
              </p:cNvSpPr>
              <p:nvPr/>
            </p:nvSpPr>
            <p:spPr bwMode="auto">
              <a:xfrm>
                <a:off x="3773" y="2054"/>
                <a:ext cx="141" cy="253"/>
              </a:xfrm>
              <a:custGeom>
                <a:avLst/>
                <a:gdLst>
                  <a:gd name="T0" fmla="*/ 22 w 59"/>
                  <a:gd name="T1" fmla="*/ 80 h 106"/>
                  <a:gd name="T2" fmla="*/ 18 w 59"/>
                  <a:gd name="T3" fmla="*/ 77 h 106"/>
                  <a:gd name="T4" fmla="*/ 17 w 59"/>
                  <a:gd name="T5" fmla="*/ 72 h 106"/>
                  <a:gd name="T6" fmla="*/ 8 w 59"/>
                  <a:gd name="T7" fmla="*/ 67 h 106"/>
                  <a:gd name="T8" fmla="*/ 1 w 59"/>
                  <a:gd name="T9" fmla="*/ 77 h 106"/>
                  <a:gd name="T10" fmla="*/ 10 w 59"/>
                  <a:gd name="T11" fmla="*/ 90 h 106"/>
                  <a:gd name="T12" fmla="*/ 18 w 59"/>
                  <a:gd name="T13" fmla="*/ 93 h 106"/>
                  <a:gd name="T14" fmla="*/ 27 w 59"/>
                  <a:gd name="T15" fmla="*/ 100 h 106"/>
                  <a:gd name="T16" fmla="*/ 30 w 59"/>
                  <a:gd name="T17" fmla="*/ 106 h 106"/>
                  <a:gd name="T18" fmla="*/ 33 w 59"/>
                  <a:gd name="T19" fmla="*/ 100 h 106"/>
                  <a:gd name="T20" fmla="*/ 41 w 59"/>
                  <a:gd name="T21" fmla="*/ 93 h 106"/>
                  <a:gd name="T22" fmla="*/ 48 w 59"/>
                  <a:gd name="T23" fmla="*/ 90 h 106"/>
                  <a:gd name="T24" fmla="*/ 59 w 59"/>
                  <a:gd name="T25" fmla="*/ 68 h 106"/>
                  <a:gd name="T26" fmla="*/ 51 w 59"/>
                  <a:gd name="T27" fmla="*/ 51 h 106"/>
                  <a:gd name="T28" fmla="*/ 42 w 59"/>
                  <a:gd name="T29" fmla="*/ 46 h 106"/>
                  <a:gd name="T30" fmla="*/ 33 w 59"/>
                  <a:gd name="T31" fmla="*/ 33 h 106"/>
                  <a:gd name="T32" fmla="*/ 33 w 59"/>
                  <a:gd name="T33" fmla="*/ 30 h 106"/>
                  <a:gd name="T34" fmla="*/ 37 w 59"/>
                  <a:gd name="T35" fmla="*/ 22 h 106"/>
                  <a:gd name="T36" fmla="*/ 41 w 59"/>
                  <a:gd name="T37" fmla="*/ 25 h 106"/>
                  <a:gd name="T38" fmla="*/ 42 w 59"/>
                  <a:gd name="T39" fmla="*/ 29 h 106"/>
                  <a:gd name="T40" fmla="*/ 50 w 59"/>
                  <a:gd name="T41" fmla="*/ 32 h 106"/>
                  <a:gd name="T42" fmla="*/ 56 w 59"/>
                  <a:gd name="T43" fmla="*/ 23 h 106"/>
                  <a:gd name="T44" fmla="*/ 48 w 59"/>
                  <a:gd name="T45" fmla="*/ 12 h 106"/>
                  <a:gd name="T46" fmla="*/ 40 w 59"/>
                  <a:gd name="T47" fmla="*/ 9 h 106"/>
                  <a:gd name="T48" fmla="*/ 33 w 59"/>
                  <a:gd name="T49" fmla="*/ 4 h 106"/>
                  <a:gd name="T50" fmla="*/ 30 w 59"/>
                  <a:gd name="T51" fmla="*/ 0 h 106"/>
                  <a:gd name="T52" fmla="*/ 27 w 59"/>
                  <a:gd name="T53" fmla="*/ 4 h 106"/>
                  <a:gd name="T54" fmla="*/ 22 w 59"/>
                  <a:gd name="T55" fmla="*/ 8 h 106"/>
                  <a:gd name="T56" fmla="*/ 18 w 59"/>
                  <a:gd name="T57" fmla="*/ 9 h 106"/>
                  <a:gd name="T58" fmla="*/ 9 w 59"/>
                  <a:gd name="T59" fmla="*/ 15 h 106"/>
                  <a:gd name="T60" fmla="*/ 4 w 59"/>
                  <a:gd name="T61" fmla="*/ 22 h 106"/>
                  <a:gd name="T62" fmla="*/ 2 w 59"/>
                  <a:gd name="T63" fmla="*/ 32 h 106"/>
                  <a:gd name="T64" fmla="*/ 3 w 59"/>
                  <a:gd name="T65" fmla="*/ 40 h 106"/>
                  <a:gd name="T66" fmla="*/ 14 w 59"/>
                  <a:gd name="T67" fmla="*/ 52 h 106"/>
                  <a:gd name="T68" fmla="*/ 22 w 59"/>
                  <a:gd name="T69" fmla="*/ 55 h 106"/>
                  <a:gd name="T70" fmla="*/ 25 w 59"/>
                  <a:gd name="T71" fmla="*/ 56 h 106"/>
                  <a:gd name="T72" fmla="*/ 27 w 59"/>
                  <a:gd name="T73" fmla="*/ 67 h 106"/>
                  <a:gd name="T74" fmla="*/ 27 w 59"/>
                  <a:gd name="T75" fmla="*/ 72 h 106"/>
                  <a:gd name="T76" fmla="*/ 22 w 59"/>
                  <a:gd name="T77" fmla="*/ 80 h 106"/>
                  <a:gd name="T78" fmla="*/ 33 w 59"/>
                  <a:gd name="T79" fmla="*/ 69 h 106"/>
                  <a:gd name="T80" fmla="*/ 36 w 59"/>
                  <a:gd name="T81" fmla="*/ 60 h 106"/>
                  <a:gd name="T82" fmla="*/ 40 w 59"/>
                  <a:gd name="T83" fmla="*/ 62 h 106"/>
                  <a:gd name="T84" fmla="*/ 43 w 59"/>
                  <a:gd name="T85" fmla="*/ 70 h 106"/>
                  <a:gd name="T86" fmla="*/ 39 w 59"/>
                  <a:gd name="T87" fmla="*/ 79 h 106"/>
                  <a:gd name="T88" fmla="*/ 36 w 59"/>
                  <a:gd name="T89" fmla="*/ 81 h 106"/>
                  <a:gd name="T90" fmla="*/ 33 w 59"/>
                  <a:gd name="T91" fmla="*/ 72 h 106"/>
                  <a:gd name="T92" fmla="*/ 33 w 59"/>
                  <a:gd name="T93" fmla="*/ 69 h 106"/>
                  <a:gd name="T94" fmla="*/ 24 w 59"/>
                  <a:gd name="T95" fmla="*/ 40 h 106"/>
                  <a:gd name="T96" fmla="*/ 21 w 59"/>
                  <a:gd name="T97" fmla="*/ 38 h 106"/>
                  <a:gd name="T98" fmla="*/ 17 w 59"/>
                  <a:gd name="T99" fmla="*/ 30 h 106"/>
                  <a:gd name="T100" fmla="*/ 20 w 59"/>
                  <a:gd name="T101" fmla="*/ 23 h 106"/>
                  <a:gd name="T102" fmla="*/ 23 w 59"/>
                  <a:gd name="T103" fmla="*/ 21 h 106"/>
                  <a:gd name="T104" fmla="*/ 27 w 59"/>
                  <a:gd name="T105" fmla="*/ 30 h 106"/>
                  <a:gd name="T106" fmla="*/ 27 w 59"/>
                  <a:gd name="T107" fmla="*/ 31 h 106"/>
                  <a:gd name="T108" fmla="*/ 24 w 59"/>
                  <a:gd name="T109"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 h="106">
                    <a:moveTo>
                      <a:pt x="22" y="80"/>
                    </a:moveTo>
                    <a:cubicBezTo>
                      <a:pt x="20" y="79"/>
                      <a:pt x="19" y="78"/>
                      <a:pt x="18" y="77"/>
                    </a:cubicBezTo>
                    <a:cubicBezTo>
                      <a:pt x="18" y="76"/>
                      <a:pt x="17" y="74"/>
                      <a:pt x="17" y="72"/>
                    </a:cubicBezTo>
                    <a:cubicBezTo>
                      <a:pt x="16" y="69"/>
                      <a:pt x="12" y="67"/>
                      <a:pt x="8" y="67"/>
                    </a:cubicBezTo>
                    <a:cubicBezTo>
                      <a:pt x="4" y="67"/>
                      <a:pt x="0" y="71"/>
                      <a:pt x="1" y="77"/>
                    </a:cubicBezTo>
                    <a:cubicBezTo>
                      <a:pt x="3" y="82"/>
                      <a:pt x="5" y="87"/>
                      <a:pt x="10" y="90"/>
                    </a:cubicBezTo>
                    <a:cubicBezTo>
                      <a:pt x="12" y="91"/>
                      <a:pt x="15" y="92"/>
                      <a:pt x="18" y="93"/>
                    </a:cubicBezTo>
                    <a:cubicBezTo>
                      <a:pt x="23" y="94"/>
                      <a:pt x="27" y="97"/>
                      <a:pt x="27" y="100"/>
                    </a:cubicBezTo>
                    <a:cubicBezTo>
                      <a:pt x="27" y="104"/>
                      <a:pt x="28" y="106"/>
                      <a:pt x="30" y="106"/>
                    </a:cubicBezTo>
                    <a:cubicBezTo>
                      <a:pt x="31" y="106"/>
                      <a:pt x="33" y="104"/>
                      <a:pt x="33" y="100"/>
                    </a:cubicBezTo>
                    <a:cubicBezTo>
                      <a:pt x="33" y="97"/>
                      <a:pt x="36" y="94"/>
                      <a:pt x="41" y="93"/>
                    </a:cubicBezTo>
                    <a:cubicBezTo>
                      <a:pt x="44" y="92"/>
                      <a:pt x="46" y="91"/>
                      <a:pt x="48" y="90"/>
                    </a:cubicBezTo>
                    <a:cubicBezTo>
                      <a:pt x="56" y="85"/>
                      <a:pt x="59" y="78"/>
                      <a:pt x="59" y="68"/>
                    </a:cubicBezTo>
                    <a:cubicBezTo>
                      <a:pt x="59" y="61"/>
                      <a:pt x="57" y="55"/>
                      <a:pt x="51" y="51"/>
                    </a:cubicBezTo>
                    <a:cubicBezTo>
                      <a:pt x="49" y="50"/>
                      <a:pt x="46" y="48"/>
                      <a:pt x="42" y="46"/>
                    </a:cubicBezTo>
                    <a:cubicBezTo>
                      <a:pt x="37" y="44"/>
                      <a:pt x="33" y="38"/>
                      <a:pt x="33" y="33"/>
                    </a:cubicBezTo>
                    <a:cubicBezTo>
                      <a:pt x="33" y="30"/>
                      <a:pt x="33" y="30"/>
                      <a:pt x="33" y="30"/>
                    </a:cubicBezTo>
                    <a:cubicBezTo>
                      <a:pt x="33" y="25"/>
                      <a:pt x="35" y="20"/>
                      <a:pt x="37" y="22"/>
                    </a:cubicBezTo>
                    <a:cubicBezTo>
                      <a:pt x="39" y="22"/>
                      <a:pt x="40" y="23"/>
                      <a:pt x="41" y="25"/>
                    </a:cubicBezTo>
                    <a:cubicBezTo>
                      <a:pt x="41" y="26"/>
                      <a:pt x="42" y="27"/>
                      <a:pt x="42" y="29"/>
                    </a:cubicBezTo>
                    <a:cubicBezTo>
                      <a:pt x="42" y="31"/>
                      <a:pt x="46" y="32"/>
                      <a:pt x="50" y="32"/>
                    </a:cubicBezTo>
                    <a:cubicBezTo>
                      <a:pt x="54" y="32"/>
                      <a:pt x="58" y="28"/>
                      <a:pt x="56" y="23"/>
                    </a:cubicBezTo>
                    <a:cubicBezTo>
                      <a:pt x="54" y="18"/>
                      <a:pt x="52" y="15"/>
                      <a:pt x="48" y="12"/>
                    </a:cubicBezTo>
                    <a:cubicBezTo>
                      <a:pt x="46" y="11"/>
                      <a:pt x="43" y="10"/>
                      <a:pt x="40" y="9"/>
                    </a:cubicBezTo>
                    <a:cubicBezTo>
                      <a:pt x="36" y="8"/>
                      <a:pt x="33" y="6"/>
                      <a:pt x="33" y="4"/>
                    </a:cubicBezTo>
                    <a:cubicBezTo>
                      <a:pt x="33" y="1"/>
                      <a:pt x="31" y="0"/>
                      <a:pt x="30" y="0"/>
                    </a:cubicBezTo>
                    <a:cubicBezTo>
                      <a:pt x="28" y="0"/>
                      <a:pt x="27" y="1"/>
                      <a:pt x="27" y="4"/>
                    </a:cubicBezTo>
                    <a:cubicBezTo>
                      <a:pt x="27" y="6"/>
                      <a:pt x="25" y="8"/>
                      <a:pt x="22" y="8"/>
                    </a:cubicBezTo>
                    <a:cubicBezTo>
                      <a:pt x="21" y="8"/>
                      <a:pt x="19" y="8"/>
                      <a:pt x="18" y="9"/>
                    </a:cubicBezTo>
                    <a:cubicBezTo>
                      <a:pt x="15" y="10"/>
                      <a:pt x="12" y="12"/>
                      <a:pt x="9" y="15"/>
                    </a:cubicBezTo>
                    <a:cubicBezTo>
                      <a:pt x="7" y="17"/>
                      <a:pt x="5" y="19"/>
                      <a:pt x="4" y="22"/>
                    </a:cubicBezTo>
                    <a:cubicBezTo>
                      <a:pt x="3" y="25"/>
                      <a:pt x="2" y="29"/>
                      <a:pt x="2" y="32"/>
                    </a:cubicBezTo>
                    <a:cubicBezTo>
                      <a:pt x="2" y="35"/>
                      <a:pt x="2" y="37"/>
                      <a:pt x="3" y="40"/>
                    </a:cubicBezTo>
                    <a:cubicBezTo>
                      <a:pt x="4" y="44"/>
                      <a:pt x="9" y="50"/>
                      <a:pt x="14" y="52"/>
                    </a:cubicBezTo>
                    <a:cubicBezTo>
                      <a:pt x="16" y="53"/>
                      <a:pt x="19" y="54"/>
                      <a:pt x="22" y="55"/>
                    </a:cubicBezTo>
                    <a:cubicBezTo>
                      <a:pt x="25" y="56"/>
                      <a:pt x="25" y="56"/>
                      <a:pt x="25" y="56"/>
                    </a:cubicBezTo>
                    <a:cubicBezTo>
                      <a:pt x="26" y="56"/>
                      <a:pt x="27" y="61"/>
                      <a:pt x="27" y="67"/>
                    </a:cubicBezTo>
                    <a:cubicBezTo>
                      <a:pt x="27" y="72"/>
                      <a:pt x="27" y="72"/>
                      <a:pt x="27" y="72"/>
                    </a:cubicBezTo>
                    <a:cubicBezTo>
                      <a:pt x="27" y="77"/>
                      <a:pt x="25" y="81"/>
                      <a:pt x="22" y="80"/>
                    </a:cubicBezTo>
                    <a:close/>
                    <a:moveTo>
                      <a:pt x="33" y="69"/>
                    </a:moveTo>
                    <a:cubicBezTo>
                      <a:pt x="33" y="63"/>
                      <a:pt x="34" y="59"/>
                      <a:pt x="36" y="60"/>
                    </a:cubicBezTo>
                    <a:cubicBezTo>
                      <a:pt x="38" y="61"/>
                      <a:pt x="39" y="62"/>
                      <a:pt x="40" y="62"/>
                    </a:cubicBezTo>
                    <a:cubicBezTo>
                      <a:pt x="42" y="64"/>
                      <a:pt x="43" y="67"/>
                      <a:pt x="43" y="70"/>
                    </a:cubicBezTo>
                    <a:cubicBezTo>
                      <a:pt x="43" y="75"/>
                      <a:pt x="42" y="78"/>
                      <a:pt x="39" y="79"/>
                    </a:cubicBezTo>
                    <a:cubicBezTo>
                      <a:pt x="39" y="80"/>
                      <a:pt x="37" y="80"/>
                      <a:pt x="36" y="81"/>
                    </a:cubicBezTo>
                    <a:cubicBezTo>
                      <a:pt x="34" y="81"/>
                      <a:pt x="33" y="77"/>
                      <a:pt x="33" y="72"/>
                    </a:cubicBezTo>
                    <a:cubicBezTo>
                      <a:pt x="33" y="69"/>
                      <a:pt x="33" y="69"/>
                      <a:pt x="33" y="69"/>
                    </a:cubicBezTo>
                    <a:close/>
                    <a:moveTo>
                      <a:pt x="24" y="40"/>
                    </a:moveTo>
                    <a:cubicBezTo>
                      <a:pt x="23" y="39"/>
                      <a:pt x="22" y="39"/>
                      <a:pt x="21" y="38"/>
                    </a:cubicBezTo>
                    <a:cubicBezTo>
                      <a:pt x="18" y="36"/>
                      <a:pt x="17" y="34"/>
                      <a:pt x="17" y="30"/>
                    </a:cubicBezTo>
                    <a:cubicBezTo>
                      <a:pt x="17" y="27"/>
                      <a:pt x="18" y="25"/>
                      <a:pt x="20" y="23"/>
                    </a:cubicBezTo>
                    <a:cubicBezTo>
                      <a:pt x="20" y="22"/>
                      <a:pt x="22" y="22"/>
                      <a:pt x="23" y="21"/>
                    </a:cubicBezTo>
                    <a:cubicBezTo>
                      <a:pt x="25" y="20"/>
                      <a:pt x="27" y="25"/>
                      <a:pt x="27" y="30"/>
                    </a:cubicBezTo>
                    <a:cubicBezTo>
                      <a:pt x="27" y="31"/>
                      <a:pt x="27" y="31"/>
                      <a:pt x="27" y="31"/>
                    </a:cubicBezTo>
                    <a:cubicBezTo>
                      <a:pt x="27" y="36"/>
                      <a:pt x="26" y="41"/>
                      <a:pt x="24"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grpSp>
        <p:nvGrpSpPr>
          <p:cNvPr id="203" name="组合 202"/>
          <p:cNvGrpSpPr/>
          <p:nvPr/>
        </p:nvGrpSpPr>
        <p:grpSpPr>
          <a:xfrm>
            <a:off x="8732227" y="4677622"/>
            <a:ext cx="558800" cy="558800"/>
            <a:chOff x="13530" y="6618"/>
            <a:chExt cx="880" cy="880"/>
          </a:xfrm>
        </p:grpSpPr>
        <p:sp>
          <p:nvSpPr>
            <p:cNvPr id="204" name="椭圆 203"/>
            <p:cNvSpPr/>
            <p:nvPr/>
          </p:nvSpPr>
          <p:spPr>
            <a:xfrm>
              <a:off x="13530" y="6618"/>
              <a:ext cx="880" cy="88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205" name="Group 25"/>
            <p:cNvGrpSpPr>
              <a:grpSpLocks noChangeAspect="1"/>
            </p:cNvGrpSpPr>
            <p:nvPr/>
          </p:nvGrpSpPr>
          <p:grpSpPr bwMode="auto">
            <a:xfrm>
              <a:off x="13722" y="6785"/>
              <a:ext cx="495" cy="544"/>
              <a:chOff x="5449" y="693"/>
              <a:chExt cx="551" cy="605"/>
            </a:xfrm>
            <a:solidFill>
              <a:schemeClr val="bg1"/>
            </a:solidFill>
          </p:grpSpPr>
          <p:sp>
            <p:nvSpPr>
              <p:cNvPr id="206" name="Freeform 26"/>
              <p:cNvSpPr/>
              <p:nvPr/>
            </p:nvSpPr>
            <p:spPr bwMode="auto">
              <a:xfrm>
                <a:off x="5555" y="1002"/>
                <a:ext cx="125" cy="136"/>
              </a:xfrm>
              <a:custGeom>
                <a:avLst/>
                <a:gdLst>
                  <a:gd name="T0" fmla="*/ 89 w 102"/>
                  <a:gd name="T1" fmla="*/ 2 h 111"/>
                  <a:gd name="T2" fmla="*/ 14 w 102"/>
                  <a:gd name="T3" fmla="*/ 22 h 111"/>
                  <a:gd name="T4" fmla="*/ 1 w 102"/>
                  <a:gd name="T5" fmla="*/ 41 h 111"/>
                  <a:gd name="T6" fmla="*/ 0 w 102"/>
                  <a:gd name="T7" fmla="*/ 56 h 111"/>
                  <a:gd name="T8" fmla="*/ 1 w 102"/>
                  <a:gd name="T9" fmla="*/ 71 h 111"/>
                  <a:gd name="T10" fmla="*/ 14 w 102"/>
                  <a:gd name="T11" fmla="*/ 90 h 111"/>
                  <a:gd name="T12" fmla="*/ 89 w 102"/>
                  <a:gd name="T13" fmla="*/ 110 h 111"/>
                  <a:gd name="T14" fmla="*/ 101 w 102"/>
                  <a:gd name="T15" fmla="*/ 99 h 111"/>
                  <a:gd name="T16" fmla="*/ 100 w 102"/>
                  <a:gd name="T17" fmla="*/ 56 h 111"/>
                  <a:gd name="T18" fmla="*/ 101 w 102"/>
                  <a:gd name="T19" fmla="*/ 13 h 111"/>
                  <a:gd name="T20" fmla="*/ 89 w 102"/>
                  <a:gd name="T21"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1">
                    <a:moveTo>
                      <a:pt x="89" y="2"/>
                    </a:moveTo>
                    <a:cubicBezTo>
                      <a:pt x="59" y="7"/>
                      <a:pt x="33" y="14"/>
                      <a:pt x="14" y="22"/>
                    </a:cubicBezTo>
                    <a:cubicBezTo>
                      <a:pt x="7" y="25"/>
                      <a:pt x="1" y="34"/>
                      <a:pt x="1" y="41"/>
                    </a:cubicBezTo>
                    <a:cubicBezTo>
                      <a:pt x="0" y="46"/>
                      <a:pt x="0" y="51"/>
                      <a:pt x="0" y="56"/>
                    </a:cubicBezTo>
                    <a:cubicBezTo>
                      <a:pt x="0" y="61"/>
                      <a:pt x="0" y="66"/>
                      <a:pt x="1" y="71"/>
                    </a:cubicBezTo>
                    <a:cubicBezTo>
                      <a:pt x="1" y="78"/>
                      <a:pt x="7" y="87"/>
                      <a:pt x="14" y="90"/>
                    </a:cubicBezTo>
                    <a:cubicBezTo>
                      <a:pt x="33" y="98"/>
                      <a:pt x="59" y="105"/>
                      <a:pt x="89" y="110"/>
                    </a:cubicBezTo>
                    <a:cubicBezTo>
                      <a:pt x="97" y="111"/>
                      <a:pt x="102" y="106"/>
                      <a:pt x="101" y="99"/>
                    </a:cubicBezTo>
                    <a:cubicBezTo>
                      <a:pt x="100" y="85"/>
                      <a:pt x="100" y="70"/>
                      <a:pt x="100" y="56"/>
                    </a:cubicBezTo>
                    <a:cubicBezTo>
                      <a:pt x="100" y="42"/>
                      <a:pt x="100" y="27"/>
                      <a:pt x="101" y="13"/>
                    </a:cubicBezTo>
                    <a:cubicBezTo>
                      <a:pt x="102" y="6"/>
                      <a:pt x="97" y="0"/>
                      <a:pt x="8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07" name="Freeform 27"/>
              <p:cNvSpPr/>
              <p:nvPr/>
            </p:nvSpPr>
            <p:spPr bwMode="auto">
              <a:xfrm>
                <a:off x="5568" y="1138"/>
                <a:ext cx="142" cy="143"/>
              </a:xfrm>
              <a:custGeom>
                <a:avLst/>
                <a:gdLst>
                  <a:gd name="T0" fmla="*/ 106 w 116"/>
                  <a:gd name="T1" fmla="*/ 114 h 117"/>
                  <a:gd name="T2" fmla="*/ 114 w 116"/>
                  <a:gd name="T3" fmla="*/ 106 h 117"/>
                  <a:gd name="T4" fmla="*/ 97 w 116"/>
                  <a:gd name="T5" fmla="*/ 35 h 117"/>
                  <a:gd name="T6" fmla="*/ 81 w 116"/>
                  <a:gd name="T7" fmla="*/ 20 h 117"/>
                  <a:gd name="T8" fmla="*/ 10 w 116"/>
                  <a:gd name="T9" fmla="*/ 3 h 117"/>
                  <a:gd name="T10" fmla="*/ 2 w 116"/>
                  <a:gd name="T11" fmla="*/ 11 h 117"/>
                  <a:gd name="T12" fmla="*/ 106 w 116"/>
                  <a:gd name="T13" fmla="*/ 114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114"/>
                    </a:moveTo>
                    <a:cubicBezTo>
                      <a:pt x="113" y="117"/>
                      <a:pt x="116" y="113"/>
                      <a:pt x="114" y="106"/>
                    </a:cubicBezTo>
                    <a:cubicBezTo>
                      <a:pt x="106" y="85"/>
                      <a:pt x="100" y="61"/>
                      <a:pt x="97" y="35"/>
                    </a:cubicBezTo>
                    <a:cubicBezTo>
                      <a:pt x="95" y="28"/>
                      <a:pt x="89" y="21"/>
                      <a:pt x="81" y="20"/>
                    </a:cubicBezTo>
                    <a:cubicBezTo>
                      <a:pt x="55" y="16"/>
                      <a:pt x="31" y="10"/>
                      <a:pt x="10" y="3"/>
                    </a:cubicBezTo>
                    <a:cubicBezTo>
                      <a:pt x="3" y="0"/>
                      <a:pt x="0" y="4"/>
                      <a:pt x="2" y="11"/>
                    </a:cubicBezTo>
                    <a:cubicBezTo>
                      <a:pt x="21" y="58"/>
                      <a:pt x="58" y="96"/>
                      <a:pt x="106"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08" name="Freeform 28"/>
              <p:cNvSpPr/>
              <p:nvPr/>
            </p:nvSpPr>
            <p:spPr bwMode="auto">
              <a:xfrm>
                <a:off x="5710" y="847"/>
                <a:ext cx="135" cy="125"/>
              </a:xfrm>
              <a:custGeom>
                <a:avLst/>
                <a:gdLst>
                  <a:gd name="T0" fmla="*/ 22 w 111"/>
                  <a:gd name="T1" fmla="*/ 15 h 102"/>
                  <a:gd name="T2" fmla="*/ 1 w 111"/>
                  <a:gd name="T3" fmla="*/ 90 h 102"/>
                  <a:gd name="T4" fmla="*/ 12 w 111"/>
                  <a:gd name="T5" fmla="*/ 102 h 102"/>
                  <a:gd name="T6" fmla="*/ 55 w 111"/>
                  <a:gd name="T7" fmla="*/ 100 h 102"/>
                  <a:gd name="T8" fmla="*/ 98 w 111"/>
                  <a:gd name="T9" fmla="*/ 102 h 102"/>
                  <a:gd name="T10" fmla="*/ 110 w 111"/>
                  <a:gd name="T11" fmla="*/ 90 h 102"/>
                  <a:gd name="T12" fmla="*/ 89 w 111"/>
                  <a:gd name="T13" fmla="*/ 15 h 102"/>
                  <a:gd name="T14" fmla="*/ 70 w 111"/>
                  <a:gd name="T15" fmla="*/ 1 h 102"/>
                  <a:gd name="T16" fmla="*/ 55 w 111"/>
                  <a:gd name="T17" fmla="*/ 0 h 102"/>
                  <a:gd name="T18" fmla="*/ 41 w 111"/>
                  <a:gd name="T19" fmla="*/ 1 h 102"/>
                  <a:gd name="T20" fmla="*/ 22 w 111"/>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2">
                    <a:moveTo>
                      <a:pt x="22" y="15"/>
                    </a:moveTo>
                    <a:cubicBezTo>
                      <a:pt x="13" y="34"/>
                      <a:pt x="6" y="59"/>
                      <a:pt x="1" y="90"/>
                    </a:cubicBezTo>
                    <a:cubicBezTo>
                      <a:pt x="0" y="97"/>
                      <a:pt x="5" y="102"/>
                      <a:pt x="12" y="102"/>
                    </a:cubicBezTo>
                    <a:cubicBezTo>
                      <a:pt x="27" y="101"/>
                      <a:pt x="41" y="100"/>
                      <a:pt x="55" y="100"/>
                    </a:cubicBezTo>
                    <a:cubicBezTo>
                      <a:pt x="70" y="100"/>
                      <a:pt x="84" y="101"/>
                      <a:pt x="98" y="102"/>
                    </a:cubicBezTo>
                    <a:cubicBezTo>
                      <a:pt x="106" y="102"/>
                      <a:pt x="111" y="97"/>
                      <a:pt x="110" y="90"/>
                    </a:cubicBezTo>
                    <a:cubicBezTo>
                      <a:pt x="105" y="59"/>
                      <a:pt x="98" y="34"/>
                      <a:pt x="89" y="15"/>
                    </a:cubicBezTo>
                    <a:cubicBezTo>
                      <a:pt x="86" y="8"/>
                      <a:pt x="78" y="2"/>
                      <a:pt x="70" y="1"/>
                    </a:cubicBezTo>
                    <a:cubicBezTo>
                      <a:pt x="65" y="1"/>
                      <a:pt x="60" y="0"/>
                      <a:pt x="55" y="0"/>
                    </a:cubicBezTo>
                    <a:cubicBezTo>
                      <a:pt x="51" y="0"/>
                      <a:pt x="46" y="1"/>
                      <a:pt x="41" y="1"/>
                    </a:cubicBezTo>
                    <a:cubicBezTo>
                      <a:pt x="33" y="2"/>
                      <a:pt x="25" y="8"/>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09" name="Freeform 29"/>
              <p:cNvSpPr/>
              <p:nvPr/>
            </p:nvSpPr>
            <p:spPr bwMode="auto">
              <a:xfrm>
                <a:off x="5568" y="860"/>
                <a:ext cx="142" cy="143"/>
              </a:xfrm>
              <a:custGeom>
                <a:avLst/>
                <a:gdLst>
                  <a:gd name="T0" fmla="*/ 106 w 116"/>
                  <a:gd name="T1" fmla="*/ 3 h 117"/>
                  <a:gd name="T2" fmla="*/ 2 w 116"/>
                  <a:gd name="T3" fmla="*/ 106 h 117"/>
                  <a:gd name="T4" fmla="*/ 10 w 116"/>
                  <a:gd name="T5" fmla="*/ 114 h 117"/>
                  <a:gd name="T6" fmla="*/ 81 w 116"/>
                  <a:gd name="T7" fmla="*/ 97 h 117"/>
                  <a:gd name="T8" fmla="*/ 97 w 116"/>
                  <a:gd name="T9" fmla="*/ 82 h 117"/>
                  <a:gd name="T10" fmla="*/ 114 w 116"/>
                  <a:gd name="T11" fmla="*/ 11 h 117"/>
                  <a:gd name="T12" fmla="*/ 106 w 11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3"/>
                    </a:moveTo>
                    <a:cubicBezTo>
                      <a:pt x="58" y="21"/>
                      <a:pt x="21" y="59"/>
                      <a:pt x="2" y="106"/>
                    </a:cubicBezTo>
                    <a:cubicBezTo>
                      <a:pt x="0" y="113"/>
                      <a:pt x="3" y="117"/>
                      <a:pt x="10" y="114"/>
                    </a:cubicBezTo>
                    <a:cubicBezTo>
                      <a:pt x="31" y="107"/>
                      <a:pt x="55" y="101"/>
                      <a:pt x="81" y="97"/>
                    </a:cubicBezTo>
                    <a:cubicBezTo>
                      <a:pt x="89" y="96"/>
                      <a:pt x="95" y="89"/>
                      <a:pt x="97" y="82"/>
                    </a:cubicBezTo>
                    <a:cubicBezTo>
                      <a:pt x="100" y="56"/>
                      <a:pt x="106" y="31"/>
                      <a:pt x="114" y="11"/>
                    </a:cubicBezTo>
                    <a:cubicBezTo>
                      <a:pt x="116" y="4"/>
                      <a:pt x="113" y="0"/>
                      <a:pt x="10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10" name="Freeform 30"/>
              <p:cNvSpPr/>
              <p:nvPr/>
            </p:nvSpPr>
            <p:spPr bwMode="auto">
              <a:xfrm>
                <a:off x="5845" y="860"/>
                <a:ext cx="143" cy="143"/>
              </a:xfrm>
              <a:custGeom>
                <a:avLst/>
                <a:gdLst>
                  <a:gd name="T0" fmla="*/ 19 w 116"/>
                  <a:gd name="T1" fmla="*/ 82 h 117"/>
                  <a:gd name="T2" fmla="*/ 34 w 116"/>
                  <a:gd name="T3" fmla="*/ 97 h 117"/>
                  <a:gd name="T4" fmla="*/ 106 w 116"/>
                  <a:gd name="T5" fmla="*/ 114 h 117"/>
                  <a:gd name="T6" fmla="*/ 114 w 116"/>
                  <a:gd name="T7" fmla="*/ 106 h 117"/>
                  <a:gd name="T8" fmla="*/ 10 w 116"/>
                  <a:gd name="T9" fmla="*/ 3 h 117"/>
                  <a:gd name="T10" fmla="*/ 2 w 116"/>
                  <a:gd name="T11" fmla="*/ 11 h 117"/>
                  <a:gd name="T12" fmla="*/ 19 w 116"/>
                  <a:gd name="T13" fmla="*/ 82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9" y="82"/>
                    </a:moveTo>
                    <a:cubicBezTo>
                      <a:pt x="21" y="89"/>
                      <a:pt x="27" y="96"/>
                      <a:pt x="34" y="97"/>
                    </a:cubicBezTo>
                    <a:cubicBezTo>
                      <a:pt x="61" y="101"/>
                      <a:pt x="85" y="107"/>
                      <a:pt x="106" y="114"/>
                    </a:cubicBezTo>
                    <a:cubicBezTo>
                      <a:pt x="113" y="117"/>
                      <a:pt x="116" y="113"/>
                      <a:pt x="114" y="106"/>
                    </a:cubicBezTo>
                    <a:cubicBezTo>
                      <a:pt x="95" y="59"/>
                      <a:pt x="58" y="21"/>
                      <a:pt x="10" y="3"/>
                    </a:cubicBezTo>
                    <a:cubicBezTo>
                      <a:pt x="3" y="0"/>
                      <a:pt x="0" y="4"/>
                      <a:pt x="2" y="11"/>
                    </a:cubicBezTo>
                    <a:cubicBezTo>
                      <a:pt x="10" y="31"/>
                      <a:pt x="15" y="56"/>
                      <a:pt x="19"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11" name="Freeform 31"/>
              <p:cNvSpPr/>
              <p:nvPr/>
            </p:nvSpPr>
            <p:spPr bwMode="auto">
              <a:xfrm>
                <a:off x="5875" y="1002"/>
                <a:ext cx="125" cy="136"/>
              </a:xfrm>
              <a:custGeom>
                <a:avLst/>
                <a:gdLst>
                  <a:gd name="T0" fmla="*/ 101 w 102"/>
                  <a:gd name="T1" fmla="*/ 41 h 111"/>
                  <a:gd name="T2" fmla="*/ 88 w 102"/>
                  <a:gd name="T3" fmla="*/ 22 h 111"/>
                  <a:gd name="T4" fmla="*/ 13 w 102"/>
                  <a:gd name="T5" fmla="*/ 2 h 111"/>
                  <a:gd name="T6" fmla="*/ 1 w 102"/>
                  <a:gd name="T7" fmla="*/ 13 h 111"/>
                  <a:gd name="T8" fmla="*/ 2 w 102"/>
                  <a:gd name="T9" fmla="*/ 56 h 111"/>
                  <a:gd name="T10" fmla="*/ 1 w 102"/>
                  <a:gd name="T11" fmla="*/ 99 h 111"/>
                  <a:gd name="T12" fmla="*/ 13 w 102"/>
                  <a:gd name="T13" fmla="*/ 110 h 111"/>
                  <a:gd name="T14" fmla="*/ 88 w 102"/>
                  <a:gd name="T15" fmla="*/ 90 h 111"/>
                  <a:gd name="T16" fmla="*/ 101 w 102"/>
                  <a:gd name="T17" fmla="*/ 71 h 111"/>
                  <a:gd name="T18" fmla="*/ 102 w 102"/>
                  <a:gd name="T19" fmla="*/ 56 h 111"/>
                  <a:gd name="T20" fmla="*/ 101 w 102"/>
                  <a:gd name="T21" fmla="*/ 4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1">
                    <a:moveTo>
                      <a:pt x="101" y="41"/>
                    </a:moveTo>
                    <a:cubicBezTo>
                      <a:pt x="101" y="34"/>
                      <a:pt x="95" y="25"/>
                      <a:pt x="88" y="22"/>
                    </a:cubicBezTo>
                    <a:cubicBezTo>
                      <a:pt x="69" y="14"/>
                      <a:pt x="43" y="7"/>
                      <a:pt x="13" y="2"/>
                    </a:cubicBezTo>
                    <a:cubicBezTo>
                      <a:pt x="5" y="0"/>
                      <a:pt x="0" y="6"/>
                      <a:pt x="1" y="13"/>
                    </a:cubicBezTo>
                    <a:cubicBezTo>
                      <a:pt x="1" y="27"/>
                      <a:pt x="2" y="42"/>
                      <a:pt x="2" y="56"/>
                    </a:cubicBezTo>
                    <a:cubicBezTo>
                      <a:pt x="2" y="70"/>
                      <a:pt x="1" y="85"/>
                      <a:pt x="1" y="99"/>
                    </a:cubicBezTo>
                    <a:cubicBezTo>
                      <a:pt x="0" y="106"/>
                      <a:pt x="5" y="111"/>
                      <a:pt x="13" y="110"/>
                    </a:cubicBezTo>
                    <a:cubicBezTo>
                      <a:pt x="43" y="105"/>
                      <a:pt x="69" y="98"/>
                      <a:pt x="88" y="90"/>
                    </a:cubicBezTo>
                    <a:cubicBezTo>
                      <a:pt x="95" y="87"/>
                      <a:pt x="101" y="78"/>
                      <a:pt x="101" y="71"/>
                    </a:cubicBezTo>
                    <a:cubicBezTo>
                      <a:pt x="102" y="66"/>
                      <a:pt x="102" y="61"/>
                      <a:pt x="102" y="56"/>
                    </a:cubicBezTo>
                    <a:cubicBezTo>
                      <a:pt x="102" y="51"/>
                      <a:pt x="102" y="46"/>
                      <a:pt x="10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12" name="Freeform 32"/>
              <p:cNvSpPr/>
              <p:nvPr/>
            </p:nvSpPr>
            <p:spPr bwMode="auto">
              <a:xfrm>
                <a:off x="5702" y="994"/>
                <a:ext cx="151" cy="151"/>
              </a:xfrm>
              <a:custGeom>
                <a:avLst/>
                <a:gdLst>
                  <a:gd name="T0" fmla="*/ 123 w 123"/>
                  <a:gd name="T1" fmla="*/ 62 h 123"/>
                  <a:gd name="T2" fmla="*/ 121 w 123"/>
                  <a:gd name="T3" fmla="*/ 17 h 123"/>
                  <a:gd name="T4" fmla="*/ 107 w 123"/>
                  <a:gd name="T5" fmla="*/ 2 h 123"/>
                  <a:gd name="T6" fmla="*/ 61 w 123"/>
                  <a:gd name="T7" fmla="*/ 0 h 123"/>
                  <a:gd name="T8" fmla="*/ 16 w 123"/>
                  <a:gd name="T9" fmla="*/ 2 h 123"/>
                  <a:gd name="T10" fmla="*/ 2 w 123"/>
                  <a:gd name="T11" fmla="*/ 17 h 123"/>
                  <a:gd name="T12" fmla="*/ 0 w 123"/>
                  <a:gd name="T13" fmla="*/ 62 h 123"/>
                  <a:gd name="T14" fmla="*/ 2 w 123"/>
                  <a:gd name="T15" fmla="*/ 107 h 123"/>
                  <a:gd name="T16" fmla="*/ 16 w 123"/>
                  <a:gd name="T17" fmla="*/ 122 h 123"/>
                  <a:gd name="T18" fmla="*/ 61 w 123"/>
                  <a:gd name="T19" fmla="*/ 123 h 123"/>
                  <a:gd name="T20" fmla="*/ 107 w 123"/>
                  <a:gd name="T21" fmla="*/ 122 h 123"/>
                  <a:gd name="T22" fmla="*/ 121 w 123"/>
                  <a:gd name="T23" fmla="*/ 107 h 123"/>
                  <a:gd name="T24" fmla="*/ 123 w 123"/>
                  <a:gd name="T25"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23">
                    <a:moveTo>
                      <a:pt x="123" y="62"/>
                    </a:moveTo>
                    <a:cubicBezTo>
                      <a:pt x="123" y="46"/>
                      <a:pt x="122" y="31"/>
                      <a:pt x="121" y="17"/>
                    </a:cubicBezTo>
                    <a:cubicBezTo>
                      <a:pt x="121" y="9"/>
                      <a:pt x="114" y="3"/>
                      <a:pt x="107" y="2"/>
                    </a:cubicBezTo>
                    <a:cubicBezTo>
                      <a:pt x="92" y="1"/>
                      <a:pt x="77" y="0"/>
                      <a:pt x="61" y="0"/>
                    </a:cubicBezTo>
                    <a:cubicBezTo>
                      <a:pt x="46" y="0"/>
                      <a:pt x="31" y="1"/>
                      <a:pt x="16" y="2"/>
                    </a:cubicBezTo>
                    <a:cubicBezTo>
                      <a:pt x="9" y="3"/>
                      <a:pt x="2" y="9"/>
                      <a:pt x="2" y="17"/>
                    </a:cubicBezTo>
                    <a:cubicBezTo>
                      <a:pt x="1" y="31"/>
                      <a:pt x="0" y="46"/>
                      <a:pt x="0" y="62"/>
                    </a:cubicBezTo>
                    <a:cubicBezTo>
                      <a:pt x="0" y="78"/>
                      <a:pt x="1" y="93"/>
                      <a:pt x="2" y="107"/>
                    </a:cubicBezTo>
                    <a:cubicBezTo>
                      <a:pt x="2" y="115"/>
                      <a:pt x="9" y="121"/>
                      <a:pt x="16" y="122"/>
                    </a:cubicBezTo>
                    <a:cubicBezTo>
                      <a:pt x="31" y="123"/>
                      <a:pt x="46" y="123"/>
                      <a:pt x="61" y="123"/>
                    </a:cubicBezTo>
                    <a:cubicBezTo>
                      <a:pt x="77" y="123"/>
                      <a:pt x="92" y="123"/>
                      <a:pt x="107" y="122"/>
                    </a:cubicBezTo>
                    <a:cubicBezTo>
                      <a:pt x="114" y="121"/>
                      <a:pt x="121" y="115"/>
                      <a:pt x="121" y="107"/>
                    </a:cubicBezTo>
                    <a:cubicBezTo>
                      <a:pt x="122" y="93"/>
                      <a:pt x="123" y="78"/>
                      <a:pt x="12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13" name="Freeform 33"/>
              <p:cNvSpPr/>
              <p:nvPr/>
            </p:nvSpPr>
            <p:spPr bwMode="auto">
              <a:xfrm>
                <a:off x="5845" y="1138"/>
                <a:ext cx="143" cy="143"/>
              </a:xfrm>
              <a:custGeom>
                <a:avLst/>
                <a:gdLst>
                  <a:gd name="T0" fmla="*/ 106 w 116"/>
                  <a:gd name="T1" fmla="*/ 3 h 117"/>
                  <a:gd name="T2" fmla="*/ 34 w 116"/>
                  <a:gd name="T3" fmla="*/ 20 h 117"/>
                  <a:gd name="T4" fmla="*/ 19 w 116"/>
                  <a:gd name="T5" fmla="*/ 35 h 117"/>
                  <a:gd name="T6" fmla="*/ 2 w 116"/>
                  <a:gd name="T7" fmla="*/ 106 h 117"/>
                  <a:gd name="T8" fmla="*/ 10 w 116"/>
                  <a:gd name="T9" fmla="*/ 114 h 117"/>
                  <a:gd name="T10" fmla="*/ 114 w 116"/>
                  <a:gd name="T11" fmla="*/ 11 h 117"/>
                  <a:gd name="T12" fmla="*/ 106 w 11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3"/>
                    </a:moveTo>
                    <a:cubicBezTo>
                      <a:pt x="85" y="10"/>
                      <a:pt x="61" y="16"/>
                      <a:pt x="34" y="20"/>
                    </a:cubicBezTo>
                    <a:cubicBezTo>
                      <a:pt x="27" y="21"/>
                      <a:pt x="21" y="28"/>
                      <a:pt x="19" y="35"/>
                    </a:cubicBezTo>
                    <a:cubicBezTo>
                      <a:pt x="15" y="61"/>
                      <a:pt x="10" y="85"/>
                      <a:pt x="2" y="106"/>
                    </a:cubicBezTo>
                    <a:cubicBezTo>
                      <a:pt x="0" y="113"/>
                      <a:pt x="3" y="117"/>
                      <a:pt x="10" y="114"/>
                    </a:cubicBezTo>
                    <a:cubicBezTo>
                      <a:pt x="58" y="96"/>
                      <a:pt x="95" y="58"/>
                      <a:pt x="114" y="11"/>
                    </a:cubicBezTo>
                    <a:cubicBezTo>
                      <a:pt x="116" y="4"/>
                      <a:pt x="113" y="0"/>
                      <a:pt x="10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14" name="Freeform 34"/>
              <p:cNvSpPr/>
              <p:nvPr/>
            </p:nvSpPr>
            <p:spPr bwMode="auto">
              <a:xfrm>
                <a:off x="5710" y="1167"/>
                <a:ext cx="135" cy="125"/>
              </a:xfrm>
              <a:custGeom>
                <a:avLst/>
                <a:gdLst>
                  <a:gd name="T0" fmla="*/ 98 w 111"/>
                  <a:gd name="T1" fmla="*/ 1 h 102"/>
                  <a:gd name="T2" fmla="*/ 55 w 111"/>
                  <a:gd name="T3" fmla="*/ 2 h 102"/>
                  <a:gd name="T4" fmla="*/ 12 w 111"/>
                  <a:gd name="T5" fmla="*/ 1 h 102"/>
                  <a:gd name="T6" fmla="*/ 1 w 111"/>
                  <a:gd name="T7" fmla="*/ 13 h 102"/>
                  <a:gd name="T8" fmla="*/ 22 w 111"/>
                  <a:gd name="T9" fmla="*/ 88 h 102"/>
                  <a:gd name="T10" fmla="*/ 41 w 111"/>
                  <a:gd name="T11" fmla="*/ 102 h 102"/>
                  <a:gd name="T12" fmla="*/ 55 w 111"/>
                  <a:gd name="T13" fmla="*/ 102 h 102"/>
                  <a:gd name="T14" fmla="*/ 70 w 111"/>
                  <a:gd name="T15" fmla="*/ 102 h 102"/>
                  <a:gd name="T16" fmla="*/ 89 w 111"/>
                  <a:gd name="T17" fmla="*/ 88 h 102"/>
                  <a:gd name="T18" fmla="*/ 110 w 111"/>
                  <a:gd name="T19" fmla="*/ 13 h 102"/>
                  <a:gd name="T20" fmla="*/ 98 w 111"/>
                  <a:gd name="T21"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2">
                    <a:moveTo>
                      <a:pt x="98" y="1"/>
                    </a:moveTo>
                    <a:cubicBezTo>
                      <a:pt x="84" y="2"/>
                      <a:pt x="70" y="2"/>
                      <a:pt x="55" y="2"/>
                    </a:cubicBezTo>
                    <a:cubicBezTo>
                      <a:pt x="41" y="2"/>
                      <a:pt x="27" y="2"/>
                      <a:pt x="12" y="1"/>
                    </a:cubicBezTo>
                    <a:cubicBezTo>
                      <a:pt x="5" y="0"/>
                      <a:pt x="0" y="6"/>
                      <a:pt x="1" y="13"/>
                    </a:cubicBezTo>
                    <a:cubicBezTo>
                      <a:pt x="6" y="43"/>
                      <a:pt x="13" y="69"/>
                      <a:pt x="22" y="88"/>
                    </a:cubicBezTo>
                    <a:cubicBezTo>
                      <a:pt x="25" y="95"/>
                      <a:pt x="33" y="101"/>
                      <a:pt x="41" y="102"/>
                    </a:cubicBezTo>
                    <a:cubicBezTo>
                      <a:pt x="46" y="102"/>
                      <a:pt x="51" y="102"/>
                      <a:pt x="55" y="102"/>
                    </a:cubicBezTo>
                    <a:cubicBezTo>
                      <a:pt x="60" y="102"/>
                      <a:pt x="65" y="102"/>
                      <a:pt x="70" y="102"/>
                    </a:cubicBezTo>
                    <a:cubicBezTo>
                      <a:pt x="78" y="101"/>
                      <a:pt x="86" y="95"/>
                      <a:pt x="89" y="88"/>
                    </a:cubicBezTo>
                    <a:cubicBezTo>
                      <a:pt x="98" y="69"/>
                      <a:pt x="105" y="43"/>
                      <a:pt x="110" y="13"/>
                    </a:cubicBezTo>
                    <a:cubicBezTo>
                      <a:pt x="111" y="6"/>
                      <a:pt x="106" y="0"/>
                      <a:pt x="9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15" name="Freeform 35"/>
              <p:cNvSpPr/>
              <p:nvPr/>
            </p:nvSpPr>
            <p:spPr bwMode="auto">
              <a:xfrm>
                <a:off x="5592" y="693"/>
                <a:ext cx="185" cy="160"/>
              </a:xfrm>
              <a:custGeom>
                <a:avLst/>
                <a:gdLst>
                  <a:gd name="T0" fmla="*/ 12 w 151"/>
                  <a:gd name="T1" fmla="*/ 89 h 131"/>
                  <a:gd name="T2" fmla="*/ 15 w 151"/>
                  <a:gd name="T3" fmla="*/ 89 h 131"/>
                  <a:gd name="T4" fmla="*/ 12 w 151"/>
                  <a:gd name="T5" fmla="*/ 93 h 131"/>
                  <a:gd name="T6" fmla="*/ 9 w 151"/>
                  <a:gd name="T7" fmla="*/ 102 h 131"/>
                  <a:gd name="T8" fmla="*/ 9 w 151"/>
                  <a:gd name="T9" fmla="*/ 102 h 131"/>
                  <a:gd name="T10" fmla="*/ 19 w 151"/>
                  <a:gd name="T11" fmla="*/ 103 h 131"/>
                  <a:gd name="T12" fmla="*/ 23 w 151"/>
                  <a:gd name="T13" fmla="*/ 103 h 131"/>
                  <a:gd name="T14" fmla="*/ 22 w 151"/>
                  <a:gd name="T15" fmla="*/ 106 h 131"/>
                  <a:gd name="T16" fmla="*/ 26 w 151"/>
                  <a:gd name="T17" fmla="*/ 119 h 131"/>
                  <a:gd name="T18" fmla="*/ 27 w 151"/>
                  <a:gd name="T19" fmla="*/ 120 h 131"/>
                  <a:gd name="T20" fmla="*/ 37 w 151"/>
                  <a:gd name="T21" fmla="*/ 111 h 131"/>
                  <a:gd name="T22" fmla="*/ 38 w 151"/>
                  <a:gd name="T23" fmla="*/ 99 h 131"/>
                  <a:gd name="T24" fmla="*/ 38 w 151"/>
                  <a:gd name="T25" fmla="*/ 97 h 131"/>
                  <a:gd name="T26" fmla="*/ 41 w 151"/>
                  <a:gd name="T27" fmla="*/ 95 h 131"/>
                  <a:gd name="T28" fmla="*/ 79 w 151"/>
                  <a:gd name="T29" fmla="*/ 72 h 131"/>
                  <a:gd name="T30" fmla="*/ 98 w 151"/>
                  <a:gd name="T31" fmla="*/ 129 h 131"/>
                  <a:gd name="T32" fmla="*/ 102 w 151"/>
                  <a:gd name="T33" fmla="*/ 130 h 131"/>
                  <a:gd name="T34" fmla="*/ 112 w 151"/>
                  <a:gd name="T35" fmla="*/ 121 h 131"/>
                  <a:gd name="T36" fmla="*/ 114 w 151"/>
                  <a:gd name="T37" fmla="*/ 116 h 131"/>
                  <a:gd name="T38" fmla="*/ 103 w 151"/>
                  <a:gd name="T39" fmla="*/ 56 h 131"/>
                  <a:gd name="T40" fmla="*/ 139 w 151"/>
                  <a:gd name="T41" fmla="*/ 31 h 131"/>
                  <a:gd name="T42" fmla="*/ 151 w 151"/>
                  <a:gd name="T43" fmla="*/ 15 h 131"/>
                  <a:gd name="T44" fmla="*/ 150 w 151"/>
                  <a:gd name="T45" fmla="*/ 10 h 131"/>
                  <a:gd name="T46" fmla="*/ 150 w 151"/>
                  <a:gd name="T47" fmla="*/ 10 h 131"/>
                  <a:gd name="T48" fmla="*/ 146 w 151"/>
                  <a:gd name="T49" fmla="*/ 7 h 131"/>
                  <a:gd name="T50" fmla="*/ 127 w 151"/>
                  <a:gd name="T51" fmla="*/ 11 h 131"/>
                  <a:gd name="T52" fmla="*/ 89 w 151"/>
                  <a:gd name="T53" fmla="*/ 34 h 131"/>
                  <a:gd name="T54" fmla="*/ 38 w 151"/>
                  <a:gd name="T55" fmla="*/ 1 h 131"/>
                  <a:gd name="T56" fmla="*/ 33 w 151"/>
                  <a:gd name="T57" fmla="*/ 1 h 131"/>
                  <a:gd name="T58" fmla="*/ 20 w 151"/>
                  <a:gd name="T59" fmla="*/ 7 h 131"/>
                  <a:gd name="T60" fmla="*/ 20 w 151"/>
                  <a:gd name="T61" fmla="*/ 10 h 131"/>
                  <a:gd name="T62" fmla="*/ 65 w 151"/>
                  <a:gd name="T63" fmla="*/ 51 h 131"/>
                  <a:gd name="T64" fmla="*/ 28 w 151"/>
                  <a:gd name="T65" fmla="*/ 76 h 131"/>
                  <a:gd name="T66" fmla="*/ 26 w 151"/>
                  <a:gd name="T67" fmla="*/ 78 h 131"/>
                  <a:gd name="T68" fmla="*/ 24 w 151"/>
                  <a:gd name="T69" fmla="*/ 77 h 131"/>
                  <a:gd name="T70" fmla="*/ 13 w 151"/>
                  <a:gd name="T71" fmla="*/ 74 h 131"/>
                  <a:gd name="T72" fmla="*/ 0 w 151"/>
                  <a:gd name="T73" fmla="*/ 80 h 131"/>
                  <a:gd name="T74" fmla="*/ 1 w 151"/>
                  <a:gd name="T75" fmla="*/ 80 h 131"/>
                  <a:gd name="T76" fmla="*/ 12 w 151"/>
                  <a:gd name="T77" fmla="*/ 8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1" h="131">
                    <a:moveTo>
                      <a:pt x="12" y="89"/>
                    </a:moveTo>
                    <a:cubicBezTo>
                      <a:pt x="13" y="90"/>
                      <a:pt x="14" y="90"/>
                      <a:pt x="15" y="89"/>
                    </a:cubicBezTo>
                    <a:cubicBezTo>
                      <a:pt x="14" y="90"/>
                      <a:pt x="14" y="91"/>
                      <a:pt x="12" y="93"/>
                    </a:cubicBezTo>
                    <a:cubicBezTo>
                      <a:pt x="12" y="93"/>
                      <a:pt x="8" y="100"/>
                      <a:pt x="9" y="102"/>
                    </a:cubicBezTo>
                    <a:cubicBezTo>
                      <a:pt x="9" y="102"/>
                      <a:pt x="9" y="102"/>
                      <a:pt x="9" y="102"/>
                    </a:cubicBezTo>
                    <a:cubicBezTo>
                      <a:pt x="11" y="105"/>
                      <a:pt x="19" y="103"/>
                      <a:pt x="19" y="103"/>
                    </a:cubicBezTo>
                    <a:cubicBezTo>
                      <a:pt x="21" y="103"/>
                      <a:pt x="23" y="103"/>
                      <a:pt x="23" y="103"/>
                    </a:cubicBezTo>
                    <a:cubicBezTo>
                      <a:pt x="23" y="103"/>
                      <a:pt x="22" y="104"/>
                      <a:pt x="22" y="106"/>
                    </a:cubicBezTo>
                    <a:cubicBezTo>
                      <a:pt x="26" y="119"/>
                      <a:pt x="26" y="119"/>
                      <a:pt x="26" y="119"/>
                    </a:cubicBezTo>
                    <a:cubicBezTo>
                      <a:pt x="26" y="119"/>
                      <a:pt x="27" y="120"/>
                      <a:pt x="27" y="120"/>
                    </a:cubicBezTo>
                    <a:cubicBezTo>
                      <a:pt x="37" y="111"/>
                      <a:pt x="37" y="111"/>
                      <a:pt x="37" y="111"/>
                    </a:cubicBezTo>
                    <a:cubicBezTo>
                      <a:pt x="38" y="99"/>
                      <a:pt x="38" y="99"/>
                      <a:pt x="38" y="99"/>
                    </a:cubicBezTo>
                    <a:cubicBezTo>
                      <a:pt x="38" y="98"/>
                      <a:pt x="38" y="97"/>
                      <a:pt x="38" y="97"/>
                    </a:cubicBezTo>
                    <a:cubicBezTo>
                      <a:pt x="38" y="97"/>
                      <a:pt x="41" y="96"/>
                      <a:pt x="41" y="95"/>
                    </a:cubicBezTo>
                    <a:cubicBezTo>
                      <a:pt x="79" y="72"/>
                      <a:pt x="79" y="72"/>
                      <a:pt x="79" y="72"/>
                    </a:cubicBezTo>
                    <a:cubicBezTo>
                      <a:pt x="98" y="129"/>
                      <a:pt x="98" y="129"/>
                      <a:pt x="98" y="129"/>
                    </a:cubicBezTo>
                    <a:cubicBezTo>
                      <a:pt x="99" y="131"/>
                      <a:pt x="100" y="131"/>
                      <a:pt x="102" y="130"/>
                    </a:cubicBezTo>
                    <a:cubicBezTo>
                      <a:pt x="112" y="121"/>
                      <a:pt x="112" y="121"/>
                      <a:pt x="112" y="121"/>
                    </a:cubicBezTo>
                    <a:cubicBezTo>
                      <a:pt x="113" y="120"/>
                      <a:pt x="114" y="118"/>
                      <a:pt x="114" y="116"/>
                    </a:cubicBezTo>
                    <a:cubicBezTo>
                      <a:pt x="103" y="56"/>
                      <a:pt x="103" y="56"/>
                      <a:pt x="103" y="56"/>
                    </a:cubicBezTo>
                    <a:cubicBezTo>
                      <a:pt x="139" y="31"/>
                      <a:pt x="139" y="31"/>
                      <a:pt x="139" y="31"/>
                    </a:cubicBezTo>
                    <a:cubicBezTo>
                      <a:pt x="146" y="26"/>
                      <a:pt x="151" y="19"/>
                      <a:pt x="151" y="15"/>
                    </a:cubicBezTo>
                    <a:cubicBezTo>
                      <a:pt x="151" y="13"/>
                      <a:pt x="151" y="11"/>
                      <a:pt x="150" y="10"/>
                    </a:cubicBezTo>
                    <a:cubicBezTo>
                      <a:pt x="150" y="10"/>
                      <a:pt x="150" y="10"/>
                      <a:pt x="150" y="10"/>
                    </a:cubicBezTo>
                    <a:cubicBezTo>
                      <a:pt x="149" y="9"/>
                      <a:pt x="147" y="7"/>
                      <a:pt x="146" y="7"/>
                    </a:cubicBezTo>
                    <a:cubicBezTo>
                      <a:pt x="142" y="5"/>
                      <a:pt x="134" y="7"/>
                      <a:pt x="127" y="11"/>
                    </a:cubicBezTo>
                    <a:cubicBezTo>
                      <a:pt x="89" y="34"/>
                      <a:pt x="89" y="34"/>
                      <a:pt x="89" y="34"/>
                    </a:cubicBezTo>
                    <a:cubicBezTo>
                      <a:pt x="38" y="1"/>
                      <a:pt x="38" y="1"/>
                      <a:pt x="38" y="1"/>
                    </a:cubicBezTo>
                    <a:cubicBezTo>
                      <a:pt x="36" y="0"/>
                      <a:pt x="34" y="0"/>
                      <a:pt x="33" y="1"/>
                    </a:cubicBezTo>
                    <a:cubicBezTo>
                      <a:pt x="20" y="7"/>
                      <a:pt x="20" y="7"/>
                      <a:pt x="20" y="7"/>
                    </a:cubicBezTo>
                    <a:cubicBezTo>
                      <a:pt x="19" y="7"/>
                      <a:pt x="19" y="9"/>
                      <a:pt x="20" y="10"/>
                    </a:cubicBezTo>
                    <a:cubicBezTo>
                      <a:pt x="65" y="51"/>
                      <a:pt x="65" y="51"/>
                      <a:pt x="65" y="51"/>
                    </a:cubicBezTo>
                    <a:cubicBezTo>
                      <a:pt x="28" y="76"/>
                      <a:pt x="28" y="76"/>
                      <a:pt x="28" y="76"/>
                    </a:cubicBezTo>
                    <a:cubicBezTo>
                      <a:pt x="28" y="76"/>
                      <a:pt x="26" y="78"/>
                      <a:pt x="26" y="78"/>
                    </a:cubicBezTo>
                    <a:cubicBezTo>
                      <a:pt x="26" y="78"/>
                      <a:pt x="25" y="78"/>
                      <a:pt x="24" y="77"/>
                    </a:cubicBezTo>
                    <a:cubicBezTo>
                      <a:pt x="13" y="74"/>
                      <a:pt x="13" y="74"/>
                      <a:pt x="13" y="74"/>
                    </a:cubicBezTo>
                    <a:cubicBezTo>
                      <a:pt x="0" y="80"/>
                      <a:pt x="0" y="80"/>
                      <a:pt x="0" y="80"/>
                    </a:cubicBezTo>
                    <a:cubicBezTo>
                      <a:pt x="0" y="80"/>
                      <a:pt x="1" y="80"/>
                      <a:pt x="1" y="80"/>
                    </a:cubicBezTo>
                    <a:lnTo>
                      <a:pt x="12"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16" name="Freeform 36"/>
              <p:cNvSpPr/>
              <p:nvPr/>
            </p:nvSpPr>
            <p:spPr bwMode="auto">
              <a:xfrm>
                <a:off x="5461" y="825"/>
                <a:ext cx="132" cy="206"/>
              </a:xfrm>
              <a:custGeom>
                <a:avLst/>
                <a:gdLst>
                  <a:gd name="T0" fmla="*/ 0 w 108"/>
                  <a:gd name="T1" fmla="*/ 168 h 168"/>
                  <a:gd name="T2" fmla="*/ 3 w 108"/>
                  <a:gd name="T3" fmla="*/ 151 h 168"/>
                  <a:gd name="T4" fmla="*/ 4 w 108"/>
                  <a:gd name="T5" fmla="*/ 145 h 168"/>
                  <a:gd name="T6" fmla="*/ 6 w 108"/>
                  <a:gd name="T7" fmla="*/ 137 h 168"/>
                  <a:gd name="T8" fmla="*/ 8 w 108"/>
                  <a:gd name="T9" fmla="*/ 133 h 168"/>
                  <a:gd name="T10" fmla="*/ 11 w 108"/>
                  <a:gd name="T11" fmla="*/ 121 h 168"/>
                  <a:gd name="T12" fmla="*/ 15 w 108"/>
                  <a:gd name="T13" fmla="*/ 113 h 168"/>
                  <a:gd name="T14" fmla="*/ 21 w 108"/>
                  <a:gd name="T15" fmla="*/ 98 h 168"/>
                  <a:gd name="T16" fmla="*/ 26 w 108"/>
                  <a:gd name="T17" fmla="*/ 88 h 168"/>
                  <a:gd name="T18" fmla="*/ 28 w 108"/>
                  <a:gd name="T19" fmla="*/ 85 h 168"/>
                  <a:gd name="T20" fmla="*/ 32 w 108"/>
                  <a:gd name="T21" fmla="*/ 79 h 168"/>
                  <a:gd name="T22" fmla="*/ 36 w 108"/>
                  <a:gd name="T23" fmla="*/ 72 h 168"/>
                  <a:gd name="T24" fmla="*/ 44 w 108"/>
                  <a:gd name="T25" fmla="*/ 60 h 168"/>
                  <a:gd name="T26" fmla="*/ 56 w 108"/>
                  <a:gd name="T27" fmla="*/ 44 h 168"/>
                  <a:gd name="T28" fmla="*/ 64 w 108"/>
                  <a:gd name="T29" fmla="*/ 35 h 168"/>
                  <a:gd name="T30" fmla="*/ 68 w 108"/>
                  <a:gd name="T31" fmla="*/ 31 h 168"/>
                  <a:gd name="T32" fmla="*/ 78 w 108"/>
                  <a:gd name="T33" fmla="*/ 21 h 168"/>
                  <a:gd name="T34" fmla="*/ 90 w 108"/>
                  <a:gd name="T35" fmla="*/ 11 h 168"/>
                  <a:gd name="T36" fmla="*/ 101 w 108"/>
                  <a:gd name="T37" fmla="*/ 2 h 168"/>
                  <a:gd name="T38" fmla="*/ 103 w 108"/>
                  <a:gd name="T39" fmla="*/ 0 h 168"/>
                  <a:gd name="T40" fmla="*/ 108 w 108"/>
                  <a:gd name="T41" fmla="*/ 7 h 168"/>
                  <a:gd name="T42" fmla="*/ 105 w 108"/>
                  <a:gd name="T43" fmla="*/ 9 h 168"/>
                  <a:gd name="T44" fmla="*/ 94 w 108"/>
                  <a:gd name="T45" fmla="*/ 17 h 168"/>
                  <a:gd name="T46" fmla="*/ 94 w 108"/>
                  <a:gd name="T47" fmla="*/ 17 h 168"/>
                  <a:gd name="T48" fmla="*/ 83 w 108"/>
                  <a:gd name="T49" fmla="*/ 27 h 168"/>
                  <a:gd name="T50" fmla="*/ 73 w 108"/>
                  <a:gd name="T51" fmla="*/ 36 h 168"/>
                  <a:gd name="T52" fmla="*/ 61 w 108"/>
                  <a:gd name="T53" fmla="*/ 48 h 168"/>
                  <a:gd name="T54" fmla="*/ 60 w 108"/>
                  <a:gd name="T55" fmla="*/ 48 h 168"/>
                  <a:gd name="T56" fmla="*/ 48 w 108"/>
                  <a:gd name="T57" fmla="*/ 63 h 168"/>
                  <a:gd name="T58" fmla="*/ 40 w 108"/>
                  <a:gd name="T59" fmla="*/ 74 h 168"/>
                  <a:gd name="T60" fmla="*/ 36 w 108"/>
                  <a:gd name="T61" fmla="*/ 80 h 168"/>
                  <a:gd name="T62" fmla="*/ 31 w 108"/>
                  <a:gd name="T63" fmla="*/ 87 h 168"/>
                  <a:gd name="T64" fmla="*/ 29 w 108"/>
                  <a:gd name="T65" fmla="*/ 90 h 168"/>
                  <a:gd name="T66" fmla="*/ 24 w 108"/>
                  <a:gd name="T67" fmla="*/ 100 h 168"/>
                  <a:gd name="T68" fmla="*/ 17 w 108"/>
                  <a:gd name="T69" fmla="*/ 113 h 168"/>
                  <a:gd name="T70" fmla="*/ 13 w 108"/>
                  <a:gd name="T71" fmla="*/ 121 h 168"/>
                  <a:gd name="T72" fmla="*/ 13 w 108"/>
                  <a:gd name="T73" fmla="*/ 122 h 168"/>
                  <a:gd name="T74" fmla="*/ 9 w 108"/>
                  <a:gd name="T75" fmla="*/ 133 h 168"/>
                  <a:gd name="T76" fmla="*/ 8 w 108"/>
                  <a:gd name="T77" fmla="*/ 137 h 168"/>
                  <a:gd name="T78" fmla="*/ 5 w 108"/>
                  <a:gd name="T79" fmla="*/ 146 h 168"/>
                  <a:gd name="T80" fmla="*/ 3 w 108"/>
                  <a:gd name="T81" fmla="*/ 152 h 168"/>
                  <a:gd name="T82" fmla="*/ 0 w 108"/>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168">
                    <a:moveTo>
                      <a:pt x="0" y="168"/>
                    </a:moveTo>
                    <a:cubicBezTo>
                      <a:pt x="0" y="162"/>
                      <a:pt x="2" y="157"/>
                      <a:pt x="3" y="151"/>
                    </a:cubicBezTo>
                    <a:cubicBezTo>
                      <a:pt x="3" y="149"/>
                      <a:pt x="4" y="147"/>
                      <a:pt x="4" y="145"/>
                    </a:cubicBezTo>
                    <a:cubicBezTo>
                      <a:pt x="5" y="142"/>
                      <a:pt x="5" y="140"/>
                      <a:pt x="6" y="137"/>
                    </a:cubicBezTo>
                    <a:cubicBezTo>
                      <a:pt x="7" y="136"/>
                      <a:pt x="7" y="134"/>
                      <a:pt x="8" y="133"/>
                    </a:cubicBezTo>
                    <a:cubicBezTo>
                      <a:pt x="11" y="121"/>
                      <a:pt x="11" y="121"/>
                      <a:pt x="11" y="121"/>
                    </a:cubicBezTo>
                    <a:cubicBezTo>
                      <a:pt x="12" y="118"/>
                      <a:pt x="14" y="116"/>
                      <a:pt x="15" y="113"/>
                    </a:cubicBezTo>
                    <a:cubicBezTo>
                      <a:pt x="17" y="108"/>
                      <a:pt x="19" y="103"/>
                      <a:pt x="21" y="98"/>
                    </a:cubicBezTo>
                    <a:cubicBezTo>
                      <a:pt x="26" y="88"/>
                      <a:pt x="26" y="88"/>
                      <a:pt x="26" y="88"/>
                    </a:cubicBezTo>
                    <a:cubicBezTo>
                      <a:pt x="27" y="87"/>
                      <a:pt x="27" y="86"/>
                      <a:pt x="28" y="85"/>
                    </a:cubicBezTo>
                    <a:cubicBezTo>
                      <a:pt x="29" y="83"/>
                      <a:pt x="30" y="80"/>
                      <a:pt x="32" y="79"/>
                    </a:cubicBezTo>
                    <a:cubicBezTo>
                      <a:pt x="33" y="76"/>
                      <a:pt x="35" y="74"/>
                      <a:pt x="36" y="72"/>
                    </a:cubicBezTo>
                    <a:cubicBezTo>
                      <a:pt x="39" y="68"/>
                      <a:pt x="41" y="64"/>
                      <a:pt x="44" y="60"/>
                    </a:cubicBezTo>
                    <a:cubicBezTo>
                      <a:pt x="56" y="44"/>
                      <a:pt x="56" y="44"/>
                      <a:pt x="56" y="44"/>
                    </a:cubicBezTo>
                    <a:cubicBezTo>
                      <a:pt x="59" y="41"/>
                      <a:pt x="62" y="38"/>
                      <a:pt x="64" y="35"/>
                    </a:cubicBezTo>
                    <a:cubicBezTo>
                      <a:pt x="68" y="31"/>
                      <a:pt x="68" y="31"/>
                      <a:pt x="68" y="31"/>
                    </a:cubicBezTo>
                    <a:cubicBezTo>
                      <a:pt x="72" y="27"/>
                      <a:pt x="75" y="24"/>
                      <a:pt x="78" y="21"/>
                    </a:cubicBezTo>
                    <a:cubicBezTo>
                      <a:pt x="90" y="11"/>
                      <a:pt x="90" y="11"/>
                      <a:pt x="90" y="11"/>
                    </a:cubicBezTo>
                    <a:cubicBezTo>
                      <a:pt x="94" y="7"/>
                      <a:pt x="98" y="5"/>
                      <a:pt x="101" y="2"/>
                    </a:cubicBezTo>
                    <a:cubicBezTo>
                      <a:pt x="102" y="2"/>
                      <a:pt x="103" y="1"/>
                      <a:pt x="103" y="0"/>
                    </a:cubicBezTo>
                    <a:cubicBezTo>
                      <a:pt x="108" y="7"/>
                      <a:pt x="108" y="7"/>
                      <a:pt x="108" y="7"/>
                    </a:cubicBezTo>
                    <a:cubicBezTo>
                      <a:pt x="107" y="8"/>
                      <a:pt x="106" y="9"/>
                      <a:pt x="105" y="9"/>
                    </a:cubicBezTo>
                    <a:cubicBezTo>
                      <a:pt x="102" y="11"/>
                      <a:pt x="99" y="14"/>
                      <a:pt x="94" y="17"/>
                    </a:cubicBezTo>
                    <a:cubicBezTo>
                      <a:pt x="94" y="17"/>
                      <a:pt x="94" y="17"/>
                      <a:pt x="94" y="17"/>
                    </a:cubicBezTo>
                    <a:cubicBezTo>
                      <a:pt x="83" y="27"/>
                      <a:pt x="83" y="27"/>
                      <a:pt x="83" y="27"/>
                    </a:cubicBezTo>
                    <a:cubicBezTo>
                      <a:pt x="80" y="29"/>
                      <a:pt x="76" y="32"/>
                      <a:pt x="73" y="36"/>
                    </a:cubicBezTo>
                    <a:cubicBezTo>
                      <a:pt x="61" y="48"/>
                      <a:pt x="61" y="48"/>
                      <a:pt x="61" y="48"/>
                    </a:cubicBezTo>
                    <a:cubicBezTo>
                      <a:pt x="60" y="48"/>
                      <a:pt x="60" y="48"/>
                      <a:pt x="60" y="48"/>
                    </a:cubicBezTo>
                    <a:cubicBezTo>
                      <a:pt x="48" y="63"/>
                      <a:pt x="48" y="63"/>
                      <a:pt x="48" y="63"/>
                    </a:cubicBezTo>
                    <a:cubicBezTo>
                      <a:pt x="45" y="66"/>
                      <a:pt x="42" y="70"/>
                      <a:pt x="40" y="74"/>
                    </a:cubicBezTo>
                    <a:cubicBezTo>
                      <a:pt x="39" y="76"/>
                      <a:pt x="37" y="78"/>
                      <a:pt x="36" y="80"/>
                    </a:cubicBezTo>
                    <a:cubicBezTo>
                      <a:pt x="34" y="82"/>
                      <a:pt x="32" y="85"/>
                      <a:pt x="31" y="87"/>
                    </a:cubicBezTo>
                    <a:cubicBezTo>
                      <a:pt x="30" y="88"/>
                      <a:pt x="30" y="89"/>
                      <a:pt x="29" y="90"/>
                    </a:cubicBezTo>
                    <a:cubicBezTo>
                      <a:pt x="24" y="100"/>
                      <a:pt x="24" y="100"/>
                      <a:pt x="24" y="100"/>
                    </a:cubicBezTo>
                    <a:cubicBezTo>
                      <a:pt x="21" y="104"/>
                      <a:pt x="19" y="109"/>
                      <a:pt x="17" y="113"/>
                    </a:cubicBezTo>
                    <a:cubicBezTo>
                      <a:pt x="16" y="116"/>
                      <a:pt x="15" y="119"/>
                      <a:pt x="13" y="121"/>
                    </a:cubicBezTo>
                    <a:cubicBezTo>
                      <a:pt x="13" y="122"/>
                      <a:pt x="13" y="122"/>
                      <a:pt x="13" y="122"/>
                    </a:cubicBezTo>
                    <a:cubicBezTo>
                      <a:pt x="9" y="133"/>
                      <a:pt x="9" y="133"/>
                      <a:pt x="9" y="133"/>
                    </a:cubicBezTo>
                    <a:cubicBezTo>
                      <a:pt x="9" y="135"/>
                      <a:pt x="8" y="136"/>
                      <a:pt x="8" y="137"/>
                    </a:cubicBezTo>
                    <a:cubicBezTo>
                      <a:pt x="7" y="140"/>
                      <a:pt x="6" y="143"/>
                      <a:pt x="5" y="146"/>
                    </a:cubicBezTo>
                    <a:cubicBezTo>
                      <a:pt x="4" y="148"/>
                      <a:pt x="4" y="150"/>
                      <a:pt x="3" y="152"/>
                    </a:cubicBezTo>
                    <a:cubicBezTo>
                      <a:pt x="2" y="157"/>
                      <a:pt x="1" y="162"/>
                      <a:pt x="0"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17" name="Freeform 37"/>
              <p:cNvSpPr>
                <a:spLocks noEditPoints="1"/>
              </p:cNvSpPr>
              <p:nvPr/>
            </p:nvSpPr>
            <p:spPr bwMode="auto">
              <a:xfrm>
                <a:off x="5449" y="812"/>
                <a:ext cx="305" cy="486"/>
              </a:xfrm>
              <a:custGeom>
                <a:avLst/>
                <a:gdLst>
                  <a:gd name="T0" fmla="*/ 110 w 249"/>
                  <a:gd name="T1" fmla="*/ 4 h 397"/>
                  <a:gd name="T2" fmla="*/ 84 w 249"/>
                  <a:gd name="T3" fmla="*/ 25 h 397"/>
                  <a:gd name="T4" fmla="*/ 60 w 249"/>
                  <a:gd name="T5" fmla="*/ 50 h 397"/>
                  <a:gd name="T6" fmla="*/ 35 w 249"/>
                  <a:gd name="T7" fmla="*/ 85 h 397"/>
                  <a:gd name="T8" fmla="*/ 24 w 249"/>
                  <a:gd name="T9" fmla="*/ 106 h 397"/>
                  <a:gd name="T10" fmla="*/ 10 w 249"/>
                  <a:gd name="T11" fmla="*/ 142 h 397"/>
                  <a:gd name="T12" fmla="*/ 2 w 249"/>
                  <a:gd name="T13" fmla="*/ 181 h 397"/>
                  <a:gd name="T14" fmla="*/ 0 w 249"/>
                  <a:gd name="T15" fmla="*/ 209 h 397"/>
                  <a:gd name="T16" fmla="*/ 1 w 249"/>
                  <a:gd name="T17" fmla="*/ 223 h 397"/>
                  <a:gd name="T18" fmla="*/ 5 w 249"/>
                  <a:gd name="T19" fmla="*/ 251 h 397"/>
                  <a:gd name="T20" fmla="*/ 9 w 249"/>
                  <a:gd name="T21" fmla="*/ 265 h 397"/>
                  <a:gd name="T22" fmla="*/ 19 w 249"/>
                  <a:gd name="T23" fmla="*/ 291 h 397"/>
                  <a:gd name="T24" fmla="*/ 34 w 249"/>
                  <a:gd name="T25" fmla="*/ 316 h 397"/>
                  <a:gd name="T26" fmla="*/ 51 w 249"/>
                  <a:gd name="T27" fmla="*/ 337 h 397"/>
                  <a:gd name="T28" fmla="*/ 114 w 249"/>
                  <a:gd name="T29" fmla="*/ 380 h 397"/>
                  <a:gd name="T30" fmla="*/ 177 w 249"/>
                  <a:gd name="T31" fmla="*/ 396 h 397"/>
                  <a:gd name="T32" fmla="*/ 195 w 249"/>
                  <a:gd name="T33" fmla="*/ 397 h 397"/>
                  <a:gd name="T34" fmla="*/ 203 w 249"/>
                  <a:gd name="T35" fmla="*/ 397 h 397"/>
                  <a:gd name="T36" fmla="*/ 218 w 249"/>
                  <a:gd name="T37" fmla="*/ 396 h 397"/>
                  <a:gd name="T38" fmla="*/ 235 w 249"/>
                  <a:gd name="T39" fmla="*/ 394 h 397"/>
                  <a:gd name="T40" fmla="*/ 249 w 249"/>
                  <a:gd name="T41" fmla="*/ 391 h 397"/>
                  <a:gd name="T42" fmla="*/ 235 w 249"/>
                  <a:gd name="T43" fmla="*/ 393 h 397"/>
                  <a:gd name="T44" fmla="*/ 218 w 249"/>
                  <a:gd name="T45" fmla="*/ 395 h 397"/>
                  <a:gd name="T46" fmla="*/ 203 w 249"/>
                  <a:gd name="T47" fmla="*/ 395 h 397"/>
                  <a:gd name="T48" fmla="*/ 187 w 249"/>
                  <a:gd name="T49" fmla="*/ 394 h 397"/>
                  <a:gd name="T50" fmla="*/ 158 w 249"/>
                  <a:gd name="T51" fmla="*/ 389 h 397"/>
                  <a:gd name="T52" fmla="*/ 76 w 249"/>
                  <a:gd name="T53" fmla="*/ 349 h 397"/>
                  <a:gd name="T54" fmla="*/ 50 w 249"/>
                  <a:gd name="T55" fmla="*/ 321 h 397"/>
                  <a:gd name="T56" fmla="*/ 21 w 249"/>
                  <a:gd name="T57" fmla="*/ 261 h 397"/>
                  <a:gd name="T58" fmla="*/ 18 w 249"/>
                  <a:gd name="T59" fmla="*/ 248 h 397"/>
                  <a:gd name="T60" fmla="*/ 15 w 249"/>
                  <a:gd name="T61" fmla="*/ 222 h 397"/>
                  <a:gd name="T62" fmla="*/ 15 w 249"/>
                  <a:gd name="T63" fmla="*/ 209 h 397"/>
                  <a:gd name="T64" fmla="*/ 17 w 249"/>
                  <a:gd name="T65" fmla="*/ 183 h 397"/>
                  <a:gd name="T66" fmla="*/ 27 w 249"/>
                  <a:gd name="T67" fmla="*/ 147 h 397"/>
                  <a:gd name="T68" fmla="*/ 41 w 249"/>
                  <a:gd name="T69" fmla="*/ 115 h 397"/>
                  <a:gd name="T70" fmla="*/ 52 w 249"/>
                  <a:gd name="T71" fmla="*/ 96 h 397"/>
                  <a:gd name="T72" fmla="*/ 76 w 249"/>
                  <a:gd name="T73" fmla="*/ 64 h 397"/>
                  <a:gd name="T74" fmla="*/ 99 w 249"/>
                  <a:gd name="T75" fmla="*/ 43 h 397"/>
                  <a:gd name="T76" fmla="*/ 124 w 249"/>
                  <a:gd name="T77" fmla="*/ 24 h 397"/>
                  <a:gd name="T78" fmla="*/ 115 w 249"/>
                  <a:gd name="T79" fmla="*/ 0 h 397"/>
                  <a:gd name="T80" fmla="*/ 249 w 249"/>
                  <a:gd name="T81" fmla="*/ 39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397">
                    <a:moveTo>
                      <a:pt x="115" y="0"/>
                    </a:moveTo>
                    <a:cubicBezTo>
                      <a:pt x="115" y="0"/>
                      <a:pt x="113" y="1"/>
                      <a:pt x="110" y="4"/>
                    </a:cubicBezTo>
                    <a:cubicBezTo>
                      <a:pt x="106" y="7"/>
                      <a:pt x="101" y="10"/>
                      <a:pt x="95" y="15"/>
                    </a:cubicBezTo>
                    <a:cubicBezTo>
                      <a:pt x="92" y="18"/>
                      <a:pt x="88" y="22"/>
                      <a:pt x="84" y="25"/>
                    </a:cubicBezTo>
                    <a:cubicBezTo>
                      <a:pt x="81" y="28"/>
                      <a:pt x="76" y="32"/>
                      <a:pt x="73" y="36"/>
                    </a:cubicBezTo>
                    <a:cubicBezTo>
                      <a:pt x="69" y="41"/>
                      <a:pt x="64" y="45"/>
                      <a:pt x="60" y="50"/>
                    </a:cubicBezTo>
                    <a:cubicBezTo>
                      <a:pt x="56" y="55"/>
                      <a:pt x="52" y="61"/>
                      <a:pt x="47" y="66"/>
                    </a:cubicBezTo>
                    <a:cubicBezTo>
                      <a:pt x="43" y="72"/>
                      <a:pt x="39" y="79"/>
                      <a:pt x="35" y="85"/>
                    </a:cubicBezTo>
                    <a:cubicBezTo>
                      <a:pt x="33" y="88"/>
                      <a:pt x="31" y="92"/>
                      <a:pt x="29" y="95"/>
                    </a:cubicBezTo>
                    <a:cubicBezTo>
                      <a:pt x="27" y="99"/>
                      <a:pt x="26" y="102"/>
                      <a:pt x="24" y="106"/>
                    </a:cubicBezTo>
                    <a:cubicBezTo>
                      <a:pt x="20" y="113"/>
                      <a:pt x="17" y="121"/>
                      <a:pt x="14" y="129"/>
                    </a:cubicBezTo>
                    <a:cubicBezTo>
                      <a:pt x="13" y="133"/>
                      <a:pt x="11" y="137"/>
                      <a:pt x="10" y="142"/>
                    </a:cubicBezTo>
                    <a:cubicBezTo>
                      <a:pt x="9" y="146"/>
                      <a:pt x="7" y="150"/>
                      <a:pt x="6" y="154"/>
                    </a:cubicBezTo>
                    <a:cubicBezTo>
                      <a:pt x="5" y="163"/>
                      <a:pt x="2" y="172"/>
                      <a:pt x="2" y="181"/>
                    </a:cubicBezTo>
                    <a:cubicBezTo>
                      <a:pt x="1" y="186"/>
                      <a:pt x="0" y="190"/>
                      <a:pt x="0" y="195"/>
                    </a:cubicBezTo>
                    <a:cubicBezTo>
                      <a:pt x="0" y="200"/>
                      <a:pt x="0" y="204"/>
                      <a:pt x="0" y="209"/>
                    </a:cubicBezTo>
                    <a:cubicBezTo>
                      <a:pt x="0" y="211"/>
                      <a:pt x="0" y="214"/>
                      <a:pt x="0" y="216"/>
                    </a:cubicBezTo>
                    <a:cubicBezTo>
                      <a:pt x="1" y="223"/>
                      <a:pt x="1" y="223"/>
                      <a:pt x="1" y="223"/>
                    </a:cubicBezTo>
                    <a:cubicBezTo>
                      <a:pt x="1" y="228"/>
                      <a:pt x="2" y="232"/>
                      <a:pt x="2" y="237"/>
                    </a:cubicBezTo>
                    <a:cubicBezTo>
                      <a:pt x="5" y="251"/>
                      <a:pt x="5" y="251"/>
                      <a:pt x="5" y="251"/>
                    </a:cubicBezTo>
                    <a:cubicBezTo>
                      <a:pt x="6" y="253"/>
                      <a:pt x="6" y="256"/>
                      <a:pt x="7" y="258"/>
                    </a:cubicBezTo>
                    <a:cubicBezTo>
                      <a:pt x="9" y="265"/>
                      <a:pt x="9" y="265"/>
                      <a:pt x="9" y="265"/>
                    </a:cubicBezTo>
                    <a:cubicBezTo>
                      <a:pt x="11" y="269"/>
                      <a:pt x="12" y="274"/>
                      <a:pt x="14" y="278"/>
                    </a:cubicBezTo>
                    <a:cubicBezTo>
                      <a:pt x="19" y="291"/>
                      <a:pt x="19" y="291"/>
                      <a:pt x="19" y="291"/>
                    </a:cubicBezTo>
                    <a:cubicBezTo>
                      <a:pt x="21" y="296"/>
                      <a:pt x="24" y="299"/>
                      <a:pt x="26" y="303"/>
                    </a:cubicBezTo>
                    <a:cubicBezTo>
                      <a:pt x="29" y="308"/>
                      <a:pt x="31" y="311"/>
                      <a:pt x="34" y="316"/>
                    </a:cubicBezTo>
                    <a:cubicBezTo>
                      <a:pt x="36" y="319"/>
                      <a:pt x="39" y="323"/>
                      <a:pt x="42" y="326"/>
                    </a:cubicBezTo>
                    <a:cubicBezTo>
                      <a:pt x="45" y="330"/>
                      <a:pt x="48" y="333"/>
                      <a:pt x="51" y="337"/>
                    </a:cubicBezTo>
                    <a:cubicBezTo>
                      <a:pt x="57" y="343"/>
                      <a:pt x="64" y="349"/>
                      <a:pt x="71" y="355"/>
                    </a:cubicBezTo>
                    <a:cubicBezTo>
                      <a:pt x="85" y="365"/>
                      <a:pt x="100" y="374"/>
                      <a:pt x="114" y="380"/>
                    </a:cubicBezTo>
                    <a:cubicBezTo>
                      <a:pt x="129" y="386"/>
                      <a:pt x="144" y="390"/>
                      <a:pt x="157" y="393"/>
                    </a:cubicBezTo>
                    <a:cubicBezTo>
                      <a:pt x="164" y="394"/>
                      <a:pt x="171" y="395"/>
                      <a:pt x="177" y="396"/>
                    </a:cubicBezTo>
                    <a:cubicBezTo>
                      <a:pt x="180" y="396"/>
                      <a:pt x="183" y="396"/>
                      <a:pt x="186" y="396"/>
                    </a:cubicBezTo>
                    <a:cubicBezTo>
                      <a:pt x="189" y="396"/>
                      <a:pt x="192" y="396"/>
                      <a:pt x="195" y="397"/>
                    </a:cubicBezTo>
                    <a:cubicBezTo>
                      <a:pt x="197" y="397"/>
                      <a:pt x="199" y="397"/>
                      <a:pt x="202" y="397"/>
                    </a:cubicBezTo>
                    <a:cubicBezTo>
                      <a:pt x="202" y="397"/>
                      <a:pt x="203" y="397"/>
                      <a:pt x="203" y="397"/>
                    </a:cubicBezTo>
                    <a:cubicBezTo>
                      <a:pt x="206" y="397"/>
                      <a:pt x="208" y="396"/>
                      <a:pt x="211" y="396"/>
                    </a:cubicBezTo>
                    <a:cubicBezTo>
                      <a:pt x="213" y="396"/>
                      <a:pt x="216" y="396"/>
                      <a:pt x="218" y="396"/>
                    </a:cubicBezTo>
                    <a:cubicBezTo>
                      <a:pt x="220" y="396"/>
                      <a:pt x="222" y="395"/>
                      <a:pt x="224" y="395"/>
                    </a:cubicBezTo>
                    <a:cubicBezTo>
                      <a:pt x="228" y="395"/>
                      <a:pt x="232" y="395"/>
                      <a:pt x="235" y="394"/>
                    </a:cubicBezTo>
                    <a:cubicBezTo>
                      <a:pt x="238" y="393"/>
                      <a:pt x="240" y="393"/>
                      <a:pt x="243" y="393"/>
                    </a:cubicBezTo>
                    <a:cubicBezTo>
                      <a:pt x="247" y="392"/>
                      <a:pt x="249" y="391"/>
                      <a:pt x="249" y="391"/>
                    </a:cubicBezTo>
                    <a:cubicBezTo>
                      <a:pt x="249" y="391"/>
                      <a:pt x="247" y="392"/>
                      <a:pt x="243" y="392"/>
                    </a:cubicBezTo>
                    <a:cubicBezTo>
                      <a:pt x="240" y="393"/>
                      <a:pt x="238" y="393"/>
                      <a:pt x="235" y="393"/>
                    </a:cubicBezTo>
                    <a:cubicBezTo>
                      <a:pt x="232" y="394"/>
                      <a:pt x="228" y="394"/>
                      <a:pt x="224" y="394"/>
                    </a:cubicBezTo>
                    <a:cubicBezTo>
                      <a:pt x="222" y="394"/>
                      <a:pt x="220" y="394"/>
                      <a:pt x="218" y="395"/>
                    </a:cubicBezTo>
                    <a:cubicBezTo>
                      <a:pt x="216" y="395"/>
                      <a:pt x="213" y="395"/>
                      <a:pt x="211" y="395"/>
                    </a:cubicBezTo>
                    <a:cubicBezTo>
                      <a:pt x="208" y="395"/>
                      <a:pt x="206" y="395"/>
                      <a:pt x="203" y="395"/>
                    </a:cubicBezTo>
                    <a:cubicBezTo>
                      <a:pt x="201" y="395"/>
                      <a:pt x="198" y="394"/>
                      <a:pt x="195" y="394"/>
                    </a:cubicBezTo>
                    <a:cubicBezTo>
                      <a:pt x="192" y="394"/>
                      <a:pt x="190" y="394"/>
                      <a:pt x="187" y="394"/>
                    </a:cubicBezTo>
                    <a:cubicBezTo>
                      <a:pt x="184" y="393"/>
                      <a:pt x="181" y="393"/>
                      <a:pt x="178" y="393"/>
                    </a:cubicBezTo>
                    <a:cubicBezTo>
                      <a:pt x="171" y="392"/>
                      <a:pt x="165" y="390"/>
                      <a:pt x="158" y="389"/>
                    </a:cubicBezTo>
                    <a:cubicBezTo>
                      <a:pt x="145" y="386"/>
                      <a:pt x="131" y="381"/>
                      <a:pt x="117" y="375"/>
                    </a:cubicBezTo>
                    <a:cubicBezTo>
                      <a:pt x="103" y="368"/>
                      <a:pt x="89" y="359"/>
                      <a:pt x="76" y="349"/>
                    </a:cubicBezTo>
                    <a:cubicBezTo>
                      <a:pt x="69" y="343"/>
                      <a:pt x="63" y="337"/>
                      <a:pt x="58" y="331"/>
                    </a:cubicBezTo>
                    <a:cubicBezTo>
                      <a:pt x="55" y="327"/>
                      <a:pt x="52" y="324"/>
                      <a:pt x="50" y="321"/>
                    </a:cubicBezTo>
                    <a:cubicBezTo>
                      <a:pt x="47" y="317"/>
                      <a:pt x="44" y="313"/>
                      <a:pt x="42" y="310"/>
                    </a:cubicBezTo>
                    <a:cubicBezTo>
                      <a:pt x="33" y="295"/>
                      <a:pt x="25" y="279"/>
                      <a:pt x="21" y="261"/>
                    </a:cubicBezTo>
                    <a:cubicBezTo>
                      <a:pt x="19" y="255"/>
                      <a:pt x="19" y="255"/>
                      <a:pt x="19" y="255"/>
                    </a:cubicBezTo>
                    <a:cubicBezTo>
                      <a:pt x="18" y="253"/>
                      <a:pt x="18" y="251"/>
                      <a:pt x="18" y="248"/>
                    </a:cubicBezTo>
                    <a:cubicBezTo>
                      <a:pt x="16" y="235"/>
                      <a:pt x="16" y="235"/>
                      <a:pt x="16" y="235"/>
                    </a:cubicBezTo>
                    <a:cubicBezTo>
                      <a:pt x="15" y="231"/>
                      <a:pt x="15" y="226"/>
                      <a:pt x="15" y="222"/>
                    </a:cubicBezTo>
                    <a:cubicBezTo>
                      <a:pt x="15" y="216"/>
                      <a:pt x="15" y="216"/>
                      <a:pt x="15" y="216"/>
                    </a:cubicBezTo>
                    <a:cubicBezTo>
                      <a:pt x="15" y="213"/>
                      <a:pt x="15" y="211"/>
                      <a:pt x="15" y="209"/>
                    </a:cubicBezTo>
                    <a:cubicBezTo>
                      <a:pt x="15" y="205"/>
                      <a:pt x="15" y="200"/>
                      <a:pt x="16" y="196"/>
                    </a:cubicBezTo>
                    <a:cubicBezTo>
                      <a:pt x="16" y="192"/>
                      <a:pt x="17" y="188"/>
                      <a:pt x="17" y="183"/>
                    </a:cubicBezTo>
                    <a:cubicBezTo>
                      <a:pt x="18" y="175"/>
                      <a:pt x="21" y="167"/>
                      <a:pt x="23" y="159"/>
                    </a:cubicBezTo>
                    <a:cubicBezTo>
                      <a:pt x="24" y="155"/>
                      <a:pt x="25" y="151"/>
                      <a:pt x="27" y="147"/>
                    </a:cubicBezTo>
                    <a:cubicBezTo>
                      <a:pt x="28" y="143"/>
                      <a:pt x="29" y="139"/>
                      <a:pt x="31" y="136"/>
                    </a:cubicBezTo>
                    <a:cubicBezTo>
                      <a:pt x="34" y="128"/>
                      <a:pt x="37" y="121"/>
                      <a:pt x="41" y="115"/>
                    </a:cubicBezTo>
                    <a:cubicBezTo>
                      <a:pt x="43" y="111"/>
                      <a:pt x="44" y="108"/>
                      <a:pt x="46" y="105"/>
                    </a:cubicBezTo>
                    <a:cubicBezTo>
                      <a:pt x="48" y="102"/>
                      <a:pt x="50" y="99"/>
                      <a:pt x="52" y="96"/>
                    </a:cubicBezTo>
                    <a:cubicBezTo>
                      <a:pt x="56" y="90"/>
                      <a:pt x="60" y="84"/>
                      <a:pt x="64" y="79"/>
                    </a:cubicBezTo>
                    <a:cubicBezTo>
                      <a:pt x="68" y="74"/>
                      <a:pt x="72" y="69"/>
                      <a:pt x="76" y="64"/>
                    </a:cubicBezTo>
                    <a:cubicBezTo>
                      <a:pt x="81" y="60"/>
                      <a:pt x="85" y="56"/>
                      <a:pt x="88" y="52"/>
                    </a:cubicBezTo>
                    <a:cubicBezTo>
                      <a:pt x="92" y="48"/>
                      <a:pt x="96" y="45"/>
                      <a:pt x="99" y="43"/>
                    </a:cubicBezTo>
                    <a:cubicBezTo>
                      <a:pt x="103" y="40"/>
                      <a:pt x="106" y="37"/>
                      <a:pt x="109" y="35"/>
                    </a:cubicBezTo>
                    <a:cubicBezTo>
                      <a:pt x="115" y="30"/>
                      <a:pt x="121" y="26"/>
                      <a:pt x="124" y="24"/>
                    </a:cubicBezTo>
                    <a:cubicBezTo>
                      <a:pt x="128" y="21"/>
                      <a:pt x="130" y="20"/>
                      <a:pt x="130" y="20"/>
                    </a:cubicBezTo>
                    <a:cubicBezTo>
                      <a:pt x="115" y="0"/>
                      <a:pt x="115" y="0"/>
                      <a:pt x="115" y="0"/>
                    </a:cubicBezTo>
                    <a:close/>
                    <a:moveTo>
                      <a:pt x="249" y="391"/>
                    </a:moveTo>
                    <a:cubicBezTo>
                      <a:pt x="249" y="391"/>
                      <a:pt x="249" y="391"/>
                      <a:pt x="249" y="3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sp>
        <p:nvSpPr>
          <p:cNvPr id="218" name="矩形 1"/>
          <p:cNvSpPr>
            <a:spLocks noChangeArrowheads="1"/>
          </p:cNvSpPr>
          <p:nvPr/>
        </p:nvSpPr>
        <p:spPr bwMode="auto">
          <a:xfrm>
            <a:off x="2609259" y="4083085"/>
            <a:ext cx="84105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lnSpc>
                <a:spcPct val="150000"/>
              </a:lnSpc>
              <a:spcBef>
                <a:spcPct val="50000"/>
              </a:spcBef>
              <a:buFontTx/>
              <a:buNone/>
            </a:pPr>
            <a:r>
              <a:rPr lang="zh-CN" altLang="en-US" sz="2000" b="1" dirty="0">
                <a:latin typeface="微软雅黑" panose="020B0503020204020204" charset="-122"/>
                <a:ea typeface="微软雅黑" panose="020B0503020204020204" charset="-122"/>
              </a:rPr>
              <a:t>名片印制流程如下：</a:t>
            </a:r>
          </a:p>
        </p:txBody>
      </p:sp>
      <p:grpSp>
        <p:nvGrpSpPr>
          <p:cNvPr id="219" name="组合 218"/>
          <p:cNvGrpSpPr/>
          <p:nvPr/>
        </p:nvGrpSpPr>
        <p:grpSpPr>
          <a:xfrm>
            <a:off x="2654075" y="4762890"/>
            <a:ext cx="1444461" cy="1444461"/>
            <a:chOff x="-12035" y="2318544"/>
            <a:chExt cx="919730" cy="919730"/>
          </a:xfrm>
        </p:grpSpPr>
        <p:sp>
          <p:nvSpPr>
            <p:cNvPr id="220" name="椭圆 219"/>
            <p:cNvSpPr/>
            <p:nvPr/>
          </p:nvSpPr>
          <p:spPr>
            <a:xfrm>
              <a:off x="-12035" y="2318544"/>
              <a:ext cx="919730" cy="919730"/>
            </a:xfrm>
            <a:prstGeom prst="ellipse">
              <a:avLst/>
            </a:prstGeom>
            <a:solidFill>
              <a:schemeClr val="bg1">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221" name="椭圆 4"/>
            <p:cNvSpPr/>
            <p:nvPr/>
          </p:nvSpPr>
          <p:spPr>
            <a:xfrm>
              <a:off x="87706" y="2456564"/>
              <a:ext cx="805363" cy="650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r>
                <a:rPr lang="zh-CN" altLang="en-US" sz="1600" b="1" dirty="0">
                  <a:latin typeface="微软雅黑" panose="020B0503020204020204" charset="-122"/>
                  <a:ea typeface="微软雅黑" panose="020B0503020204020204" charset="-122"/>
                </a:rPr>
                <a:t>在系统上提出需求并准确录用相关信息</a:t>
              </a:r>
              <a:endParaRPr lang="en-US" altLang="zh-CN" sz="1600" b="1" dirty="0">
                <a:latin typeface="微软雅黑" panose="020B0503020204020204" charset="-122"/>
                <a:ea typeface="微软雅黑" panose="020B0503020204020204" charset="-122"/>
              </a:endParaRPr>
            </a:p>
          </p:txBody>
        </p:sp>
      </p:grpSp>
      <p:grpSp>
        <p:nvGrpSpPr>
          <p:cNvPr id="222" name="组合 221"/>
          <p:cNvGrpSpPr/>
          <p:nvPr/>
        </p:nvGrpSpPr>
        <p:grpSpPr>
          <a:xfrm>
            <a:off x="4897037" y="4781601"/>
            <a:ext cx="1423358" cy="1423358"/>
            <a:chOff x="2419072" y="2319393"/>
            <a:chExt cx="919730" cy="919730"/>
          </a:xfrm>
        </p:grpSpPr>
        <p:sp>
          <p:nvSpPr>
            <p:cNvPr id="223" name="椭圆 222"/>
            <p:cNvSpPr/>
            <p:nvPr/>
          </p:nvSpPr>
          <p:spPr>
            <a:xfrm>
              <a:off x="2419072" y="2319393"/>
              <a:ext cx="919730" cy="919730"/>
            </a:xfrm>
            <a:prstGeom prst="ellipse">
              <a:avLst/>
            </a:prstGeom>
            <a:solidFill>
              <a:srgbClr val="CF2B32"/>
            </a:solidFill>
          </p:spPr>
          <p:style>
            <a:lnRef idx="3">
              <a:schemeClr val="lt1">
                <a:hueOff val="0"/>
                <a:satOff val="0"/>
                <a:lumOff val="0"/>
                <a:alphaOff val="0"/>
              </a:schemeClr>
            </a:lnRef>
            <a:fillRef idx="1">
              <a:scrgbClr r="0" g="0" b="0"/>
            </a:fillRef>
            <a:effectRef idx="1">
              <a:schemeClr val="accent5">
                <a:hueOff val="-3783652"/>
                <a:satOff val="5744"/>
                <a:lumOff val="-10041"/>
                <a:alphaOff val="0"/>
              </a:schemeClr>
            </a:effectRef>
            <a:fontRef idx="minor">
              <a:schemeClr val="lt1"/>
            </a:fontRef>
          </p:style>
        </p:sp>
        <p:sp>
          <p:nvSpPr>
            <p:cNvPr id="224" name="椭圆 4"/>
            <p:cNvSpPr/>
            <p:nvPr/>
          </p:nvSpPr>
          <p:spPr>
            <a:xfrm>
              <a:off x="2644666" y="2454084"/>
              <a:ext cx="650348" cy="650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r>
                <a:rPr lang="zh-CN" altLang="en-US" b="1" dirty="0">
                  <a:latin typeface="微软雅黑" panose="020B0503020204020204" charset="-122"/>
                  <a:ea typeface="微软雅黑" panose="020B0503020204020204" charset="-122"/>
                </a:rPr>
                <a:t>行政部</a:t>
              </a:r>
            </a:p>
          </p:txBody>
        </p:sp>
      </p:grpSp>
      <p:grpSp>
        <p:nvGrpSpPr>
          <p:cNvPr id="225" name="组合 224"/>
          <p:cNvGrpSpPr/>
          <p:nvPr/>
        </p:nvGrpSpPr>
        <p:grpSpPr>
          <a:xfrm>
            <a:off x="7396052" y="5073690"/>
            <a:ext cx="1444461" cy="1444461"/>
            <a:chOff x="4780" y="2319393"/>
            <a:chExt cx="919730" cy="919730"/>
          </a:xfrm>
        </p:grpSpPr>
        <p:sp>
          <p:nvSpPr>
            <p:cNvPr id="226" name="椭圆 225"/>
            <p:cNvSpPr/>
            <p:nvPr/>
          </p:nvSpPr>
          <p:spPr>
            <a:xfrm>
              <a:off x="4780" y="2319393"/>
              <a:ext cx="919730" cy="919730"/>
            </a:xfrm>
            <a:prstGeom prst="ellipse">
              <a:avLst/>
            </a:prstGeom>
            <a:solidFill>
              <a:schemeClr val="bg1">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227" name="椭圆 4"/>
            <p:cNvSpPr/>
            <p:nvPr/>
          </p:nvSpPr>
          <p:spPr>
            <a:xfrm>
              <a:off x="168435" y="2477900"/>
              <a:ext cx="650348" cy="650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r>
                <a:rPr lang="zh-CN" altLang="en-US" b="1" dirty="0">
                  <a:latin typeface="微软雅黑" panose="020B0503020204020204" charset="-122"/>
                  <a:ea typeface="微软雅黑" panose="020B0503020204020204" charset="-122"/>
                </a:rPr>
                <a:t>信息校正</a:t>
              </a:r>
            </a:p>
          </p:txBody>
        </p:sp>
      </p:grpSp>
      <p:grpSp>
        <p:nvGrpSpPr>
          <p:cNvPr id="228" name="组合 227"/>
          <p:cNvGrpSpPr/>
          <p:nvPr/>
        </p:nvGrpSpPr>
        <p:grpSpPr>
          <a:xfrm>
            <a:off x="9473538" y="5072715"/>
            <a:ext cx="1423358" cy="1423358"/>
            <a:chOff x="2419072" y="2319393"/>
            <a:chExt cx="919730" cy="919730"/>
          </a:xfrm>
        </p:grpSpPr>
        <p:sp>
          <p:nvSpPr>
            <p:cNvPr id="229" name="椭圆 228"/>
            <p:cNvSpPr/>
            <p:nvPr/>
          </p:nvSpPr>
          <p:spPr>
            <a:xfrm>
              <a:off x="2419072" y="2319393"/>
              <a:ext cx="919730" cy="919730"/>
            </a:xfrm>
            <a:prstGeom prst="ellipse">
              <a:avLst/>
            </a:prstGeom>
            <a:solidFill>
              <a:srgbClr val="CF2B32"/>
            </a:solidFill>
          </p:spPr>
          <p:style>
            <a:lnRef idx="3">
              <a:schemeClr val="lt1">
                <a:hueOff val="0"/>
                <a:satOff val="0"/>
                <a:lumOff val="0"/>
                <a:alphaOff val="0"/>
              </a:schemeClr>
            </a:lnRef>
            <a:fillRef idx="1">
              <a:scrgbClr r="0" g="0" b="0"/>
            </a:fillRef>
            <a:effectRef idx="1">
              <a:schemeClr val="accent5">
                <a:hueOff val="-3783652"/>
                <a:satOff val="5744"/>
                <a:lumOff val="-10041"/>
                <a:alphaOff val="0"/>
              </a:schemeClr>
            </a:effectRef>
            <a:fontRef idx="minor">
              <a:schemeClr val="lt1"/>
            </a:fontRef>
          </p:style>
        </p:sp>
        <p:sp>
          <p:nvSpPr>
            <p:cNvPr id="230" name="椭圆 4"/>
            <p:cNvSpPr/>
            <p:nvPr/>
          </p:nvSpPr>
          <p:spPr>
            <a:xfrm>
              <a:off x="2553763" y="2454084"/>
              <a:ext cx="650348" cy="650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a:r>
                <a:rPr lang="zh-CN" altLang="en-US" b="1" dirty="0">
                  <a:latin typeface="黑体" panose="02010609060101010101" charset="-122"/>
                  <a:ea typeface="黑体" panose="02010609060101010101" charset="-122"/>
                </a:rPr>
                <a:t>一周内发给员工</a:t>
              </a:r>
            </a:p>
          </p:txBody>
        </p:sp>
      </p:grpSp>
      <p:sp>
        <p:nvSpPr>
          <p:cNvPr id="148" name="椭圆 4"/>
          <p:cNvSpPr/>
          <p:nvPr/>
        </p:nvSpPr>
        <p:spPr>
          <a:xfrm>
            <a:off x="3068701" y="2248919"/>
            <a:ext cx="1006467" cy="14032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endParaRPr lang="zh-CN" altLang="en-US" b="1" dirty="0">
              <a:latin typeface="微软雅黑" panose="020B0503020204020204" charset="-122"/>
              <a:ea typeface="微软雅黑" panose="020B0503020204020204" charset="-122"/>
            </a:endParaRPr>
          </a:p>
        </p:txBody>
      </p:sp>
      <p:sp>
        <p:nvSpPr>
          <p:cNvPr id="149" name="椭圆 4"/>
          <p:cNvSpPr/>
          <p:nvPr/>
        </p:nvSpPr>
        <p:spPr>
          <a:xfrm>
            <a:off x="2810721" y="2142399"/>
            <a:ext cx="1375821" cy="16118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r>
              <a:rPr lang="zh-CN" altLang="en-US" sz="1600" b="1" dirty="0">
                <a:latin typeface="微软雅黑" panose="020B0503020204020204" charset="-122"/>
                <a:ea typeface="微软雅黑" panose="020B0503020204020204" charset="-122"/>
              </a:rPr>
              <a:t>发邮件写明出差相关详细信息，发送领导</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14" presetClass="entr" presetSubtype="5"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vertical)">
                                      <p:cBhvr>
                                        <p:cTn id="14" dur="500"/>
                                        <p:tgtEl>
                                          <p:spTgt spid="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wipe(left)">
                                      <p:cBhvr>
                                        <p:cTn id="18" dur="500"/>
                                        <p:tgtEl>
                                          <p:spTgt spid="81"/>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01"/>
                                        </p:tgtEl>
                                        <p:attrNameLst>
                                          <p:attrName>style.visibility</p:attrName>
                                        </p:attrNameLst>
                                      </p:cBhvr>
                                      <p:to>
                                        <p:strVal val="visible"/>
                                      </p:to>
                                    </p:set>
                                    <p:anim calcmode="lin" valueType="num">
                                      <p:cBhvr>
                                        <p:cTn id="22" dur="500" fill="hold"/>
                                        <p:tgtEl>
                                          <p:spTgt spid="101"/>
                                        </p:tgtEl>
                                        <p:attrNameLst>
                                          <p:attrName>ppt_w</p:attrName>
                                        </p:attrNameLst>
                                      </p:cBhvr>
                                      <p:tavLst>
                                        <p:tav tm="0">
                                          <p:val>
                                            <p:fltVal val="0"/>
                                          </p:val>
                                        </p:tav>
                                        <p:tav tm="100000">
                                          <p:val>
                                            <p:strVal val="#ppt_w"/>
                                          </p:val>
                                        </p:tav>
                                      </p:tavLst>
                                    </p:anim>
                                    <p:anim calcmode="lin" valueType="num">
                                      <p:cBhvr>
                                        <p:cTn id="23" dur="500" fill="hold"/>
                                        <p:tgtEl>
                                          <p:spTgt spid="101"/>
                                        </p:tgtEl>
                                        <p:attrNameLst>
                                          <p:attrName>ppt_h</p:attrName>
                                        </p:attrNameLst>
                                      </p:cBhvr>
                                      <p:tavLst>
                                        <p:tav tm="0">
                                          <p:val>
                                            <p:fltVal val="0"/>
                                          </p:val>
                                        </p:tav>
                                        <p:tav tm="100000">
                                          <p:val>
                                            <p:strVal val="#ppt_h"/>
                                          </p:val>
                                        </p:tav>
                                      </p:tavLst>
                                    </p:anim>
                                    <p:animEffect transition="in" filter="fade">
                                      <p:cBhvr>
                                        <p:cTn id="24" dur="500"/>
                                        <p:tgtEl>
                                          <p:spTgt spid="101"/>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102"/>
                                        </p:tgtEl>
                                        <p:attrNameLst>
                                          <p:attrName>style.visibility</p:attrName>
                                        </p:attrNameLst>
                                      </p:cBhvr>
                                      <p:to>
                                        <p:strVal val="visible"/>
                                      </p:to>
                                    </p:set>
                                    <p:anim calcmode="lin" valueType="num">
                                      <p:cBhvr>
                                        <p:cTn id="28" dur="500" fill="hold"/>
                                        <p:tgtEl>
                                          <p:spTgt spid="102"/>
                                        </p:tgtEl>
                                        <p:attrNameLst>
                                          <p:attrName>ppt_w</p:attrName>
                                        </p:attrNameLst>
                                      </p:cBhvr>
                                      <p:tavLst>
                                        <p:tav tm="0">
                                          <p:val>
                                            <p:fltVal val="0"/>
                                          </p:val>
                                        </p:tav>
                                        <p:tav tm="100000">
                                          <p:val>
                                            <p:strVal val="#ppt_w"/>
                                          </p:val>
                                        </p:tav>
                                      </p:tavLst>
                                    </p:anim>
                                    <p:anim calcmode="lin" valueType="num">
                                      <p:cBhvr>
                                        <p:cTn id="29" dur="500" fill="hold"/>
                                        <p:tgtEl>
                                          <p:spTgt spid="102"/>
                                        </p:tgtEl>
                                        <p:attrNameLst>
                                          <p:attrName>ppt_h</p:attrName>
                                        </p:attrNameLst>
                                      </p:cBhvr>
                                      <p:tavLst>
                                        <p:tav tm="0">
                                          <p:val>
                                            <p:fltVal val="0"/>
                                          </p:val>
                                        </p:tav>
                                        <p:tav tm="100000">
                                          <p:val>
                                            <p:strVal val="#ppt_h"/>
                                          </p:val>
                                        </p:tav>
                                      </p:tavLst>
                                    </p:anim>
                                    <p:animEffect transition="in" filter="fade">
                                      <p:cBhvr>
                                        <p:cTn id="30" dur="500"/>
                                        <p:tgtEl>
                                          <p:spTgt spid="102"/>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wipe(left)">
                                      <p:cBhvr>
                                        <p:cTn id="34" dur="500"/>
                                        <p:tgtEl>
                                          <p:spTgt spid="107"/>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108"/>
                                        </p:tgtEl>
                                        <p:attrNameLst>
                                          <p:attrName>style.visibility</p:attrName>
                                        </p:attrNameLst>
                                      </p:cBhvr>
                                      <p:to>
                                        <p:strVal val="visible"/>
                                      </p:to>
                                    </p:set>
                                    <p:anim calcmode="lin" valueType="num">
                                      <p:cBhvr>
                                        <p:cTn id="38" dur="500" fill="hold"/>
                                        <p:tgtEl>
                                          <p:spTgt spid="108"/>
                                        </p:tgtEl>
                                        <p:attrNameLst>
                                          <p:attrName>ppt_w</p:attrName>
                                        </p:attrNameLst>
                                      </p:cBhvr>
                                      <p:tavLst>
                                        <p:tav tm="0">
                                          <p:val>
                                            <p:fltVal val="0"/>
                                          </p:val>
                                        </p:tav>
                                        <p:tav tm="100000">
                                          <p:val>
                                            <p:strVal val="#ppt_w"/>
                                          </p:val>
                                        </p:tav>
                                      </p:tavLst>
                                    </p:anim>
                                    <p:anim calcmode="lin" valueType="num">
                                      <p:cBhvr>
                                        <p:cTn id="39" dur="500" fill="hold"/>
                                        <p:tgtEl>
                                          <p:spTgt spid="108"/>
                                        </p:tgtEl>
                                        <p:attrNameLst>
                                          <p:attrName>ppt_h</p:attrName>
                                        </p:attrNameLst>
                                      </p:cBhvr>
                                      <p:tavLst>
                                        <p:tav tm="0">
                                          <p:val>
                                            <p:fltVal val="0"/>
                                          </p:val>
                                        </p:tav>
                                        <p:tav tm="100000">
                                          <p:val>
                                            <p:strVal val="#ppt_h"/>
                                          </p:val>
                                        </p:tav>
                                      </p:tavLst>
                                    </p:anim>
                                    <p:animEffect transition="in" filter="fade">
                                      <p:cBhvr>
                                        <p:cTn id="40" dur="500"/>
                                        <p:tgtEl>
                                          <p:spTgt spid="108"/>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197"/>
                                        </p:tgtEl>
                                        <p:attrNameLst>
                                          <p:attrName>style.visibility</p:attrName>
                                        </p:attrNameLst>
                                      </p:cBhvr>
                                      <p:to>
                                        <p:strVal val="visible"/>
                                      </p:to>
                                    </p:set>
                                    <p:animEffect transition="in" filter="wipe(left)">
                                      <p:cBhvr>
                                        <p:cTn id="44" dur="500"/>
                                        <p:tgtEl>
                                          <p:spTgt spid="197"/>
                                        </p:tgtEl>
                                      </p:cBhvr>
                                    </p:animEffect>
                                  </p:childTnLst>
                                </p:cTn>
                              </p:par>
                            </p:childTnLst>
                          </p:cTn>
                        </p:par>
                        <p:par>
                          <p:cTn id="45" fill="hold">
                            <p:stCondLst>
                              <p:cond delay="4000"/>
                            </p:stCondLst>
                            <p:childTnLst>
                              <p:par>
                                <p:cTn id="46" presetID="53" presetClass="entr" presetSubtype="16" fill="hold" nodeType="afterEffect">
                                  <p:stCondLst>
                                    <p:cond delay="0"/>
                                  </p:stCondLst>
                                  <p:childTnLst>
                                    <p:set>
                                      <p:cBhvr>
                                        <p:cTn id="47" dur="1" fill="hold">
                                          <p:stCondLst>
                                            <p:cond delay="0"/>
                                          </p:stCondLst>
                                        </p:cTn>
                                        <p:tgtEl>
                                          <p:spTgt spid="198"/>
                                        </p:tgtEl>
                                        <p:attrNameLst>
                                          <p:attrName>style.visibility</p:attrName>
                                        </p:attrNameLst>
                                      </p:cBhvr>
                                      <p:to>
                                        <p:strVal val="visible"/>
                                      </p:to>
                                    </p:set>
                                    <p:anim calcmode="lin" valueType="num">
                                      <p:cBhvr>
                                        <p:cTn id="48" dur="500" fill="hold"/>
                                        <p:tgtEl>
                                          <p:spTgt spid="198"/>
                                        </p:tgtEl>
                                        <p:attrNameLst>
                                          <p:attrName>ppt_w</p:attrName>
                                        </p:attrNameLst>
                                      </p:cBhvr>
                                      <p:tavLst>
                                        <p:tav tm="0">
                                          <p:val>
                                            <p:fltVal val="0"/>
                                          </p:val>
                                        </p:tav>
                                        <p:tav tm="100000">
                                          <p:val>
                                            <p:strVal val="#ppt_w"/>
                                          </p:val>
                                        </p:tav>
                                      </p:tavLst>
                                    </p:anim>
                                    <p:anim calcmode="lin" valueType="num">
                                      <p:cBhvr>
                                        <p:cTn id="49" dur="500" fill="hold"/>
                                        <p:tgtEl>
                                          <p:spTgt spid="198"/>
                                        </p:tgtEl>
                                        <p:attrNameLst>
                                          <p:attrName>ppt_h</p:attrName>
                                        </p:attrNameLst>
                                      </p:cBhvr>
                                      <p:tavLst>
                                        <p:tav tm="0">
                                          <p:val>
                                            <p:fltVal val="0"/>
                                          </p:val>
                                        </p:tav>
                                        <p:tav tm="100000">
                                          <p:val>
                                            <p:strVal val="#ppt_h"/>
                                          </p:val>
                                        </p:tav>
                                      </p:tavLst>
                                    </p:anim>
                                    <p:animEffect transition="in" filter="fade">
                                      <p:cBhvr>
                                        <p:cTn id="50" dur="500"/>
                                        <p:tgtEl>
                                          <p:spTgt spid="198"/>
                                        </p:tgtEl>
                                      </p:cBhvr>
                                    </p:animEffect>
                                  </p:childTnLst>
                                </p:cTn>
                              </p:par>
                            </p:childTnLst>
                          </p:cTn>
                        </p:par>
                        <p:par>
                          <p:cTn id="51" fill="hold">
                            <p:stCondLst>
                              <p:cond delay="4500"/>
                            </p:stCondLst>
                            <p:childTnLst>
                              <p:par>
                                <p:cTn id="52" presetID="53" presetClass="entr" presetSubtype="16" fill="hold" nodeType="afterEffect">
                                  <p:stCondLst>
                                    <p:cond delay="0"/>
                                  </p:stCondLst>
                                  <p:childTnLst>
                                    <p:set>
                                      <p:cBhvr>
                                        <p:cTn id="53" dur="1" fill="hold">
                                          <p:stCondLst>
                                            <p:cond delay="0"/>
                                          </p:stCondLst>
                                        </p:cTn>
                                        <p:tgtEl>
                                          <p:spTgt spid="203"/>
                                        </p:tgtEl>
                                        <p:attrNameLst>
                                          <p:attrName>style.visibility</p:attrName>
                                        </p:attrNameLst>
                                      </p:cBhvr>
                                      <p:to>
                                        <p:strVal val="visible"/>
                                      </p:to>
                                    </p:set>
                                    <p:anim calcmode="lin" valueType="num">
                                      <p:cBhvr>
                                        <p:cTn id="54" dur="500" fill="hold"/>
                                        <p:tgtEl>
                                          <p:spTgt spid="203"/>
                                        </p:tgtEl>
                                        <p:attrNameLst>
                                          <p:attrName>ppt_w</p:attrName>
                                        </p:attrNameLst>
                                      </p:cBhvr>
                                      <p:tavLst>
                                        <p:tav tm="0">
                                          <p:val>
                                            <p:fltVal val="0"/>
                                          </p:val>
                                        </p:tav>
                                        <p:tav tm="100000">
                                          <p:val>
                                            <p:strVal val="#ppt_w"/>
                                          </p:val>
                                        </p:tav>
                                      </p:tavLst>
                                    </p:anim>
                                    <p:anim calcmode="lin" valueType="num">
                                      <p:cBhvr>
                                        <p:cTn id="55" dur="500" fill="hold"/>
                                        <p:tgtEl>
                                          <p:spTgt spid="203"/>
                                        </p:tgtEl>
                                        <p:attrNameLst>
                                          <p:attrName>ppt_h</p:attrName>
                                        </p:attrNameLst>
                                      </p:cBhvr>
                                      <p:tavLst>
                                        <p:tav tm="0">
                                          <p:val>
                                            <p:fltVal val="0"/>
                                          </p:val>
                                        </p:tav>
                                        <p:tav tm="100000">
                                          <p:val>
                                            <p:strVal val="#ppt_h"/>
                                          </p:val>
                                        </p:tav>
                                      </p:tavLst>
                                    </p:anim>
                                    <p:animEffect transition="in" filter="fade">
                                      <p:cBhvr>
                                        <p:cTn id="56"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07" grpId="0" bldLvl="0" animBg="1"/>
      <p:bldP spid="108"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460373"/>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94750" y="1681846"/>
            <a:ext cx="2808640" cy="3699480"/>
            <a:chOff x="4619626" y="1692276"/>
            <a:chExt cx="2947987" cy="3883025"/>
          </a:xfrm>
          <a:solidFill>
            <a:srgbClr val="C90000"/>
          </a:solidFill>
        </p:grpSpPr>
        <p:sp>
          <p:nvSpPr>
            <p:cNvPr id="2" name="Freeform 5"/>
            <p:cNvSpPr/>
            <p:nvPr/>
          </p:nvSpPr>
          <p:spPr bwMode="auto">
            <a:xfrm>
              <a:off x="6911976" y="2670176"/>
              <a:ext cx="4763" cy="14288"/>
            </a:xfrm>
            <a:custGeom>
              <a:avLst/>
              <a:gdLst>
                <a:gd name="T0" fmla="*/ 0 w 2"/>
                <a:gd name="T1" fmla="*/ 3 h 5"/>
                <a:gd name="T2" fmla="*/ 0 w 2"/>
                <a:gd name="T3" fmla="*/ 5 h 5"/>
                <a:gd name="T4" fmla="*/ 2 w 2"/>
                <a:gd name="T5" fmla="*/ 0 h 5"/>
                <a:gd name="T6" fmla="*/ 0 w 2"/>
                <a:gd name="T7" fmla="*/ 3 h 5"/>
              </a:gdLst>
              <a:ahLst/>
              <a:cxnLst>
                <a:cxn ang="0">
                  <a:pos x="T0" y="T1"/>
                </a:cxn>
                <a:cxn ang="0">
                  <a:pos x="T2" y="T3"/>
                </a:cxn>
                <a:cxn ang="0">
                  <a:pos x="T4" y="T5"/>
                </a:cxn>
                <a:cxn ang="0">
                  <a:pos x="T6" y="T7"/>
                </a:cxn>
              </a:cxnLst>
              <a:rect l="0" t="0" r="r" b="b"/>
              <a:pathLst>
                <a:path w="2" h="5">
                  <a:moveTo>
                    <a:pt x="0" y="3"/>
                  </a:moveTo>
                  <a:cubicBezTo>
                    <a:pt x="0" y="4"/>
                    <a:pt x="0" y="4"/>
                    <a:pt x="0" y="5"/>
                  </a:cubicBezTo>
                  <a:cubicBezTo>
                    <a:pt x="1" y="3"/>
                    <a:pt x="1" y="2"/>
                    <a:pt x="2" y="0"/>
                  </a:cubicBezTo>
                  <a:cubicBezTo>
                    <a:pt x="1" y="1"/>
                    <a:pt x="0" y="2"/>
                    <a:pt x="0"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 name="Freeform 6"/>
            <p:cNvSpPr/>
            <p:nvPr/>
          </p:nvSpPr>
          <p:spPr bwMode="auto">
            <a:xfrm>
              <a:off x="5100638" y="3294063"/>
              <a:ext cx="7938" cy="7938"/>
            </a:xfrm>
            <a:custGeom>
              <a:avLst/>
              <a:gdLst>
                <a:gd name="T0" fmla="*/ 1 w 3"/>
                <a:gd name="T1" fmla="*/ 3 h 3"/>
                <a:gd name="T2" fmla="*/ 0 w 3"/>
                <a:gd name="T3" fmla="*/ 3 h 3"/>
                <a:gd name="T4" fmla="*/ 3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0" y="3"/>
                    <a:pt x="0" y="3"/>
                  </a:cubicBezTo>
                  <a:cubicBezTo>
                    <a:pt x="1" y="2"/>
                    <a:pt x="2" y="1"/>
                    <a:pt x="3" y="0"/>
                  </a:cubicBezTo>
                  <a:cubicBezTo>
                    <a:pt x="2" y="1"/>
                    <a:pt x="1" y="2"/>
                    <a:pt x="1"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 name="Freeform 7"/>
            <p:cNvSpPr/>
            <p:nvPr/>
          </p:nvSpPr>
          <p:spPr bwMode="auto">
            <a:xfrm>
              <a:off x="5108576" y="3289301"/>
              <a:ext cx="3175" cy="4763"/>
            </a:xfrm>
            <a:custGeom>
              <a:avLst/>
              <a:gdLst>
                <a:gd name="T0" fmla="*/ 1 w 1"/>
                <a:gd name="T1" fmla="*/ 0 h 2"/>
                <a:gd name="T2" fmla="*/ 0 w 1"/>
                <a:gd name="T3" fmla="*/ 2 h 2"/>
                <a:gd name="T4" fmla="*/ 1 w 1"/>
                <a:gd name="T5" fmla="*/ 0 h 2"/>
                <a:gd name="T6" fmla="*/ 1 w 1"/>
                <a:gd name="T7" fmla="*/ 0 h 2"/>
              </a:gdLst>
              <a:ahLst/>
              <a:cxnLst>
                <a:cxn ang="0">
                  <a:pos x="T0" y="T1"/>
                </a:cxn>
                <a:cxn ang="0">
                  <a:pos x="T2" y="T3"/>
                </a:cxn>
                <a:cxn ang="0">
                  <a:pos x="T4" y="T5"/>
                </a:cxn>
                <a:cxn ang="0">
                  <a:pos x="T6" y="T7"/>
                </a:cxn>
              </a:cxnLst>
              <a:rect l="0" t="0" r="r" b="b"/>
              <a:pathLst>
                <a:path w="1" h="2">
                  <a:moveTo>
                    <a:pt x="1" y="0"/>
                  </a:moveTo>
                  <a:cubicBezTo>
                    <a:pt x="1" y="1"/>
                    <a:pt x="0" y="2"/>
                    <a:pt x="0" y="2"/>
                  </a:cubicBezTo>
                  <a:cubicBezTo>
                    <a:pt x="0" y="2"/>
                    <a:pt x="1" y="1"/>
                    <a:pt x="1" y="0"/>
                  </a:cubicBezTo>
                  <a:cubicBezTo>
                    <a:pt x="1" y="0"/>
                    <a:pt x="1" y="0"/>
                    <a:pt x="1"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8" name="Freeform 8"/>
            <p:cNvSpPr>
              <a:spLocks noEditPoints="1"/>
            </p:cNvSpPr>
            <p:nvPr/>
          </p:nvSpPr>
          <p:spPr bwMode="auto">
            <a:xfrm>
              <a:off x="4997450" y="2162176"/>
              <a:ext cx="2089150" cy="3413125"/>
            </a:xfrm>
            <a:custGeom>
              <a:avLst/>
              <a:gdLst>
                <a:gd name="T0" fmla="*/ 299 w 755"/>
                <a:gd name="T1" fmla="*/ 1200 h 1236"/>
                <a:gd name="T2" fmla="*/ 734 w 755"/>
                <a:gd name="T3" fmla="*/ 277 h 1236"/>
                <a:gd name="T4" fmla="*/ 655 w 755"/>
                <a:gd name="T5" fmla="*/ 152 h 1236"/>
                <a:gd name="T6" fmla="*/ 339 w 755"/>
                <a:gd name="T7" fmla="*/ 1205 h 1236"/>
                <a:gd name="T8" fmla="*/ 321 w 755"/>
                <a:gd name="T9" fmla="*/ 1213 h 1236"/>
                <a:gd name="T10" fmla="*/ 340 w 755"/>
                <a:gd name="T11" fmla="*/ 1219 h 1236"/>
                <a:gd name="T12" fmla="*/ 354 w 755"/>
                <a:gd name="T13" fmla="*/ 1208 h 1236"/>
                <a:gd name="T14" fmla="*/ 366 w 755"/>
                <a:gd name="T15" fmla="*/ 1226 h 1236"/>
                <a:gd name="T16" fmla="*/ 381 w 755"/>
                <a:gd name="T17" fmla="*/ 1222 h 1236"/>
                <a:gd name="T18" fmla="*/ 418 w 755"/>
                <a:gd name="T19" fmla="*/ 1204 h 1236"/>
                <a:gd name="T20" fmla="*/ 404 w 755"/>
                <a:gd name="T21" fmla="*/ 1221 h 1236"/>
                <a:gd name="T22" fmla="*/ 512 w 755"/>
                <a:gd name="T23" fmla="*/ 1019 h 1236"/>
                <a:gd name="T24" fmla="*/ 510 w 755"/>
                <a:gd name="T25" fmla="*/ 1095 h 1236"/>
                <a:gd name="T26" fmla="*/ 231 w 755"/>
                <a:gd name="T27" fmla="*/ 1126 h 1236"/>
                <a:gd name="T28" fmla="*/ 373 w 755"/>
                <a:gd name="T29" fmla="*/ 1131 h 1236"/>
                <a:gd name="T30" fmla="*/ 302 w 755"/>
                <a:gd name="T31" fmla="*/ 1125 h 1236"/>
                <a:gd name="T32" fmla="*/ 416 w 755"/>
                <a:gd name="T33" fmla="*/ 1084 h 1236"/>
                <a:gd name="T34" fmla="*/ 365 w 755"/>
                <a:gd name="T35" fmla="*/ 1084 h 1236"/>
                <a:gd name="T36" fmla="*/ 309 w 755"/>
                <a:gd name="T37" fmla="*/ 1080 h 1236"/>
                <a:gd name="T38" fmla="*/ 253 w 755"/>
                <a:gd name="T39" fmla="*/ 1034 h 1236"/>
                <a:gd name="T40" fmla="*/ 351 w 755"/>
                <a:gd name="T41" fmla="*/ 1041 h 1236"/>
                <a:gd name="T42" fmla="*/ 283 w 755"/>
                <a:gd name="T43" fmla="*/ 1032 h 1236"/>
                <a:gd name="T44" fmla="*/ 436 w 755"/>
                <a:gd name="T45" fmla="*/ 996 h 1236"/>
                <a:gd name="T46" fmla="*/ 374 w 755"/>
                <a:gd name="T47" fmla="*/ 1000 h 1236"/>
                <a:gd name="T48" fmla="*/ 318 w 755"/>
                <a:gd name="T49" fmla="*/ 991 h 1236"/>
                <a:gd name="T50" fmla="*/ 259 w 755"/>
                <a:gd name="T51" fmla="*/ 980 h 1236"/>
                <a:gd name="T52" fmla="*/ 242 w 755"/>
                <a:gd name="T53" fmla="*/ 945 h 1236"/>
                <a:gd name="T54" fmla="*/ 413 w 755"/>
                <a:gd name="T55" fmla="*/ 963 h 1236"/>
                <a:gd name="T56" fmla="*/ 235 w 755"/>
                <a:gd name="T57" fmla="*/ 930 h 1236"/>
                <a:gd name="T58" fmla="*/ 283 w 755"/>
                <a:gd name="T59" fmla="*/ 886 h 1236"/>
                <a:gd name="T60" fmla="*/ 283 w 755"/>
                <a:gd name="T61" fmla="*/ 926 h 1236"/>
                <a:gd name="T62" fmla="*/ 272 w 755"/>
                <a:gd name="T63" fmla="*/ 879 h 1236"/>
                <a:gd name="T64" fmla="*/ 341 w 755"/>
                <a:gd name="T65" fmla="*/ 680 h 1236"/>
                <a:gd name="T66" fmla="*/ 425 w 755"/>
                <a:gd name="T67" fmla="*/ 404 h 1236"/>
                <a:gd name="T68" fmla="*/ 472 w 755"/>
                <a:gd name="T69" fmla="*/ 428 h 1236"/>
                <a:gd name="T70" fmla="*/ 394 w 755"/>
                <a:gd name="T71" fmla="*/ 928 h 1236"/>
                <a:gd name="T72" fmla="*/ 351 w 755"/>
                <a:gd name="T73" fmla="*/ 932 h 1236"/>
                <a:gd name="T74" fmla="*/ 360 w 755"/>
                <a:gd name="T75" fmla="*/ 877 h 1236"/>
                <a:gd name="T76" fmla="*/ 331 w 755"/>
                <a:gd name="T77" fmla="*/ 914 h 1236"/>
                <a:gd name="T78" fmla="*/ 389 w 755"/>
                <a:gd name="T79" fmla="*/ 950 h 1236"/>
                <a:gd name="T80" fmla="*/ 389 w 755"/>
                <a:gd name="T81" fmla="*/ 873 h 1236"/>
                <a:gd name="T82" fmla="*/ 370 w 755"/>
                <a:gd name="T83" fmla="*/ 445 h 1236"/>
                <a:gd name="T84" fmla="*/ 383 w 755"/>
                <a:gd name="T85" fmla="*/ 604 h 1236"/>
                <a:gd name="T86" fmla="*/ 416 w 755"/>
                <a:gd name="T87" fmla="*/ 905 h 1236"/>
                <a:gd name="T88" fmla="*/ 423 w 755"/>
                <a:gd name="T89" fmla="*/ 909 h 1236"/>
                <a:gd name="T90" fmla="*/ 424 w 755"/>
                <a:gd name="T91" fmla="*/ 953 h 1236"/>
                <a:gd name="T92" fmla="*/ 417 w 755"/>
                <a:gd name="T93" fmla="*/ 635 h 1236"/>
                <a:gd name="T94" fmla="*/ 319 w 755"/>
                <a:gd name="T95" fmla="*/ 918 h 1236"/>
                <a:gd name="T96" fmla="*/ 309 w 755"/>
                <a:gd name="T97" fmla="*/ 952 h 1236"/>
                <a:gd name="T98" fmla="*/ 452 w 755"/>
                <a:gd name="T99" fmla="*/ 901 h 1236"/>
                <a:gd name="T100" fmla="*/ 471 w 755"/>
                <a:gd name="T101" fmla="*/ 937 h 1236"/>
                <a:gd name="T102" fmla="*/ 496 w 755"/>
                <a:gd name="T103" fmla="*/ 913 h 1236"/>
                <a:gd name="T104" fmla="*/ 475 w 755"/>
                <a:gd name="T105" fmla="*/ 917 h 1236"/>
                <a:gd name="T106" fmla="*/ 495 w 755"/>
                <a:gd name="T107" fmla="*/ 929 h 1236"/>
                <a:gd name="T108" fmla="*/ 524 w 755"/>
                <a:gd name="T109" fmla="*/ 908 h 1236"/>
                <a:gd name="T110" fmla="*/ 463 w 755"/>
                <a:gd name="T111" fmla="*/ 872 h 1236"/>
                <a:gd name="T112" fmla="*/ 683 w 755"/>
                <a:gd name="T113" fmla="*/ 568 h 1236"/>
                <a:gd name="T114" fmla="*/ 531 w 755"/>
                <a:gd name="T115" fmla="*/ 364 h 1236"/>
                <a:gd name="T116" fmla="*/ 292 w 755"/>
                <a:gd name="T117" fmla="*/ 375 h 1236"/>
                <a:gd name="T118" fmla="*/ 157 w 755"/>
                <a:gd name="T119" fmla="*/ 705 h 1236"/>
                <a:gd name="T120" fmla="*/ 55 w 755"/>
                <a:gd name="T121" fmla="*/ 513 h 1236"/>
                <a:gd name="T122" fmla="*/ 16 w 755"/>
                <a:gd name="T123" fmla="*/ 294 h 1236"/>
                <a:gd name="T124" fmla="*/ 661 w 755"/>
                <a:gd name="T125" fmla="*/ 166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 h="1236">
                  <a:moveTo>
                    <a:pt x="746" y="298"/>
                  </a:moveTo>
                  <a:cubicBezTo>
                    <a:pt x="740" y="262"/>
                    <a:pt x="729" y="227"/>
                    <a:pt x="710" y="196"/>
                  </a:cubicBezTo>
                  <a:cubicBezTo>
                    <a:pt x="702" y="181"/>
                    <a:pt x="691" y="167"/>
                    <a:pt x="680" y="154"/>
                  </a:cubicBezTo>
                  <a:cubicBezTo>
                    <a:pt x="667" y="140"/>
                    <a:pt x="659" y="123"/>
                    <a:pt x="647" y="108"/>
                  </a:cubicBezTo>
                  <a:cubicBezTo>
                    <a:pt x="643" y="103"/>
                    <a:pt x="637" y="98"/>
                    <a:pt x="632" y="93"/>
                  </a:cubicBezTo>
                  <a:cubicBezTo>
                    <a:pt x="632" y="93"/>
                    <a:pt x="632" y="93"/>
                    <a:pt x="632" y="92"/>
                  </a:cubicBezTo>
                  <a:cubicBezTo>
                    <a:pt x="632" y="92"/>
                    <a:pt x="631" y="92"/>
                    <a:pt x="630" y="91"/>
                  </a:cubicBezTo>
                  <a:cubicBezTo>
                    <a:pt x="629" y="90"/>
                    <a:pt x="629" y="90"/>
                    <a:pt x="628" y="89"/>
                  </a:cubicBezTo>
                  <a:cubicBezTo>
                    <a:pt x="627" y="88"/>
                    <a:pt x="626" y="88"/>
                    <a:pt x="625" y="88"/>
                  </a:cubicBezTo>
                  <a:cubicBezTo>
                    <a:pt x="612" y="80"/>
                    <a:pt x="599" y="72"/>
                    <a:pt x="585" y="65"/>
                  </a:cubicBezTo>
                  <a:cubicBezTo>
                    <a:pt x="569" y="56"/>
                    <a:pt x="553" y="48"/>
                    <a:pt x="536" y="41"/>
                  </a:cubicBezTo>
                  <a:cubicBezTo>
                    <a:pt x="518" y="34"/>
                    <a:pt x="500" y="29"/>
                    <a:pt x="483" y="22"/>
                  </a:cubicBezTo>
                  <a:cubicBezTo>
                    <a:pt x="466" y="15"/>
                    <a:pt x="449" y="7"/>
                    <a:pt x="431" y="5"/>
                  </a:cubicBezTo>
                  <a:cubicBezTo>
                    <a:pt x="413" y="2"/>
                    <a:pt x="394" y="0"/>
                    <a:pt x="375" y="1"/>
                  </a:cubicBezTo>
                  <a:cubicBezTo>
                    <a:pt x="338" y="2"/>
                    <a:pt x="302" y="12"/>
                    <a:pt x="267" y="23"/>
                  </a:cubicBezTo>
                  <a:cubicBezTo>
                    <a:pt x="236" y="33"/>
                    <a:pt x="206" y="47"/>
                    <a:pt x="179" y="65"/>
                  </a:cubicBezTo>
                  <a:cubicBezTo>
                    <a:pt x="124" y="100"/>
                    <a:pt x="79" y="149"/>
                    <a:pt x="44" y="204"/>
                  </a:cubicBezTo>
                  <a:cubicBezTo>
                    <a:pt x="14" y="251"/>
                    <a:pt x="1" y="307"/>
                    <a:pt x="0" y="363"/>
                  </a:cubicBezTo>
                  <a:cubicBezTo>
                    <a:pt x="0" y="363"/>
                    <a:pt x="0" y="363"/>
                    <a:pt x="0" y="363"/>
                  </a:cubicBezTo>
                  <a:cubicBezTo>
                    <a:pt x="0" y="373"/>
                    <a:pt x="1" y="383"/>
                    <a:pt x="1" y="393"/>
                  </a:cubicBezTo>
                  <a:cubicBezTo>
                    <a:pt x="4" y="426"/>
                    <a:pt x="11" y="458"/>
                    <a:pt x="24" y="489"/>
                  </a:cubicBezTo>
                  <a:cubicBezTo>
                    <a:pt x="37" y="521"/>
                    <a:pt x="50" y="554"/>
                    <a:pt x="68" y="585"/>
                  </a:cubicBezTo>
                  <a:cubicBezTo>
                    <a:pt x="85" y="613"/>
                    <a:pt x="111" y="636"/>
                    <a:pt x="127" y="665"/>
                  </a:cubicBezTo>
                  <a:cubicBezTo>
                    <a:pt x="135" y="682"/>
                    <a:pt x="142" y="699"/>
                    <a:pt x="149" y="715"/>
                  </a:cubicBezTo>
                  <a:cubicBezTo>
                    <a:pt x="156" y="730"/>
                    <a:pt x="161" y="743"/>
                    <a:pt x="164" y="759"/>
                  </a:cubicBezTo>
                  <a:cubicBezTo>
                    <a:pt x="173" y="808"/>
                    <a:pt x="164" y="867"/>
                    <a:pt x="199" y="907"/>
                  </a:cubicBezTo>
                  <a:cubicBezTo>
                    <a:pt x="203" y="913"/>
                    <a:pt x="208" y="919"/>
                    <a:pt x="213" y="923"/>
                  </a:cubicBezTo>
                  <a:cubicBezTo>
                    <a:pt x="212" y="931"/>
                    <a:pt x="212" y="939"/>
                    <a:pt x="213" y="947"/>
                  </a:cubicBezTo>
                  <a:cubicBezTo>
                    <a:pt x="213" y="952"/>
                    <a:pt x="215" y="956"/>
                    <a:pt x="217" y="961"/>
                  </a:cubicBezTo>
                  <a:cubicBezTo>
                    <a:pt x="218" y="963"/>
                    <a:pt x="219" y="966"/>
                    <a:pt x="221" y="968"/>
                  </a:cubicBezTo>
                  <a:cubicBezTo>
                    <a:pt x="222" y="969"/>
                    <a:pt x="222" y="971"/>
                    <a:pt x="222" y="972"/>
                  </a:cubicBezTo>
                  <a:cubicBezTo>
                    <a:pt x="216" y="976"/>
                    <a:pt x="212" y="984"/>
                    <a:pt x="212" y="991"/>
                  </a:cubicBezTo>
                  <a:cubicBezTo>
                    <a:pt x="212" y="995"/>
                    <a:pt x="213" y="1000"/>
                    <a:pt x="216" y="1003"/>
                  </a:cubicBezTo>
                  <a:cubicBezTo>
                    <a:pt x="218" y="1007"/>
                    <a:pt x="226" y="1011"/>
                    <a:pt x="223" y="1016"/>
                  </a:cubicBezTo>
                  <a:cubicBezTo>
                    <a:pt x="218" y="1019"/>
                    <a:pt x="215" y="1028"/>
                    <a:pt x="215" y="1033"/>
                  </a:cubicBezTo>
                  <a:cubicBezTo>
                    <a:pt x="214" y="1037"/>
                    <a:pt x="217" y="1041"/>
                    <a:pt x="220" y="1044"/>
                  </a:cubicBezTo>
                  <a:cubicBezTo>
                    <a:pt x="221" y="1045"/>
                    <a:pt x="223" y="1047"/>
                    <a:pt x="225" y="1048"/>
                  </a:cubicBezTo>
                  <a:cubicBezTo>
                    <a:pt x="227" y="1050"/>
                    <a:pt x="228" y="1052"/>
                    <a:pt x="228" y="1054"/>
                  </a:cubicBezTo>
                  <a:cubicBezTo>
                    <a:pt x="228" y="1055"/>
                    <a:pt x="227" y="1056"/>
                    <a:pt x="227" y="1056"/>
                  </a:cubicBezTo>
                  <a:cubicBezTo>
                    <a:pt x="219" y="1061"/>
                    <a:pt x="215" y="1071"/>
                    <a:pt x="215" y="1080"/>
                  </a:cubicBezTo>
                  <a:cubicBezTo>
                    <a:pt x="215" y="1086"/>
                    <a:pt x="218" y="1093"/>
                    <a:pt x="222" y="1097"/>
                  </a:cubicBezTo>
                  <a:cubicBezTo>
                    <a:pt x="222" y="1098"/>
                    <a:pt x="223" y="1100"/>
                    <a:pt x="225" y="1101"/>
                  </a:cubicBezTo>
                  <a:cubicBezTo>
                    <a:pt x="218" y="1107"/>
                    <a:pt x="221" y="1123"/>
                    <a:pt x="224" y="1129"/>
                  </a:cubicBezTo>
                  <a:cubicBezTo>
                    <a:pt x="227" y="1136"/>
                    <a:pt x="234" y="1143"/>
                    <a:pt x="239" y="1148"/>
                  </a:cubicBezTo>
                  <a:cubicBezTo>
                    <a:pt x="245" y="1155"/>
                    <a:pt x="251" y="1162"/>
                    <a:pt x="258" y="1169"/>
                  </a:cubicBezTo>
                  <a:cubicBezTo>
                    <a:pt x="270" y="1180"/>
                    <a:pt x="282" y="1194"/>
                    <a:pt x="298" y="1199"/>
                  </a:cubicBezTo>
                  <a:cubicBezTo>
                    <a:pt x="298" y="1199"/>
                    <a:pt x="298" y="1200"/>
                    <a:pt x="299" y="1200"/>
                  </a:cubicBezTo>
                  <a:cubicBezTo>
                    <a:pt x="303" y="1207"/>
                    <a:pt x="309" y="1213"/>
                    <a:pt x="311" y="1221"/>
                  </a:cubicBezTo>
                  <a:cubicBezTo>
                    <a:pt x="313" y="1227"/>
                    <a:pt x="317" y="1231"/>
                    <a:pt x="323" y="1233"/>
                  </a:cubicBezTo>
                  <a:cubicBezTo>
                    <a:pt x="330" y="1236"/>
                    <a:pt x="339" y="1235"/>
                    <a:pt x="346" y="1235"/>
                  </a:cubicBezTo>
                  <a:cubicBezTo>
                    <a:pt x="355" y="1235"/>
                    <a:pt x="365" y="1235"/>
                    <a:pt x="375" y="1234"/>
                  </a:cubicBezTo>
                  <a:cubicBezTo>
                    <a:pt x="384" y="1233"/>
                    <a:pt x="392" y="1231"/>
                    <a:pt x="401" y="1231"/>
                  </a:cubicBezTo>
                  <a:cubicBezTo>
                    <a:pt x="408" y="1230"/>
                    <a:pt x="416" y="1230"/>
                    <a:pt x="423" y="1227"/>
                  </a:cubicBezTo>
                  <a:cubicBezTo>
                    <a:pt x="430" y="1224"/>
                    <a:pt x="432" y="1217"/>
                    <a:pt x="437" y="1211"/>
                  </a:cubicBezTo>
                  <a:cubicBezTo>
                    <a:pt x="439" y="1208"/>
                    <a:pt x="442" y="1205"/>
                    <a:pt x="445" y="1202"/>
                  </a:cubicBezTo>
                  <a:cubicBezTo>
                    <a:pt x="448" y="1199"/>
                    <a:pt x="450" y="1195"/>
                    <a:pt x="453" y="1193"/>
                  </a:cubicBezTo>
                  <a:cubicBezTo>
                    <a:pt x="454" y="1192"/>
                    <a:pt x="454" y="1192"/>
                    <a:pt x="455" y="1191"/>
                  </a:cubicBezTo>
                  <a:cubicBezTo>
                    <a:pt x="456" y="1191"/>
                    <a:pt x="457" y="1190"/>
                    <a:pt x="458" y="1189"/>
                  </a:cubicBezTo>
                  <a:cubicBezTo>
                    <a:pt x="472" y="1178"/>
                    <a:pt x="488" y="1168"/>
                    <a:pt x="502" y="1155"/>
                  </a:cubicBezTo>
                  <a:cubicBezTo>
                    <a:pt x="506" y="1151"/>
                    <a:pt x="511" y="1147"/>
                    <a:pt x="514" y="1141"/>
                  </a:cubicBezTo>
                  <a:cubicBezTo>
                    <a:pt x="515" y="1137"/>
                    <a:pt x="516" y="1130"/>
                    <a:pt x="513" y="1126"/>
                  </a:cubicBezTo>
                  <a:cubicBezTo>
                    <a:pt x="514" y="1125"/>
                    <a:pt x="514" y="1125"/>
                    <a:pt x="514" y="1124"/>
                  </a:cubicBezTo>
                  <a:cubicBezTo>
                    <a:pt x="517" y="1122"/>
                    <a:pt x="521" y="1119"/>
                    <a:pt x="524" y="1117"/>
                  </a:cubicBezTo>
                  <a:cubicBezTo>
                    <a:pt x="532" y="1110"/>
                    <a:pt x="531" y="1096"/>
                    <a:pt x="526" y="1087"/>
                  </a:cubicBezTo>
                  <a:cubicBezTo>
                    <a:pt x="526" y="1085"/>
                    <a:pt x="527" y="1083"/>
                    <a:pt x="526" y="1081"/>
                  </a:cubicBezTo>
                  <a:cubicBezTo>
                    <a:pt x="526" y="1074"/>
                    <a:pt x="526" y="1071"/>
                    <a:pt x="530" y="1065"/>
                  </a:cubicBezTo>
                  <a:cubicBezTo>
                    <a:pt x="534" y="1059"/>
                    <a:pt x="537" y="1051"/>
                    <a:pt x="530" y="1045"/>
                  </a:cubicBezTo>
                  <a:cubicBezTo>
                    <a:pt x="530" y="1045"/>
                    <a:pt x="529" y="1045"/>
                    <a:pt x="529" y="1044"/>
                  </a:cubicBezTo>
                  <a:cubicBezTo>
                    <a:pt x="526" y="1037"/>
                    <a:pt x="526" y="1031"/>
                    <a:pt x="529" y="1023"/>
                  </a:cubicBezTo>
                  <a:cubicBezTo>
                    <a:pt x="531" y="1018"/>
                    <a:pt x="534" y="1014"/>
                    <a:pt x="534" y="1008"/>
                  </a:cubicBezTo>
                  <a:cubicBezTo>
                    <a:pt x="534" y="1006"/>
                    <a:pt x="533" y="1005"/>
                    <a:pt x="532" y="1004"/>
                  </a:cubicBezTo>
                  <a:cubicBezTo>
                    <a:pt x="530" y="1000"/>
                    <a:pt x="528" y="997"/>
                    <a:pt x="529" y="992"/>
                  </a:cubicBezTo>
                  <a:cubicBezTo>
                    <a:pt x="529" y="987"/>
                    <a:pt x="532" y="985"/>
                    <a:pt x="534" y="981"/>
                  </a:cubicBezTo>
                  <a:cubicBezTo>
                    <a:pt x="537" y="977"/>
                    <a:pt x="538" y="971"/>
                    <a:pt x="536" y="966"/>
                  </a:cubicBezTo>
                  <a:cubicBezTo>
                    <a:pt x="535" y="964"/>
                    <a:pt x="534" y="964"/>
                    <a:pt x="532" y="963"/>
                  </a:cubicBezTo>
                  <a:cubicBezTo>
                    <a:pt x="531" y="962"/>
                    <a:pt x="531" y="960"/>
                    <a:pt x="531" y="958"/>
                  </a:cubicBezTo>
                  <a:cubicBezTo>
                    <a:pt x="530" y="955"/>
                    <a:pt x="530" y="951"/>
                    <a:pt x="530" y="947"/>
                  </a:cubicBezTo>
                  <a:cubicBezTo>
                    <a:pt x="530" y="940"/>
                    <a:pt x="533" y="933"/>
                    <a:pt x="535" y="927"/>
                  </a:cubicBezTo>
                  <a:cubicBezTo>
                    <a:pt x="535" y="926"/>
                    <a:pt x="535" y="926"/>
                    <a:pt x="535" y="925"/>
                  </a:cubicBezTo>
                  <a:cubicBezTo>
                    <a:pt x="536" y="924"/>
                    <a:pt x="538" y="923"/>
                    <a:pt x="539" y="922"/>
                  </a:cubicBezTo>
                  <a:cubicBezTo>
                    <a:pt x="545" y="917"/>
                    <a:pt x="550" y="910"/>
                    <a:pt x="554" y="904"/>
                  </a:cubicBezTo>
                  <a:cubicBezTo>
                    <a:pt x="559" y="896"/>
                    <a:pt x="561" y="887"/>
                    <a:pt x="564" y="878"/>
                  </a:cubicBezTo>
                  <a:cubicBezTo>
                    <a:pt x="568" y="871"/>
                    <a:pt x="573" y="862"/>
                    <a:pt x="574" y="854"/>
                  </a:cubicBezTo>
                  <a:cubicBezTo>
                    <a:pt x="579" y="841"/>
                    <a:pt x="583" y="829"/>
                    <a:pt x="587" y="816"/>
                  </a:cubicBezTo>
                  <a:cubicBezTo>
                    <a:pt x="593" y="797"/>
                    <a:pt x="598" y="778"/>
                    <a:pt x="602" y="759"/>
                  </a:cubicBezTo>
                  <a:cubicBezTo>
                    <a:pt x="605" y="740"/>
                    <a:pt x="607" y="721"/>
                    <a:pt x="615" y="704"/>
                  </a:cubicBezTo>
                  <a:cubicBezTo>
                    <a:pt x="623" y="688"/>
                    <a:pt x="636" y="675"/>
                    <a:pt x="645" y="660"/>
                  </a:cubicBezTo>
                  <a:cubicBezTo>
                    <a:pt x="655" y="645"/>
                    <a:pt x="661" y="629"/>
                    <a:pt x="671" y="614"/>
                  </a:cubicBezTo>
                  <a:cubicBezTo>
                    <a:pt x="680" y="598"/>
                    <a:pt x="693" y="586"/>
                    <a:pt x="702" y="571"/>
                  </a:cubicBezTo>
                  <a:cubicBezTo>
                    <a:pt x="712" y="555"/>
                    <a:pt x="720" y="539"/>
                    <a:pt x="727" y="522"/>
                  </a:cubicBezTo>
                  <a:cubicBezTo>
                    <a:pt x="735" y="505"/>
                    <a:pt x="741" y="487"/>
                    <a:pt x="746" y="469"/>
                  </a:cubicBezTo>
                  <a:cubicBezTo>
                    <a:pt x="750" y="451"/>
                    <a:pt x="752" y="432"/>
                    <a:pt x="753" y="413"/>
                  </a:cubicBezTo>
                  <a:cubicBezTo>
                    <a:pt x="755" y="375"/>
                    <a:pt x="752" y="336"/>
                    <a:pt x="746" y="298"/>
                  </a:cubicBezTo>
                  <a:close/>
                  <a:moveTo>
                    <a:pt x="734" y="277"/>
                  </a:moveTo>
                  <a:cubicBezTo>
                    <a:pt x="738" y="295"/>
                    <a:pt x="741" y="314"/>
                    <a:pt x="743" y="333"/>
                  </a:cubicBezTo>
                  <a:cubicBezTo>
                    <a:pt x="741" y="328"/>
                    <a:pt x="739" y="322"/>
                    <a:pt x="737" y="317"/>
                  </a:cubicBezTo>
                  <a:cubicBezTo>
                    <a:pt x="732" y="308"/>
                    <a:pt x="726" y="299"/>
                    <a:pt x="721" y="291"/>
                  </a:cubicBezTo>
                  <a:cubicBezTo>
                    <a:pt x="718" y="287"/>
                    <a:pt x="714" y="282"/>
                    <a:pt x="711" y="278"/>
                  </a:cubicBezTo>
                  <a:cubicBezTo>
                    <a:pt x="713" y="273"/>
                    <a:pt x="715" y="268"/>
                    <a:pt x="716" y="263"/>
                  </a:cubicBezTo>
                  <a:cubicBezTo>
                    <a:pt x="717" y="260"/>
                    <a:pt x="718" y="256"/>
                    <a:pt x="719" y="252"/>
                  </a:cubicBezTo>
                  <a:cubicBezTo>
                    <a:pt x="723" y="256"/>
                    <a:pt x="727" y="260"/>
                    <a:pt x="731" y="264"/>
                  </a:cubicBezTo>
                  <a:cubicBezTo>
                    <a:pt x="732" y="268"/>
                    <a:pt x="733" y="272"/>
                    <a:pt x="734" y="277"/>
                  </a:cubicBezTo>
                  <a:close/>
                  <a:moveTo>
                    <a:pt x="721" y="234"/>
                  </a:moveTo>
                  <a:cubicBezTo>
                    <a:pt x="724" y="243"/>
                    <a:pt x="727" y="252"/>
                    <a:pt x="730" y="261"/>
                  </a:cubicBezTo>
                  <a:cubicBezTo>
                    <a:pt x="726" y="258"/>
                    <a:pt x="723" y="254"/>
                    <a:pt x="719" y="250"/>
                  </a:cubicBezTo>
                  <a:cubicBezTo>
                    <a:pt x="720" y="247"/>
                    <a:pt x="720" y="244"/>
                    <a:pt x="720" y="241"/>
                  </a:cubicBezTo>
                  <a:cubicBezTo>
                    <a:pt x="721" y="239"/>
                    <a:pt x="721" y="236"/>
                    <a:pt x="721" y="234"/>
                  </a:cubicBezTo>
                  <a:close/>
                  <a:moveTo>
                    <a:pt x="695" y="188"/>
                  </a:moveTo>
                  <a:cubicBezTo>
                    <a:pt x="693" y="187"/>
                    <a:pt x="690" y="185"/>
                    <a:pt x="688" y="184"/>
                  </a:cubicBezTo>
                  <a:cubicBezTo>
                    <a:pt x="686" y="183"/>
                    <a:pt x="684" y="182"/>
                    <a:pt x="682" y="180"/>
                  </a:cubicBezTo>
                  <a:cubicBezTo>
                    <a:pt x="683" y="177"/>
                    <a:pt x="683" y="173"/>
                    <a:pt x="683" y="170"/>
                  </a:cubicBezTo>
                  <a:cubicBezTo>
                    <a:pt x="685" y="173"/>
                    <a:pt x="688" y="175"/>
                    <a:pt x="690" y="178"/>
                  </a:cubicBezTo>
                  <a:cubicBezTo>
                    <a:pt x="702" y="194"/>
                    <a:pt x="711" y="211"/>
                    <a:pt x="719" y="230"/>
                  </a:cubicBezTo>
                  <a:cubicBezTo>
                    <a:pt x="719" y="233"/>
                    <a:pt x="720" y="236"/>
                    <a:pt x="719" y="239"/>
                  </a:cubicBezTo>
                  <a:cubicBezTo>
                    <a:pt x="719" y="242"/>
                    <a:pt x="719" y="246"/>
                    <a:pt x="718" y="249"/>
                  </a:cubicBezTo>
                  <a:cubicBezTo>
                    <a:pt x="715" y="245"/>
                    <a:pt x="712" y="242"/>
                    <a:pt x="709" y="239"/>
                  </a:cubicBezTo>
                  <a:cubicBezTo>
                    <a:pt x="702" y="232"/>
                    <a:pt x="696" y="225"/>
                    <a:pt x="689" y="218"/>
                  </a:cubicBezTo>
                  <a:cubicBezTo>
                    <a:pt x="687" y="216"/>
                    <a:pt x="684" y="213"/>
                    <a:pt x="681" y="211"/>
                  </a:cubicBezTo>
                  <a:cubicBezTo>
                    <a:pt x="681" y="207"/>
                    <a:pt x="681" y="203"/>
                    <a:pt x="681" y="199"/>
                  </a:cubicBezTo>
                  <a:cubicBezTo>
                    <a:pt x="682" y="193"/>
                    <a:pt x="682" y="187"/>
                    <a:pt x="682" y="182"/>
                  </a:cubicBezTo>
                  <a:cubicBezTo>
                    <a:pt x="683" y="182"/>
                    <a:pt x="683" y="182"/>
                    <a:pt x="683" y="182"/>
                  </a:cubicBezTo>
                  <a:cubicBezTo>
                    <a:pt x="685" y="184"/>
                    <a:pt x="688" y="185"/>
                    <a:pt x="690" y="187"/>
                  </a:cubicBezTo>
                  <a:cubicBezTo>
                    <a:pt x="692" y="187"/>
                    <a:pt x="697" y="190"/>
                    <a:pt x="697" y="191"/>
                  </a:cubicBezTo>
                  <a:cubicBezTo>
                    <a:pt x="697" y="192"/>
                    <a:pt x="698" y="192"/>
                    <a:pt x="698" y="191"/>
                  </a:cubicBezTo>
                  <a:cubicBezTo>
                    <a:pt x="698" y="190"/>
                    <a:pt x="696" y="189"/>
                    <a:pt x="695" y="188"/>
                  </a:cubicBezTo>
                  <a:close/>
                  <a:moveTo>
                    <a:pt x="656" y="135"/>
                  </a:moveTo>
                  <a:cubicBezTo>
                    <a:pt x="664" y="147"/>
                    <a:pt x="673" y="157"/>
                    <a:pt x="682" y="168"/>
                  </a:cubicBezTo>
                  <a:cubicBezTo>
                    <a:pt x="682" y="172"/>
                    <a:pt x="681" y="176"/>
                    <a:pt x="681" y="179"/>
                  </a:cubicBezTo>
                  <a:cubicBezTo>
                    <a:pt x="681" y="179"/>
                    <a:pt x="681" y="179"/>
                    <a:pt x="681" y="179"/>
                  </a:cubicBezTo>
                  <a:cubicBezTo>
                    <a:pt x="676" y="176"/>
                    <a:pt x="671" y="171"/>
                    <a:pt x="666" y="167"/>
                  </a:cubicBezTo>
                  <a:cubicBezTo>
                    <a:pt x="663" y="165"/>
                    <a:pt x="660" y="163"/>
                    <a:pt x="657" y="161"/>
                  </a:cubicBezTo>
                  <a:cubicBezTo>
                    <a:pt x="656" y="159"/>
                    <a:pt x="656" y="156"/>
                    <a:pt x="656" y="154"/>
                  </a:cubicBezTo>
                  <a:cubicBezTo>
                    <a:pt x="656" y="148"/>
                    <a:pt x="656" y="143"/>
                    <a:pt x="655" y="138"/>
                  </a:cubicBezTo>
                  <a:cubicBezTo>
                    <a:pt x="655" y="136"/>
                    <a:pt x="655" y="135"/>
                    <a:pt x="655" y="134"/>
                  </a:cubicBezTo>
                  <a:cubicBezTo>
                    <a:pt x="655" y="134"/>
                    <a:pt x="655" y="134"/>
                    <a:pt x="656" y="135"/>
                  </a:cubicBezTo>
                  <a:close/>
                  <a:moveTo>
                    <a:pt x="611" y="88"/>
                  </a:moveTo>
                  <a:cubicBezTo>
                    <a:pt x="616" y="91"/>
                    <a:pt x="621" y="94"/>
                    <a:pt x="626" y="97"/>
                  </a:cubicBezTo>
                  <a:cubicBezTo>
                    <a:pt x="630" y="102"/>
                    <a:pt x="635" y="106"/>
                    <a:pt x="639" y="111"/>
                  </a:cubicBezTo>
                  <a:cubicBezTo>
                    <a:pt x="645" y="117"/>
                    <a:pt x="649" y="124"/>
                    <a:pt x="653" y="131"/>
                  </a:cubicBezTo>
                  <a:cubicBezTo>
                    <a:pt x="654" y="133"/>
                    <a:pt x="654" y="135"/>
                    <a:pt x="654" y="137"/>
                  </a:cubicBezTo>
                  <a:cubicBezTo>
                    <a:pt x="655" y="142"/>
                    <a:pt x="654" y="147"/>
                    <a:pt x="655" y="152"/>
                  </a:cubicBezTo>
                  <a:cubicBezTo>
                    <a:pt x="655" y="155"/>
                    <a:pt x="655" y="158"/>
                    <a:pt x="655" y="161"/>
                  </a:cubicBezTo>
                  <a:cubicBezTo>
                    <a:pt x="650" y="157"/>
                    <a:pt x="645" y="154"/>
                    <a:pt x="640" y="151"/>
                  </a:cubicBezTo>
                  <a:cubicBezTo>
                    <a:pt x="633" y="146"/>
                    <a:pt x="625" y="141"/>
                    <a:pt x="618" y="136"/>
                  </a:cubicBezTo>
                  <a:cubicBezTo>
                    <a:pt x="617" y="132"/>
                    <a:pt x="617" y="128"/>
                    <a:pt x="616" y="124"/>
                  </a:cubicBezTo>
                  <a:cubicBezTo>
                    <a:pt x="615" y="117"/>
                    <a:pt x="614" y="110"/>
                    <a:pt x="613" y="103"/>
                  </a:cubicBezTo>
                  <a:cubicBezTo>
                    <a:pt x="613" y="100"/>
                    <a:pt x="612" y="97"/>
                    <a:pt x="612" y="94"/>
                  </a:cubicBezTo>
                  <a:cubicBezTo>
                    <a:pt x="611" y="92"/>
                    <a:pt x="610" y="90"/>
                    <a:pt x="610" y="87"/>
                  </a:cubicBezTo>
                  <a:cubicBezTo>
                    <a:pt x="610" y="88"/>
                    <a:pt x="610" y="88"/>
                    <a:pt x="611" y="88"/>
                  </a:cubicBezTo>
                  <a:close/>
                  <a:moveTo>
                    <a:pt x="26" y="258"/>
                  </a:moveTo>
                  <a:cubicBezTo>
                    <a:pt x="26" y="260"/>
                    <a:pt x="27" y="262"/>
                    <a:pt x="27" y="263"/>
                  </a:cubicBezTo>
                  <a:cubicBezTo>
                    <a:pt x="28" y="266"/>
                    <a:pt x="30" y="269"/>
                    <a:pt x="32" y="272"/>
                  </a:cubicBezTo>
                  <a:cubicBezTo>
                    <a:pt x="33" y="275"/>
                    <a:pt x="34" y="279"/>
                    <a:pt x="36" y="282"/>
                  </a:cubicBezTo>
                  <a:cubicBezTo>
                    <a:pt x="36" y="282"/>
                    <a:pt x="36" y="282"/>
                    <a:pt x="36" y="282"/>
                  </a:cubicBezTo>
                  <a:cubicBezTo>
                    <a:pt x="33" y="284"/>
                    <a:pt x="30" y="285"/>
                    <a:pt x="27" y="287"/>
                  </a:cubicBezTo>
                  <a:cubicBezTo>
                    <a:pt x="25" y="288"/>
                    <a:pt x="22" y="289"/>
                    <a:pt x="20" y="290"/>
                  </a:cubicBezTo>
                  <a:cubicBezTo>
                    <a:pt x="19" y="291"/>
                    <a:pt x="17" y="292"/>
                    <a:pt x="16" y="292"/>
                  </a:cubicBezTo>
                  <a:cubicBezTo>
                    <a:pt x="19" y="281"/>
                    <a:pt x="22" y="269"/>
                    <a:pt x="26" y="258"/>
                  </a:cubicBezTo>
                  <a:close/>
                  <a:moveTo>
                    <a:pt x="48" y="527"/>
                  </a:moveTo>
                  <a:cubicBezTo>
                    <a:pt x="47" y="526"/>
                    <a:pt x="47" y="525"/>
                    <a:pt x="47" y="525"/>
                  </a:cubicBezTo>
                  <a:cubicBezTo>
                    <a:pt x="47" y="525"/>
                    <a:pt x="48" y="525"/>
                    <a:pt x="48" y="525"/>
                  </a:cubicBezTo>
                  <a:cubicBezTo>
                    <a:pt x="48" y="526"/>
                    <a:pt x="48" y="526"/>
                    <a:pt x="48" y="527"/>
                  </a:cubicBezTo>
                  <a:close/>
                  <a:moveTo>
                    <a:pt x="78" y="586"/>
                  </a:moveTo>
                  <a:cubicBezTo>
                    <a:pt x="71" y="574"/>
                    <a:pt x="64" y="563"/>
                    <a:pt x="59" y="551"/>
                  </a:cubicBezTo>
                  <a:cubicBezTo>
                    <a:pt x="55" y="544"/>
                    <a:pt x="52" y="537"/>
                    <a:pt x="49" y="530"/>
                  </a:cubicBezTo>
                  <a:cubicBezTo>
                    <a:pt x="49" y="529"/>
                    <a:pt x="50" y="528"/>
                    <a:pt x="50" y="527"/>
                  </a:cubicBezTo>
                  <a:cubicBezTo>
                    <a:pt x="53" y="529"/>
                    <a:pt x="56" y="533"/>
                    <a:pt x="59" y="536"/>
                  </a:cubicBezTo>
                  <a:cubicBezTo>
                    <a:pt x="61" y="537"/>
                    <a:pt x="63" y="539"/>
                    <a:pt x="66" y="540"/>
                  </a:cubicBezTo>
                  <a:cubicBezTo>
                    <a:pt x="68" y="542"/>
                    <a:pt x="70" y="543"/>
                    <a:pt x="73" y="545"/>
                  </a:cubicBezTo>
                  <a:cubicBezTo>
                    <a:pt x="75" y="546"/>
                    <a:pt x="76" y="549"/>
                    <a:pt x="78" y="550"/>
                  </a:cubicBezTo>
                  <a:cubicBezTo>
                    <a:pt x="79" y="550"/>
                    <a:pt x="81" y="551"/>
                    <a:pt x="82" y="551"/>
                  </a:cubicBezTo>
                  <a:cubicBezTo>
                    <a:pt x="83" y="552"/>
                    <a:pt x="84" y="553"/>
                    <a:pt x="85" y="553"/>
                  </a:cubicBezTo>
                  <a:cubicBezTo>
                    <a:pt x="84" y="556"/>
                    <a:pt x="83" y="559"/>
                    <a:pt x="83" y="562"/>
                  </a:cubicBezTo>
                  <a:cubicBezTo>
                    <a:pt x="81" y="567"/>
                    <a:pt x="81" y="572"/>
                    <a:pt x="80" y="577"/>
                  </a:cubicBezTo>
                  <a:cubicBezTo>
                    <a:pt x="79" y="580"/>
                    <a:pt x="78" y="582"/>
                    <a:pt x="78" y="585"/>
                  </a:cubicBezTo>
                  <a:cubicBezTo>
                    <a:pt x="78" y="585"/>
                    <a:pt x="78" y="585"/>
                    <a:pt x="78" y="586"/>
                  </a:cubicBezTo>
                  <a:close/>
                  <a:moveTo>
                    <a:pt x="311" y="1202"/>
                  </a:moveTo>
                  <a:cubicBezTo>
                    <a:pt x="313" y="1202"/>
                    <a:pt x="314" y="1202"/>
                    <a:pt x="316" y="1202"/>
                  </a:cubicBezTo>
                  <a:cubicBezTo>
                    <a:pt x="317" y="1204"/>
                    <a:pt x="318" y="1206"/>
                    <a:pt x="319" y="1209"/>
                  </a:cubicBezTo>
                  <a:cubicBezTo>
                    <a:pt x="319" y="1210"/>
                    <a:pt x="320" y="1211"/>
                    <a:pt x="320" y="1212"/>
                  </a:cubicBezTo>
                  <a:cubicBezTo>
                    <a:pt x="319" y="1212"/>
                    <a:pt x="318" y="1212"/>
                    <a:pt x="317" y="1212"/>
                  </a:cubicBezTo>
                  <a:cubicBezTo>
                    <a:pt x="316" y="1208"/>
                    <a:pt x="313" y="1205"/>
                    <a:pt x="311" y="1202"/>
                  </a:cubicBezTo>
                  <a:close/>
                  <a:moveTo>
                    <a:pt x="339" y="1206"/>
                  </a:moveTo>
                  <a:cubicBezTo>
                    <a:pt x="338" y="1206"/>
                    <a:pt x="338" y="1206"/>
                    <a:pt x="337" y="1206"/>
                  </a:cubicBezTo>
                  <a:cubicBezTo>
                    <a:pt x="337" y="1206"/>
                    <a:pt x="337" y="1207"/>
                    <a:pt x="337" y="1207"/>
                  </a:cubicBezTo>
                  <a:cubicBezTo>
                    <a:pt x="337" y="1206"/>
                    <a:pt x="336" y="1205"/>
                    <a:pt x="336" y="1205"/>
                  </a:cubicBezTo>
                  <a:cubicBezTo>
                    <a:pt x="337" y="1205"/>
                    <a:pt x="338" y="1205"/>
                    <a:pt x="339" y="1205"/>
                  </a:cubicBezTo>
                  <a:cubicBezTo>
                    <a:pt x="339" y="1205"/>
                    <a:pt x="339" y="1205"/>
                    <a:pt x="339" y="1205"/>
                  </a:cubicBezTo>
                  <a:cubicBezTo>
                    <a:pt x="339" y="1205"/>
                    <a:pt x="339" y="1206"/>
                    <a:pt x="339" y="1206"/>
                  </a:cubicBezTo>
                  <a:close/>
                  <a:moveTo>
                    <a:pt x="339" y="1207"/>
                  </a:moveTo>
                  <a:cubicBezTo>
                    <a:pt x="339" y="1208"/>
                    <a:pt x="339" y="1210"/>
                    <a:pt x="339" y="1211"/>
                  </a:cubicBezTo>
                  <a:cubicBezTo>
                    <a:pt x="339" y="1212"/>
                    <a:pt x="338" y="1212"/>
                    <a:pt x="338" y="1212"/>
                  </a:cubicBezTo>
                  <a:cubicBezTo>
                    <a:pt x="337" y="1211"/>
                    <a:pt x="337" y="1209"/>
                    <a:pt x="337" y="1208"/>
                  </a:cubicBezTo>
                  <a:cubicBezTo>
                    <a:pt x="337" y="1208"/>
                    <a:pt x="338" y="1208"/>
                    <a:pt x="338" y="1207"/>
                  </a:cubicBezTo>
                  <a:cubicBezTo>
                    <a:pt x="338" y="1207"/>
                    <a:pt x="339" y="1207"/>
                    <a:pt x="339" y="1207"/>
                  </a:cubicBezTo>
                  <a:close/>
                  <a:moveTo>
                    <a:pt x="336" y="1212"/>
                  </a:moveTo>
                  <a:cubicBezTo>
                    <a:pt x="335" y="1213"/>
                    <a:pt x="334" y="1213"/>
                    <a:pt x="333" y="1213"/>
                  </a:cubicBezTo>
                  <a:cubicBezTo>
                    <a:pt x="333" y="1212"/>
                    <a:pt x="333" y="1211"/>
                    <a:pt x="332" y="1210"/>
                  </a:cubicBezTo>
                  <a:cubicBezTo>
                    <a:pt x="333" y="1210"/>
                    <a:pt x="335" y="1209"/>
                    <a:pt x="336" y="1208"/>
                  </a:cubicBezTo>
                  <a:cubicBezTo>
                    <a:pt x="336" y="1210"/>
                    <a:pt x="336" y="1211"/>
                    <a:pt x="336" y="1212"/>
                  </a:cubicBezTo>
                  <a:close/>
                  <a:moveTo>
                    <a:pt x="332" y="1209"/>
                  </a:moveTo>
                  <a:cubicBezTo>
                    <a:pt x="332" y="1209"/>
                    <a:pt x="332" y="1209"/>
                    <a:pt x="332" y="1209"/>
                  </a:cubicBezTo>
                  <a:cubicBezTo>
                    <a:pt x="331" y="1208"/>
                    <a:pt x="331" y="1206"/>
                    <a:pt x="330" y="1204"/>
                  </a:cubicBezTo>
                  <a:cubicBezTo>
                    <a:pt x="332" y="1204"/>
                    <a:pt x="333" y="1204"/>
                    <a:pt x="335" y="1204"/>
                  </a:cubicBezTo>
                  <a:cubicBezTo>
                    <a:pt x="335" y="1205"/>
                    <a:pt x="335" y="1206"/>
                    <a:pt x="335" y="1207"/>
                  </a:cubicBezTo>
                  <a:cubicBezTo>
                    <a:pt x="334" y="1208"/>
                    <a:pt x="333" y="1208"/>
                    <a:pt x="332" y="1209"/>
                  </a:cubicBezTo>
                  <a:close/>
                  <a:moveTo>
                    <a:pt x="328" y="1211"/>
                  </a:moveTo>
                  <a:cubicBezTo>
                    <a:pt x="329" y="1211"/>
                    <a:pt x="330" y="1211"/>
                    <a:pt x="331" y="1210"/>
                  </a:cubicBezTo>
                  <a:cubicBezTo>
                    <a:pt x="331" y="1211"/>
                    <a:pt x="332" y="1212"/>
                    <a:pt x="332" y="1213"/>
                  </a:cubicBezTo>
                  <a:cubicBezTo>
                    <a:pt x="332" y="1214"/>
                    <a:pt x="332" y="1214"/>
                    <a:pt x="332" y="1214"/>
                  </a:cubicBezTo>
                  <a:cubicBezTo>
                    <a:pt x="331" y="1214"/>
                    <a:pt x="330" y="1214"/>
                    <a:pt x="329" y="1215"/>
                  </a:cubicBezTo>
                  <a:cubicBezTo>
                    <a:pt x="328" y="1214"/>
                    <a:pt x="328" y="1213"/>
                    <a:pt x="328" y="1211"/>
                  </a:cubicBezTo>
                  <a:close/>
                  <a:moveTo>
                    <a:pt x="328" y="1215"/>
                  </a:moveTo>
                  <a:cubicBezTo>
                    <a:pt x="326" y="1216"/>
                    <a:pt x="325" y="1216"/>
                    <a:pt x="324" y="1216"/>
                  </a:cubicBezTo>
                  <a:cubicBezTo>
                    <a:pt x="323" y="1216"/>
                    <a:pt x="323" y="1216"/>
                    <a:pt x="323" y="1216"/>
                  </a:cubicBezTo>
                  <a:cubicBezTo>
                    <a:pt x="323" y="1215"/>
                    <a:pt x="322" y="1214"/>
                    <a:pt x="322" y="1213"/>
                  </a:cubicBezTo>
                  <a:cubicBezTo>
                    <a:pt x="323" y="1212"/>
                    <a:pt x="325" y="1212"/>
                    <a:pt x="326" y="1212"/>
                  </a:cubicBezTo>
                  <a:cubicBezTo>
                    <a:pt x="327" y="1213"/>
                    <a:pt x="327" y="1214"/>
                    <a:pt x="328" y="1215"/>
                  </a:cubicBezTo>
                  <a:close/>
                  <a:moveTo>
                    <a:pt x="331" y="1209"/>
                  </a:moveTo>
                  <a:cubicBezTo>
                    <a:pt x="331" y="1209"/>
                    <a:pt x="330" y="1209"/>
                    <a:pt x="330" y="1209"/>
                  </a:cubicBezTo>
                  <a:cubicBezTo>
                    <a:pt x="329" y="1210"/>
                    <a:pt x="328" y="1210"/>
                    <a:pt x="327" y="1210"/>
                  </a:cubicBezTo>
                  <a:cubicBezTo>
                    <a:pt x="326" y="1208"/>
                    <a:pt x="326" y="1206"/>
                    <a:pt x="325" y="1203"/>
                  </a:cubicBezTo>
                  <a:cubicBezTo>
                    <a:pt x="326" y="1203"/>
                    <a:pt x="328" y="1204"/>
                    <a:pt x="329" y="1204"/>
                  </a:cubicBezTo>
                  <a:cubicBezTo>
                    <a:pt x="329" y="1204"/>
                    <a:pt x="329" y="1205"/>
                    <a:pt x="329" y="1205"/>
                  </a:cubicBezTo>
                  <a:cubicBezTo>
                    <a:pt x="330" y="1206"/>
                    <a:pt x="330" y="1208"/>
                    <a:pt x="331" y="1209"/>
                  </a:cubicBezTo>
                  <a:close/>
                  <a:moveTo>
                    <a:pt x="326" y="1211"/>
                  </a:moveTo>
                  <a:cubicBezTo>
                    <a:pt x="324" y="1211"/>
                    <a:pt x="323" y="1211"/>
                    <a:pt x="321" y="1211"/>
                  </a:cubicBezTo>
                  <a:cubicBezTo>
                    <a:pt x="321" y="1210"/>
                    <a:pt x="321" y="1209"/>
                    <a:pt x="320" y="1208"/>
                  </a:cubicBezTo>
                  <a:cubicBezTo>
                    <a:pt x="320" y="1206"/>
                    <a:pt x="318" y="1204"/>
                    <a:pt x="318" y="1202"/>
                  </a:cubicBezTo>
                  <a:cubicBezTo>
                    <a:pt x="319" y="1203"/>
                    <a:pt x="320" y="1203"/>
                    <a:pt x="322" y="1203"/>
                  </a:cubicBezTo>
                  <a:cubicBezTo>
                    <a:pt x="322" y="1203"/>
                    <a:pt x="323" y="1203"/>
                    <a:pt x="324" y="1203"/>
                  </a:cubicBezTo>
                  <a:cubicBezTo>
                    <a:pt x="324" y="1206"/>
                    <a:pt x="325" y="1208"/>
                    <a:pt x="326" y="1211"/>
                  </a:cubicBezTo>
                  <a:close/>
                  <a:moveTo>
                    <a:pt x="318" y="1214"/>
                  </a:moveTo>
                  <a:cubicBezTo>
                    <a:pt x="318" y="1213"/>
                    <a:pt x="318" y="1213"/>
                    <a:pt x="318" y="1213"/>
                  </a:cubicBezTo>
                  <a:cubicBezTo>
                    <a:pt x="319" y="1213"/>
                    <a:pt x="320" y="1213"/>
                    <a:pt x="321" y="1213"/>
                  </a:cubicBezTo>
                  <a:cubicBezTo>
                    <a:pt x="321" y="1214"/>
                    <a:pt x="322" y="1215"/>
                    <a:pt x="322" y="1216"/>
                  </a:cubicBezTo>
                  <a:cubicBezTo>
                    <a:pt x="322" y="1216"/>
                    <a:pt x="322" y="1217"/>
                    <a:pt x="322" y="1217"/>
                  </a:cubicBezTo>
                  <a:cubicBezTo>
                    <a:pt x="321" y="1217"/>
                    <a:pt x="320" y="1217"/>
                    <a:pt x="319" y="1217"/>
                  </a:cubicBezTo>
                  <a:cubicBezTo>
                    <a:pt x="319" y="1216"/>
                    <a:pt x="319" y="1215"/>
                    <a:pt x="318" y="1214"/>
                  </a:cubicBezTo>
                  <a:close/>
                  <a:moveTo>
                    <a:pt x="324" y="1224"/>
                  </a:moveTo>
                  <a:cubicBezTo>
                    <a:pt x="322" y="1223"/>
                    <a:pt x="320" y="1221"/>
                    <a:pt x="320" y="1219"/>
                  </a:cubicBezTo>
                  <a:cubicBezTo>
                    <a:pt x="321" y="1218"/>
                    <a:pt x="322" y="1218"/>
                    <a:pt x="323" y="1218"/>
                  </a:cubicBezTo>
                  <a:cubicBezTo>
                    <a:pt x="324" y="1220"/>
                    <a:pt x="325" y="1222"/>
                    <a:pt x="326" y="1225"/>
                  </a:cubicBezTo>
                  <a:cubicBezTo>
                    <a:pt x="326" y="1225"/>
                    <a:pt x="326" y="1225"/>
                    <a:pt x="326" y="1225"/>
                  </a:cubicBezTo>
                  <a:cubicBezTo>
                    <a:pt x="325" y="1225"/>
                    <a:pt x="325" y="1225"/>
                    <a:pt x="324" y="1224"/>
                  </a:cubicBezTo>
                  <a:close/>
                  <a:moveTo>
                    <a:pt x="328" y="1225"/>
                  </a:moveTo>
                  <a:cubicBezTo>
                    <a:pt x="327" y="1224"/>
                    <a:pt x="327" y="1223"/>
                    <a:pt x="327" y="1222"/>
                  </a:cubicBezTo>
                  <a:cubicBezTo>
                    <a:pt x="326" y="1221"/>
                    <a:pt x="325" y="1219"/>
                    <a:pt x="324" y="1217"/>
                  </a:cubicBezTo>
                  <a:cubicBezTo>
                    <a:pt x="325" y="1217"/>
                    <a:pt x="327" y="1217"/>
                    <a:pt x="328" y="1216"/>
                  </a:cubicBezTo>
                  <a:cubicBezTo>
                    <a:pt x="328" y="1217"/>
                    <a:pt x="329" y="1218"/>
                    <a:pt x="329" y="1218"/>
                  </a:cubicBezTo>
                  <a:cubicBezTo>
                    <a:pt x="329" y="1220"/>
                    <a:pt x="330" y="1222"/>
                    <a:pt x="331" y="1224"/>
                  </a:cubicBezTo>
                  <a:cubicBezTo>
                    <a:pt x="330" y="1224"/>
                    <a:pt x="329" y="1225"/>
                    <a:pt x="328" y="1225"/>
                  </a:cubicBezTo>
                  <a:close/>
                  <a:moveTo>
                    <a:pt x="332" y="1223"/>
                  </a:moveTo>
                  <a:cubicBezTo>
                    <a:pt x="331" y="1220"/>
                    <a:pt x="330" y="1218"/>
                    <a:pt x="329" y="1216"/>
                  </a:cubicBezTo>
                  <a:cubicBezTo>
                    <a:pt x="330" y="1216"/>
                    <a:pt x="331" y="1215"/>
                    <a:pt x="333" y="1215"/>
                  </a:cubicBezTo>
                  <a:cubicBezTo>
                    <a:pt x="333" y="1217"/>
                    <a:pt x="334" y="1219"/>
                    <a:pt x="335" y="1222"/>
                  </a:cubicBezTo>
                  <a:cubicBezTo>
                    <a:pt x="335" y="1222"/>
                    <a:pt x="335" y="1223"/>
                    <a:pt x="335" y="1223"/>
                  </a:cubicBezTo>
                  <a:cubicBezTo>
                    <a:pt x="334" y="1223"/>
                    <a:pt x="333" y="1224"/>
                    <a:pt x="332" y="1224"/>
                  </a:cubicBezTo>
                  <a:cubicBezTo>
                    <a:pt x="332" y="1223"/>
                    <a:pt x="332" y="1223"/>
                    <a:pt x="332" y="1223"/>
                  </a:cubicBezTo>
                  <a:close/>
                  <a:moveTo>
                    <a:pt x="333" y="1226"/>
                  </a:moveTo>
                  <a:cubicBezTo>
                    <a:pt x="333" y="1226"/>
                    <a:pt x="333" y="1226"/>
                    <a:pt x="333" y="1226"/>
                  </a:cubicBezTo>
                  <a:cubicBezTo>
                    <a:pt x="332" y="1226"/>
                    <a:pt x="332" y="1225"/>
                    <a:pt x="332" y="1225"/>
                  </a:cubicBezTo>
                  <a:cubicBezTo>
                    <a:pt x="333" y="1225"/>
                    <a:pt x="335" y="1225"/>
                    <a:pt x="336" y="1224"/>
                  </a:cubicBezTo>
                  <a:cubicBezTo>
                    <a:pt x="336" y="1225"/>
                    <a:pt x="336" y="1225"/>
                    <a:pt x="336" y="1226"/>
                  </a:cubicBezTo>
                  <a:cubicBezTo>
                    <a:pt x="335" y="1226"/>
                    <a:pt x="334" y="1226"/>
                    <a:pt x="333" y="1226"/>
                  </a:cubicBezTo>
                  <a:close/>
                  <a:moveTo>
                    <a:pt x="334" y="1215"/>
                  </a:moveTo>
                  <a:cubicBezTo>
                    <a:pt x="334" y="1215"/>
                    <a:pt x="334" y="1215"/>
                    <a:pt x="334" y="1215"/>
                  </a:cubicBezTo>
                  <a:cubicBezTo>
                    <a:pt x="335" y="1214"/>
                    <a:pt x="336" y="1214"/>
                    <a:pt x="337" y="1214"/>
                  </a:cubicBezTo>
                  <a:cubicBezTo>
                    <a:pt x="337" y="1215"/>
                    <a:pt x="337" y="1216"/>
                    <a:pt x="337" y="1217"/>
                  </a:cubicBezTo>
                  <a:cubicBezTo>
                    <a:pt x="338" y="1219"/>
                    <a:pt x="338" y="1220"/>
                    <a:pt x="338" y="1222"/>
                  </a:cubicBezTo>
                  <a:cubicBezTo>
                    <a:pt x="338" y="1222"/>
                    <a:pt x="337" y="1222"/>
                    <a:pt x="337" y="1222"/>
                  </a:cubicBezTo>
                  <a:cubicBezTo>
                    <a:pt x="337" y="1223"/>
                    <a:pt x="337" y="1223"/>
                    <a:pt x="336" y="1223"/>
                  </a:cubicBezTo>
                  <a:cubicBezTo>
                    <a:pt x="336" y="1220"/>
                    <a:pt x="335" y="1218"/>
                    <a:pt x="334" y="1215"/>
                  </a:cubicBezTo>
                  <a:close/>
                  <a:moveTo>
                    <a:pt x="338" y="1226"/>
                  </a:moveTo>
                  <a:cubicBezTo>
                    <a:pt x="337" y="1225"/>
                    <a:pt x="337" y="1225"/>
                    <a:pt x="337" y="1224"/>
                  </a:cubicBezTo>
                  <a:cubicBezTo>
                    <a:pt x="337" y="1224"/>
                    <a:pt x="338" y="1224"/>
                    <a:pt x="338" y="1223"/>
                  </a:cubicBezTo>
                  <a:cubicBezTo>
                    <a:pt x="338" y="1224"/>
                    <a:pt x="338" y="1225"/>
                    <a:pt x="339" y="1226"/>
                  </a:cubicBezTo>
                  <a:cubicBezTo>
                    <a:pt x="338" y="1226"/>
                    <a:pt x="338" y="1226"/>
                    <a:pt x="338" y="1226"/>
                  </a:cubicBezTo>
                  <a:close/>
                  <a:moveTo>
                    <a:pt x="338" y="1217"/>
                  </a:moveTo>
                  <a:cubicBezTo>
                    <a:pt x="338" y="1216"/>
                    <a:pt x="338" y="1214"/>
                    <a:pt x="338" y="1213"/>
                  </a:cubicBezTo>
                  <a:cubicBezTo>
                    <a:pt x="338" y="1213"/>
                    <a:pt x="339" y="1213"/>
                    <a:pt x="339" y="1213"/>
                  </a:cubicBezTo>
                  <a:cubicBezTo>
                    <a:pt x="340" y="1215"/>
                    <a:pt x="340" y="1217"/>
                    <a:pt x="340" y="1219"/>
                  </a:cubicBezTo>
                  <a:cubicBezTo>
                    <a:pt x="340" y="1220"/>
                    <a:pt x="341" y="1220"/>
                    <a:pt x="341" y="1221"/>
                  </a:cubicBezTo>
                  <a:cubicBezTo>
                    <a:pt x="340" y="1221"/>
                    <a:pt x="340" y="1221"/>
                    <a:pt x="339" y="1222"/>
                  </a:cubicBezTo>
                  <a:cubicBezTo>
                    <a:pt x="339" y="1220"/>
                    <a:pt x="339" y="1218"/>
                    <a:pt x="338" y="1217"/>
                  </a:cubicBezTo>
                  <a:close/>
                  <a:moveTo>
                    <a:pt x="346" y="1208"/>
                  </a:moveTo>
                  <a:cubicBezTo>
                    <a:pt x="346" y="1208"/>
                    <a:pt x="346" y="1209"/>
                    <a:pt x="346" y="1209"/>
                  </a:cubicBezTo>
                  <a:cubicBezTo>
                    <a:pt x="346" y="1209"/>
                    <a:pt x="346" y="1209"/>
                    <a:pt x="346" y="1209"/>
                  </a:cubicBezTo>
                  <a:cubicBezTo>
                    <a:pt x="344" y="1209"/>
                    <a:pt x="342" y="1210"/>
                    <a:pt x="340" y="1211"/>
                  </a:cubicBezTo>
                  <a:cubicBezTo>
                    <a:pt x="340" y="1209"/>
                    <a:pt x="340" y="1208"/>
                    <a:pt x="340" y="1206"/>
                  </a:cubicBezTo>
                  <a:cubicBezTo>
                    <a:pt x="341" y="1206"/>
                    <a:pt x="342" y="1206"/>
                    <a:pt x="342" y="1205"/>
                  </a:cubicBezTo>
                  <a:cubicBezTo>
                    <a:pt x="343" y="1205"/>
                    <a:pt x="345" y="1205"/>
                    <a:pt x="346" y="1205"/>
                  </a:cubicBezTo>
                  <a:cubicBezTo>
                    <a:pt x="346" y="1206"/>
                    <a:pt x="345" y="1208"/>
                    <a:pt x="346" y="1208"/>
                  </a:cubicBezTo>
                  <a:close/>
                  <a:moveTo>
                    <a:pt x="340" y="1226"/>
                  </a:moveTo>
                  <a:cubicBezTo>
                    <a:pt x="340" y="1225"/>
                    <a:pt x="339" y="1224"/>
                    <a:pt x="339" y="1223"/>
                  </a:cubicBezTo>
                  <a:cubicBezTo>
                    <a:pt x="339" y="1223"/>
                    <a:pt x="339" y="1223"/>
                    <a:pt x="339" y="1223"/>
                  </a:cubicBezTo>
                  <a:cubicBezTo>
                    <a:pt x="340" y="1223"/>
                    <a:pt x="340" y="1222"/>
                    <a:pt x="341" y="1222"/>
                  </a:cubicBezTo>
                  <a:cubicBezTo>
                    <a:pt x="341" y="1223"/>
                    <a:pt x="341" y="1225"/>
                    <a:pt x="342" y="1226"/>
                  </a:cubicBezTo>
                  <a:cubicBezTo>
                    <a:pt x="342" y="1226"/>
                    <a:pt x="342" y="1226"/>
                    <a:pt x="342" y="1226"/>
                  </a:cubicBezTo>
                  <a:cubicBezTo>
                    <a:pt x="341" y="1226"/>
                    <a:pt x="340" y="1226"/>
                    <a:pt x="340" y="1226"/>
                  </a:cubicBezTo>
                  <a:close/>
                  <a:moveTo>
                    <a:pt x="342" y="1220"/>
                  </a:moveTo>
                  <a:cubicBezTo>
                    <a:pt x="341" y="1217"/>
                    <a:pt x="341" y="1215"/>
                    <a:pt x="341" y="1212"/>
                  </a:cubicBezTo>
                  <a:cubicBezTo>
                    <a:pt x="343" y="1211"/>
                    <a:pt x="344" y="1211"/>
                    <a:pt x="346" y="1210"/>
                  </a:cubicBezTo>
                  <a:cubicBezTo>
                    <a:pt x="346" y="1210"/>
                    <a:pt x="347" y="1211"/>
                    <a:pt x="347" y="1211"/>
                  </a:cubicBezTo>
                  <a:cubicBezTo>
                    <a:pt x="347" y="1213"/>
                    <a:pt x="347" y="1215"/>
                    <a:pt x="347" y="1217"/>
                  </a:cubicBezTo>
                  <a:cubicBezTo>
                    <a:pt x="347" y="1217"/>
                    <a:pt x="347" y="1218"/>
                    <a:pt x="347" y="1218"/>
                  </a:cubicBezTo>
                  <a:cubicBezTo>
                    <a:pt x="345" y="1219"/>
                    <a:pt x="344" y="1220"/>
                    <a:pt x="342" y="1220"/>
                  </a:cubicBezTo>
                  <a:cubicBezTo>
                    <a:pt x="342" y="1220"/>
                    <a:pt x="342" y="1220"/>
                    <a:pt x="342" y="1220"/>
                  </a:cubicBezTo>
                  <a:close/>
                  <a:moveTo>
                    <a:pt x="343" y="1226"/>
                  </a:moveTo>
                  <a:cubicBezTo>
                    <a:pt x="343" y="1226"/>
                    <a:pt x="343" y="1226"/>
                    <a:pt x="343" y="1226"/>
                  </a:cubicBezTo>
                  <a:cubicBezTo>
                    <a:pt x="343" y="1224"/>
                    <a:pt x="342" y="1223"/>
                    <a:pt x="342" y="1222"/>
                  </a:cubicBezTo>
                  <a:cubicBezTo>
                    <a:pt x="344" y="1221"/>
                    <a:pt x="345" y="1220"/>
                    <a:pt x="347" y="1219"/>
                  </a:cubicBezTo>
                  <a:cubicBezTo>
                    <a:pt x="347" y="1220"/>
                    <a:pt x="347" y="1221"/>
                    <a:pt x="347" y="1221"/>
                  </a:cubicBezTo>
                  <a:cubicBezTo>
                    <a:pt x="347" y="1222"/>
                    <a:pt x="347" y="1224"/>
                    <a:pt x="348" y="1226"/>
                  </a:cubicBezTo>
                  <a:cubicBezTo>
                    <a:pt x="346" y="1226"/>
                    <a:pt x="345" y="1226"/>
                    <a:pt x="343" y="1226"/>
                  </a:cubicBezTo>
                  <a:close/>
                  <a:moveTo>
                    <a:pt x="347" y="1206"/>
                  </a:moveTo>
                  <a:cubicBezTo>
                    <a:pt x="347" y="1206"/>
                    <a:pt x="347" y="1206"/>
                    <a:pt x="347" y="1206"/>
                  </a:cubicBezTo>
                  <a:cubicBezTo>
                    <a:pt x="347" y="1206"/>
                    <a:pt x="347" y="1206"/>
                    <a:pt x="347" y="1206"/>
                  </a:cubicBezTo>
                  <a:cubicBezTo>
                    <a:pt x="349" y="1206"/>
                    <a:pt x="350" y="1206"/>
                    <a:pt x="352" y="1206"/>
                  </a:cubicBezTo>
                  <a:cubicBezTo>
                    <a:pt x="353" y="1206"/>
                    <a:pt x="353" y="1206"/>
                    <a:pt x="354" y="1206"/>
                  </a:cubicBezTo>
                  <a:cubicBezTo>
                    <a:pt x="354" y="1206"/>
                    <a:pt x="354" y="1206"/>
                    <a:pt x="354" y="1206"/>
                  </a:cubicBezTo>
                  <a:cubicBezTo>
                    <a:pt x="353" y="1206"/>
                    <a:pt x="353" y="1207"/>
                    <a:pt x="352" y="1207"/>
                  </a:cubicBezTo>
                  <a:cubicBezTo>
                    <a:pt x="350" y="1207"/>
                    <a:pt x="349" y="1208"/>
                    <a:pt x="347" y="1208"/>
                  </a:cubicBezTo>
                  <a:cubicBezTo>
                    <a:pt x="347" y="1208"/>
                    <a:pt x="347" y="1207"/>
                    <a:pt x="347" y="1206"/>
                  </a:cubicBezTo>
                  <a:cubicBezTo>
                    <a:pt x="347" y="1206"/>
                    <a:pt x="347" y="1206"/>
                    <a:pt x="347" y="1206"/>
                  </a:cubicBezTo>
                  <a:close/>
                  <a:moveTo>
                    <a:pt x="348" y="1215"/>
                  </a:moveTo>
                  <a:cubicBezTo>
                    <a:pt x="348" y="1213"/>
                    <a:pt x="348" y="1211"/>
                    <a:pt x="347" y="1210"/>
                  </a:cubicBezTo>
                  <a:cubicBezTo>
                    <a:pt x="349" y="1209"/>
                    <a:pt x="351" y="1209"/>
                    <a:pt x="352" y="1208"/>
                  </a:cubicBezTo>
                  <a:cubicBezTo>
                    <a:pt x="353" y="1208"/>
                    <a:pt x="353" y="1208"/>
                    <a:pt x="354" y="1208"/>
                  </a:cubicBezTo>
                  <a:cubicBezTo>
                    <a:pt x="354" y="1208"/>
                    <a:pt x="354" y="1208"/>
                    <a:pt x="354" y="1209"/>
                  </a:cubicBezTo>
                  <a:cubicBezTo>
                    <a:pt x="354" y="1211"/>
                    <a:pt x="354" y="1213"/>
                    <a:pt x="355" y="1215"/>
                  </a:cubicBezTo>
                  <a:cubicBezTo>
                    <a:pt x="354" y="1215"/>
                    <a:pt x="354" y="1215"/>
                    <a:pt x="354" y="1215"/>
                  </a:cubicBezTo>
                  <a:cubicBezTo>
                    <a:pt x="352" y="1216"/>
                    <a:pt x="350" y="1217"/>
                    <a:pt x="348" y="1217"/>
                  </a:cubicBezTo>
                  <a:cubicBezTo>
                    <a:pt x="348" y="1217"/>
                    <a:pt x="348" y="1216"/>
                    <a:pt x="348" y="1215"/>
                  </a:cubicBezTo>
                  <a:close/>
                  <a:moveTo>
                    <a:pt x="353" y="1226"/>
                  </a:moveTo>
                  <a:cubicBezTo>
                    <a:pt x="352" y="1226"/>
                    <a:pt x="350" y="1226"/>
                    <a:pt x="349" y="1226"/>
                  </a:cubicBezTo>
                  <a:cubicBezTo>
                    <a:pt x="348" y="1224"/>
                    <a:pt x="348" y="1220"/>
                    <a:pt x="348" y="1219"/>
                  </a:cubicBezTo>
                  <a:cubicBezTo>
                    <a:pt x="348" y="1219"/>
                    <a:pt x="348" y="1219"/>
                    <a:pt x="348" y="1219"/>
                  </a:cubicBezTo>
                  <a:cubicBezTo>
                    <a:pt x="350" y="1218"/>
                    <a:pt x="353" y="1217"/>
                    <a:pt x="355" y="1216"/>
                  </a:cubicBezTo>
                  <a:cubicBezTo>
                    <a:pt x="355" y="1219"/>
                    <a:pt x="355" y="1222"/>
                    <a:pt x="355" y="1225"/>
                  </a:cubicBezTo>
                  <a:cubicBezTo>
                    <a:pt x="355" y="1225"/>
                    <a:pt x="354" y="1225"/>
                    <a:pt x="353" y="1226"/>
                  </a:cubicBezTo>
                  <a:close/>
                  <a:moveTo>
                    <a:pt x="356" y="1212"/>
                  </a:moveTo>
                  <a:cubicBezTo>
                    <a:pt x="355" y="1211"/>
                    <a:pt x="355" y="1209"/>
                    <a:pt x="355" y="1207"/>
                  </a:cubicBezTo>
                  <a:cubicBezTo>
                    <a:pt x="356" y="1207"/>
                    <a:pt x="357" y="1207"/>
                    <a:pt x="358" y="1206"/>
                  </a:cubicBezTo>
                  <a:cubicBezTo>
                    <a:pt x="360" y="1206"/>
                    <a:pt x="361" y="1206"/>
                    <a:pt x="362" y="1206"/>
                  </a:cubicBezTo>
                  <a:cubicBezTo>
                    <a:pt x="362" y="1208"/>
                    <a:pt x="362" y="1211"/>
                    <a:pt x="363" y="1213"/>
                  </a:cubicBezTo>
                  <a:cubicBezTo>
                    <a:pt x="360" y="1213"/>
                    <a:pt x="358" y="1214"/>
                    <a:pt x="356" y="1215"/>
                  </a:cubicBezTo>
                  <a:cubicBezTo>
                    <a:pt x="356" y="1214"/>
                    <a:pt x="356" y="1213"/>
                    <a:pt x="356" y="1212"/>
                  </a:cubicBezTo>
                  <a:close/>
                  <a:moveTo>
                    <a:pt x="356" y="1218"/>
                  </a:moveTo>
                  <a:cubicBezTo>
                    <a:pt x="356" y="1218"/>
                    <a:pt x="356" y="1217"/>
                    <a:pt x="356" y="1216"/>
                  </a:cubicBezTo>
                  <a:cubicBezTo>
                    <a:pt x="356" y="1216"/>
                    <a:pt x="356" y="1216"/>
                    <a:pt x="357" y="1216"/>
                  </a:cubicBezTo>
                  <a:cubicBezTo>
                    <a:pt x="359" y="1215"/>
                    <a:pt x="361" y="1214"/>
                    <a:pt x="363" y="1214"/>
                  </a:cubicBezTo>
                  <a:cubicBezTo>
                    <a:pt x="363" y="1214"/>
                    <a:pt x="363" y="1214"/>
                    <a:pt x="363" y="1215"/>
                  </a:cubicBezTo>
                  <a:cubicBezTo>
                    <a:pt x="363" y="1216"/>
                    <a:pt x="363" y="1218"/>
                    <a:pt x="363" y="1220"/>
                  </a:cubicBezTo>
                  <a:cubicBezTo>
                    <a:pt x="361" y="1221"/>
                    <a:pt x="359" y="1222"/>
                    <a:pt x="357" y="1224"/>
                  </a:cubicBezTo>
                  <a:cubicBezTo>
                    <a:pt x="356" y="1222"/>
                    <a:pt x="356" y="1220"/>
                    <a:pt x="356" y="1218"/>
                  </a:cubicBezTo>
                  <a:close/>
                  <a:moveTo>
                    <a:pt x="357" y="1226"/>
                  </a:moveTo>
                  <a:cubicBezTo>
                    <a:pt x="357" y="1226"/>
                    <a:pt x="357" y="1226"/>
                    <a:pt x="357" y="1226"/>
                  </a:cubicBezTo>
                  <a:cubicBezTo>
                    <a:pt x="357" y="1226"/>
                    <a:pt x="357" y="1225"/>
                    <a:pt x="357" y="1225"/>
                  </a:cubicBezTo>
                  <a:cubicBezTo>
                    <a:pt x="359" y="1224"/>
                    <a:pt x="361" y="1222"/>
                    <a:pt x="363" y="1221"/>
                  </a:cubicBezTo>
                  <a:cubicBezTo>
                    <a:pt x="364" y="1223"/>
                    <a:pt x="364" y="1224"/>
                    <a:pt x="364" y="1226"/>
                  </a:cubicBezTo>
                  <a:cubicBezTo>
                    <a:pt x="362" y="1226"/>
                    <a:pt x="360" y="1226"/>
                    <a:pt x="357" y="1226"/>
                  </a:cubicBezTo>
                  <a:close/>
                  <a:moveTo>
                    <a:pt x="371" y="1211"/>
                  </a:moveTo>
                  <a:cubicBezTo>
                    <a:pt x="369" y="1211"/>
                    <a:pt x="366" y="1212"/>
                    <a:pt x="364" y="1212"/>
                  </a:cubicBezTo>
                  <a:cubicBezTo>
                    <a:pt x="363" y="1210"/>
                    <a:pt x="363" y="1208"/>
                    <a:pt x="364" y="1206"/>
                  </a:cubicBezTo>
                  <a:cubicBezTo>
                    <a:pt x="366" y="1206"/>
                    <a:pt x="369" y="1206"/>
                    <a:pt x="371" y="1206"/>
                  </a:cubicBezTo>
                  <a:cubicBezTo>
                    <a:pt x="371" y="1208"/>
                    <a:pt x="371" y="1209"/>
                    <a:pt x="371" y="1211"/>
                  </a:cubicBezTo>
                  <a:close/>
                  <a:moveTo>
                    <a:pt x="371" y="1216"/>
                  </a:moveTo>
                  <a:cubicBezTo>
                    <a:pt x="369" y="1217"/>
                    <a:pt x="367" y="1218"/>
                    <a:pt x="364" y="1219"/>
                  </a:cubicBezTo>
                  <a:cubicBezTo>
                    <a:pt x="364" y="1218"/>
                    <a:pt x="364" y="1217"/>
                    <a:pt x="364" y="1216"/>
                  </a:cubicBezTo>
                  <a:cubicBezTo>
                    <a:pt x="364" y="1215"/>
                    <a:pt x="364" y="1214"/>
                    <a:pt x="364" y="1214"/>
                  </a:cubicBezTo>
                  <a:cubicBezTo>
                    <a:pt x="366" y="1213"/>
                    <a:pt x="369" y="1212"/>
                    <a:pt x="371" y="1212"/>
                  </a:cubicBezTo>
                  <a:cubicBezTo>
                    <a:pt x="371" y="1213"/>
                    <a:pt x="371" y="1215"/>
                    <a:pt x="371" y="1216"/>
                  </a:cubicBezTo>
                  <a:close/>
                  <a:moveTo>
                    <a:pt x="372" y="1225"/>
                  </a:moveTo>
                  <a:cubicBezTo>
                    <a:pt x="372" y="1225"/>
                    <a:pt x="372" y="1225"/>
                    <a:pt x="371" y="1226"/>
                  </a:cubicBezTo>
                  <a:cubicBezTo>
                    <a:pt x="369" y="1226"/>
                    <a:pt x="368" y="1226"/>
                    <a:pt x="366" y="1226"/>
                  </a:cubicBezTo>
                  <a:cubicBezTo>
                    <a:pt x="366" y="1226"/>
                    <a:pt x="366" y="1226"/>
                    <a:pt x="366" y="1226"/>
                  </a:cubicBezTo>
                  <a:cubicBezTo>
                    <a:pt x="365" y="1224"/>
                    <a:pt x="365" y="1222"/>
                    <a:pt x="365" y="1221"/>
                  </a:cubicBezTo>
                  <a:cubicBezTo>
                    <a:pt x="367" y="1219"/>
                    <a:pt x="369" y="1218"/>
                    <a:pt x="371" y="1217"/>
                  </a:cubicBezTo>
                  <a:cubicBezTo>
                    <a:pt x="371" y="1220"/>
                    <a:pt x="372" y="1222"/>
                    <a:pt x="372" y="1225"/>
                  </a:cubicBezTo>
                  <a:cubicBezTo>
                    <a:pt x="372" y="1225"/>
                    <a:pt x="372" y="1225"/>
                    <a:pt x="372" y="1225"/>
                  </a:cubicBezTo>
                  <a:close/>
                  <a:moveTo>
                    <a:pt x="372" y="1212"/>
                  </a:moveTo>
                  <a:cubicBezTo>
                    <a:pt x="373" y="1211"/>
                    <a:pt x="373" y="1211"/>
                    <a:pt x="374" y="1211"/>
                  </a:cubicBezTo>
                  <a:cubicBezTo>
                    <a:pt x="375" y="1211"/>
                    <a:pt x="376" y="1210"/>
                    <a:pt x="377" y="1210"/>
                  </a:cubicBezTo>
                  <a:cubicBezTo>
                    <a:pt x="378" y="1211"/>
                    <a:pt x="378" y="1212"/>
                    <a:pt x="378" y="1213"/>
                  </a:cubicBezTo>
                  <a:cubicBezTo>
                    <a:pt x="376" y="1213"/>
                    <a:pt x="374" y="1214"/>
                    <a:pt x="372" y="1215"/>
                  </a:cubicBezTo>
                  <a:cubicBezTo>
                    <a:pt x="372" y="1214"/>
                    <a:pt x="372" y="1213"/>
                    <a:pt x="372" y="1212"/>
                  </a:cubicBezTo>
                  <a:close/>
                  <a:moveTo>
                    <a:pt x="377" y="1209"/>
                  </a:moveTo>
                  <a:cubicBezTo>
                    <a:pt x="376" y="1209"/>
                    <a:pt x="374" y="1210"/>
                    <a:pt x="372" y="1210"/>
                  </a:cubicBezTo>
                  <a:cubicBezTo>
                    <a:pt x="372" y="1209"/>
                    <a:pt x="372" y="1208"/>
                    <a:pt x="372" y="1206"/>
                  </a:cubicBezTo>
                  <a:cubicBezTo>
                    <a:pt x="374" y="1206"/>
                    <a:pt x="376" y="1206"/>
                    <a:pt x="377" y="1206"/>
                  </a:cubicBezTo>
                  <a:cubicBezTo>
                    <a:pt x="377" y="1207"/>
                    <a:pt x="377" y="1208"/>
                    <a:pt x="377" y="1209"/>
                  </a:cubicBezTo>
                  <a:close/>
                  <a:moveTo>
                    <a:pt x="372" y="1217"/>
                  </a:moveTo>
                  <a:cubicBezTo>
                    <a:pt x="374" y="1216"/>
                    <a:pt x="376" y="1215"/>
                    <a:pt x="378" y="1214"/>
                  </a:cubicBezTo>
                  <a:cubicBezTo>
                    <a:pt x="379" y="1215"/>
                    <a:pt x="379" y="1216"/>
                    <a:pt x="379" y="1217"/>
                  </a:cubicBezTo>
                  <a:cubicBezTo>
                    <a:pt x="379" y="1218"/>
                    <a:pt x="379" y="1220"/>
                    <a:pt x="379" y="1222"/>
                  </a:cubicBezTo>
                  <a:cubicBezTo>
                    <a:pt x="378" y="1222"/>
                    <a:pt x="377" y="1223"/>
                    <a:pt x="376" y="1223"/>
                  </a:cubicBezTo>
                  <a:cubicBezTo>
                    <a:pt x="375" y="1224"/>
                    <a:pt x="374" y="1224"/>
                    <a:pt x="374" y="1224"/>
                  </a:cubicBezTo>
                  <a:cubicBezTo>
                    <a:pt x="373" y="1222"/>
                    <a:pt x="373" y="1219"/>
                    <a:pt x="372" y="1217"/>
                  </a:cubicBezTo>
                  <a:close/>
                  <a:moveTo>
                    <a:pt x="380" y="1207"/>
                  </a:moveTo>
                  <a:cubicBezTo>
                    <a:pt x="380" y="1207"/>
                    <a:pt x="379" y="1208"/>
                    <a:pt x="379" y="1208"/>
                  </a:cubicBezTo>
                  <a:cubicBezTo>
                    <a:pt x="378" y="1207"/>
                    <a:pt x="378" y="1207"/>
                    <a:pt x="379" y="1206"/>
                  </a:cubicBezTo>
                  <a:cubicBezTo>
                    <a:pt x="379" y="1206"/>
                    <a:pt x="379" y="1206"/>
                    <a:pt x="380" y="1206"/>
                  </a:cubicBezTo>
                  <a:cubicBezTo>
                    <a:pt x="380" y="1206"/>
                    <a:pt x="381" y="1206"/>
                    <a:pt x="382" y="1206"/>
                  </a:cubicBezTo>
                  <a:cubicBezTo>
                    <a:pt x="381" y="1206"/>
                    <a:pt x="381" y="1207"/>
                    <a:pt x="380" y="1207"/>
                  </a:cubicBezTo>
                  <a:close/>
                  <a:moveTo>
                    <a:pt x="383" y="1207"/>
                  </a:moveTo>
                  <a:cubicBezTo>
                    <a:pt x="383" y="1208"/>
                    <a:pt x="383" y="1209"/>
                    <a:pt x="384" y="1210"/>
                  </a:cubicBezTo>
                  <a:cubicBezTo>
                    <a:pt x="382" y="1211"/>
                    <a:pt x="381" y="1211"/>
                    <a:pt x="380" y="1212"/>
                  </a:cubicBezTo>
                  <a:cubicBezTo>
                    <a:pt x="380" y="1212"/>
                    <a:pt x="379" y="1212"/>
                    <a:pt x="379" y="1212"/>
                  </a:cubicBezTo>
                  <a:cubicBezTo>
                    <a:pt x="379" y="1211"/>
                    <a:pt x="379" y="1210"/>
                    <a:pt x="379" y="1209"/>
                  </a:cubicBezTo>
                  <a:cubicBezTo>
                    <a:pt x="379" y="1209"/>
                    <a:pt x="380" y="1209"/>
                    <a:pt x="381" y="1208"/>
                  </a:cubicBezTo>
                  <a:cubicBezTo>
                    <a:pt x="382" y="1208"/>
                    <a:pt x="382" y="1207"/>
                    <a:pt x="383" y="1207"/>
                  </a:cubicBezTo>
                  <a:close/>
                  <a:moveTo>
                    <a:pt x="375" y="1225"/>
                  </a:moveTo>
                  <a:cubicBezTo>
                    <a:pt x="376" y="1225"/>
                    <a:pt x="378" y="1224"/>
                    <a:pt x="380" y="1223"/>
                  </a:cubicBezTo>
                  <a:cubicBezTo>
                    <a:pt x="380" y="1224"/>
                    <a:pt x="380" y="1224"/>
                    <a:pt x="380" y="1225"/>
                  </a:cubicBezTo>
                  <a:cubicBezTo>
                    <a:pt x="378" y="1225"/>
                    <a:pt x="377" y="1225"/>
                    <a:pt x="375" y="1225"/>
                  </a:cubicBezTo>
                  <a:close/>
                  <a:moveTo>
                    <a:pt x="380" y="1215"/>
                  </a:moveTo>
                  <a:cubicBezTo>
                    <a:pt x="380" y="1214"/>
                    <a:pt x="380" y="1214"/>
                    <a:pt x="380" y="1213"/>
                  </a:cubicBezTo>
                  <a:cubicBezTo>
                    <a:pt x="380" y="1213"/>
                    <a:pt x="381" y="1213"/>
                    <a:pt x="381" y="1212"/>
                  </a:cubicBezTo>
                  <a:cubicBezTo>
                    <a:pt x="382" y="1212"/>
                    <a:pt x="383" y="1212"/>
                    <a:pt x="384" y="1211"/>
                  </a:cubicBezTo>
                  <a:cubicBezTo>
                    <a:pt x="384" y="1212"/>
                    <a:pt x="384" y="1213"/>
                    <a:pt x="385" y="1213"/>
                  </a:cubicBezTo>
                  <a:cubicBezTo>
                    <a:pt x="385" y="1215"/>
                    <a:pt x="386" y="1217"/>
                    <a:pt x="386" y="1219"/>
                  </a:cubicBezTo>
                  <a:cubicBezTo>
                    <a:pt x="384" y="1220"/>
                    <a:pt x="382" y="1221"/>
                    <a:pt x="381" y="1222"/>
                  </a:cubicBezTo>
                  <a:cubicBezTo>
                    <a:pt x="380" y="1219"/>
                    <a:pt x="380" y="1217"/>
                    <a:pt x="380" y="1215"/>
                  </a:cubicBezTo>
                  <a:close/>
                  <a:moveTo>
                    <a:pt x="384" y="1206"/>
                  </a:moveTo>
                  <a:cubicBezTo>
                    <a:pt x="384" y="1206"/>
                    <a:pt x="384" y="1206"/>
                    <a:pt x="384" y="1206"/>
                  </a:cubicBezTo>
                  <a:cubicBezTo>
                    <a:pt x="386" y="1206"/>
                    <a:pt x="388" y="1205"/>
                    <a:pt x="390" y="1205"/>
                  </a:cubicBezTo>
                  <a:cubicBezTo>
                    <a:pt x="390" y="1206"/>
                    <a:pt x="390" y="1207"/>
                    <a:pt x="391" y="1208"/>
                  </a:cubicBezTo>
                  <a:cubicBezTo>
                    <a:pt x="389" y="1209"/>
                    <a:pt x="387" y="1209"/>
                    <a:pt x="385" y="1210"/>
                  </a:cubicBezTo>
                  <a:cubicBezTo>
                    <a:pt x="384" y="1209"/>
                    <a:pt x="384" y="1207"/>
                    <a:pt x="384" y="1206"/>
                  </a:cubicBezTo>
                  <a:close/>
                  <a:moveTo>
                    <a:pt x="382" y="1224"/>
                  </a:moveTo>
                  <a:cubicBezTo>
                    <a:pt x="382" y="1224"/>
                    <a:pt x="382" y="1224"/>
                    <a:pt x="382" y="1224"/>
                  </a:cubicBezTo>
                  <a:cubicBezTo>
                    <a:pt x="381" y="1224"/>
                    <a:pt x="381" y="1223"/>
                    <a:pt x="381" y="1223"/>
                  </a:cubicBezTo>
                  <a:cubicBezTo>
                    <a:pt x="383" y="1222"/>
                    <a:pt x="384" y="1221"/>
                    <a:pt x="386" y="1220"/>
                  </a:cubicBezTo>
                  <a:cubicBezTo>
                    <a:pt x="386" y="1221"/>
                    <a:pt x="386" y="1223"/>
                    <a:pt x="387" y="1224"/>
                  </a:cubicBezTo>
                  <a:cubicBezTo>
                    <a:pt x="385" y="1224"/>
                    <a:pt x="384" y="1224"/>
                    <a:pt x="382" y="1224"/>
                  </a:cubicBezTo>
                  <a:close/>
                  <a:moveTo>
                    <a:pt x="386" y="1215"/>
                  </a:moveTo>
                  <a:cubicBezTo>
                    <a:pt x="386" y="1214"/>
                    <a:pt x="386" y="1212"/>
                    <a:pt x="385" y="1211"/>
                  </a:cubicBezTo>
                  <a:cubicBezTo>
                    <a:pt x="387" y="1210"/>
                    <a:pt x="389" y="1210"/>
                    <a:pt x="391" y="1209"/>
                  </a:cubicBezTo>
                  <a:cubicBezTo>
                    <a:pt x="391" y="1212"/>
                    <a:pt x="391" y="1214"/>
                    <a:pt x="391" y="1217"/>
                  </a:cubicBezTo>
                  <a:cubicBezTo>
                    <a:pt x="390" y="1217"/>
                    <a:pt x="388" y="1218"/>
                    <a:pt x="387" y="1219"/>
                  </a:cubicBezTo>
                  <a:cubicBezTo>
                    <a:pt x="387" y="1217"/>
                    <a:pt x="387" y="1216"/>
                    <a:pt x="386" y="1215"/>
                  </a:cubicBezTo>
                  <a:close/>
                  <a:moveTo>
                    <a:pt x="399" y="1205"/>
                  </a:moveTo>
                  <a:cubicBezTo>
                    <a:pt x="399" y="1205"/>
                    <a:pt x="400" y="1205"/>
                    <a:pt x="400" y="1206"/>
                  </a:cubicBezTo>
                  <a:cubicBezTo>
                    <a:pt x="397" y="1206"/>
                    <a:pt x="394" y="1207"/>
                    <a:pt x="392" y="1208"/>
                  </a:cubicBezTo>
                  <a:cubicBezTo>
                    <a:pt x="392" y="1207"/>
                    <a:pt x="391" y="1206"/>
                    <a:pt x="391" y="1205"/>
                  </a:cubicBezTo>
                  <a:cubicBezTo>
                    <a:pt x="394" y="1205"/>
                    <a:pt x="397" y="1204"/>
                    <a:pt x="399" y="1204"/>
                  </a:cubicBezTo>
                  <a:cubicBezTo>
                    <a:pt x="399" y="1204"/>
                    <a:pt x="399" y="1204"/>
                    <a:pt x="399" y="1204"/>
                  </a:cubicBezTo>
                  <a:cubicBezTo>
                    <a:pt x="399" y="1205"/>
                    <a:pt x="399" y="1205"/>
                    <a:pt x="399" y="1205"/>
                  </a:cubicBezTo>
                  <a:close/>
                  <a:moveTo>
                    <a:pt x="388" y="1223"/>
                  </a:moveTo>
                  <a:cubicBezTo>
                    <a:pt x="388" y="1222"/>
                    <a:pt x="387" y="1221"/>
                    <a:pt x="387" y="1220"/>
                  </a:cubicBezTo>
                  <a:cubicBezTo>
                    <a:pt x="389" y="1219"/>
                    <a:pt x="390" y="1219"/>
                    <a:pt x="391" y="1218"/>
                  </a:cubicBezTo>
                  <a:cubicBezTo>
                    <a:pt x="391" y="1218"/>
                    <a:pt x="391" y="1218"/>
                    <a:pt x="391" y="1218"/>
                  </a:cubicBezTo>
                  <a:cubicBezTo>
                    <a:pt x="391" y="1219"/>
                    <a:pt x="391" y="1222"/>
                    <a:pt x="392" y="1223"/>
                  </a:cubicBezTo>
                  <a:cubicBezTo>
                    <a:pt x="390" y="1223"/>
                    <a:pt x="389" y="1223"/>
                    <a:pt x="388" y="1223"/>
                  </a:cubicBezTo>
                  <a:close/>
                  <a:moveTo>
                    <a:pt x="400" y="1207"/>
                  </a:moveTo>
                  <a:cubicBezTo>
                    <a:pt x="400" y="1209"/>
                    <a:pt x="400" y="1211"/>
                    <a:pt x="400" y="1212"/>
                  </a:cubicBezTo>
                  <a:cubicBezTo>
                    <a:pt x="398" y="1213"/>
                    <a:pt x="396" y="1214"/>
                    <a:pt x="394" y="1215"/>
                  </a:cubicBezTo>
                  <a:cubicBezTo>
                    <a:pt x="394" y="1216"/>
                    <a:pt x="393" y="1216"/>
                    <a:pt x="393" y="1216"/>
                  </a:cubicBezTo>
                  <a:cubicBezTo>
                    <a:pt x="392" y="1214"/>
                    <a:pt x="392" y="1211"/>
                    <a:pt x="392" y="1209"/>
                  </a:cubicBezTo>
                  <a:cubicBezTo>
                    <a:pt x="395" y="1208"/>
                    <a:pt x="397" y="1207"/>
                    <a:pt x="400" y="1207"/>
                  </a:cubicBezTo>
                  <a:close/>
                  <a:moveTo>
                    <a:pt x="399" y="1222"/>
                  </a:moveTo>
                  <a:cubicBezTo>
                    <a:pt x="397" y="1222"/>
                    <a:pt x="395" y="1223"/>
                    <a:pt x="393" y="1223"/>
                  </a:cubicBezTo>
                  <a:cubicBezTo>
                    <a:pt x="392" y="1222"/>
                    <a:pt x="393" y="1219"/>
                    <a:pt x="393" y="1217"/>
                  </a:cubicBezTo>
                  <a:cubicBezTo>
                    <a:pt x="395" y="1216"/>
                    <a:pt x="398" y="1215"/>
                    <a:pt x="401" y="1214"/>
                  </a:cubicBezTo>
                  <a:cubicBezTo>
                    <a:pt x="401" y="1214"/>
                    <a:pt x="401" y="1214"/>
                    <a:pt x="401" y="1214"/>
                  </a:cubicBezTo>
                  <a:cubicBezTo>
                    <a:pt x="401" y="1216"/>
                    <a:pt x="401" y="1218"/>
                    <a:pt x="402" y="1219"/>
                  </a:cubicBezTo>
                  <a:cubicBezTo>
                    <a:pt x="402" y="1220"/>
                    <a:pt x="402" y="1220"/>
                    <a:pt x="402" y="1221"/>
                  </a:cubicBezTo>
                  <a:cubicBezTo>
                    <a:pt x="401" y="1221"/>
                    <a:pt x="400" y="1222"/>
                    <a:pt x="399" y="1222"/>
                  </a:cubicBezTo>
                  <a:close/>
                  <a:moveTo>
                    <a:pt x="418" y="1204"/>
                  </a:moveTo>
                  <a:cubicBezTo>
                    <a:pt x="417" y="1205"/>
                    <a:pt x="416" y="1206"/>
                    <a:pt x="415" y="1206"/>
                  </a:cubicBezTo>
                  <a:cubicBezTo>
                    <a:pt x="415" y="1205"/>
                    <a:pt x="414" y="1204"/>
                    <a:pt x="414" y="1203"/>
                  </a:cubicBezTo>
                  <a:cubicBezTo>
                    <a:pt x="416" y="1203"/>
                    <a:pt x="419" y="1203"/>
                    <a:pt x="421" y="1202"/>
                  </a:cubicBezTo>
                  <a:cubicBezTo>
                    <a:pt x="420" y="1203"/>
                    <a:pt x="419" y="1204"/>
                    <a:pt x="418" y="1204"/>
                  </a:cubicBezTo>
                  <a:close/>
                  <a:moveTo>
                    <a:pt x="424" y="1202"/>
                  </a:moveTo>
                  <a:cubicBezTo>
                    <a:pt x="427" y="1202"/>
                    <a:pt x="429" y="1202"/>
                    <a:pt x="432" y="1201"/>
                  </a:cubicBezTo>
                  <a:cubicBezTo>
                    <a:pt x="427" y="1205"/>
                    <a:pt x="422" y="1209"/>
                    <a:pt x="417" y="1212"/>
                  </a:cubicBezTo>
                  <a:cubicBezTo>
                    <a:pt x="417" y="1212"/>
                    <a:pt x="417" y="1211"/>
                    <a:pt x="417" y="1211"/>
                  </a:cubicBezTo>
                  <a:cubicBezTo>
                    <a:pt x="416" y="1210"/>
                    <a:pt x="416" y="1209"/>
                    <a:pt x="415" y="1207"/>
                  </a:cubicBezTo>
                  <a:cubicBezTo>
                    <a:pt x="416" y="1207"/>
                    <a:pt x="417" y="1206"/>
                    <a:pt x="418" y="1206"/>
                  </a:cubicBezTo>
                  <a:cubicBezTo>
                    <a:pt x="420" y="1205"/>
                    <a:pt x="422" y="1203"/>
                    <a:pt x="424" y="1202"/>
                  </a:cubicBezTo>
                  <a:close/>
                  <a:moveTo>
                    <a:pt x="414" y="1208"/>
                  </a:moveTo>
                  <a:cubicBezTo>
                    <a:pt x="415" y="1209"/>
                    <a:pt x="415" y="1209"/>
                    <a:pt x="415" y="1210"/>
                  </a:cubicBezTo>
                  <a:cubicBezTo>
                    <a:pt x="415" y="1211"/>
                    <a:pt x="416" y="1212"/>
                    <a:pt x="416" y="1213"/>
                  </a:cubicBezTo>
                  <a:cubicBezTo>
                    <a:pt x="415" y="1213"/>
                    <a:pt x="413" y="1214"/>
                    <a:pt x="412" y="1215"/>
                  </a:cubicBezTo>
                  <a:cubicBezTo>
                    <a:pt x="412" y="1214"/>
                    <a:pt x="411" y="1213"/>
                    <a:pt x="411" y="1212"/>
                  </a:cubicBezTo>
                  <a:cubicBezTo>
                    <a:pt x="411" y="1211"/>
                    <a:pt x="410" y="1211"/>
                    <a:pt x="410" y="1210"/>
                  </a:cubicBezTo>
                  <a:cubicBezTo>
                    <a:pt x="410" y="1210"/>
                    <a:pt x="410" y="1210"/>
                    <a:pt x="410" y="1210"/>
                  </a:cubicBezTo>
                  <a:cubicBezTo>
                    <a:pt x="412" y="1209"/>
                    <a:pt x="413" y="1208"/>
                    <a:pt x="414" y="1208"/>
                  </a:cubicBezTo>
                  <a:close/>
                  <a:moveTo>
                    <a:pt x="410" y="1208"/>
                  </a:moveTo>
                  <a:cubicBezTo>
                    <a:pt x="410" y="1208"/>
                    <a:pt x="410" y="1208"/>
                    <a:pt x="410" y="1208"/>
                  </a:cubicBezTo>
                  <a:cubicBezTo>
                    <a:pt x="409" y="1207"/>
                    <a:pt x="408" y="1205"/>
                    <a:pt x="408" y="1203"/>
                  </a:cubicBezTo>
                  <a:cubicBezTo>
                    <a:pt x="408" y="1203"/>
                    <a:pt x="408" y="1203"/>
                    <a:pt x="408" y="1203"/>
                  </a:cubicBezTo>
                  <a:cubicBezTo>
                    <a:pt x="408" y="1203"/>
                    <a:pt x="409" y="1203"/>
                    <a:pt x="409" y="1203"/>
                  </a:cubicBezTo>
                  <a:cubicBezTo>
                    <a:pt x="410" y="1203"/>
                    <a:pt x="411" y="1203"/>
                    <a:pt x="413" y="1203"/>
                  </a:cubicBezTo>
                  <a:cubicBezTo>
                    <a:pt x="413" y="1204"/>
                    <a:pt x="413" y="1205"/>
                    <a:pt x="414" y="1207"/>
                  </a:cubicBezTo>
                  <a:cubicBezTo>
                    <a:pt x="413" y="1207"/>
                    <a:pt x="411" y="1208"/>
                    <a:pt x="410" y="1208"/>
                  </a:cubicBezTo>
                  <a:close/>
                  <a:moveTo>
                    <a:pt x="408" y="1209"/>
                  </a:moveTo>
                  <a:cubicBezTo>
                    <a:pt x="406" y="1210"/>
                    <a:pt x="404" y="1211"/>
                    <a:pt x="402" y="1212"/>
                  </a:cubicBezTo>
                  <a:cubicBezTo>
                    <a:pt x="401" y="1210"/>
                    <a:pt x="401" y="1208"/>
                    <a:pt x="401" y="1206"/>
                  </a:cubicBezTo>
                  <a:cubicBezTo>
                    <a:pt x="403" y="1206"/>
                    <a:pt x="405" y="1205"/>
                    <a:pt x="407" y="1204"/>
                  </a:cubicBezTo>
                  <a:cubicBezTo>
                    <a:pt x="407" y="1206"/>
                    <a:pt x="408" y="1207"/>
                    <a:pt x="408" y="1209"/>
                  </a:cubicBezTo>
                  <a:close/>
                  <a:moveTo>
                    <a:pt x="401" y="1205"/>
                  </a:moveTo>
                  <a:cubicBezTo>
                    <a:pt x="401" y="1205"/>
                    <a:pt x="401" y="1204"/>
                    <a:pt x="401" y="1204"/>
                  </a:cubicBezTo>
                  <a:cubicBezTo>
                    <a:pt x="402" y="1204"/>
                    <a:pt x="404" y="1203"/>
                    <a:pt x="405" y="1203"/>
                  </a:cubicBezTo>
                  <a:cubicBezTo>
                    <a:pt x="404" y="1204"/>
                    <a:pt x="402" y="1205"/>
                    <a:pt x="401" y="1205"/>
                  </a:cubicBezTo>
                  <a:close/>
                  <a:moveTo>
                    <a:pt x="403" y="1217"/>
                  </a:moveTo>
                  <a:cubicBezTo>
                    <a:pt x="402" y="1216"/>
                    <a:pt x="402" y="1214"/>
                    <a:pt x="402" y="1213"/>
                  </a:cubicBezTo>
                  <a:cubicBezTo>
                    <a:pt x="404" y="1212"/>
                    <a:pt x="407" y="1211"/>
                    <a:pt x="409" y="1210"/>
                  </a:cubicBezTo>
                  <a:cubicBezTo>
                    <a:pt x="409" y="1211"/>
                    <a:pt x="410" y="1212"/>
                    <a:pt x="410" y="1213"/>
                  </a:cubicBezTo>
                  <a:cubicBezTo>
                    <a:pt x="410" y="1214"/>
                    <a:pt x="411" y="1215"/>
                    <a:pt x="411" y="1216"/>
                  </a:cubicBezTo>
                  <a:cubicBezTo>
                    <a:pt x="410" y="1217"/>
                    <a:pt x="408" y="1217"/>
                    <a:pt x="407" y="1218"/>
                  </a:cubicBezTo>
                  <a:cubicBezTo>
                    <a:pt x="406" y="1219"/>
                    <a:pt x="404" y="1219"/>
                    <a:pt x="403" y="1220"/>
                  </a:cubicBezTo>
                  <a:cubicBezTo>
                    <a:pt x="403" y="1219"/>
                    <a:pt x="403" y="1218"/>
                    <a:pt x="403" y="1217"/>
                  </a:cubicBezTo>
                  <a:close/>
                  <a:moveTo>
                    <a:pt x="405" y="1222"/>
                  </a:moveTo>
                  <a:cubicBezTo>
                    <a:pt x="405" y="1222"/>
                    <a:pt x="404" y="1222"/>
                    <a:pt x="404" y="1222"/>
                  </a:cubicBezTo>
                  <a:cubicBezTo>
                    <a:pt x="404" y="1222"/>
                    <a:pt x="404" y="1222"/>
                    <a:pt x="404" y="1221"/>
                  </a:cubicBezTo>
                  <a:cubicBezTo>
                    <a:pt x="405" y="1221"/>
                    <a:pt x="406" y="1220"/>
                    <a:pt x="407" y="1219"/>
                  </a:cubicBezTo>
                  <a:cubicBezTo>
                    <a:pt x="409" y="1219"/>
                    <a:pt x="410" y="1218"/>
                    <a:pt x="411" y="1217"/>
                  </a:cubicBezTo>
                  <a:cubicBezTo>
                    <a:pt x="412" y="1218"/>
                    <a:pt x="412" y="1220"/>
                    <a:pt x="412" y="1221"/>
                  </a:cubicBezTo>
                  <a:cubicBezTo>
                    <a:pt x="410" y="1221"/>
                    <a:pt x="408" y="1221"/>
                    <a:pt x="405" y="1222"/>
                  </a:cubicBezTo>
                  <a:close/>
                  <a:moveTo>
                    <a:pt x="414" y="1221"/>
                  </a:moveTo>
                  <a:cubicBezTo>
                    <a:pt x="413" y="1219"/>
                    <a:pt x="413" y="1218"/>
                    <a:pt x="412" y="1216"/>
                  </a:cubicBezTo>
                  <a:cubicBezTo>
                    <a:pt x="414" y="1215"/>
                    <a:pt x="415" y="1215"/>
                    <a:pt x="416" y="1214"/>
                  </a:cubicBezTo>
                  <a:cubicBezTo>
                    <a:pt x="417" y="1216"/>
                    <a:pt x="417" y="1217"/>
                    <a:pt x="418" y="1219"/>
                  </a:cubicBezTo>
                  <a:cubicBezTo>
                    <a:pt x="416" y="1220"/>
                    <a:pt x="415" y="1220"/>
                    <a:pt x="414" y="1221"/>
                  </a:cubicBezTo>
                  <a:close/>
                  <a:moveTo>
                    <a:pt x="424" y="1214"/>
                  </a:moveTo>
                  <a:cubicBezTo>
                    <a:pt x="423" y="1216"/>
                    <a:pt x="421" y="1218"/>
                    <a:pt x="419" y="1219"/>
                  </a:cubicBezTo>
                  <a:cubicBezTo>
                    <a:pt x="418" y="1217"/>
                    <a:pt x="418" y="1215"/>
                    <a:pt x="417" y="1213"/>
                  </a:cubicBezTo>
                  <a:cubicBezTo>
                    <a:pt x="419" y="1212"/>
                    <a:pt x="420" y="1211"/>
                    <a:pt x="421" y="1211"/>
                  </a:cubicBezTo>
                  <a:cubicBezTo>
                    <a:pt x="425" y="1208"/>
                    <a:pt x="429" y="1205"/>
                    <a:pt x="433" y="1203"/>
                  </a:cubicBezTo>
                  <a:cubicBezTo>
                    <a:pt x="430" y="1206"/>
                    <a:pt x="427" y="1210"/>
                    <a:pt x="424" y="1214"/>
                  </a:cubicBezTo>
                  <a:close/>
                  <a:moveTo>
                    <a:pt x="530" y="973"/>
                  </a:moveTo>
                  <a:cubicBezTo>
                    <a:pt x="530" y="976"/>
                    <a:pt x="529" y="978"/>
                    <a:pt x="528" y="979"/>
                  </a:cubicBezTo>
                  <a:cubicBezTo>
                    <a:pt x="525" y="984"/>
                    <a:pt x="523" y="986"/>
                    <a:pt x="522" y="992"/>
                  </a:cubicBezTo>
                  <a:cubicBezTo>
                    <a:pt x="522" y="996"/>
                    <a:pt x="523" y="999"/>
                    <a:pt x="524" y="1002"/>
                  </a:cubicBezTo>
                  <a:cubicBezTo>
                    <a:pt x="524" y="1003"/>
                    <a:pt x="523" y="1003"/>
                    <a:pt x="523" y="1003"/>
                  </a:cubicBezTo>
                  <a:cubicBezTo>
                    <a:pt x="522" y="1003"/>
                    <a:pt x="522" y="1002"/>
                    <a:pt x="522" y="1002"/>
                  </a:cubicBezTo>
                  <a:cubicBezTo>
                    <a:pt x="521" y="1001"/>
                    <a:pt x="520" y="1002"/>
                    <a:pt x="521" y="1002"/>
                  </a:cubicBezTo>
                  <a:cubicBezTo>
                    <a:pt x="521" y="1003"/>
                    <a:pt x="521" y="1003"/>
                    <a:pt x="522" y="1004"/>
                  </a:cubicBezTo>
                  <a:cubicBezTo>
                    <a:pt x="521" y="1004"/>
                    <a:pt x="520" y="1005"/>
                    <a:pt x="520" y="1005"/>
                  </a:cubicBezTo>
                  <a:cubicBezTo>
                    <a:pt x="520" y="1005"/>
                    <a:pt x="520" y="1005"/>
                    <a:pt x="520" y="1006"/>
                  </a:cubicBezTo>
                  <a:cubicBezTo>
                    <a:pt x="519" y="1005"/>
                    <a:pt x="519" y="1004"/>
                    <a:pt x="519" y="1003"/>
                  </a:cubicBezTo>
                  <a:cubicBezTo>
                    <a:pt x="519" y="1003"/>
                    <a:pt x="518" y="1003"/>
                    <a:pt x="518" y="1004"/>
                  </a:cubicBezTo>
                  <a:cubicBezTo>
                    <a:pt x="518" y="1005"/>
                    <a:pt x="518" y="1006"/>
                    <a:pt x="519" y="1007"/>
                  </a:cubicBezTo>
                  <a:cubicBezTo>
                    <a:pt x="518" y="1007"/>
                    <a:pt x="517" y="1008"/>
                    <a:pt x="516" y="1009"/>
                  </a:cubicBezTo>
                  <a:cubicBezTo>
                    <a:pt x="516" y="1008"/>
                    <a:pt x="516" y="1008"/>
                    <a:pt x="516" y="1008"/>
                  </a:cubicBezTo>
                  <a:cubicBezTo>
                    <a:pt x="516" y="1007"/>
                    <a:pt x="516" y="1006"/>
                    <a:pt x="516" y="1006"/>
                  </a:cubicBezTo>
                  <a:cubicBezTo>
                    <a:pt x="516" y="1005"/>
                    <a:pt x="515" y="1004"/>
                    <a:pt x="515" y="1005"/>
                  </a:cubicBezTo>
                  <a:cubicBezTo>
                    <a:pt x="514" y="1006"/>
                    <a:pt x="515" y="1007"/>
                    <a:pt x="515" y="1008"/>
                  </a:cubicBezTo>
                  <a:cubicBezTo>
                    <a:pt x="515" y="1008"/>
                    <a:pt x="515" y="1009"/>
                    <a:pt x="515" y="1010"/>
                  </a:cubicBezTo>
                  <a:cubicBezTo>
                    <a:pt x="514" y="1011"/>
                    <a:pt x="514" y="1011"/>
                    <a:pt x="514" y="1011"/>
                  </a:cubicBezTo>
                  <a:cubicBezTo>
                    <a:pt x="514" y="1011"/>
                    <a:pt x="514" y="1011"/>
                    <a:pt x="514" y="1011"/>
                  </a:cubicBezTo>
                  <a:cubicBezTo>
                    <a:pt x="513" y="1011"/>
                    <a:pt x="513" y="1011"/>
                    <a:pt x="513" y="1011"/>
                  </a:cubicBezTo>
                  <a:cubicBezTo>
                    <a:pt x="513" y="1010"/>
                    <a:pt x="513" y="1009"/>
                    <a:pt x="512" y="1008"/>
                  </a:cubicBezTo>
                  <a:cubicBezTo>
                    <a:pt x="512" y="1007"/>
                    <a:pt x="511" y="1007"/>
                    <a:pt x="511" y="1008"/>
                  </a:cubicBezTo>
                  <a:cubicBezTo>
                    <a:pt x="511" y="1008"/>
                    <a:pt x="511" y="1008"/>
                    <a:pt x="511" y="1008"/>
                  </a:cubicBezTo>
                  <a:cubicBezTo>
                    <a:pt x="511" y="1008"/>
                    <a:pt x="511" y="1009"/>
                    <a:pt x="511" y="1009"/>
                  </a:cubicBezTo>
                  <a:cubicBezTo>
                    <a:pt x="512" y="1010"/>
                    <a:pt x="512" y="1010"/>
                    <a:pt x="512" y="1011"/>
                  </a:cubicBezTo>
                  <a:cubicBezTo>
                    <a:pt x="511" y="1012"/>
                    <a:pt x="510" y="1013"/>
                    <a:pt x="510" y="1014"/>
                  </a:cubicBezTo>
                  <a:cubicBezTo>
                    <a:pt x="509" y="1013"/>
                    <a:pt x="509" y="1012"/>
                    <a:pt x="508" y="1011"/>
                  </a:cubicBezTo>
                  <a:cubicBezTo>
                    <a:pt x="507" y="1010"/>
                    <a:pt x="506" y="1011"/>
                    <a:pt x="507" y="1011"/>
                  </a:cubicBezTo>
                  <a:cubicBezTo>
                    <a:pt x="508" y="1013"/>
                    <a:pt x="509" y="1015"/>
                    <a:pt x="510" y="1016"/>
                  </a:cubicBezTo>
                  <a:cubicBezTo>
                    <a:pt x="510" y="1017"/>
                    <a:pt x="511" y="1019"/>
                    <a:pt x="512" y="1019"/>
                  </a:cubicBezTo>
                  <a:cubicBezTo>
                    <a:pt x="513" y="1019"/>
                    <a:pt x="513" y="1018"/>
                    <a:pt x="512" y="1018"/>
                  </a:cubicBezTo>
                  <a:cubicBezTo>
                    <a:pt x="516" y="1018"/>
                    <a:pt x="518" y="1015"/>
                    <a:pt x="521" y="1013"/>
                  </a:cubicBezTo>
                  <a:cubicBezTo>
                    <a:pt x="522" y="1012"/>
                    <a:pt x="528" y="1006"/>
                    <a:pt x="528" y="1010"/>
                  </a:cubicBezTo>
                  <a:cubicBezTo>
                    <a:pt x="528" y="1013"/>
                    <a:pt x="526" y="1016"/>
                    <a:pt x="524" y="1018"/>
                  </a:cubicBezTo>
                  <a:cubicBezTo>
                    <a:pt x="520" y="1027"/>
                    <a:pt x="519" y="1036"/>
                    <a:pt x="522" y="1044"/>
                  </a:cubicBezTo>
                  <a:cubicBezTo>
                    <a:pt x="522" y="1044"/>
                    <a:pt x="522" y="1044"/>
                    <a:pt x="522" y="1044"/>
                  </a:cubicBezTo>
                  <a:cubicBezTo>
                    <a:pt x="521" y="1043"/>
                    <a:pt x="521" y="1043"/>
                    <a:pt x="521" y="1043"/>
                  </a:cubicBezTo>
                  <a:cubicBezTo>
                    <a:pt x="521" y="1043"/>
                    <a:pt x="520" y="1043"/>
                    <a:pt x="520" y="1044"/>
                  </a:cubicBezTo>
                  <a:cubicBezTo>
                    <a:pt x="520" y="1044"/>
                    <a:pt x="520" y="1045"/>
                    <a:pt x="520" y="1045"/>
                  </a:cubicBezTo>
                  <a:cubicBezTo>
                    <a:pt x="520" y="1045"/>
                    <a:pt x="519" y="1045"/>
                    <a:pt x="519" y="1046"/>
                  </a:cubicBezTo>
                  <a:cubicBezTo>
                    <a:pt x="518" y="1045"/>
                    <a:pt x="518" y="1045"/>
                    <a:pt x="517" y="1044"/>
                  </a:cubicBezTo>
                  <a:cubicBezTo>
                    <a:pt x="517" y="1044"/>
                    <a:pt x="516" y="1044"/>
                    <a:pt x="516" y="1045"/>
                  </a:cubicBezTo>
                  <a:cubicBezTo>
                    <a:pt x="517" y="1046"/>
                    <a:pt x="517" y="1046"/>
                    <a:pt x="517" y="1046"/>
                  </a:cubicBezTo>
                  <a:cubicBezTo>
                    <a:pt x="517" y="1047"/>
                    <a:pt x="517" y="1047"/>
                    <a:pt x="516" y="1047"/>
                  </a:cubicBezTo>
                  <a:cubicBezTo>
                    <a:pt x="516" y="1046"/>
                    <a:pt x="516" y="1045"/>
                    <a:pt x="515" y="1045"/>
                  </a:cubicBezTo>
                  <a:cubicBezTo>
                    <a:pt x="515" y="1044"/>
                    <a:pt x="514" y="1044"/>
                    <a:pt x="514" y="1045"/>
                  </a:cubicBezTo>
                  <a:cubicBezTo>
                    <a:pt x="515" y="1046"/>
                    <a:pt x="515" y="1047"/>
                    <a:pt x="515" y="1048"/>
                  </a:cubicBezTo>
                  <a:cubicBezTo>
                    <a:pt x="515" y="1048"/>
                    <a:pt x="514" y="1049"/>
                    <a:pt x="513" y="1050"/>
                  </a:cubicBezTo>
                  <a:cubicBezTo>
                    <a:pt x="513" y="1049"/>
                    <a:pt x="512" y="1048"/>
                    <a:pt x="512" y="1048"/>
                  </a:cubicBezTo>
                  <a:cubicBezTo>
                    <a:pt x="512" y="1047"/>
                    <a:pt x="510" y="1048"/>
                    <a:pt x="511" y="1048"/>
                  </a:cubicBezTo>
                  <a:cubicBezTo>
                    <a:pt x="511" y="1049"/>
                    <a:pt x="511" y="1050"/>
                    <a:pt x="512" y="1050"/>
                  </a:cubicBezTo>
                  <a:cubicBezTo>
                    <a:pt x="511" y="1051"/>
                    <a:pt x="511" y="1051"/>
                    <a:pt x="511" y="1051"/>
                  </a:cubicBezTo>
                  <a:cubicBezTo>
                    <a:pt x="510" y="1051"/>
                    <a:pt x="510" y="1051"/>
                    <a:pt x="510" y="1051"/>
                  </a:cubicBezTo>
                  <a:cubicBezTo>
                    <a:pt x="509" y="1050"/>
                    <a:pt x="509" y="1051"/>
                    <a:pt x="509" y="1051"/>
                  </a:cubicBezTo>
                  <a:cubicBezTo>
                    <a:pt x="509" y="1052"/>
                    <a:pt x="509" y="1052"/>
                    <a:pt x="510" y="1052"/>
                  </a:cubicBezTo>
                  <a:cubicBezTo>
                    <a:pt x="509" y="1052"/>
                    <a:pt x="509" y="1053"/>
                    <a:pt x="509" y="1053"/>
                  </a:cubicBezTo>
                  <a:cubicBezTo>
                    <a:pt x="509" y="1053"/>
                    <a:pt x="509" y="1053"/>
                    <a:pt x="508" y="1053"/>
                  </a:cubicBezTo>
                  <a:cubicBezTo>
                    <a:pt x="508" y="1053"/>
                    <a:pt x="508" y="1053"/>
                    <a:pt x="508" y="1053"/>
                  </a:cubicBezTo>
                  <a:cubicBezTo>
                    <a:pt x="507" y="1052"/>
                    <a:pt x="506" y="1050"/>
                    <a:pt x="505" y="1049"/>
                  </a:cubicBezTo>
                  <a:cubicBezTo>
                    <a:pt x="505" y="1048"/>
                    <a:pt x="504" y="1049"/>
                    <a:pt x="504" y="1050"/>
                  </a:cubicBezTo>
                  <a:cubicBezTo>
                    <a:pt x="505" y="1051"/>
                    <a:pt x="506" y="1052"/>
                    <a:pt x="507" y="1053"/>
                  </a:cubicBezTo>
                  <a:cubicBezTo>
                    <a:pt x="507" y="1053"/>
                    <a:pt x="507" y="1054"/>
                    <a:pt x="508" y="1054"/>
                  </a:cubicBezTo>
                  <a:cubicBezTo>
                    <a:pt x="507" y="1057"/>
                    <a:pt x="510" y="1060"/>
                    <a:pt x="513" y="1057"/>
                  </a:cubicBezTo>
                  <a:cubicBezTo>
                    <a:pt x="516" y="1055"/>
                    <a:pt x="519" y="1053"/>
                    <a:pt x="522" y="1051"/>
                  </a:cubicBezTo>
                  <a:cubicBezTo>
                    <a:pt x="523" y="1051"/>
                    <a:pt x="524" y="1050"/>
                    <a:pt x="525" y="1050"/>
                  </a:cubicBezTo>
                  <a:cubicBezTo>
                    <a:pt x="525" y="1051"/>
                    <a:pt x="525" y="1051"/>
                    <a:pt x="525" y="1051"/>
                  </a:cubicBezTo>
                  <a:cubicBezTo>
                    <a:pt x="526" y="1052"/>
                    <a:pt x="526" y="1052"/>
                    <a:pt x="527" y="1053"/>
                  </a:cubicBezTo>
                  <a:cubicBezTo>
                    <a:pt x="528" y="1054"/>
                    <a:pt x="527" y="1057"/>
                    <a:pt x="526" y="1059"/>
                  </a:cubicBezTo>
                  <a:cubicBezTo>
                    <a:pt x="524" y="1063"/>
                    <a:pt x="521" y="1066"/>
                    <a:pt x="520" y="1071"/>
                  </a:cubicBezTo>
                  <a:cubicBezTo>
                    <a:pt x="519" y="1076"/>
                    <a:pt x="521" y="1080"/>
                    <a:pt x="520" y="1085"/>
                  </a:cubicBezTo>
                  <a:cubicBezTo>
                    <a:pt x="520" y="1085"/>
                    <a:pt x="520" y="1085"/>
                    <a:pt x="520" y="1086"/>
                  </a:cubicBezTo>
                  <a:cubicBezTo>
                    <a:pt x="519" y="1086"/>
                    <a:pt x="519" y="1087"/>
                    <a:pt x="519" y="1088"/>
                  </a:cubicBezTo>
                  <a:cubicBezTo>
                    <a:pt x="517" y="1090"/>
                    <a:pt x="515" y="1092"/>
                    <a:pt x="512" y="1094"/>
                  </a:cubicBezTo>
                  <a:cubicBezTo>
                    <a:pt x="512" y="1094"/>
                    <a:pt x="512" y="1094"/>
                    <a:pt x="512" y="1094"/>
                  </a:cubicBezTo>
                  <a:cubicBezTo>
                    <a:pt x="512" y="1094"/>
                    <a:pt x="512" y="1094"/>
                    <a:pt x="512" y="1095"/>
                  </a:cubicBezTo>
                  <a:cubicBezTo>
                    <a:pt x="511" y="1095"/>
                    <a:pt x="510" y="1095"/>
                    <a:pt x="510" y="1096"/>
                  </a:cubicBezTo>
                  <a:cubicBezTo>
                    <a:pt x="510" y="1096"/>
                    <a:pt x="510" y="1096"/>
                    <a:pt x="510" y="1095"/>
                  </a:cubicBezTo>
                  <a:cubicBezTo>
                    <a:pt x="509" y="1095"/>
                    <a:pt x="509" y="1094"/>
                    <a:pt x="508" y="1094"/>
                  </a:cubicBezTo>
                  <a:cubicBezTo>
                    <a:pt x="508" y="1093"/>
                    <a:pt x="507" y="1094"/>
                    <a:pt x="508" y="1095"/>
                  </a:cubicBezTo>
                  <a:cubicBezTo>
                    <a:pt x="508" y="1095"/>
                    <a:pt x="509" y="1096"/>
                    <a:pt x="509" y="1096"/>
                  </a:cubicBezTo>
                  <a:cubicBezTo>
                    <a:pt x="508" y="1097"/>
                    <a:pt x="507" y="1097"/>
                    <a:pt x="506" y="1098"/>
                  </a:cubicBezTo>
                  <a:cubicBezTo>
                    <a:pt x="505" y="1097"/>
                    <a:pt x="505" y="1096"/>
                    <a:pt x="505" y="1096"/>
                  </a:cubicBezTo>
                  <a:cubicBezTo>
                    <a:pt x="505" y="1095"/>
                    <a:pt x="503" y="1095"/>
                    <a:pt x="504" y="1096"/>
                  </a:cubicBezTo>
                  <a:cubicBezTo>
                    <a:pt x="504" y="1097"/>
                    <a:pt x="504" y="1097"/>
                    <a:pt x="504" y="1098"/>
                  </a:cubicBezTo>
                  <a:cubicBezTo>
                    <a:pt x="504" y="1098"/>
                    <a:pt x="504" y="1098"/>
                    <a:pt x="504" y="1098"/>
                  </a:cubicBezTo>
                  <a:cubicBezTo>
                    <a:pt x="503" y="1097"/>
                    <a:pt x="502" y="1096"/>
                    <a:pt x="501" y="1096"/>
                  </a:cubicBezTo>
                  <a:cubicBezTo>
                    <a:pt x="500" y="1096"/>
                    <a:pt x="500" y="1097"/>
                    <a:pt x="501" y="1097"/>
                  </a:cubicBezTo>
                  <a:cubicBezTo>
                    <a:pt x="502" y="1097"/>
                    <a:pt x="502" y="1098"/>
                    <a:pt x="502" y="1098"/>
                  </a:cubicBezTo>
                  <a:cubicBezTo>
                    <a:pt x="501" y="1099"/>
                    <a:pt x="500" y="1101"/>
                    <a:pt x="500" y="1102"/>
                  </a:cubicBezTo>
                  <a:cubicBezTo>
                    <a:pt x="500" y="1101"/>
                    <a:pt x="499" y="1100"/>
                    <a:pt x="498" y="1099"/>
                  </a:cubicBezTo>
                  <a:cubicBezTo>
                    <a:pt x="498" y="1099"/>
                    <a:pt x="497" y="1100"/>
                    <a:pt x="498" y="1100"/>
                  </a:cubicBezTo>
                  <a:cubicBezTo>
                    <a:pt x="499" y="1101"/>
                    <a:pt x="499" y="1103"/>
                    <a:pt x="500" y="1104"/>
                  </a:cubicBezTo>
                  <a:cubicBezTo>
                    <a:pt x="501" y="1105"/>
                    <a:pt x="501" y="1105"/>
                    <a:pt x="501" y="1104"/>
                  </a:cubicBezTo>
                  <a:cubicBezTo>
                    <a:pt x="502" y="1104"/>
                    <a:pt x="502" y="1105"/>
                    <a:pt x="503" y="1105"/>
                  </a:cubicBezTo>
                  <a:cubicBezTo>
                    <a:pt x="510" y="1104"/>
                    <a:pt x="517" y="1099"/>
                    <a:pt x="522" y="1094"/>
                  </a:cubicBezTo>
                  <a:cubicBezTo>
                    <a:pt x="525" y="1100"/>
                    <a:pt x="524" y="1109"/>
                    <a:pt x="518" y="1113"/>
                  </a:cubicBezTo>
                  <a:cubicBezTo>
                    <a:pt x="515" y="1116"/>
                    <a:pt x="511" y="1119"/>
                    <a:pt x="508" y="1121"/>
                  </a:cubicBezTo>
                  <a:cubicBezTo>
                    <a:pt x="507" y="1123"/>
                    <a:pt x="506" y="1125"/>
                    <a:pt x="504" y="1126"/>
                  </a:cubicBezTo>
                  <a:cubicBezTo>
                    <a:pt x="504" y="1126"/>
                    <a:pt x="497" y="1131"/>
                    <a:pt x="497" y="1132"/>
                  </a:cubicBezTo>
                  <a:cubicBezTo>
                    <a:pt x="496" y="1132"/>
                    <a:pt x="494" y="1132"/>
                    <a:pt x="493" y="1133"/>
                  </a:cubicBezTo>
                  <a:cubicBezTo>
                    <a:pt x="493" y="1134"/>
                    <a:pt x="493" y="1134"/>
                    <a:pt x="493" y="1134"/>
                  </a:cubicBezTo>
                  <a:cubicBezTo>
                    <a:pt x="492" y="1135"/>
                    <a:pt x="492" y="1137"/>
                    <a:pt x="494" y="1138"/>
                  </a:cubicBezTo>
                  <a:cubicBezTo>
                    <a:pt x="498" y="1140"/>
                    <a:pt x="504" y="1134"/>
                    <a:pt x="507" y="1132"/>
                  </a:cubicBezTo>
                  <a:cubicBezTo>
                    <a:pt x="507" y="1132"/>
                    <a:pt x="507" y="1132"/>
                    <a:pt x="507" y="1131"/>
                  </a:cubicBezTo>
                  <a:cubicBezTo>
                    <a:pt x="508" y="1133"/>
                    <a:pt x="507" y="1135"/>
                    <a:pt x="507" y="1136"/>
                  </a:cubicBezTo>
                  <a:cubicBezTo>
                    <a:pt x="507" y="1139"/>
                    <a:pt x="505" y="1141"/>
                    <a:pt x="503" y="1144"/>
                  </a:cubicBezTo>
                  <a:cubicBezTo>
                    <a:pt x="498" y="1148"/>
                    <a:pt x="493" y="1153"/>
                    <a:pt x="487" y="1157"/>
                  </a:cubicBezTo>
                  <a:cubicBezTo>
                    <a:pt x="475" y="1166"/>
                    <a:pt x="464" y="1175"/>
                    <a:pt x="452" y="1184"/>
                  </a:cubicBezTo>
                  <a:cubicBezTo>
                    <a:pt x="451" y="1185"/>
                    <a:pt x="450" y="1186"/>
                    <a:pt x="449" y="1186"/>
                  </a:cubicBezTo>
                  <a:cubicBezTo>
                    <a:pt x="448" y="1187"/>
                    <a:pt x="447" y="1188"/>
                    <a:pt x="446" y="1188"/>
                  </a:cubicBezTo>
                  <a:cubicBezTo>
                    <a:pt x="445" y="1188"/>
                    <a:pt x="445" y="1189"/>
                    <a:pt x="445" y="1189"/>
                  </a:cubicBezTo>
                  <a:cubicBezTo>
                    <a:pt x="440" y="1191"/>
                    <a:pt x="436" y="1193"/>
                    <a:pt x="430" y="1194"/>
                  </a:cubicBezTo>
                  <a:cubicBezTo>
                    <a:pt x="422" y="1196"/>
                    <a:pt x="414" y="1195"/>
                    <a:pt x="407" y="1196"/>
                  </a:cubicBezTo>
                  <a:cubicBezTo>
                    <a:pt x="399" y="1196"/>
                    <a:pt x="392" y="1198"/>
                    <a:pt x="384" y="1198"/>
                  </a:cubicBezTo>
                  <a:cubicBezTo>
                    <a:pt x="376" y="1199"/>
                    <a:pt x="367" y="1199"/>
                    <a:pt x="359" y="1199"/>
                  </a:cubicBezTo>
                  <a:cubicBezTo>
                    <a:pt x="344" y="1198"/>
                    <a:pt x="329" y="1196"/>
                    <a:pt x="314" y="1194"/>
                  </a:cubicBezTo>
                  <a:cubicBezTo>
                    <a:pt x="307" y="1193"/>
                    <a:pt x="300" y="1192"/>
                    <a:pt x="293" y="1189"/>
                  </a:cubicBezTo>
                  <a:cubicBezTo>
                    <a:pt x="287" y="1186"/>
                    <a:pt x="281" y="1179"/>
                    <a:pt x="275" y="1175"/>
                  </a:cubicBezTo>
                  <a:cubicBezTo>
                    <a:pt x="266" y="1167"/>
                    <a:pt x="258" y="1158"/>
                    <a:pt x="250" y="1149"/>
                  </a:cubicBezTo>
                  <a:cubicBezTo>
                    <a:pt x="249" y="1147"/>
                    <a:pt x="249" y="1145"/>
                    <a:pt x="249" y="1144"/>
                  </a:cubicBezTo>
                  <a:cubicBezTo>
                    <a:pt x="249" y="1143"/>
                    <a:pt x="248" y="1143"/>
                    <a:pt x="248" y="1144"/>
                  </a:cubicBezTo>
                  <a:cubicBezTo>
                    <a:pt x="248" y="1145"/>
                    <a:pt x="248" y="1146"/>
                    <a:pt x="248" y="1147"/>
                  </a:cubicBezTo>
                  <a:cubicBezTo>
                    <a:pt x="247" y="1146"/>
                    <a:pt x="245" y="1144"/>
                    <a:pt x="244" y="1143"/>
                  </a:cubicBezTo>
                  <a:cubicBezTo>
                    <a:pt x="239" y="1137"/>
                    <a:pt x="234" y="1132"/>
                    <a:pt x="231" y="1126"/>
                  </a:cubicBezTo>
                  <a:cubicBezTo>
                    <a:pt x="229" y="1122"/>
                    <a:pt x="228" y="1118"/>
                    <a:pt x="228" y="1114"/>
                  </a:cubicBezTo>
                  <a:cubicBezTo>
                    <a:pt x="229" y="1112"/>
                    <a:pt x="229" y="1107"/>
                    <a:pt x="231" y="1106"/>
                  </a:cubicBezTo>
                  <a:cubicBezTo>
                    <a:pt x="235" y="1109"/>
                    <a:pt x="241" y="1112"/>
                    <a:pt x="245" y="1114"/>
                  </a:cubicBezTo>
                  <a:cubicBezTo>
                    <a:pt x="253" y="1117"/>
                    <a:pt x="261" y="1121"/>
                    <a:pt x="270" y="1123"/>
                  </a:cubicBezTo>
                  <a:cubicBezTo>
                    <a:pt x="278" y="1126"/>
                    <a:pt x="286" y="1130"/>
                    <a:pt x="294" y="1133"/>
                  </a:cubicBezTo>
                  <a:cubicBezTo>
                    <a:pt x="303" y="1136"/>
                    <a:pt x="314" y="1136"/>
                    <a:pt x="323" y="1137"/>
                  </a:cubicBezTo>
                  <a:cubicBezTo>
                    <a:pt x="342" y="1140"/>
                    <a:pt x="361" y="1140"/>
                    <a:pt x="380" y="1140"/>
                  </a:cubicBezTo>
                  <a:cubicBezTo>
                    <a:pt x="389" y="1140"/>
                    <a:pt x="398" y="1140"/>
                    <a:pt x="407" y="1138"/>
                  </a:cubicBezTo>
                  <a:cubicBezTo>
                    <a:pt x="411" y="1137"/>
                    <a:pt x="416" y="1136"/>
                    <a:pt x="420" y="1135"/>
                  </a:cubicBezTo>
                  <a:cubicBezTo>
                    <a:pt x="422" y="1135"/>
                    <a:pt x="424" y="1134"/>
                    <a:pt x="426" y="1134"/>
                  </a:cubicBezTo>
                  <a:cubicBezTo>
                    <a:pt x="428" y="1133"/>
                    <a:pt x="430" y="1132"/>
                    <a:pt x="431" y="1132"/>
                  </a:cubicBezTo>
                  <a:cubicBezTo>
                    <a:pt x="437" y="1132"/>
                    <a:pt x="437" y="1123"/>
                    <a:pt x="431" y="1123"/>
                  </a:cubicBezTo>
                  <a:cubicBezTo>
                    <a:pt x="428" y="1123"/>
                    <a:pt x="427" y="1124"/>
                    <a:pt x="424" y="1125"/>
                  </a:cubicBezTo>
                  <a:cubicBezTo>
                    <a:pt x="420" y="1127"/>
                    <a:pt x="415" y="1127"/>
                    <a:pt x="411" y="1128"/>
                  </a:cubicBezTo>
                  <a:cubicBezTo>
                    <a:pt x="411" y="1127"/>
                    <a:pt x="411" y="1126"/>
                    <a:pt x="411" y="1125"/>
                  </a:cubicBezTo>
                  <a:cubicBezTo>
                    <a:pt x="410" y="1124"/>
                    <a:pt x="409" y="1125"/>
                    <a:pt x="409" y="1125"/>
                  </a:cubicBezTo>
                  <a:cubicBezTo>
                    <a:pt x="409" y="1126"/>
                    <a:pt x="410" y="1127"/>
                    <a:pt x="410" y="1128"/>
                  </a:cubicBezTo>
                  <a:cubicBezTo>
                    <a:pt x="410" y="1128"/>
                    <a:pt x="410" y="1128"/>
                    <a:pt x="410" y="1129"/>
                  </a:cubicBezTo>
                  <a:cubicBezTo>
                    <a:pt x="408" y="1129"/>
                    <a:pt x="406" y="1129"/>
                    <a:pt x="404" y="1130"/>
                  </a:cubicBezTo>
                  <a:cubicBezTo>
                    <a:pt x="404" y="1129"/>
                    <a:pt x="404" y="1129"/>
                    <a:pt x="404" y="1129"/>
                  </a:cubicBezTo>
                  <a:cubicBezTo>
                    <a:pt x="404" y="1128"/>
                    <a:pt x="404" y="1128"/>
                    <a:pt x="404" y="1127"/>
                  </a:cubicBezTo>
                  <a:cubicBezTo>
                    <a:pt x="404" y="1126"/>
                    <a:pt x="402" y="1126"/>
                    <a:pt x="402" y="1127"/>
                  </a:cubicBezTo>
                  <a:cubicBezTo>
                    <a:pt x="402" y="1127"/>
                    <a:pt x="402" y="1129"/>
                    <a:pt x="403" y="1130"/>
                  </a:cubicBezTo>
                  <a:cubicBezTo>
                    <a:pt x="401" y="1130"/>
                    <a:pt x="399" y="1130"/>
                    <a:pt x="398" y="1130"/>
                  </a:cubicBezTo>
                  <a:cubicBezTo>
                    <a:pt x="397" y="1129"/>
                    <a:pt x="397" y="1127"/>
                    <a:pt x="397" y="1126"/>
                  </a:cubicBezTo>
                  <a:cubicBezTo>
                    <a:pt x="396" y="1125"/>
                    <a:pt x="395" y="1125"/>
                    <a:pt x="395" y="1126"/>
                  </a:cubicBezTo>
                  <a:cubicBezTo>
                    <a:pt x="396" y="1127"/>
                    <a:pt x="396" y="1129"/>
                    <a:pt x="396" y="1131"/>
                  </a:cubicBezTo>
                  <a:cubicBezTo>
                    <a:pt x="394" y="1131"/>
                    <a:pt x="392" y="1131"/>
                    <a:pt x="390" y="1131"/>
                  </a:cubicBezTo>
                  <a:cubicBezTo>
                    <a:pt x="390" y="1131"/>
                    <a:pt x="390" y="1130"/>
                    <a:pt x="390" y="1130"/>
                  </a:cubicBezTo>
                  <a:cubicBezTo>
                    <a:pt x="390" y="1129"/>
                    <a:pt x="389" y="1129"/>
                    <a:pt x="389" y="1130"/>
                  </a:cubicBezTo>
                  <a:cubicBezTo>
                    <a:pt x="389" y="1130"/>
                    <a:pt x="388" y="1131"/>
                    <a:pt x="388" y="1131"/>
                  </a:cubicBezTo>
                  <a:cubicBezTo>
                    <a:pt x="388" y="1130"/>
                    <a:pt x="388" y="1129"/>
                    <a:pt x="387" y="1127"/>
                  </a:cubicBezTo>
                  <a:cubicBezTo>
                    <a:pt x="387" y="1126"/>
                    <a:pt x="386" y="1127"/>
                    <a:pt x="386" y="1128"/>
                  </a:cubicBezTo>
                  <a:cubicBezTo>
                    <a:pt x="386" y="1129"/>
                    <a:pt x="387" y="1130"/>
                    <a:pt x="387" y="1131"/>
                  </a:cubicBezTo>
                  <a:cubicBezTo>
                    <a:pt x="386" y="1131"/>
                    <a:pt x="385" y="1131"/>
                    <a:pt x="385" y="1131"/>
                  </a:cubicBezTo>
                  <a:cubicBezTo>
                    <a:pt x="384" y="1131"/>
                    <a:pt x="383" y="1131"/>
                    <a:pt x="383" y="1131"/>
                  </a:cubicBezTo>
                  <a:cubicBezTo>
                    <a:pt x="383" y="1131"/>
                    <a:pt x="383" y="1131"/>
                    <a:pt x="383" y="1131"/>
                  </a:cubicBezTo>
                  <a:cubicBezTo>
                    <a:pt x="383" y="1130"/>
                    <a:pt x="383" y="1130"/>
                    <a:pt x="382" y="1130"/>
                  </a:cubicBezTo>
                  <a:cubicBezTo>
                    <a:pt x="382" y="1129"/>
                    <a:pt x="382" y="1128"/>
                    <a:pt x="382" y="1127"/>
                  </a:cubicBezTo>
                  <a:cubicBezTo>
                    <a:pt x="381" y="1126"/>
                    <a:pt x="380" y="1126"/>
                    <a:pt x="380" y="1127"/>
                  </a:cubicBezTo>
                  <a:cubicBezTo>
                    <a:pt x="381" y="1128"/>
                    <a:pt x="381" y="1130"/>
                    <a:pt x="381" y="1131"/>
                  </a:cubicBezTo>
                  <a:cubicBezTo>
                    <a:pt x="379" y="1131"/>
                    <a:pt x="377" y="1131"/>
                    <a:pt x="375" y="1131"/>
                  </a:cubicBezTo>
                  <a:cubicBezTo>
                    <a:pt x="375" y="1131"/>
                    <a:pt x="375" y="1131"/>
                    <a:pt x="375" y="1131"/>
                  </a:cubicBezTo>
                  <a:cubicBezTo>
                    <a:pt x="375" y="1131"/>
                    <a:pt x="375" y="1131"/>
                    <a:pt x="374" y="1131"/>
                  </a:cubicBezTo>
                  <a:cubicBezTo>
                    <a:pt x="374" y="1130"/>
                    <a:pt x="374" y="1129"/>
                    <a:pt x="374" y="1128"/>
                  </a:cubicBezTo>
                  <a:cubicBezTo>
                    <a:pt x="374" y="1127"/>
                    <a:pt x="372" y="1127"/>
                    <a:pt x="372" y="1128"/>
                  </a:cubicBezTo>
                  <a:cubicBezTo>
                    <a:pt x="373" y="1129"/>
                    <a:pt x="373" y="1130"/>
                    <a:pt x="373" y="1131"/>
                  </a:cubicBezTo>
                  <a:cubicBezTo>
                    <a:pt x="371" y="1131"/>
                    <a:pt x="369" y="1131"/>
                    <a:pt x="366" y="1131"/>
                  </a:cubicBezTo>
                  <a:cubicBezTo>
                    <a:pt x="366" y="1131"/>
                    <a:pt x="366" y="1131"/>
                    <a:pt x="366" y="1131"/>
                  </a:cubicBezTo>
                  <a:cubicBezTo>
                    <a:pt x="366" y="1130"/>
                    <a:pt x="366" y="1129"/>
                    <a:pt x="366" y="1128"/>
                  </a:cubicBezTo>
                  <a:cubicBezTo>
                    <a:pt x="366" y="1127"/>
                    <a:pt x="365" y="1127"/>
                    <a:pt x="365" y="1128"/>
                  </a:cubicBezTo>
                  <a:cubicBezTo>
                    <a:pt x="365" y="1129"/>
                    <a:pt x="365" y="1130"/>
                    <a:pt x="365" y="1131"/>
                  </a:cubicBezTo>
                  <a:cubicBezTo>
                    <a:pt x="363" y="1131"/>
                    <a:pt x="361" y="1131"/>
                    <a:pt x="359" y="1131"/>
                  </a:cubicBezTo>
                  <a:cubicBezTo>
                    <a:pt x="359" y="1130"/>
                    <a:pt x="359" y="1128"/>
                    <a:pt x="358" y="1126"/>
                  </a:cubicBezTo>
                  <a:cubicBezTo>
                    <a:pt x="358" y="1126"/>
                    <a:pt x="356" y="1126"/>
                    <a:pt x="357" y="1127"/>
                  </a:cubicBezTo>
                  <a:cubicBezTo>
                    <a:pt x="357" y="1128"/>
                    <a:pt x="358" y="1130"/>
                    <a:pt x="358" y="1131"/>
                  </a:cubicBezTo>
                  <a:cubicBezTo>
                    <a:pt x="356" y="1131"/>
                    <a:pt x="354" y="1131"/>
                    <a:pt x="352" y="1131"/>
                  </a:cubicBezTo>
                  <a:cubicBezTo>
                    <a:pt x="352" y="1129"/>
                    <a:pt x="352" y="1128"/>
                    <a:pt x="352" y="1126"/>
                  </a:cubicBezTo>
                  <a:cubicBezTo>
                    <a:pt x="352" y="1125"/>
                    <a:pt x="350" y="1126"/>
                    <a:pt x="350" y="1127"/>
                  </a:cubicBezTo>
                  <a:cubicBezTo>
                    <a:pt x="351" y="1128"/>
                    <a:pt x="351" y="1129"/>
                    <a:pt x="351" y="1131"/>
                  </a:cubicBezTo>
                  <a:cubicBezTo>
                    <a:pt x="350" y="1131"/>
                    <a:pt x="348" y="1131"/>
                    <a:pt x="347" y="1131"/>
                  </a:cubicBezTo>
                  <a:cubicBezTo>
                    <a:pt x="347" y="1129"/>
                    <a:pt x="347" y="1127"/>
                    <a:pt x="346" y="1126"/>
                  </a:cubicBezTo>
                  <a:cubicBezTo>
                    <a:pt x="346" y="1125"/>
                    <a:pt x="345" y="1125"/>
                    <a:pt x="345" y="1126"/>
                  </a:cubicBezTo>
                  <a:cubicBezTo>
                    <a:pt x="345" y="1128"/>
                    <a:pt x="346" y="1129"/>
                    <a:pt x="346" y="1131"/>
                  </a:cubicBezTo>
                  <a:cubicBezTo>
                    <a:pt x="344" y="1130"/>
                    <a:pt x="343" y="1130"/>
                    <a:pt x="342" y="1130"/>
                  </a:cubicBezTo>
                  <a:cubicBezTo>
                    <a:pt x="342" y="1130"/>
                    <a:pt x="341" y="1130"/>
                    <a:pt x="341" y="1130"/>
                  </a:cubicBezTo>
                  <a:cubicBezTo>
                    <a:pt x="341" y="1129"/>
                    <a:pt x="341" y="1127"/>
                    <a:pt x="341" y="1126"/>
                  </a:cubicBezTo>
                  <a:cubicBezTo>
                    <a:pt x="341" y="1125"/>
                    <a:pt x="339" y="1125"/>
                    <a:pt x="339" y="1126"/>
                  </a:cubicBezTo>
                  <a:cubicBezTo>
                    <a:pt x="340" y="1127"/>
                    <a:pt x="340" y="1129"/>
                    <a:pt x="340" y="1130"/>
                  </a:cubicBezTo>
                  <a:cubicBezTo>
                    <a:pt x="339" y="1130"/>
                    <a:pt x="337" y="1130"/>
                    <a:pt x="336" y="1130"/>
                  </a:cubicBezTo>
                  <a:cubicBezTo>
                    <a:pt x="335" y="1128"/>
                    <a:pt x="335" y="1126"/>
                    <a:pt x="335" y="1124"/>
                  </a:cubicBezTo>
                  <a:cubicBezTo>
                    <a:pt x="335" y="1124"/>
                    <a:pt x="333" y="1124"/>
                    <a:pt x="333" y="1125"/>
                  </a:cubicBezTo>
                  <a:cubicBezTo>
                    <a:pt x="334" y="1126"/>
                    <a:pt x="334" y="1128"/>
                    <a:pt x="335" y="1130"/>
                  </a:cubicBezTo>
                  <a:cubicBezTo>
                    <a:pt x="333" y="1130"/>
                    <a:pt x="332" y="1129"/>
                    <a:pt x="330" y="1129"/>
                  </a:cubicBezTo>
                  <a:cubicBezTo>
                    <a:pt x="330" y="1129"/>
                    <a:pt x="329" y="1129"/>
                    <a:pt x="328" y="1129"/>
                  </a:cubicBezTo>
                  <a:cubicBezTo>
                    <a:pt x="328" y="1127"/>
                    <a:pt x="328" y="1126"/>
                    <a:pt x="328" y="1124"/>
                  </a:cubicBezTo>
                  <a:cubicBezTo>
                    <a:pt x="328" y="1123"/>
                    <a:pt x="327" y="1123"/>
                    <a:pt x="327" y="1124"/>
                  </a:cubicBezTo>
                  <a:cubicBezTo>
                    <a:pt x="326" y="1126"/>
                    <a:pt x="327" y="1127"/>
                    <a:pt x="327" y="1129"/>
                  </a:cubicBezTo>
                  <a:cubicBezTo>
                    <a:pt x="325" y="1129"/>
                    <a:pt x="324" y="1128"/>
                    <a:pt x="322" y="1128"/>
                  </a:cubicBezTo>
                  <a:cubicBezTo>
                    <a:pt x="322" y="1127"/>
                    <a:pt x="322" y="1125"/>
                    <a:pt x="322" y="1123"/>
                  </a:cubicBezTo>
                  <a:cubicBezTo>
                    <a:pt x="322" y="1123"/>
                    <a:pt x="321" y="1122"/>
                    <a:pt x="321" y="1123"/>
                  </a:cubicBezTo>
                  <a:cubicBezTo>
                    <a:pt x="321" y="1125"/>
                    <a:pt x="321" y="1126"/>
                    <a:pt x="321" y="1128"/>
                  </a:cubicBezTo>
                  <a:cubicBezTo>
                    <a:pt x="319" y="1128"/>
                    <a:pt x="317" y="1128"/>
                    <a:pt x="315" y="1127"/>
                  </a:cubicBezTo>
                  <a:cubicBezTo>
                    <a:pt x="315" y="1126"/>
                    <a:pt x="315" y="1125"/>
                    <a:pt x="315" y="1124"/>
                  </a:cubicBezTo>
                  <a:cubicBezTo>
                    <a:pt x="315" y="1123"/>
                    <a:pt x="313" y="1123"/>
                    <a:pt x="313" y="1124"/>
                  </a:cubicBezTo>
                  <a:cubicBezTo>
                    <a:pt x="313" y="1125"/>
                    <a:pt x="313" y="1126"/>
                    <a:pt x="313" y="1127"/>
                  </a:cubicBezTo>
                  <a:cubicBezTo>
                    <a:pt x="312" y="1127"/>
                    <a:pt x="310" y="1127"/>
                    <a:pt x="309" y="1127"/>
                  </a:cubicBezTo>
                  <a:cubicBezTo>
                    <a:pt x="309" y="1125"/>
                    <a:pt x="309" y="1123"/>
                    <a:pt x="309" y="1122"/>
                  </a:cubicBezTo>
                  <a:cubicBezTo>
                    <a:pt x="309" y="1122"/>
                    <a:pt x="308" y="1121"/>
                    <a:pt x="308" y="1121"/>
                  </a:cubicBezTo>
                  <a:cubicBezTo>
                    <a:pt x="307" y="1121"/>
                    <a:pt x="307" y="1122"/>
                    <a:pt x="307" y="1122"/>
                  </a:cubicBezTo>
                  <a:cubicBezTo>
                    <a:pt x="307" y="1123"/>
                    <a:pt x="307" y="1123"/>
                    <a:pt x="308" y="1123"/>
                  </a:cubicBezTo>
                  <a:cubicBezTo>
                    <a:pt x="308" y="1124"/>
                    <a:pt x="308" y="1125"/>
                    <a:pt x="308" y="1126"/>
                  </a:cubicBezTo>
                  <a:cubicBezTo>
                    <a:pt x="306" y="1126"/>
                    <a:pt x="305" y="1126"/>
                    <a:pt x="303" y="1126"/>
                  </a:cubicBezTo>
                  <a:cubicBezTo>
                    <a:pt x="303" y="1126"/>
                    <a:pt x="303" y="1126"/>
                    <a:pt x="302" y="1125"/>
                  </a:cubicBezTo>
                  <a:cubicBezTo>
                    <a:pt x="302" y="1124"/>
                    <a:pt x="302" y="1123"/>
                    <a:pt x="302" y="1121"/>
                  </a:cubicBezTo>
                  <a:cubicBezTo>
                    <a:pt x="302" y="1121"/>
                    <a:pt x="301" y="1121"/>
                    <a:pt x="301" y="1121"/>
                  </a:cubicBezTo>
                  <a:cubicBezTo>
                    <a:pt x="301" y="1123"/>
                    <a:pt x="301" y="1124"/>
                    <a:pt x="301" y="1125"/>
                  </a:cubicBezTo>
                  <a:cubicBezTo>
                    <a:pt x="299" y="1125"/>
                    <a:pt x="297" y="1124"/>
                    <a:pt x="294" y="1123"/>
                  </a:cubicBezTo>
                  <a:cubicBezTo>
                    <a:pt x="294" y="1117"/>
                    <a:pt x="294" y="1117"/>
                    <a:pt x="294" y="1117"/>
                  </a:cubicBezTo>
                  <a:cubicBezTo>
                    <a:pt x="294" y="1116"/>
                    <a:pt x="293" y="1116"/>
                    <a:pt x="293" y="1117"/>
                  </a:cubicBezTo>
                  <a:cubicBezTo>
                    <a:pt x="293" y="1123"/>
                    <a:pt x="293" y="1123"/>
                    <a:pt x="293" y="1123"/>
                  </a:cubicBezTo>
                  <a:cubicBezTo>
                    <a:pt x="291" y="1122"/>
                    <a:pt x="289" y="1122"/>
                    <a:pt x="287" y="1121"/>
                  </a:cubicBezTo>
                  <a:cubicBezTo>
                    <a:pt x="287" y="1119"/>
                    <a:pt x="287" y="1118"/>
                    <a:pt x="288" y="1116"/>
                  </a:cubicBezTo>
                  <a:cubicBezTo>
                    <a:pt x="288" y="1116"/>
                    <a:pt x="286" y="1115"/>
                    <a:pt x="286" y="1116"/>
                  </a:cubicBezTo>
                  <a:cubicBezTo>
                    <a:pt x="286" y="1118"/>
                    <a:pt x="286" y="1119"/>
                    <a:pt x="286" y="1120"/>
                  </a:cubicBezTo>
                  <a:cubicBezTo>
                    <a:pt x="284" y="1119"/>
                    <a:pt x="281" y="1118"/>
                    <a:pt x="279" y="1117"/>
                  </a:cubicBezTo>
                  <a:cubicBezTo>
                    <a:pt x="279" y="1116"/>
                    <a:pt x="279" y="1115"/>
                    <a:pt x="280" y="1113"/>
                  </a:cubicBezTo>
                  <a:cubicBezTo>
                    <a:pt x="280" y="1113"/>
                    <a:pt x="279" y="1112"/>
                    <a:pt x="278" y="1113"/>
                  </a:cubicBezTo>
                  <a:cubicBezTo>
                    <a:pt x="278" y="1114"/>
                    <a:pt x="278" y="1115"/>
                    <a:pt x="278" y="1117"/>
                  </a:cubicBezTo>
                  <a:cubicBezTo>
                    <a:pt x="276" y="1116"/>
                    <a:pt x="274" y="1115"/>
                    <a:pt x="273" y="1115"/>
                  </a:cubicBezTo>
                  <a:cubicBezTo>
                    <a:pt x="272" y="1114"/>
                    <a:pt x="272" y="1113"/>
                    <a:pt x="272" y="1113"/>
                  </a:cubicBezTo>
                  <a:cubicBezTo>
                    <a:pt x="272" y="1112"/>
                    <a:pt x="272" y="1111"/>
                    <a:pt x="272" y="1110"/>
                  </a:cubicBezTo>
                  <a:cubicBezTo>
                    <a:pt x="272" y="1109"/>
                    <a:pt x="271" y="1110"/>
                    <a:pt x="271" y="1111"/>
                  </a:cubicBezTo>
                  <a:cubicBezTo>
                    <a:pt x="271" y="1111"/>
                    <a:pt x="271" y="1112"/>
                    <a:pt x="271" y="1113"/>
                  </a:cubicBezTo>
                  <a:cubicBezTo>
                    <a:pt x="271" y="1114"/>
                    <a:pt x="271" y="1114"/>
                    <a:pt x="271" y="1114"/>
                  </a:cubicBezTo>
                  <a:cubicBezTo>
                    <a:pt x="270" y="1114"/>
                    <a:pt x="268" y="1113"/>
                    <a:pt x="266" y="1112"/>
                  </a:cubicBezTo>
                  <a:cubicBezTo>
                    <a:pt x="266" y="1111"/>
                    <a:pt x="266" y="1109"/>
                    <a:pt x="266" y="1108"/>
                  </a:cubicBezTo>
                  <a:cubicBezTo>
                    <a:pt x="266" y="1107"/>
                    <a:pt x="265" y="1107"/>
                    <a:pt x="265" y="1108"/>
                  </a:cubicBezTo>
                  <a:cubicBezTo>
                    <a:pt x="265" y="1109"/>
                    <a:pt x="265" y="1111"/>
                    <a:pt x="265" y="1112"/>
                  </a:cubicBezTo>
                  <a:cubicBezTo>
                    <a:pt x="262" y="1111"/>
                    <a:pt x="259" y="1110"/>
                    <a:pt x="256" y="1109"/>
                  </a:cubicBezTo>
                  <a:cubicBezTo>
                    <a:pt x="253" y="1107"/>
                    <a:pt x="251" y="1106"/>
                    <a:pt x="248" y="1105"/>
                  </a:cubicBezTo>
                  <a:cubicBezTo>
                    <a:pt x="248" y="1104"/>
                    <a:pt x="248" y="1103"/>
                    <a:pt x="248" y="1102"/>
                  </a:cubicBezTo>
                  <a:cubicBezTo>
                    <a:pt x="248" y="1101"/>
                    <a:pt x="247" y="1101"/>
                    <a:pt x="247" y="1101"/>
                  </a:cubicBezTo>
                  <a:cubicBezTo>
                    <a:pt x="247" y="1103"/>
                    <a:pt x="247" y="1104"/>
                    <a:pt x="247" y="1105"/>
                  </a:cubicBezTo>
                  <a:cubicBezTo>
                    <a:pt x="243" y="1103"/>
                    <a:pt x="239" y="1101"/>
                    <a:pt x="236" y="1099"/>
                  </a:cubicBezTo>
                  <a:cubicBezTo>
                    <a:pt x="235" y="1098"/>
                    <a:pt x="234" y="1097"/>
                    <a:pt x="233" y="1097"/>
                  </a:cubicBezTo>
                  <a:cubicBezTo>
                    <a:pt x="233" y="1097"/>
                    <a:pt x="233" y="1097"/>
                    <a:pt x="233" y="1097"/>
                  </a:cubicBezTo>
                  <a:cubicBezTo>
                    <a:pt x="234" y="1097"/>
                    <a:pt x="232" y="1096"/>
                    <a:pt x="232" y="1095"/>
                  </a:cubicBezTo>
                  <a:cubicBezTo>
                    <a:pt x="231" y="1095"/>
                    <a:pt x="230" y="1094"/>
                    <a:pt x="229" y="1093"/>
                  </a:cubicBezTo>
                  <a:cubicBezTo>
                    <a:pt x="227" y="1090"/>
                    <a:pt x="225" y="1087"/>
                    <a:pt x="224" y="1083"/>
                  </a:cubicBezTo>
                  <a:cubicBezTo>
                    <a:pt x="223" y="1078"/>
                    <a:pt x="224" y="1073"/>
                    <a:pt x="226" y="1069"/>
                  </a:cubicBezTo>
                  <a:cubicBezTo>
                    <a:pt x="226" y="1068"/>
                    <a:pt x="229" y="1066"/>
                    <a:pt x="231" y="1064"/>
                  </a:cubicBezTo>
                  <a:cubicBezTo>
                    <a:pt x="235" y="1068"/>
                    <a:pt x="241" y="1071"/>
                    <a:pt x="246" y="1073"/>
                  </a:cubicBezTo>
                  <a:cubicBezTo>
                    <a:pt x="254" y="1076"/>
                    <a:pt x="261" y="1081"/>
                    <a:pt x="269" y="1084"/>
                  </a:cubicBezTo>
                  <a:cubicBezTo>
                    <a:pt x="276" y="1086"/>
                    <a:pt x="284" y="1088"/>
                    <a:pt x="292" y="1087"/>
                  </a:cubicBezTo>
                  <a:cubicBezTo>
                    <a:pt x="296" y="1086"/>
                    <a:pt x="301" y="1088"/>
                    <a:pt x="305" y="1088"/>
                  </a:cubicBezTo>
                  <a:cubicBezTo>
                    <a:pt x="310" y="1089"/>
                    <a:pt x="315" y="1090"/>
                    <a:pt x="321" y="1090"/>
                  </a:cubicBezTo>
                  <a:cubicBezTo>
                    <a:pt x="331" y="1092"/>
                    <a:pt x="341" y="1092"/>
                    <a:pt x="351" y="1092"/>
                  </a:cubicBezTo>
                  <a:cubicBezTo>
                    <a:pt x="361" y="1092"/>
                    <a:pt x="371" y="1093"/>
                    <a:pt x="381" y="1093"/>
                  </a:cubicBezTo>
                  <a:cubicBezTo>
                    <a:pt x="390" y="1092"/>
                    <a:pt x="398" y="1092"/>
                    <a:pt x="406" y="1088"/>
                  </a:cubicBezTo>
                  <a:cubicBezTo>
                    <a:pt x="409" y="1087"/>
                    <a:pt x="412" y="1085"/>
                    <a:pt x="416" y="1084"/>
                  </a:cubicBezTo>
                  <a:cubicBezTo>
                    <a:pt x="420" y="1083"/>
                    <a:pt x="425" y="1081"/>
                    <a:pt x="429" y="1082"/>
                  </a:cubicBezTo>
                  <a:cubicBezTo>
                    <a:pt x="434" y="1082"/>
                    <a:pt x="434" y="1073"/>
                    <a:pt x="429" y="1073"/>
                  </a:cubicBezTo>
                  <a:cubicBezTo>
                    <a:pt x="425" y="1072"/>
                    <a:pt x="422" y="1073"/>
                    <a:pt x="419" y="1074"/>
                  </a:cubicBezTo>
                  <a:cubicBezTo>
                    <a:pt x="419" y="1074"/>
                    <a:pt x="418" y="1075"/>
                    <a:pt x="417" y="1075"/>
                  </a:cubicBezTo>
                  <a:cubicBezTo>
                    <a:pt x="417" y="1073"/>
                    <a:pt x="417" y="1072"/>
                    <a:pt x="417" y="1071"/>
                  </a:cubicBezTo>
                  <a:cubicBezTo>
                    <a:pt x="416" y="1070"/>
                    <a:pt x="415" y="1070"/>
                    <a:pt x="415" y="1071"/>
                  </a:cubicBezTo>
                  <a:cubicBezTo>
                    <a:pt x="416" y="1072"/>
                    <a:pt x="416" y="1074"/>
                    <a:pt x="416" y="1075"/>
                  </a:cubicBezTo>
                  <a:cubicBezTo>
                    <a:pt x="414" y="1075"/>
                    <a:pt x="411" y="1076"/>
                    <a:pt x="409" y="1077"/>
                  </a:cubicBezTo>
                  <a:cubicBezTo>
                    <a:pt x="409" y="1076"/>
                    <a:pt x="409" y="1076"/>
                    <a:pt x="409" y="1076"/>
                  </a:cubicBezTo>
                  <a:cubicBezTo>
                    <a:pt x="408" y="1075"/>
                    <a:pt x="407" y="1076"/>
                    <a:pt x="407" y="1076"/>
                  </a:cubicBezTo>
                  <a:cubicBezTo>
                    <a:pt x="407" y="1077"/>
                    <a:pt x="408" y="1077"/>
                    <a:pt x="408" y="1077"/>
                  </a:cubicBezTo>
                  <a:cubicBezTo>
                    <a:pt x="406" y="1078"/>
                    <a:pt x="405" y="1078"/>
                    <a:pt x="404" y="1079"/>
                  </a:cubicBezTo>
                  <a:cubicBezTo>
                    <a:pt x="404" y="1079"/>
                    <a:pt x="404" y="1079"/>
                    <a:pt x="404" y="1079"/>
                  </a:cubicBezTo>
                  <a:cubicBezTo>
                    <a:pt x="403" y="1078"/>
                    <a:pt x="403" y="1077"/>
                    <a:pt x="403" y="1076"/>
                  </a:cubicBezTo>
                  <a:cubicBezTo>
                    <a:pt x="403" y="1076"/>
                    <a:pt x="402" y="1076"/>
                    <a:pt x="402" y="1077"/>
                  </a:cubicBezTo>
                  <a:cubicBezTo>
                    <a:pt x="402" y="1078"/>
                    <a:pt x="402" y="1079"/>
                    <a:pt x="403" y="1080"/>
                  </a:cubicBezTo>
                  <a:cubicBezTo>
                    <a:pt x="401" y="1081"/>
                    <a:pt x="400" y="1081"/>
                    <a:pt x="399" y="1082"/>
                  </a:cubicBezTo>
                  <a:cubicBezTo>
                    <a:pt x="398" y="1082"/>
                    <a:pt x="398" y="1082"/>
                    <a:pt x="398" y="1082"/>
                  </a:cubicBezTo>
                  <a:cubicBezTo>
                    <a:pt x="398" y="1082"/>
                    <a:pt x="397" y="1081"/>
                    <a:pt x="397" y="1080"/>
                  </a:cubicBezTo>
                  <a:cubicBezTo>
                    <a:pt x="397" y="1080"/>
                    <a:pt x="397" y="1079"/>
                    <a:pt x="397" y="1078"/>
                  </a:cubicBezTo>
                  <a:cubicBezTo>
                    <a:pt x="397" y="1078"/>
                    <a:pt x="397" y="1078"/>
                    <a:pt x="397" y="1077"/>
                  </a:cubicBezTo>
                  <a:cubicBezTo>
                    <a:pt x="397" y="1077"/>
                    <a:pt x="397" y="1077"/>
                    <a:pt x="397" y="1076"/>
                  </a:cubicBezTo>
                  <a:cubicBezTo>
                    <a:pt x="397" y="1076"/>
                    <a:pt x="397" y="1076"/>
                    <a:pt x="397" y="1076"/>
                  </a:cubicBezTo>
                  <a:cubicBezTo>
                    <a:pt x="396" y="1076"/>
                    <a:pt x="396" y="1076"/>
                    <a:pt x="396" y="1076"/>
                  </a:cubicBezTo>
                  <a:cubicBezTo>
                    <a:pt x="395" y="1077"/>
                    <a:pt x="396" y="1078"/>
                    <a:pt x="396" y="1078"/>
                  </a:cubicBezTo>
                  <a:cubicBezTo>
                    <a:pt x="396" y="1080"/>
                    <a:pt x="396" y="1081"/>
                    <a:pt x="396" y="1082"/>
                  </a:cubicBezTo>
                  <a:cubicBezTo>
                    <a:pt x="394" y="1083"/>
                    <a:pt x="392" y="1083"/>
                    <a:pt x="389" y="1083"/>
                  </a:cubicBezTo>
                  <a:cubicBezTo>
                    <a:pt x="389" y="1083"/>
                    <a:pt x="389" y="1083"/>
                    <a:pt x="389" y="1083"/>
                  </a:cubicBezTo>
                  <a:cubicBezTo>
                    <a:pt x="389" y="1082"/>
                    <a:pt x="390" y="1082"/>
                    <a:pt x="390" y="1082"/>
                  </a:cubicBezTo>
                  <a:cubicBezTo>
                    <a:pt x="390" y="1081"/>
                    <a:pt x="389" y="1081"/>
                    <a:pt x="389" y="1081"/>
                  </a:cubicBezTo>
                  <a:cubicBezTo>
                    <a:pt x="389" y="1080"/>
                    <a:pt x="389" y="1079"/>
                    <a:pt x="389" y="1078"/>
                  </a:cubicBezTo>
                  <a:cubicBezTo>
                    <a:pt x="389" y="1077"/>
                    <a:pt x="387" y="1077"/>
                    <a:pt x="387" y="1078"/>
                  </a:cubicBezTo>
                  <a:cubicBezTo>
                    <a:pt x="388" y="1079"/>
                    <a:pt x="388" y="1081"/>
                    <a:pt x="388" y="1083"/>
                  </a:cubicBezTo>
                  <a:cubicBezTo>
                    <a:pt x="388" y="1083"/>
                    <a:pt x="388" y="1083"/>
                    <a:pt x="389" y="1083"/>
                  </a:cubicBezTo>
                  <a:cubicBezTo>
                    <a:pt x="388" y="1083"/>
                    <a:pt x="387" y="1083"/>
                    <a:pt x="386" y="1083"/>
                  </a:cubicBezTo>
                  <a:cubicBezTo>
                    <a:pt x="384" y="1084"/>
                    <a:pt x="383" y="1084"/>
                    <a:pt x="382" y="1084"/>
                  </a:cubicBezTo>
                  <a:cubicBezTo>
                    <a:pt x="382" y="1084"/>
                    <a:pt x="382" y="1084"/>
                    <a:pt x="382" y="1084"/>
                  </a:cubicBezTo>
                  <a:cubicBezTo>
                    <a:pt x="381" y="1083"/>
                    <a:pt x="381" y="1083"/>
                    <a:pt x="381" y="1082"/>
                  </a:cubicBezTo>
                  <a:cubicBezTo>
                    <a:pt x="381" y="1082"/>
                    <a:pt x="381" y="1081"/>
                    <a:pt x="381" y="1080"/>
                  </a:cubicBezTo>
                  <a:cubicBezTo>
                    <a:pt x="381" y="1079"/>
                    <a:pt x="380" y="1079"/>
                    <a:pt x="380" y="1080"/>
                  </a:cubicBezTo>
                  <a:cubicBezTo>
                    <a:pt x="380" y="1081"/>
                    <a:pt x="380" y="1083"/>
                    <a:pt x="380" y="1084"/>
                  </a:cubicBezTo>
                  <a:cubicBezTo>
                    <a:pt x="378" y="1084"/>
                    <a:pt x="376" y="1084"/>
                    <a:pt x="374" y="1084"/>
                  </a:cubicBezTo>
                  <a:cubicBezTo>
                    <a:pt x="374" y="1084"/>
                    <a:pt x="374" y="1084"/>
                    <a:pt x="374" y="1083"/>
                  </a:cubicBezTo>
                  <a:cubicBezTo>
                    <a:pt x="374" y="1082"/>
                    <a:pt x="374" y="1081"/>
                    <a:pt x="374" y="1079"/>
                  </a:cubicBezTo>
                  <a:cubicBezTo>
                    <a:pt x="374" y="1079"/>
                    <a:pt x="373" y="1079"/>
                    <a:pt x="373" y="1079"/>
                  </a:cubicBezTo>
                  <a:cubicBezTo>
                    <a:pt x="373" y="1081"/>
                    <a:pt x="372" y="1083"/>
                    <a:pt x="373" y="1084"/>
                  </a:cubicBezTo>
                  <a:cubicBezTo>
                    <a:pt x="370" y="1084"/>
                    <a:pt x="368" y="1084"/>
                    <a:pt x="365" y="1084"/>
                  </a:cubicBezTo>
                  <a:cubicBezTo>
                    <a:pt x="366" y="1082"/>
                    <a:pt x="366" y="1080"/>
                    <a:pt x="366" y="1079"/>
                  </a:cubicBezTo>
                  <a:cubicBezTo>
                    <a:pt x="366" y="1078"/>
                    <a:pt x="364" y="1078"/>
                    <a:pt x="364" y="1079"/>
                  </a:cubicBezTo>
                  <a:cubicBezTo>
                    <a:pt x="365" y="1081"/>
                    <a:pt x="364" y="1082"/>
                    <a:pt x="364" y="1084"/>
                  </a:cubicBezTo>
                  <a:cubicBezTo>
                    <a:pt x="363" y="1084"/>
                    <a:pt x="361" y="1084"/>
                    <a:pt x="360" y="1083"/>
                  </a:cubicBezTo>
                  <a:cubicBezTo>
                    <a:pt x="360" y="1083"/>
                    <a:pt x="359" y="1082"/>
                    <a:pt x="359" y="1082"/>
                  </a:cubicBezTo>
                  <a:cubicBezTo>
                    <a:pt x="359" y="1081"/>
                    <a:pt x="359" y="1080"/>
                    <a:pt x="359" y="1079"/>
                  </a:cubicBezTo>
                  <a:cubicBezTo>
                    <a:pt x="359" y="1078"/>
                    <a:pt x="358" y="1078"/>
                    <a:pt x="358" y="1079"/>
                  </a:cubicBezTo>
                  <a:cubicBezTo>
                    <a:pt x="358" y="1081"/>
                    <a:pt x="358" y="1082"/>
                    <a:pt x="358" y="1083"/>
                  </a:cubicBezTo>
                  <a:cubicBezTo>
                    <a:pt x="357" y="1083"/>
                    <a:pt x="355" y="1083"/>
                    <a:pt x="354" y="1083"/>
                  </a:cubicBezTo>
                  <a:cubicBezTo>
                    <a:pt x="354" y="1083"/>
                    <a:pt x="354" y="1082"/>
                    <a:pt x="354" y="1081"/>
                  </a:cubicBezTo>
                  <a:cubicBezTo>
                    <a:pt x="354" y="1081"/>
                    <a:pt x="353" y="1080"/>
                    <a:pt x="353" y="1081"/>
                  </a:cubicBezTo>
                  <a:cubicBezTo>
                    <a:pt x="353" y="1082"/>
                    <a:pt x="353" y="1082"/>
                    <a:pt x="352" y="1083"/>
                  </a:cubicBezTo>
                  <a:cubicBezTo>
                    <a:pt x="351" y="1083"/>
                    <a:pt x="349" y="1083"/>
                    <a:pt x="348" y="1083"/>
                  </a:cubicBezTo>
                  <a:cubicBezTo>
                    <a:pt x="348" y="1083"/>
                    <a:pt x="347" y="1083"/>
                    <a:pt x="347" y="1083"/>
                  </a:cubicBezTo>
                  <a:cubicBezTo>
                    <a:pt x="347" y="1083"/>
                    <a:pt x="346" y="1083"/>
                    <a:pt x="346" y="1083"/>
                  </a:cubicBezTo>
                  <a:cubicBezTo>
                    <a:pt x="346" y="1082"/>
                    <a:pt x="346" y="1081"/>
                    <a:pt x="346" y="1079"/>
                  </a:cubicBezTo>
                  <a:cubicBezTo>
                    <a:pt x="346" y="1079"/>
                    <a:pt x="345" y="1079"/>
                    <a:pt x="345" y="1079"/>
                  </a:cubicBezTo>
                  <a:cubicBezTo>
                    <a:pt x="345" y="1081"/>
                    <a:pt x="345" y="1082"/>
                    <a:pt x="345" y="1083"/>
                  </a:cubicBezTo>
                  <a:cubicBezTo>
                    <a:pt x="343" y="1083"/>
                    <a:pt x="341" y="1083"/>
                    <a:pt x="340" y="1083"/>
                  </a:cubicBezTo>
                  <a:cubicBezTo>
                    <a:pt x="340" y="1082"/>
                    <a:pt x="340" y="1081"/>
                    <a:pt x="340" y="1080"/>
                  </a:cubicBezTo>
                  <a:cubicBezTo>
                    <a:pt x="340" y="1080"/>
                    <a:pt x="340" y="1078"/>
                    <a:pt x="339" y="1078"/>
                  </a:cubicBezTo>
                  <a:cubicBezTo>
                    <a:pt x="339" y="1077"/>
                    <a:pt x="338" y="1078"/>
                    <a:pt x="339" y="1079"/>
                  </a:cubicBezTo>
                  <a:cubicBezTo>
                    <a:pt x="338" y="1079"/>
                    <a:pt x="338" y="1078"/>
                    <a:pt x="339" y="1079"/>
                  </a:cubicBezTo>
                  <a:cubicBezTo>
                    <a:pt x="339" y="1079"/>
                    <a:pt x="339" y="1079"/>
                    <a:pt x="339" y="1079"/>
                  </a:cubicBezTo>
                  <a:cubicBezTo>
                    <a:pt x="339" y="1080"/>
                    <a:pt x="339" y="1081"/>
                    <a:pt x="339" y="1081"/>
                  </a:cubicBezTo>
                  <a:cubicBezTo>
                    <a:pt x="338" y="1082"/>
                    <a:pt x="338" y="1082"/>
                    <a:pt x="338" y="1083"/>
                  </a:cubicBezTo>
                  <a:cubicBezTo>
                    <a:pt x="336" y="1083"/>
                    <a:pt x="333" y="1083"/>
                    <a:pt x="331" y="1083"/>
                  </a:cubicBezTo>
                  <a:cubicBezTo>
                    <a:pt x="331" y="1081"/>
                    <a:pt x="331" y="1080"/>
                    <a:pt x="331" y="1078"/>
                  </a:cubicBezTo>
                  <a:cubicBezTo>
                    <a:pt x="331" y="1078"/>
                    <a:pt x="330" y="1078"/>
                    <a:pt x="330" y="1078"/>
                  </a:cubicBezTo>
                  <a:cubicBezTo>
                    <a:pt x="330" y="1078"/>
                    <a:pt x="330" y="1078"/>
                    <a:pt x="329" y="1079"/>
                  </a:cubicBezTo>
                  <a:cubicBezTo>
                    <a:pt x="329" y="1079"/>
                    <a:pt x="330" y="1080"/>
                    <a:pt x="330" y="1080"/>
                  </a:cubicBezTo>
                  <a:cubicBezTo>
                    <a:pt x="330" y="1081"/>
                    <a:pt x="330" y="1082"/>
                    <a:pt x="330" y="1082"/>
                  </a:cubicBezTo>
                  <a:cubicBezTo>
                    <a:pt x="328" y="1082"/>
                    <a:pt x="326" y="1082"/>
                    <a:pt x="324" y="1082"/>
                  </a:cubicBezTo>
                  <a:cubicBezTo>
                    <a:pt x="324" y="1081"/>
                    <a:pt x="324" y="1079"/>
                    <a:pt x="325" y="1077"/>
                  </a:cubicBezTo>
                  <a:cubicBezTo>
                    <a:pt x="325" y="1076"/>
                    <a:pt x="324" y="1076"/>
                    <a:pt x="323" y="1077"/>
                  </a:cubicBezTo>
                  <a:cubicBezTo>
                    <a:pt x="323" y="1079"/>
                    <a:pt x="323" y="1080"/>
                    <a:pt x="323" y="1082"/>
                  </a:cubicBezTo>
                  <a:cubicBezTo>
                    <a:pt x="321" y="1082"/>
                    <a:pt x="320" y="1082"/>
                    <a:pt x="318" y="1081"/>
                  </a:cubicBezTo>
                  <a:cubicBezTo>
                    <a:pt x="318" y="1080"/>
                    <a:pt x="318" y="1079"/>
                    <a:pt x="318" y="1078"/>
                  </a:cubicBezTo>
                  <a:cubicBezTo>
                    <a:pt x="317" y="1078"/>
                    <a:pt x="316" y="1078"/>
                    <a:pt x="316" y="1079"/>
                  </a:cubicBezTo>
                  <a:cubicBezTo>
                    <a:pt x="317" y="1080"/>
                    <a:pt x="317" y="1080"/>
                    <a:pt x="317" y="1081"/>
                  </a:cubicBezTo>
                  <a:cubicBezTo>
                    <a:pt x="315" y="1081"/>
                    <a:pt x="312" y="1081"/>
                    <a:pt x="310" y="1080"/>
                  </a:cubicBezTo>
                  <a:cubicBezTo>
                    <a:pt x="310" y="1080"/>
                    <a:pt x="310" y="1079"/>
                    <a:pt x="311" y="1078"/>
                  </a:cubicBezTo>
                  <a:cubicBezTo>
                    <a:pt x="311" y="1077"/>
                    <a:pt x="311" y="1075"/>
                    <a:pt x="310" y="1075"/>
                  </a:cubicBezTo>
                  <a:cubicBezTo>
                    <a:pt x="309" y="1074"/>
                    <a:pt x="309" y="1076"/>
                    <a:pt x="309" y="1076"/>
                  </a:cubicBezTo>
                  <a:cubicBezTo>
                    <a:pt x="309" y="1076"/>
                    <a:pt x="309" y="1076"/>
                    <a:pt x="309" y="1076"/>
                  </a:cubicBezTo>
                  <a:cubicBezTo>
                    <a:pt x="309" y="1076"/>
                    <a:pt x="309" y="1077"/>
                    <a:pt x="309" y="1077"/>
                  </a:cubicBezTo>
                  <a:cubicBezTo>
                    <a:pt x="309" y="1078"/>
                    <a:pt x="309" y="1079"/>
                    <a:pt x="309" y="1080"/>
                  </a:cubicBezTo>
                  <a:cubicBezTo>
                    <a:pt x="309" y="1080"/>
                    <a:pt x="309" y="1080"/>
                    <a:pt x="309" y="1080"/>
                  </a:cubicBezTo>
                  <a:cubicBezTo>
                    <a:pt x="308" y="1080"/>
                    <a:pt x="306" y="1080"/>
                    <a:pt x="305" y="1080"/>
                  </a:cubicBezTo>
                  <a:cubicBezTo>
                    <a:pt x="305" y="1078"/>
                    <a:pt x="305" y="1076"/>
                    <a:pt x="305" y="1075"/>
                  </a:cubicBezTo>
                  <a:cubicBezTo>
                    <a:pt x="305" y="1074"/>
                    <a:pt x="304" y="1074"/>
                    <a:pt x="304" y="1075"/>
                  </a:cubicBezTo>
                  <a:cubicBezTo>
                    <a:pt x="304" y="1076"/>
                    <a:pt x="304" y="1078"/>
                    <a:pt x="304" y="1079"/>
                  </a:cubicBezTo>
                  <a:cubicBezTo>
                    <a:pt x="303" y="1079"/>
                    <a:pt x="302" y="1079"/>
                    <a:pt x="301" y="1079"/>
                  </a:cubicBezTo>
                  <a:cubicBezTo>
                    <a:pt x="300" y="1079"/>
                    <a:pt x="300" y="1079"/>
                    <a:pt x="299" y="1079"/>
                  </a:cubicBezTo>
                  <a:cubicBezTo>
                    <a:pt x="299" y="1078"/>
                    <a:pt x="298" y="1077"/>
                    <a:pt x="298" y="1076"/>
                  </a:cubicBezTo>
                  <a:cubicBezTo>
                    <a:pt x="298" y="1075"/>
                    <a:pt x="297" y="1076"/>
                    <a:pt x="297" y="1076"/>
                  </a:cubicBezTo>
                  <a:cubicBezTo>
                    <a:pt x="297" y="1077"/>
                    <a:pt x="297" y="1078"/>
                    <a:pt x="297" y="1079"/>
                  </a:cubicBezTo>
                  <a:cubicBezTo>
                    <a:pt x="295" y="1078"/>
                    <a:pt x="293" y="1078"/>
                    <a:pt x="291" y="1078"/>
                  </a:cubicBezTo>
                  <a:cubicBezTo>
                    <a:pt x="291" y="1076"/>
                    <a:pt x="291" y="1075"/>
                    <a:pt x="292" y="1073"/>
                  </a:cubicBezTo>
                  <a:cubicBezTo>
                    <a:pt x="292" y="1072"/>
                    <a:pt x="291" y="1072"/>
                    <a:pt x="290" y="1073"/>
                  </a:cubicBezTo>
                  <a:cubicBezTo>
                    <a:pt x="290" y="1075"/>
                    <a:pt x="290" y="1076"/>
                    <a:pt x="290" y="1078"/>
                  </a:cubicBezTo>
                  <a:cubicBezTo>
                    <a:pt x="290" y="1078"/>
                    <a:pt x="290" y="1078"/>
                    <a:pt x="290" y="1078"/>
                  </a:cubicBezTo>
                  <a:cubicBezTo>
                    <a:pt x="289" y="1078"/>
                    <a:pt x="287" y="1078"/>
                    <a:pt x="286" y="1078"/>
                  </a:cubicBezTo>
                  <a:cubicBezTo>
                    <a:pt x="286" y="1076"/>
                    <a:pt x="286" y="1074"/>
                    <a:pt x="286" y="1073"/>
                  </a:cubicBezTo>
                  <a:cubicBezTo>
                    <a:pt x="286" y="1072"/>
                    <a:pt x="285" y="1072"/>
                    <a:pt x="285" y="1072"/>
                  </a:cubicBezTo>
                  <a:cubicBezTo>
                    <a:pt x="285" y="1074"/>
                    <a:pt x="285" y="1076"/>
                    <a:pt x="285" y="1078"/>
                  </a:cubicBezTo>
                  <a:cubicBezTo>
                    <a:pt x="284" y="1078"/>
                    <a:pt x="282" y="1077"/>
                    <a:pt x="281" y="1077"/>
                  </a:cubicBezTo>
                  <a:cubicBezTo>
                    <a:pt x="280" y="1077"/>
                    <a:pt x="279" y="1077"/>
                    <a:pt x="278" y="1077"/>
                  </a:cubicBezTo>
                  <a:cubicBezTo>
                    <a:pt x="278" y="1077"/>
                    <a:pt x="277" y="1077"/>
                    <a:pt x="277" y="1077"/>
                  </a:cubicBezTo>
                  <a:cubicBezTo>
                    <a:pt x="277" y="1075"/>
                    <a:pt x="278" y="1073"/>
                    <a:pt x="278" y="1072"/>
                  </a:cubicBezTo>
                  <a:cubicBezTo>
                    <a:pt x="278" y="1071"/>
                    <a:pt x="276" y="1071"/>
                    <a:pt x="276" y="1072"/>
                  </a:cubicBezTo>
                  <a:cubicBezTo>
                    <a:pt x="276" y="1073"/>
                    <a:pt x="276" y="1075"/>
                    <a:pt x="276" y="1077"/>
                  </a:cubicBezTo>
                  <a:cubicBezTo>
                    <a:pt x="275" y="1076"/>
                    <a:pt x="273" y="1076"/>
                    <a:pt x="272" y="1076"/>
                  </a:cubicBezTo>
                  <a:cubicBezTo>
                    <a:pt x="272" y="1074"/>
                    <a:pt x="272" y="1072"/>
                    <a:pt x="272" y="1071"/>
                  </a:cubicBezTo>
                  <a:cubicBezTo>
                    <a:pt x="272" y="1070"/>
                    <a:pt x="270" y="1070"/>
                    <a:pt x="270" y="1071"/>
                  </a:cubicBezTo>
                  <a:cubicBezTo>
                    <a:pt x="270" y="1072"/>
                    <a:pt x="270" y="1074"/>
                    <a:pt x="270" y="1075"/>
                  </a:cubicBezTo>
                  <a:cubicBezTo>
                    <a:pt x="269" y="1075"/>
                    <a:pt x="267" y="1074"/>
                    <a:pt x="265" y="1073"/>
                  </a:cubicBezTo>
                  <a:cubicBezTo>
                    <a:pt x="266" y="1071"/>
                    <a:pt x="267" y="1069"/>
                    <a:pt x="268" y="1067"/>
                  </a:cubicBezTo>
                  <a:cubicBezTo>
                    <a:pt x="268" y="1066"/>
                    <a:pt x="267" y="1065"/>
                    <a:pt x="267" y="1066"/>
                  </a:cubicBezTo>
                  <a:cubicBezTo>
                    <a:pt x="265" y="1068"/>
                    <a:pt x="265" y="1070"/>
                    <a:pt x="264" y="1073"/>
                  </a:cubicBezTo>
                  <a:cubicBezTo>
                    <a:pt x="263" y="1072"/>
                    <a:pt x="261" y="1071"/>
                    <a:pt x="260" y="1070"/>
                  </a:cubicBezTo>
                  <a:cubicBezTo>
                    <a:pt x="260" y="1070"/>
                    <a:pt x="260" y="1070"/>
                    <a:pt x="260" y="1069"/>
                  </a:cubicBezTo>
                  <a:cubicBezTo>
                    <a:pt x="260" y="1068"/>
                    <a:pt x="261" y="1066"/>
                    <a:pt x="262" y="1064"/>
                  </a:cubicBezTo>
                  <a:cubicBezTo>
                    <a:pt x="262" y="1064"/>
                    <a:pt x="261" y="1063"/>
                    <a:pt x="260" y="1064"/>
                  </a:cubicBezTo>
                  <a:cubicBezTo>
                    <a:pt x="260" y="1065"/>
                    <a:pt x="259" y="1066"/>
                    <a:pt x="259" y="1067"/>
                  </a:cubicBezTo>
                  <a:cubicBezTo>
                    <a:pt x="259" y="1068"/>
                    <a:pt x="259" y="1069"/>
                    <a:pt x="259" y="1070"/>
                  </a:cubicBezTo>
                  <a:cubicBezTo>
                    <a:pt x="258" y="1069"/>
                    <a:pt x="257" y="1069"/>
                    <a:pt x="256" y="1068"/>
                  </a:cubicBezTo>
                  <a:cubicBezTo>
                    <a:pt x="251" y="1065"/>
                    <a:pt x="243" y="1063"/>
                    <a:pt x="238" y="1059"/>
                  </a:cubicBezTo>
                  <a:cubicBezTo>
                    <a:pt x="238" y="1058"/>
                    <a:pt x="238" y="1058"/>
                    <a:pt x="238" y="1057"/>
                  </a:cubicBezTo>
                  <a:cubicBezTo>
                    <a:pt x="237" y="1051"/>
                    <a:pt x="235" y="1046"/>
                    <a:pt x="230" y="1041"/>
                  </a:cubicBezTo>
                  <a:cubicBezTo>
                    <a:pt x="227" y="1038"/>
                    <a:pt x="223" y="1036"/>
                    <a:pt x="224" y="1031"/>
                  </a:cubicBezTo>
                  <a:cubicBezTo>
                    <a:pt x="224" y="1030"/>
                    <a:pt x="225" y="1027"/>
                    <a:pt x="226" y="1026"/>
                  </a:cubicBezTo>
                  <a:cubicBezTo>
                    <a:pt x="227" y="1026"/>
                    <a:pt x="228" y="1027"/>
                    <a:pt x="230" y="1027"/>
                  </a:cubicBezTo>
                  <a:cubicBezTo>
                    <a:pt x="238" y="1025"/>
                    <a:pt x="246" y="1031"/>
                    <a:pt x="253" y="1034"/>
                  </a:cubicBezTo>
                  <a:cubicBezTo>
                    <a:pt x="261" y="1037"/>
                    <a:pt x="268" y="1041"/>
                    <a:pt x="277" y="1043"/>
                  </a:cubicBezTo>
                  <a:cubicBezTo>
                    <a:pt x="295" y="1046"/>
                    <a:pt x="314" y="1050"/>
                    <a:pt x="333" y="1049"/>
                  </a:cubicBezTo>
                  <a:cubicBezTo>
                    <a:pt x="342" y="1049"/>
                    <a:pt x="352" y="1050"/>
                    <a:pt x="362" y="1050"/>
                  </a:cubicBezTo>
                  <a:cubicBezTo>
                    <a:pt x="371" y="1050"/>
                    <a:pt x="378" y="1048"/>
                    <a:pt x="386" y="1045"/>
                  </a:cubicBezTo>
                  <a:cubicBezTo>
                    <a:pt x="395" y="1042"/>
                    <a:pt x="405" y="1042"/>
                    <a:pt x="414" y="1041"/>
                  </a:cubicBezTo>
                  <a:cubicBezTo>
                    <a:pt x="418" y="1041"/>
                    <a:pt x="422" y="1040"/>
                    <a:pt x="426" y="1039"/>
                  </a:cubicBezTo>
                  <a:cubicBezTo>
                    <a:pt x="430" y="1039"/>
                    <a:pt x="434" y="1039"/>
                    <a:pt x="438" y="1038"/>
                  </a:cubicBezTo>
                  <a:cubicBezTo>
                    <a:pt x="444" y="1036"/>
                    <a:pt x="441" y="1028"/>
                    <a:pt x="436" y="1029"/>
                  </a:cubicBezTo>
                  <a:cubicBezTo>
                    <a:pt x="429" y="1031"/>
                    <a:pt x="419" y="1032"/>
                    <a:pt x="412" y="1032"/>
                  </a:cubicBezTo>
                  <a:cubicBezTo>
                    <a:pt x="411" y="1033"/>
                    <a:pt x="409" y="1033"/>
                    <a:pt x="408" y="1033"/>
                  </a:cubicBezTo>
                  <a:cubicBezTo>
                    <a:pt x="408" y="1032"/>
                    <a:pt x="408" y="1032"/>
                    <a:pt x="408" y="1031"/>
                  </a:cubicBezTo>
                  <a:cubicBezTo>
                    <a:pt x="408" y="1030"/>
                    <a:pt x="407" y="1030"/>
                    <a:pt x="407" y="1031"/>
                  </a:cubicBezTo>
                  <a:cubicBezTo>
                    <a:pt x="407" y="1032"/>
                    <a:pt x="407" y="1032"/>
                    <a:pt x="407" y="1033"/>
                  </a:cubicBezTo>
                  <a:cubicBezTo>
                    <a:pt x="405" y="1033"/>
                    <a:pt x="402" y="1033"/>
                    <a:pt x="400" y="1033"/>
                  </a:cubicBezTo>
                  <a:cubicBezTo>
                    <a:pt x="399" y="1032"/>
                    <a:pt x="399" y="1031"/>
                    <a:pt x="399" y="1030"/>
                  </a:cubicBezTo>
                  <a:cubicBezTo>
                    <a:pt x="399" y="1029"/>
                    <a:pt x="398" y="1029"/>
                    <a:pt x="398" y="1030"/>
                  </a:cubicBezTo>
                  <a:cubicBezTo>
                    <a:pt x="398" y="1031"/>
                    <a:pt x="398" y="1032"/>
                    <a:pt x="398" y="1033"/>
                  </a:cubicBezTo>
                  <a:cubicBezTo>
                    <a:pt x="397" y="1034"/>
                    <a:pt x="395" y="1034"/>
                    <a:pt x="394" y="1034"/>
                  </a:cubicBezTo>
                  <a:cubicBezTo>
                    <a:pt x="393" y="1033"/>
                    <a:pt x="393" y="1031"/>
                    <a:pt x="394" y="1030"/>
                  </a:cubicBezTo>
                  <a:cubicBezTo>
                    <a:pt x="394" y="1029"/>
                    <a:pt x="393" y="1029"/>
                    <a:pt x="392" y="1030"/>
                  </a:cubicBezTo>
                  <a:cubicBezTo>
                    <a:pt x="392" y="1031"/>
                    <a:pt x="392" y="1033"/>
                    <a:pt x="392" y="1034"/>
                  </a:cubicBezTo>
                  <a:cubicBezTo>
                    <a:pt x="390" y="1035"/>
                    <a:pt x="388" y="1035"/>
                    <a:pt x="386" y="1036"/>
                  </a:cubicBezTo>
                  <a:cubicBezTo>
                    <a:pt x="386" y="1036"/>
                    <a:pt x="385" y="1036"/>
                    <a:pt x="385" y="1036"/>
                  </a:cubicBezTo>
                  <a:cubicBezTo>
                    <a:pt x="385" y="1035"/>
                    <a:pt x="385" y="1034"/>
                    <a:pt x="385" y="1034"/>
                  </a:cubicBezTo>
                  <a:cubicBezTo>
                    <a:pt x="385" y="1033"/>
                    <a:pt x="383" y="1033"/>
                    <a:pt x="383" y="1034"/>
                  </a:cubicBezTo>
                  <a:cubicBezTo>
                    <a:pt x="384" y="1035"/>
                    <a:pt x="384" y="1036"/>
                    <a:pt x="384" y="1036"/>
                  </a:cubicBezTo>
                  <a:cubicBezTo>
                    <a:pt x="382" y="1037"/>
                    <a:pt x="379" y="1038"/>
                    <a:pt x="377" y="1039"/>
                  </a:cubicBezTo>
                  <a:cubicBezTo>
                    <a:pt x="377" y="1039"/>
                    <a:pt x="377" y="1038"/>
                    <a:pt x="377" y="1038"/>
                  </a:cubicBezTo>
                  <a:cubicBezTo>
                    <a:pt x="377" y="1037"/>
                    <a:pt x="377" y="1036"/>
                    <a:pt x="377" y="1035"/>
                  </a:cubicBezTo>
                  <a:cubicBezTo>
                    <a:pt x="377" y="1034"/>
                    <a:pt x="376" y="1033"/>
                    <a:pt x="375" y="1032"/>
                  </a:cubicBezTo>
                  <a:cubicBezTo>
                    <a:pt x="375" y="1031"/>
                    <a:pt x="374" y="1032"/>
                    <a:pt x="375" y="1033"/>
                  </a:cubicBezTo>
                  <a:cubicBezTo>
                    <a:pt x="376" y="1034"/>
                    <a:pt x="376" y="1036"/>
                    <a:pt x="376" y="1038"/>
                  </a:cubicBezTo>
                  <a:cubicBezTo>
                    <a:pt x="376" y="1038"/>
                    <a:pt x="376" y="1039"/>
                    <a:pt x="376" y="1039"/>
                  </a:cubicBezTo>
                  <a:cubicBezTo>
                    <a:pt x="375" y="1039"/>
                    <a:pt x="375" y="1040"/>
                    <a:pt x="374" y="1040"/>
                  </a:cubicBezTo>
                  <a:cubicBezTo>
                    <a:pt x="371" y="1041"/>
                    <a:pt x="367" y="1041"/>
                    <a:pt x="364" y="1041"/>
                  </a:cubicBezTo>
                  <a:cubicBezTo>
                    <a:pt x="364" y="1041"/>
                    <a:pt x="364" y="1040"/>
                    <a:pt x="364" y="1040"/>
                  </a:cubicBezTo>
                  <a:cubicBezTo>
                    <a:pt x="364" y="1039"/>
                    <a:pt x="363" y="1039"/>
                    <a:pt x="363" y="1039"/>
                  </a:cubicBezTo>
                  <a:cubicBezTo>
                    <a:pt x="362" y="1038"/>
                    <a:pt x="362" y="1036"/>
                    <a:pt x="361" y="1034"/>
                  </a:cubicBezTo>
                  <a:cubicBezTo>
                    <a:pt x="361" y="1033"/>
                    <a:pt x="360" y="1034"/>
                    <a:pt x="360" y="1034"/>
                  </a:cubicBezTo>
                  <a:cubicBezTo>
                    <a:pt x="361" y="1037"/>
                    <a:pt x="361" y="1039"/>
                    <a:pt x="362" y="1041"/>
                  </a:cubicBezTo>
                  <a:cubicBezTo>
                    <a:pt x="361" y="1041"/>
                    <a:pt x="361" y="1041"/>
                    <a:pt x="360" y="1041"/>
                  </a:cubicBezTo>
                  <a:cubicBezTo>
                    <a:pt x="357" y="1041"/>
                    <a:pt x="355" y="1041"/>
                    <a:pt x="353" y="1041"/>
                  </a:cubicBezTo>
                  <a:cubicBezTo>
                    <a:pt x="353" y="1041"/>
                    <a:pt x="353" y="1041"/>
                    <a:pt x="353" y="1041"/>
                  </a:cubicBezTo>
                  <a:cubicBezTo>
                    <a:pt x="354" y="1040"/>
                    <a:pt x="353" y="1039"/>
                    <a:pt x="352" y="1040"/>
                  </a:cubicBezTo>
                  <a:cubicBezTo>
                    <a:pt x="352" y="1038"/>
                    <a:pt x="352" y="1035"/>
                    <a:pt x="351" y="1033"/>
                  </a:cubicBezTo>
                  <a:cubicBezTo>
                    <a:pt x="350" y="1033"/>
                    <a:pt x="349" y="1034"/>
                    <a:pt x="350" y="1034"/>
                  </a:cubicBezTo>
                  <a:cubicBezTo>
                    <a:pt x="351" y="1036"/>
                    <a:pt x="351" y="1039"/>
                    <a:pt x="351" y="1041"/>
                  </a:cubicBezTo>
                  <a:cubicBezTo>
                    <a:pt x="351" y="1041"/>
                    <a:pt x="351" y="1041"/>
                    <a:pt x="351" y="1041"/>
                  </a:cubicBezTo>
                  <a:cubicBezTo>
                    <a:pt x="348" y="1041"/>
                    <a:pt x="345" y="1041"/>
                    <a:pt x="341" y="1041"/>
                  </a:cubicBezTo>
                  <a:cubicBezTo>
                    <a:pt x="341" y="1039"/>
                    <a:pt x="341" y="1038"/>
                    <a:pt x="340" y="1037"/>
                  </a:cubicBezTo>
                  <a:cubicBezTo>
                    <a:pt x="340" y="1036"/>
                    <a:pt x="339" y="1037"/>
                    <a:pt x="339" y="1038"/>
                  </a:cubicBezTo>
                  <a:cubicBezTo>
                    <a:pt x="339" y="1038"/>
                    <a:pt x="340" y="1039"/>
                    <a:pt x="340" y="1041"/>
                  </a:cubicBezTo>
                  <a:cubicBezTo>
                    <a:pt x="338" y="1041"/>
                    <a:pt x="335" y="1041"/>
                    <a:pt x="333" y="1041"/>
                  </a:cubicBezTo>
                  <a:cubicBezTo>
                    <a:pt x="332" y="1039"/>
                    <a:pt x="332" y="1037"/>
                    <a:pt x="331" y="1035"/>
                  </a:cubicBezTo>
                  <a:cubicBezTo>
                    <a:pt x="330" y="1034"/>
                    <a:pt x="329" y="1035"/>
                    <a:pt x="330" y="1035"/>
                  </a:cubicBezTo>
                  <a:cubicBezTo>
                    <a:pt x="330" y="1037"/>
                    <a:pt x="331" y="1039"/>
                    <a:pt x="332" y="1041"/>
                  </a:cubicBezTo>
                  <a:cubicBezTo>
                    <a:pt x="330" y="1041"/>
                    <a:pt x="329" y="1041"/>
                    <a:pt x="328" y="1041"/>
                  </a:cubicBezTo>
                  <a:cubicBezTo>
                    <a:pt x="327" y="1041"/>
                    <a:pt x="326" y="1041"/>
                    <a:pt x="325" y="1041"/>
                  </a:cubicBezTo>
                  <a:cubicBezTo>
                    <a:pt x="325" y="1041"/>
                    <a:pt x="325" y="1041"/>
                    <a:pt x="325" y="1040"/>
                  </a:cubicBezTo>
                  <a:cubicBezTo>
                    <a:pt x="325" y="1040"/>
                    <a:pt x="324" y="1039"/>
                    <a:pt x="324" y="1040"/>
                  </a:cubicBezTo>
                  <a:cubicBezTo>
                    <a:pt x="324" y="1040"/>
                    <a:pt x="324" y="1040"/>
                    <a:pt x="324" y="1040"/>
                  </a:cubicBezTo>
                  <a:cubicBezTo>
                    <a:pt x="322" y="1038"/>
                    <a:pt x="323" y="1035"/>
                    <a:pt x="322" y="1032"/>
                  </a:cubicBezTo>
                  <a:cubicBezTo>
                    <a:pt x="321" y="1032"/>
                    <a:pt x="320" y="1032"/>
                    <a:pt x="321" y="1033"/>
                  </a:cubicBezTo>
                  <a:cubicBezTo>
                    <a:pt x="322" y="1035"/>
                    <a:pt x="321" y="1038"/>
                    <a:pt x="322" y="1040"/>
                  </a:cubicBezTo>
                  <a:cubicBezTo>
                    <a:pt x="319" y="1040"/>
                    <a:pt x="316" y="1040"/>
                    <a:pt x="314" y="1039"/>
                  </a:cubicBezTo>
                  <a:cubicBezTo>
                    <a:pt x="314" y="1039"/>
                    <a:pt x="314" y="1039"/>
                    <a:pt x="314" y="1039"/>
                  </a:cubicBezTo>
                  <a:cubicBezTo>
                    <a:pt x="314" y="1038"/>
                    <a:pt x="313" y="1038"/>
                    <a:pt x="313" y="1039"/>
                  </a:cubicBezTo>
                  <a:cubicBezTo>
                    <a:pt x="312" y="1037"/>
                    <a:pt x="312" y="1035"/>
                    <a:pt x="312" y="1034"/>
                  </a:cubicBezTo>
                  <a:cubicBezTo>
                    <a:pt x="311" y="1033"/>
                    <a:pt x="310" y="1033"/>
                    <a:pt x="310" y="1034"/>
                  </a:cubicBezTo>
                  <a:cubicBezTo>
                    <a:pt x="311" y="1036"/>
                    <a:pt x="311" y="1037"/>
                    <a:pt x="311" y="1039"/>
                  </a:cubicBezTo>
                  <a:cubicBezTo>
                    <a:pt x="309" y="1039"/>
                    <a:pt x="307" y="1038"/>
                    <a:pt x="305" y="1038"/>
                  </a:cubicBezTo>
                  <a:cubicBezTo>
                    <a:pt x="305" y="1038"/>
                    <a:pt x="305" y="1038"/>
                    <a:pt x="304" y="1038"/>
                  </a:cubicBezTo>
                  <a:cubicBezTo>
                    <a:pt x="304" y="1037"/>
                    <a:pt x="304" y="1036"/>
                    <a:pt x="304" y="1035"/>
                  </a:cubicBezTo>
                  <a:cubicBezTo>
                    <a:pt x="304" y="1034"/>
                    <a:pt x="303" y="1034"/>
                    <a:pt x="303" y="1035"/>
                  </a:cubicBezTo>
                  <a:cubicBezTo>
                    <a:pt x="303" y="1036"/>
                    <a:pt x="303" y="1037"/>
                    <a:pt x="303" y="1038"/>
                  </a:cubicBezTo>
                  <a:cubicBezTo>
                    <a:pt x="303" y="1038"/>
                    <a:pt x="302" y="1038"/>
                    <a:pt x="302" y="1038"/>
                  </a:cubicBezTo>
                  <a:cubicBezTo>
                    <a:pt x="301" y="1038"/>
                    <a:pt x="299" y="1037"/>
                    <a:pt x="298" y="1037"/>
                  </a:cubicBezTo>
                  <a:cubicBezTo>
                    <a:pt x="298" y="1037"/>
                    <a:pt x="298" y="1037"/>
                    <a:pt x="297" y="1037"/>
                  </a:cubicBezTo>
                  <a:cubicBezTo>
                    <a:pt x="297" y="1037"/>
                    <a:pt x="297" y="1035"/>
                    <a:pt x="297" y="1035"/>
                  </a:cubicBezTo>
                  <a:cubicBezTo>
                    <a:pt x="297" y="1034"/>
                    <a:pt x="297" y="1034"/>
                    <a:pt x="297" y="1033"/>
                  </a:cubicBezTo>
                  <a:cubicBezTo>
                    <a:pt x="297" y="1032"/>
                    <a:pt x="296" y="1033"/>
                    <a:pt x="296" y="1033"/>
                  </a:cubicBezTo>
                  <a:cubicBezTo>
                    <a:pt x="296" y="1034"/>
                    <a:pt x="296" y="1035"/>
                    <a:pt x="296" y="1036"/>
                  </a:cubicBezTo>
                  <a:cubicBezTo>
                    <a:pt x="296" y="1036"/>
                    <a:pt x="296" y="1037"/>
                    <a:pt x="296" y="1037"/>
                  </a:cubicBezTo>
                  <a:cubicBezTo>
                    <a:pt x="294" y="1037"/>
                    <a:pt x="292" y="1036"/>
                    <a:pt x="290" y="1036"/>
                  </a:cubicBezTo>
                  <a:cubicBezTo>
                    <a:pt x="290" y="1036"/>
                    <a:pt x="290" y="1036"/>
                    <a:pt x="290" y="1036"/>
                  </a:cubicBezTo>
                  <a:cubicBezTo>
                    <a:pt x="290" y="1035"/>
                    <a:pt x="289" y="1034"/>
                    <a:pt x="289" y="1035"/>
                  </a:cubicBezTo>
                  <a:cubicBezTo>
                    <a:pt x="289" y="1035"/>
                    <a:pt x="289" y="1035"/>
                    <a:pt x="289" y="1035"/>
                  </a:cubicBezTo>
                  <a:cubicBezTo>
                    <a:pt x="289" y="1034"/>
                    <a:pt x="289" y="1032"/>
                    <a:pt x="288" y="1031"/>
                  </a:cubicBezTo>
                  <a:cubicBezTo>
                    <a:pt x="288" y="1030"/>
                    <a:pt x="287" y="1031"/>
                    <a:pt x="287" y="1031"/>
                  </a:cubicBezTo>
                  <a:cubicBezTo>
                    <a:pt x="287" y="1033"/>
                    <a:pt x="287" y="1034"/>
                    <a:pt x="288" y="1036"/>
                  </a:cubicBezTo>
                  <a:cubicBezTo>
                    <a:pt x="286" y="1036"/>
                    <a:pt x="284" y="1035"/>
                    <a:pt x="283" y="1035"/>
                  </a:cubicBezTo>
                  <a:cubicBezTo>
                    <a:pt x="283" y="1035"/>
                    <a:pt x="283" y="1035"/>
                    <a:pt x="283" y="1035"/>
                  </a:cubicBezTo>
                  <a:cubicBezTo>
                    <a:pt x="283" y="1034"/>
                    <a:pt x="283" y="1034"/>
                    <a:pt x="283" y="1034"/>
                  </a:cubicBezTo>
                  <a:cubicBezTo>
                    <a:pt x="283" y="1033"/>
                    <a:pt x="283" y="1033"/>
                    <a:pt x="283" y="1032"/>
                  </a:cubicBezTo>
                  <a:cubicBezTo>
                    <a:pt x="284" y="1032"/>
                    <a:pt x="284" y="1032"/>
                    <a:pt x="284" y="1031"/>
                  </a:cubicBezTo>
                  <a:cubicBezTo>
                    <a:pt x="284" y="1031"/>
                    <a:pt x="283" y="1031"/>
                    <a:pt x="283" y="1031"/>
                  </a:cubicBezTo>
                  <a:cubicBezTo>
                    <a:pt x="283" y="1030"/>
                    <a:pt x="282" y="1030"/>
                    <a:pt x="282" y="1031"/>
                  </a:cubicBezTo>
                  <a:cubicBezTo>
                    <a:pt x="282" y="1032"/>
                    <a:pt x="282" y="1033"/>
                    <a:pt x="282" y="1034"/>
                  </a:cubicBezTo>
                  <a:cubicBezTo>
                    <a:pt x="282" y="1034"/>
                    <a:pt x="282" y="1034"/>
                    <a:pt x="281" y="1035"/>
                  </a:cubicBezTo>
                  <a:cubicBezTo>
                    <a:pt x="279" y="1034"/>
                    <a:pt x="277" y="1034"/>
                    <a:pt x="274" y="1033"/>
                  </a:cubicBezTo>
                  <a:cubicBezTo>
                    <a:pt x="274" y="1033"/>
                    <a:pt x="274" y="1033"/>
                    <a:pt x="274" y="1033"/>
                  </a:cubicBezTo>
                  <a:cubicBezTo>
                    <a:pt x="274" y="1033"/>
                    <a:pt x="274" y="1032"/>
                    <a:pt x="274" y="1032"/>
                  </a:cubicBezTo>
                  <a:cubicBezTo>
                    <a:pt x="274" y="1032"/>
                    <a:pt x="274" y="1032"/>
                    <a:pt x="274" y="1032"/>
                  </a:cubicBezTo>
                  <a:cubicBezTo>
                    <a:pt x="275" y="1030"/>
                    <a:pt x="275" y="1028"/>
                    <a:pt x="275" y="1026"/>
                  </a:cubicBezTo>
                  <a:cubicBezTo>
                    <a:pt x="275" y="1025"/>
                    <a:pt x="274" y="1025"/>
                    <a:pt x="274" y="1026"/>
                  </a:cubicBezTo>
                  <a:cubicBezTo>
                    <a:pt x="274" y="1027"/>
                    <a:pt x="274" y="1027"/>
                    <a:pt x="274" y="1028"/>
                  </a:cubicBezTo>
                  <a:cubicBezTo>
                    <a:pt x="273" y="1029"/>
                    <a:pt x="274" y="1031"/>
                    <a:pt x="273" y="1032"/>
                  </a:cubicBezTo>
                  <a:cubicBezTo>
                    <a:pt x="273" y="1032"/>
                    <a:pt x="273" y="1032"/>
                    <a:pt x="273" y="1033"/>
                  </a:cubicBezTo>
                  <a:cubicBezTo>
                    <a:pt x="271" y="1032"/>
                    <a:pt x="269" y="1031"/>
                    <a:pt x="267" y="1030"/>
                  </a:cubicBezTo>
                  <a:cubicBezTo>
                    <a:pt x="267" y="1028"/>
                    <a:pt x="267" y="1025"/>
                    <a:pt x="267" y="1022"/>
                  </a:cubicBezTo>
                  <a:cubicBezTo>
                    <a:pt x="267" y="1022"/>
                    <a:pt x="266" y="1022"/>
                    <a:pt x="266" y="1022"/>
                  </a:cubicBezTo>
                  <a:cubicBezTo>
                    <a:pt x="266" y="1025"/>
                    <a:pt x="266" y="1027"/>
                    <a:pt x="266" y="1030"/>
                  </a:cubicBezTo>
                  <a:cubicBezTo>
                    <a:pt x="264" y="1029"/>
                    <a:pt x="263" y="1029"/>
                    <a:pt x="262" y="1028"/>
                  </a:cubicBezTo>
                  <a:cubicBezTo>
                    <a:pt x="262" y="1028"/>
                    <a:pt x="262" y="1028"/>
                    <a:pt x="262" y="1028"/>
                  </a:cubicBezTo>
                  <a:cubicBezTo>
                    <a:pt x="263" y="1027"/>
                    <a:pt x="262" y="1027"/>
                    <a:pt x="262" y="1027"/>
                  </a:cubicBezTo>
                  <a:cubicBezTo>
                    <a:pt x="262" y="1026"/>
                    <a:pt x="262" y="1025"/>
                    <a:pt x="262" y="1024"/>
                  </a:cubicBezTo>
                  <a:cubicBezTo>
                    <a:pt x="262" y="1023"/>
                    <a:pt x="261" y="1023"/>
                    <a:pt x="261" y="1024"/>
                  </a:cubicBezTo>
                  <a:cubicBezTo>
                    <a:pt x="261" y="1025"/>
                    <a:pt x="261" y="1026"/>
                    <a:pt x="260" y="1028"/>
                  </a:cubicBezTo>
                  <a:cubicBezTo>
                    <a:pt x="259" y="1027"/>
                    <a:pt x="257" y="1026"/>
                    <a:pt x="256" y="1025"/>
                  </a:cubicBezTo>
                  <a:cubicBezTo>
                    <a:pt x="256" y="1025"/>
                    <a:pt x="256" y="1024"/>
                    <a:pt x="256" y="1023"/>
                  </a:cubicBezTo>
                  <a:cubicBezTo>
                    <a:pt x="257" y="1022"/>
                    <a:pt x="255" y="1022"/>
                    <a:pt x="255" y="1023"/>
                  </a:cubicBezTo>
                  <a:cubicBezTo>
                    <a:pt x="255" y="1023"/>
                    <a:pt x="255" y="1024"/>
                    <a:pt x="255" y="1025"/>
                  </a:cubicBezTo>
                  <a:cubicBezTo>
                    <a:pt x="254" y="1024"/>
                    <a:pt x="253" y="1024"/>
                    <a:pt x="251" y="1023"/>
                  </a:cubicBezTo>
                  <a:cubicBezTo>
                    <a:pt x="252" y="1022"/>
                    <a:pt x="252" y="1020"/>
                    <a:pt x="252" y="1019"/>
                  </a:cubicBezTo>
                  <a:cubicBezTo>
                    <a:pt x="252" y="1018"/>
                    <a:pt x="251" y="1018"/>
                    <a:pt x="251" y="1019"/>
                  </a:cubicBezTo>
                  <a:cubicBezTo>
                    <a:pt x="251" y="1020"/>
                    <a:pt x="250" y="1021"/>
                    <a:pt x="250" y="1023"/>
                  </a:cubicBezTo>
                  <a:cubicBezTo>
                    <a:pt x="244" y="1020"/>
                    <a:pt x="239" y="1018"/>
                    <a:pt x="232" y="1018"/>
                  </a:cubicBezTo>
                  <a:cubicBezTo>
                    <a:pt x="234" y="1012"/>
                    <a:pt x="233" y="1008"/>
                    <a:pt x="227" y="1003"/>
                  </a:cubicBezTo>
                  <a:cubicBezTo>
                    <a:pt x="223" y="999"/>
                    <a:pt x="220" y="995"/>
                    <a:pt x="221" y="989"/>
                  </a:cubicBezTo>
                  <a:cubicBezTo>
                    <a:pt x="221" y="987"/>
                    <a:pt x="224" y="983"/>
                    <a:pt x="226" y="981"/>
                  </a:cubicBezTo>
                  <a:cubicBezTo>
                    <a:pt x="227" y="981"/>
                    <a:pt x="229" y="981"/>
                    <a:pt x="230" y="980"/>
                  </a:cubicBezTo>
                  <a:cubicBezTo>
                    <a:pt x="232" y="982"/>
                    <a:pt x="234" y="985"/>
                    <a:pt x="237" y="987"/>
                  </a:cubicBezTo>
                  <a:cubicBezTo>
                    <a:pt x="241" y="990"/>
                    <a:pt x="245" y="992"/>
                    <a:pt x="250" y="992"/>
                  </a:cubicBezTo>
                  <a:cubicBezTo>
                    <a:pt x="263" y="993"/>
                    <a:pt x="274" y="998"/>
                    <a:pt x="287" y="1000"/>
                  </a:cubicBezTo>
                  <a:cubicBezTo>
                    <a:pt x="299" y="1002"/>
                    <a:pt x="311" y="1004"/>
                    <a:pt x="323" y="1004"/>
                  </a:cubicBezTo>
                  <a:cubicBezTo>
                    <a:pt x="336" y="1003"/>
                    <a:pt x="349" y="1005"/>
                    <a:pt x="362" y="1007"/>
                  </a:cubicBezTo>
                  <a:cubicBezTo>
                    <a:pt x="368" y="1008"/>
                    <a:pt x="374" y="1009"/>
                    <a:pt x="380" y="1010"/>
                  </a:cubicBezTo>
                  <a:cubicBezTo>
                    <a:pt x="386" y="1010"/>
                    <a:pt x="392" y="1010"/>
                    <a:pt x="398" y="1010"/>
                  </a:cubicBezTo>
                  <a:cubicBezTo>
                    <a:pt x="411" y="1010"/>
                    <a:pt x="425" y="1007"/>
                    <a:pt x="438" y="1005"/>
                  </a:cubicBezTo>
                  <a:cubicBezTo>
                    <a:pt x="443" y="1004"/>
                    <a:pt x="442" y="997"/>
                    <a:pt x="437" y="996"/>
                  </a:cubicBezTo>
                  <a:cubicBezTo>
                    <a:pt x="437" y="996"/>
                    <a:pt x="436" y="996"/>
                    <a:pt x="436" y="996"/>
                  </a:cubicBezTo>
                  <a:cubicBezTo>
                    <a:pt x="435" y="996"/>
                    <a:pt x="435" y="996"/>
                    <a:pt x="434" y="997"/>
                  </a:cubicBezTo>
                  <a:cubicBezTo>
                    <a:pt x="434" y="997"/>
                    <a:pt x="433" y="997"/>
                    <a:pt x="433" y="997"/>
                  </a:cubicBezTo>
                  <a:cubicBezTo>
                    <a:pt x="432" y="995"/>
                    <a:pt x="432" y="994"/>
                    <a:pt x="433" y="992"/>
                  </a:cubicBezTo>
                  <a:cubicBezTo>
                    <a:pt x="433" y="992"/>
                    <a:pt x="432" y="991"/>
                    <a:pt x="432" y="992"/>
                  </a:cubicBezTo>
                  <a:cubicBezTo>
                    <a:pt x="431" y="993"/>
                    <a:pt x="431" y="995"/>
                    <a:pt x="431" y="996"/>
                  </a:cubicBezTo>
                  <a:cubicBezTo>
                    <a:pt x="431" y="996"/>
                    <a:pt x="431" y="997"/>
                    <a:pt x="431" y="997"/>
                  </a:cubicBezTo>
                  <a:cubicBezTo>
                    <a:pt x="429" y="998"/>
                    <a:pt x="427" y="998"/>
                    <a:pt x="426" y="998"/>
                  </a:cubicBezTo>
                  <a:cubicBezTo>
                    <a:pt x="426" y="998"/>
                    <a:pt x="426" y="997"/>
                    <a:pt x="426" y="997"/>
                  </a:cubicBezTo>
                  <a:cubicBezTo>
                    <a:pt x="426" y="996"/>
                    <a:pt x="426" y="994"/>
                    <a:pt x="425" y="994"/>
                  </a:cubicBezTo>
                  <a:cubicBezTo>
                    <a:pt x="424" y="994"/>
                    <a:pt x="423" y="995"/>
                    <a:pt x="424" y="995"/>
                  </a:cubicBezTo>
                  <a:cubicBezTo>
                    <a:pt x="425" y="995"/>
                    <a:pt x="424" y="997"/>
                    <a:pt x="424" y="998"/>
                  </a:cubicBezTo>
                  <a:cubicBezTo>
                    <a:pt x="424" y="998"/>
                    <a:pt x="424" y="998"/>
                    <a:pt x="424" y="998"/>
                  </a:cubicBezTo>
                  <a:cubicBezTo>
                    <a:pt x="424" y="998"/>
                    <a:pt x="423" y="999"/>
                    <a:pt x="422" y="999"/>
                  </a:cubicBezTo>
                  <a:cubicBezTo>
                    <a:pt x="421" y="998"/>
                    <a:pt x="421" y="996"/>
                    <a:pt x="421" y="995"/>
                  </a:cubicBezTo>
                  <a:cubicBezTo>
                    <a:pt x="420" y="995"/>
                    <a:pt x="419" y="995"/>
                    <a:pt x="419" y="996"/>
                  </a:cubicBezTo>
                  <a:cubicBezTo>
                    <a:pt x="420" y="997"/>
                    <a:pt x="420" y="998"/>
                    <a:pt x="420" y="999"/>
                  </a:cubicBezTo>
                  <a:cubicBezTo>
                    <a:pt x="418" y="999"/>
                    <a:pt x="416" y="1000"/>
                    <a:pt x="414" y="1000"/>
                  </a:cubicBezTo>
                  <a:cubicBezTo>
                    <a:pt x="414" y="999"/>
                    <a:pt x="414" y="998"/>
                    <a:pt x="413" y="998"/>
                  </a:cubicBezTo>
                  <a:cubicBezTo>
                    <a:pt x="413" y="997"/>
                    <a:pt x="412" y="997"/>
                    <a:pt x="412" y="998"/>
                  </a:cubicBezTo>
                  <a:cubicBezTo>
                    <a:pt x="412" y="998"/>
                    <a:pt x="413" y="999"/>
                    <a:pt x="413" y="1000"/>
                  </a:cubicBezTo>
                  <a:cubicBezTo>
                    <a:pt x="411" y="1000"/>
                    <a:pt x="409" y="1000"/>
                    <a:pt x="407" y="1000"/>
                  </a:cubicBezTo>
                  <a:cubicBezTo>
                    <a:pt x="407" y="999"/>
                    <a:pt x="407" y="999"/>
                    <a:pt x="407" y="998"/>
                  </a:cubicBezTo>
                  <a:cubicBezTo>
                    <a:pt x="407" y="997"/>
                    <a:pt x="406" y="997"/>
                    <a:pt x="406" y="998"/>
                  </a:cubicBezTo>
                  <a:cubicBezTo>
                    <a:pt x="406" y="999"/>
                    <a:pt x="406" y="1000"/>
                    <a:pt x="406" y="1001"/>
                  </a:cubicBezTo>
                  <a:cubicBezTo>
                    <a:pt x="405" y="1001"/>
                    <a:pt x="403" y="1001"/>
                    <a:pt x="402" y="1001"/>
                  </a:cubicBezTo>
                  <a:cubicBezTo>
                    <a:pt x="402" y="1000"/>
                    <a:pt x="402" y="999"/>
                    <a:pt x="402" y="998"/>
                  </a:cubicBezTo>
                  <a:cubicBezTo>
                    <a:pt x="401" y="997"/>
                    <a:pt x="400" y="997"/>
                    <a:pt x="400" y="998"/>
                  </a:cubicBezTo>
                  <a:cubicBezTo>
                    <a:pt x="400" y="999"/>
                    <a:pt x="400" y="1000"/>
                    <a:pt x="401" y="1001"/>
                  </a:cubicBezTo>
                  <a:cubicBezTo>
                    <a:pt x="400" y="1001"/>
                    <a:pt x="399" y="1001"/>
                    <a:pt x="398" y="1001"/>
                  </a:cubicBezTo>
                  <a:cubicBezTo>
                    <a:pt x="397" y="1000"/>
                    <a:pt x="397" y="999"/>
                    <a:pt x="397" y="997"/>
                  </a:cubicBezTo>
                  <a:cubicBezTo>
                    <a:pt x="396" y="997"/>
                    <a:pt x="395" y="997"/>
                    <a:pt x="395" y="998"/>
                  </a:cubicBezTo>
                  <a:cubicBezTo>
                    <a:pt x="396" y="999"/>
                    <a:pt x="396" y="1000"/>
                    <a:pt x="396" y="1001"/>
                  </a:cubicBezTo>
                  <a:cubicBezTo>
                    <a:pt x="396" y="1001"/>
                    <a:pt x="396" y="1001"/>
                    <a:pt x="396" y="1001"/>
                  </a:cubicBezTo>
                  <a:cubicBezTo>
                    <a:pt x="394" y="1001"/>
                    <a:pt x="392" y="1001"/>
                    <a:pt x="390" y="1001"/>
                  </a:cubicBezTo>
                  <a:cubicBezTo>
                    <a:pt x="390" y="1000"/>
                    <a:pt x="389" y="999"/>
                    <a:pt x="389" y="997"/>
                  </a:cubicBezTo>
                  <a:cubicBezTo>
                    <a:pt x="389" y="996"/>
                    <a:pt x="388" y="997"/>
                    <a:pt x="388" y="998"/>
                  </a:cubicBezTo>
                  <a:cubicBezTo>
                    <a:pt x="388" y="999"/>
                    <a:pt x="388" y="1000"/>
                    <a:pt x="388" y="1001"/>
                  </a:cubicBezTo>
                  <a:cubicBezTo>
                    <a:pt x="387" y="1001"/>
                    <a:pt x="385" y="1001"/>
                    <a:pt x="383" y="1001"/>
                  </a:cubicBezTo>
                  <a:cubicBezTo>
                    <a:pt x="383" y="1000"/>
                    <a:pt x="383" y="998"/>
                    <a:pt x="383" y="997"/>
                  </a:cubicBezTo>
                  <a:cubicBezTo>
                    <a:pt x="383" y="996"/>
                    <a:pt x="382" y="996"/>
                    <a:pt x="382" y="997"/>
                  </a:cubicBezTo>
                  <a:cubicBezTo>
                    <a:pt x="382" y="998"/>
                    <a:pt x="382" y="1000"/>
                    <a:pt x="382" y="1001"/>
                  </a:cubicBezTo>
                  <a:cubicBezTo>
                    <a:pt x="381" y="1001"/>
                    <a:pt x="380" y="1001"/>
                    <a:pt x="379" y="1001"/>
                  </a:cubicBezTo>
                  <a:cubicBezTo>
                    <a:pt x="379" y="1000"/>
                    <a:pt x="379" y="999"/>
                    <a:pt x="379" y="998"/>
                  </a:cubicBezTo>
                  <a:cubicBezTo>
                    <a:pt x="379" y="997"/>
                    <a:pt x="378" y="997"/>
                    <a:pt x="378" y="998"/>
                  </a:cubicBezTo>
                  <a:cubicBezTo>
                    <a:pt x="378" y="999"/>
                    <a:pt x="378" y="1000"/>
                    <a:pt x="378" y="1001"/>
                  </a:cubicBezTo>
                  <a:cubicBezTo>
                    <a:pt x="378" y="1001"/>
                    <a:pt x="377" y="1001"/>
                    <a:pt x="377" y="1001"/>
                  </a:cubicBezTo>
                  <a:cubicBezTo>
                    <a:pt x="376" y="1001"/>
                    <a:pt x="375" y="1001"/>
                    <a:pt x="374" y="1000"/>
                  </a:cubicBezTo>
                  <a:cubicBezTo>
                    <a:pt x="374" y="1000"/>
                    <a:pt x="374" y="999"/>
                    <a:pt x="374" y="998"/>
                  </a:cubicBezTo>
                  <a:cubicBezTo>
                    <a:pt x="373" y="997"/>
                    <a:pt x="372" y="997"/>
                    <a:pt x="372" y="998"/>
                  </a:cubicBezTo>
                  <a:cubicBezTo>
                    <a:pt x="372" y="999"/>
                    <a:pt x="373" y="1000"/>
                    <a:pt x="373" y="1000"/>
                  </a:cubicBezTo>
                  <a:cubicBezTo>
                    <a:pt x="372" y="1000"/>
                    <a:pt x="372" y="1000"/>
                    <a:pt x="371" y="1000"/>
                  </a:cubicBezTo>
                  <a:cubicBezTo>
                    <a:pt x="371" y="999"/>
                    <a:pt x="371" y="998"/>
                    <a:pt x="371" y="997"/>
                  </a:cubicBezTo>
                  <a:cubicBezTo>
                    <a:pt x="371" y="996"/>
                    <a:pt x="370" y="996"/>
                    <a:pt x="370" y="997"/>
                  </a:cubicBezTo>
                  <a:cubicBezTo>
                    <a:pt x="370" y="998"/>
                    <a:pt x="370" y="999"/>
                    <a:pt x="370" y="1000"/>
                  </a:cubicBezTo>
                  <a:cubicBezTo>
                    <a:pt x="368" y="999"/>
                    <a:pt x="366" y="999"/>
                    <a:pt x="364" y="999"/>
                  </a:cubicBezTo>
                  <a:cubicBezTo>
                    <a:pt x="364" y="998"/>
                    <a:pt x="363" y="997"/>
                    <a:pt x="364" y="996"/>
                  </a:cubicBezTo>
                  <a:cubicBezTo>
                    <a:pt x="364" y="995"/>
                    <a:pt x="362" y="995"/>
                    <a:pt x="362" y="996"/>
                  </a:cubicBezTo>
                  <a:cubicBezTo>
                    <a:pt x="362" y="997"/>
                    <a:pt x="362" y="998"/>
                    <a:pt x="362" y="998"/>
                  </a:cubicBezTo>
                  <a:cubicBezTo>
                    <a:pt x="361" y="998"/>
                    <a:pt x="359" y="998"/>
                    <a:pt x="357" y="997"/>
                  </a:cubicBezTo>
                  <a:cubicBezTo>
                    <a:pt x="357" y="997"/>
                    <a:pt x="357" y="997"/>
                    <a:pt x="357" y="997"/>
                  </a:cubicBezTo>
                  <a:cubicBezTo>
                    <a:pt x="357" y="996"/>
                    <a:pt x="356" y="994"/>
                    <a:pt x="357" y="992"/>
                  </a:cubicBezTo>
                  <a:cubicBezTo>
                    <a:pt x="357" y="991"/>
                    <a:pt x="356" y="991"/>
                    <a:pt x="356" y="992"/>
                  </a:cubicBezTo>
                  <a:cubicBezTo>
                    <a:pt x="355" y="993"/>
                    <a:pt x="355" y="994"/>
                    <a:pt x="356" y="996"/>
                  </a:cubicBezTo>
                  <a:cubicBezTo>
                    <a:pt x="356" y="996"/>
                    <a:pt x="356" y="997"/>
                    <a:pt x="356" y="997"/>
                  </a:cubicBezTo>
                  <a:cubicBezTo>
                    <a:pt x="355" y="997"/>
                    <a:pt x="355" y="997"/>
                    <a:pt x="355" y="997"/>
                  </a:cubicBezTo>
                  <a:cubicBezTo>
                    <a:pt x="353" y="997"/>
                    <a:pt x="351" y="997"/>
                    <a:pt x="349" y="996"/>
                  </a:cubicBezTo>
                  <a:cubicBezTo>
                    <a:pt x="349" y="995"/>
                    <a:pt x="349" y="993"/>
                    <a:pt x="350" y="991"/>
                  </a:cubicBezTo>
                  <a:cubicBezTo>
                    <a:pt x="350" y="991"/>
                    <a:pt x="349" y="990"/>
                    <a:pt x="349" y="991"/>
                  </a:cubicBezTo>
                  <a:cubicBezTo>
                    <a:pt x="348" y="993"/>
                    <a:pt x="348" y="994"/>
                    <a:pt x="348" y="996"/>
                  </a:cubicBezTo>
                  <a:cubicBezTo>
                    <a:pt x="346" y="996"/>
                    <a:pt x="345" y="996"/>
                    <a:pt x="343" y="996"/>
                  </a:cubicBezTo>
                  <a:cubicBezTo>
                    <a:pt x="343" y="995"/>
                    <a:pt x="343" y="994"/>
                    <a:pt x="343" y="993"/>
                  </a:cubicBezTo>
                  <a:cubicBezTo>
                    <a:pt x="343" y="992"/>
                    <a:pt x="342" y="992"/>
                    <a:pt x="342" y="993"/>
                  </a:cubicBezTo>
                  <a:cubicBezTo>
                    <a:pt x="342" y="994"/>
                    <a:pt x="342" y="995"/>
                    <a:pt x="341" y="996"/>
                  </a:cubicBezTo>
                  <a:cubicBezTo>
                    <a:pt x="340" y="995"/>
                    <a:pt x="339" y="995"/>
                    <a:pt x="338" y="995"/>
                  </a:cubicBezTo>
                  <a:cubicBezTo>
                    <a:pt x="338" y="995"/>
                    <a:pt x="339" y="994"/>
                    <a:pt x="339" y="993"/>
                  </a:cubicBezTo>
                  <a:cubicBezTo>
                    <a:pt x="339" y="992"/>
                    <a:pt x="338" y="992"/>
                    <a:pt x="338" y="993"/>
                  </a:cubicBezTo>
                  <a:cubicBezTo>
                    <a:pt x="337" y="993"/>
                    <a:pt x="337" y="994"/>
                    <a:pt x="337" y="995"/>
                  </a:cubicBezTo>
                  <a:cubicBezTo>
                    <a:pt x="335" y="995"/>
                    <a:pt x="334" y="995"/>
                    <a:pt x="332" y="995"/>
                  </a:cubicBezTo>
                  <a:cubicBezTo>
                    <a:pt x="332" y="995"/>
                    <a:pt x="332" y="995"/>
                    <a:pt x="332" y="995"/>
                  </a:cubicBezTo>
                  <a:cubicBezTo>
                    <a:pt x="332" y="994"/>
                    <a:pt x="332" y="994"/>
                    <a:pt x="332" y="993"/>
                  </a:cubicBezTo>
                  <a:cubicBezTo>
                    <a:pt x="332" y="993"/>
                    <a:pt x="333" y="992"/>
                    <a:pt x="333" y="992"/>
                  </a:cubicBezTo>
                  <a:cubicBezTo>
                    <a:pt x="333" y="993"/>
                    <a:pt x="334" y="991"/>
                    <a:pt x="333" y="991"/>
                  </a:cubicBezTo>
                  <a:cubicBezTo>
                    <a:pt x="331" y="991"/>
                    <a:pt x="331" y="993"/>
                    <a:pt x="331" y="995"/>
                  </a:cubicBezTo>
                  <a:cubicBezTo>
                    <a:pt x="330" y="995"/>
                    <a:pt x="330" y="995"/>
                    <a:pt x="330" y="995"/>
                  </a:cubicBezTo>
                  <a:cubicBezTo>
                    <a:pt x="330" y="995"/>
                    <a:pt x="329" y="995"/>
                    <a:pt x="329" y="995"/>
                  </a:cubicBezTo>
                  <a:cubicBezTo>
                    <a:pt x="328" y="993"/>
                    <a:pt x="328" y="992"/>
                    <a:pt x="329" y="991"/>
                  </a:cubicBezTo>
                  <a:cubicBezTo>
                    <a:pt x="329" y="990"/>
                    <a:pt x="328" y="990"/>
                    <a:pt x="328" y="990"/>
                  </a:cubicBezTo>
                  <a:cubicBezTo>
                    <a:pt x="327" y="992"/>
                    <a:pt x="327" y="993"/>
                    <a:pt x="327" y="995"/>
                  </a:cubicBezTo>
                  <a:cubicBezTo>
                    <a:pt x="326" y="995"/>
                    <a:pt x="324" y="995"/>
                    <a:pt x="323" y="995"/>
                  </a:cubicBezTo>
                  <a:cubicBezTo>
                    <a:pt x="323" y="993"/>
                    <a:pt x="322" y="992"/>
                    <a:pt x="323" y="990"/>
                  </a:cubicBezTo>
                  <a:cubicBezTo>
                    <a:pt x="323" y="990"/>
                    <a:pt x="322" y="989"/>
                    <a:pt x="322" y="990"/>
                  </a:cubicBezTo>
                  <a:cubicBezTo>
                    <a:pt x="321" y="992"/>
                    <a:pt x="322" y="993"/>
                    <a:pt x="321" y="995"/>
                  </a:cubicBezTo>
                  <a:cubicBezTo>
                    <a:pt x="320" y="995"/>
                    <a:pt x="319" y="995"/>
                    <a:pt x="318" y="995"/>
                  </a:cubicBezTo>
                  <a:cubicBezTo>
                    <a:pt x="318" y="994"/>
                    <a:pt x="318" y="992"/>
                    <a:pt x="318" y="991"/>
                  </a:cubicBezTo>
                  <a:cubicBezTo>
                    <a:pt x="318" y="990"/>
                    <a:pt x="317" y="990"/>
                    <a:pt x="317" y="991"/>
                  </a:cubicBezTo>
                  <a:cubicBezTo>
                    <a:pt x="317" y="992"/>
                    <a:pt x="317" y="994"/>
                    <a:pt x="317" y="995"/>
                  </a:cubicBezTo>
                  <a:cubicBezTo>
                    <a:pt x="316" y="995"/>
                    <a:pt x="315" y="995"/>
                    <a:pt x="314" y="995"/>
                  </a:cubicBezTo>
                  <a:cubicBezTo>
                    <a:pt x="314" y="994"/>
                    <a:pt x="314" y="992"/>
                    <a:pt x="314" y="991"/>
                  </a:cubicBezTo>
                  <a:cubicBezTo>
                    <a:pt x="314" y="991"/>
                    <a:pt x="313" y="990"/>
                    <a:pt x="313" y="991"/>
                  </a:cubicBezTo>
                  <a:cubicBezTo>
                    <a:pt x="312" y="992"/>
                    <a:pt x="313" y="993"/>
                    <a:pt x="313" y="995"/>
                  </a:cubicBezTo>
                  <a:cubicBezTo>
                    <a:pt x="311" y="995"/>
                    <a:pt x="309" y="994"/>
                    <a:pt x="306" y="994"/>
                  </a:cubicBezTo>
                  <a:cubicBezTo>
                    <a:pt x="306" y="993"/>
                    <a:pt x="306" y="992"/>
                    <a:pt x="306" y="991"/>
                  </a:cubicBezTo>
                  <a:cubicBezTo>
                    <a:pt x="307" y="990"/>
                    <a:pt x="306" y="989"/>
                    <a:pt x="305" y="990"/>
                  </a:cubicBezTo>
                  <a:cubicBezTo>
                    <a:pt x="304" y="991"/>
                    <a:pt x="305" y="993"/>
                    <a:pt x="305" y="994"/>
                  </a:cubicBezTo>
                  <a:cubicBezTo>
                    <a:pt x="304" y="994"/>
                    <a:pt x="302" y="994"/>
                    <a:pt x="301" y="994"/>
                  </a:cubicBezTo>
                  <a:cubicBezTo>
                    <a:pt x="301" y="992"/>
                    <a:pt x="300" y="991"/>
                    <a:pt x="300" y="989"/>
                  </a:cubicBezTo>
                  <a:cubicBezTo>
                    <a:pt x="300" y="989"/>
                    <a:pt x="299" y="989"/>
                    <a:pt x="299" y="989"/>
                  </a:cubicBezTo>
                  <a:cubicBezTo>
                    <a:pt x="299" y="991"/>
                    <a:pt x="299" y="992"/>
                    <a:pt x="299" y="993"/>
                  </a:cubicBezTo>
                  <a:cubicBezTo>
                    <a:pt x="298" y="993"/>
                    <a:pt x="297" y="993"/>
                    <a:pt x="296" y="993"/>
                  </a:cubicBezTo>
                  <a:cubicBezTo>
                    <a:pt x="296" y="992"/>
                    <a:pt x="296" y="991"/>
                    <a:pt x="296" y="990"/>
                  </a:cubicBezTo>
                  <a:cubicBezTo>
                    <a:pt x="296" y="989"/>
                    <a:pt x="295" y="989"/>
                    <a:pt x="295" y="990"/>
                  </a:cubicBezTo>
                  <a:cubicBezTo>
                    <a:pt x="295" y="991"/>
                    <a:pt x="295" y="992"/>
                    <a:pt x="295" y="993"/>
                  </a:cubicBezTo>
                  <a:cubicBezTo>
                    <a:pt x="293" y="992"/>
                    <a:pt x="291" y="992"/>
                    <a:pt x="288" y="992"/>
                  </a:cubicBezTo>
                  <a:cubicBezTo>
                    <a:pt x="288" y="990"/>
                    <a:pt x="289" y="988"/>
                    <a:pt x="289" y="986"/>
                  </a:cubicBezTo>
                  <a:cubicBezTo>
                    <a:pt x="290" y="985"/>
                    <a:pt x="288" y="985"/>
                    <a:pt x="288" y="986"/>
                  </a:cubicBezTo>
                  <a:cubicBezTo>
                    <a:pt x="287" y="987"/>
                    <a:pt x="287" y="989"/>
                    <a:pt x="287" y="991"/>
                  </a:cubicBezTo>
                  <a:cubicBezTo>
                    <a:pt x="286" y="991"/>
                    <a:pt x="285" y="991"/>
                    <a:pt x="284" y="991"/>
                  </a:cubicBezTo>
                  <a:cubicBezTo>
                    <a:pt x="284" y="989"/>
                    <a:pt x="284" y="988"/>
                    <a:pt x="283" y="986"/>
                  </a:cubicBezTo>
                  <a:cubicBezTo>
                    <a:pt x="284" y="986"/>
                    <a:pt x="284" y="986"/>
                    <a:pt x="284" y="986"/>
                  </a:cubicBezTo>
                  <a:cubicBezTo>
                    <a:pt x="284" y="986"/>
                    <a:pt x="284" y="985"/>
                    <a:pt x="284" y="985"/>
                  </a:cubicBezTo>
                  <a:cubicBezTo>
                    <a:pt x="284" y="985"/>
                    <a:pt x="283" y="985"/>
                    <a:pt x="283" y="985"/>
                  </a:cubicBezTo>
                  <a:cubicBezTo>
                    <a:pt x="283" y="985"/>
                    <a:pt x="283" y="985"/>
                    <a:pt x="283" y="985"/>
                  </a:cubicBezTo>
                  <a:cubicBezTo>
                    <a:pt x="282" y="985"/>
                    <a:pt x="282" y="985"/>
                    <a:pt x="282" y="986"/>
                  </a:cubicBezTo>
                  <a:cubicBezTo>
                    <a:pt x="282" y="987"/>
                    <a:pt x="283" y="989"/>
                    <a:pt x="282" y="990"/>
                  </a:cubicBezTo>
                  <a:cubicBezTo>
                    <a:pt x="281" y="990"/>
                    <a:pt x="280" y="990"/>
                    <a:pt x="279" y="990"/>
                  </a:cubicBezTo>
                  <a:cubicBezTo>
                    <a:pt x="278" y="990"/>
                    <a:pt x="278" y="989"/>
                    <a:pt x="278" y="989"/>
                  </a:cubicBezTo>
                  <a:cubicBezTo>
                    <a:pt x="278" y="988"/>
                    <a:pt x="278" y="986"/>
                    <a:pt x="278" y="984"/>
                  </a:cubicBezTo>
                  <a:cubicBezTo>
                    <a:pt x="278" y="984"/>
                    <a:pt x="277" y="983"/>
                    <a:pt x="277" y="984"/>
                  </a:cubicBezTo>
                  <a:cubicBezTo>
                    <a:pt x="276" y="986"/>
                    <a:pt x="276" y="987"/>
                    <a:pt x="277" y="989"/>
                  </a:cubicBezTo>
                  <a:cubicBezTo>
                    <a:pt x="275" y="989"/>
                    <a:pt x="274" y="988"/>
                    <a:pt x="273" y="988"/>
                  </a:cubicBezTo>
                  <a:cubicBezTo>
                    <a:pt x="273" y="986"/>
                    <a:pt x="272" y="985"/>
                    <a:pt x="273" y="984"/>
                  </a:cubicBezTo>
                  <a:cubicBezTo>
                    <a:pt x="273" y="983"/>
                    <a:pt x="272" y="982"/>
                    <a:pt x="272" y="983"/>
                  </a:cubicBezTo>
                  <a:cubicBezTo>
                    <a:pt x="271" y="985"/>
                    <a:pt x="271" y="986"/>
                    <a:pt x="271" y="987"/>
                  </a:cubicBezTo>
                  <a:cubicBezTo>
                    <a:pt x="270" y="987"/>
                    <a:pt x="270" y="987"/>
                    <a:pt x="269" y="987"/>
                  </a:cubicBezTo>
                  <a:cubicBezTo>
                    <a:pt x="269" y="985"/>
                    <a:pt x="268" y="983"/>
                    <a:pt x="268" y="982"/>
                  </a:cubicBezTo>
                  <a:cubicBezTo>
                    <a:pt x="268" y="981"/>
                    <a:pt x="266" y="981"/>
                    <a:pt x="266" y="982"/>
                  </a:cubicBezTo>
                  <a:cubicBezTo>
                    <a:pt x="267" y="983"/>
                    <a:pt x="267" y="985"/>
                    <a:pt x="267" y="986"/>
                  </a:cubicBezTo>
                  <a:cubicBezTo>
                    <a:pt x="266" y="986"/>
                    <a:pt x="264" y="985"/>
                    <a:pt x="262" y="985"/>
                  </a:cubicBezTo>
                  <a:cubicBezTo>
                    <a:pt x="261" y="985"/>
                    <a:pt x="261" y="985"/>
                    <a:pt x="261" y="985"/>
                  </a:cubicBezTo>
                  <a:cubicBezTo>
                    <a:pt x="261" y="983"/>
                    <a:pt x="261" y="982"/>
                    <a:pt x="261" y="980"/>
                  </a:cubicBezTo>
                  <a:cubicBezTo>
                    <a:pt x="261" y="980"/>
                    <a:pt x="259" y="980"/>
                    <a:pt x="259" y="980"/>
                  </a:cubicBezTo>
                  <a:cubicBezTo>
                    <a:pt x="259" y="982"/>
                    <a:pt x="259" y="983"/>
                    <a:pt x="259" y="984"/>
                  </a:cubicBezTo>
                  <a:cubicBezTo>
                    <a:pt x="258" y="984"/>
                    <a:pt x="257" y="984"/>
                    <a:pt x="255" y="984"/>
                  </a:cubicBezTo>
                  <a:cubicBezTo>
                    <a:pt x="256" y="982"/>
                    <a:pt x="256" y="980"/>
                    <a:pt x="256" y="978"/>
                  </a:cubicBezTo>
                  <a:cubicBezTo>
                    <a:pt x="256" y="978"/>
                    <a:pt x="255" y="978"/>
                    <a:pt x="255" y="978"/>
                  </a:cubicBezTo>
                  <a:cubicBezTo>
                    <a:pt x="255" y="980"/>
                    <a:pt x="255" y="982"/>
                    <a:pt x="254" y="984"/>
                  </a:cubicBezTo>
                  <a:cubicBezTo>
                    <a:pt x="252" y="984"/>
                    <a:pt x="250" y="984"/>
                    <a:pt x="248" y="983"/>
                  </a:cubicBezTo>
                  <a:cubicBezTo>
                    <a:pt x="249" y="981"/>
                    <a:pt x="250" y="978"/>
                    <a:pt x="250" y="976"/>
                  </a:cubicBezTo>
                  <a:cubicBezTo>
                    <a:pt x="250" y="975"/>
                    <a:pt x="249" y="975"/>
                    <a:pt x="249" y="976"/>
                  </a:cubicBezTo>
                  <a:cubicBezTo>
                    <a:pt x="248" y="978"/>
                    <a:pt x="248" y="980"/>
                    <a:pt x="247" y="983"/>
                  </a:cubicBezTo>
                  <a:cubicBezTo>
                    <a:pt x="246" y="982"/>
                    <a:pt x="245" y="982"/>
                    <a:pt x="244" y="982"/>
                  </a:cubicBezTo>
                  <a:cubicBezTo>
                    <a:pt x="244" y="981"/>
                    <a:pt x="243" y="981"/>
                    <a:pt x="243" y="981"/>
                  </a:cubicBezTo>
                  <a:cubicBezTo>
                    <a:pt x="243" y="980"/>
                    <a:pt x="244" y="979"/>
                    <a:pt x="244" y="978"/>
                  </a:cubicBezTo>
                  <a:cubicBezTo>
                    <a:pt x="245" y="978"/>
                    <a:pt x="243" y="977"/>
                    <a:pt x="243" y="978"/>
                  </a:cubicBezTo>
                  <a:cubicBezTo>
                    <a:pt x="243" y="978"/>
                    <a:pt x="242" y="979"/>
                    <a:pt x="242" y="979"/>
                  </a:cubicBezTo>
                  <a:cubicBezTo>
                    <a:pt x="242" y="979"/>
                    <a:pt x="242" y="980"/>
                    <a:pt x="242" y="980"/>
                  </a:cubicBezTo>
                  <a:cubicBezTo>
                    <a:pt x="240" y="978"/>
                    <a:pt x="239" y="977"/>
                    <a:pt x="237" y="975"/>
                  </a:cubicBezTo>
                  <a:cubicBezTo>
                    <a:pt x="237" y="975"/>
                    <a:pt x="237" y="975"/>
                    <a:pt x="238" y="975"/>
                  </a:cubicBezTo>
                  <a:cubicBezTo>
                    <a:pt x="238" y="975"/>
                    <a:pt x="238" y="974"/>
                    <a:pt x="238" y="974"/>
                  </a:cubicBezTo>
                  <a:cubicBezTo>
                    <a:pt x="237" y="974"/>
                    <a:pt x="237" y="974"/>
                    <a:pt x="237" y="975"/>
                  </a:cubicBezTo>
                  <a:cubicBezTo>
                    <a:pt x="235" y="973"/>
                    <a:pt x="233" y="971"/>
                    <a:pt x="231" y="970"/>
                  </a:cubicBezTo>
                  <a:cubicBezTo>
                    <a:pt x="231" y="969"/>
                    <a:pt x="231" y="968"/>
                    <a:pt x="231" y="968"/>
                  </a:cubicBezTo>
                  <a:cubicBezTo>
                    <a:pt x="230" y="964"/>
                    <a:pt x="227" y="961"/>
                    <a:pt x="225" y="958"/>
                  </a:cubicBezTo>
                  <a:cubicBezTo>
                    <a:pt x="221" y="950"/>
                    <a:pt x="220" y="940"/>
                    <a:pt x="221" y="931"/>
                  </a:cubicBezTo>
                  <a:cubicBezTo>
                    <a:pt x="221" y="930"/>
                    <a:pt x="221" y="930"/>
                    <a:pt x="221" y="929"/>
                  </a:cubicBezTo>
                  <a:cubicBezTo>
                    <a:pt x="222" y="930"/>
                    <a:pt x="222" y="930"/>
                    <a:pt x="222" y="930"/>
                  </a:cubicBezTo>
                  <a:cubicBezTo>
                    <a:pt x="223" y="931"/>
                    <a:pt x="224" y="931"/>
                    <a:pt x="225" y="932"/>
                  </a:cubicBezTo>
                  <a:cubicBezTo>
                    <a:pt x="225" y="934"/>
                    <a:pt x="225" y="935"/>
                    <a:pt x="225" y="937"/>
                  </a:cubicBezTo>
                  <a:cubicBezTo>
                    <a:pt x="225" y="938"/>
                    <a:pt x="226" y="938"/>
                    <a:pt x="226" y="937"/>
                  </a:cubicBezTo>
                  <a:cubicBezTo>
                    <a:pt x="226" y="935"/>
                    <a:pt x="226" y="934"/>
                    <a:pt x="226" y="933"/>
                  </a:cubicBezTo>
                  <a:cubicBezTo>
                    <a:pt x="228" y="934"/>
                    <a:pt x="229" y="935"/>
                    <a:pt x="231" y="936"/>
                  </a:cubicBezTo>
                  <a:cubicBezTo>
                    <a:pt x="231" y="936"/>
                    <a:pt x="231" y="936"/>
                    <a:pt x="231" y="937"/>
                  </a:cubicBezTo>
                  <a:cubicBezTo>
                    <a:pt x="231" y="937"/>
                    <a:pt x="231" y="938"/>
                    <a:pt x="230" y="938"/>
                  </a:cubicBezTo>
                  <a:cubicBezTo>
                    <a:pt x="230" y="939"/>
                    <a:pt x="231" y="940"/>
                    <a:pt x="231" y="939"/>
                  </a:cubicBezTo>
                  <a:cubicBezTo>
                    <a:pt x="232" y="938"/>
                    <a:pt x="232" y="937"/>
                    <a:pt x="232" y="936"/>
                  </a:cubicBezTo>
                  <a:cubicBezTo>
                    <a:pt x="234" y="937"/>
                    <a:pt x="235" y="938"/>
                    <a:pt x="237" y="939"/>
                  </a:cubicBezTo>
                  <a:cubicBezTo>
                    <a:pt x="236" y="939"/>
                    <a:pt x="236" y="940"/>
                    <a:pt x="236" y="940"/>
                  </a:cubicBezTo>
                  <a:cubicBezTo>
                    <a:pt x="236" y="941"/>
                    <a:pt x="236" y="942"/>
                    <a:pt x="237" y="943"/>
                  </a:cubicBezTo>
                  <a:cubicBezTo>
                    <a:pt x="238" y="943"/>
                    <a:pt x="238" y="942"/>
                    <a:pt x="238" y="942"/>
                  </a:cubicBezTo>
                  <a:cubicBezTo>
                    <a:pt x="238" y="942"/>
                    <a:pt x="238" y="942"/>
                    <a:pt x="238" y="942"/>
                  </a:cubicBezTo>
                  <a:cubicBezTo>
                    <a:pt x="238" y="941"/>
                    <a:pt x="238" y="941"/>
                    <a:pt x="238" y="941"/>
                  </a:cubicBezTo>
                  <a:cubicBezTo>
                    <a:pt x="238" y="941"/>
                    <a:pt x="238" y="940"/>
                    <a:pt x="238" y="940"/>
                  </a:cubicBezTo>
                  <a:cubicBezTo>
                    <a:pt x="238" y="940"/>
                    <a:pt x="238" y="940"/>
                    <a:pt x="238" y="940"/>
                  </a:cubicBezTo>
                  <a:cubicBezTo>
                    <a:pt x="239" y="940"/>
                    <a:pt x="240" y="941"/>
                    <a:pt x="241" y="941"/>
                  </a:cubicBezTo>
                  <a:cubicBezTo>
                    <a:pt x="241" y="942"/>
                    <a:pt x="241" y="942"/>
                    <a:pt x="241" y="943"/>
                  </a:cubicBezTo>
                  <a:cubicBezTo>
                    <a:pt x="241" y="943"/>
                    <a:pt x="241" y="944"/>
                    <a:pt x="241" y="945"/>
                  </a:cubicBezTo>
                  <a:cubicBezTo>
                    <a:pt x="241" y="945"/>
                    <a:pt x="241" y="946"/>
                    <a:pt x="242" y="946"/>
                  </a:cubicBezTo>
                  <a:cubicBezTo>
                    <a:pt x="243" y="946"/>
                    <a:pt x="243" y="945"/>
                    <a:pt x="242" y="945"/>
                  </a:cubicBezTo>
                  <a:cubicBezTo>
                    <a:pt x="242" y="945"/>
                    <a:pt x="242" y="945"/>
                    <a:pt x="242" y="945"/>
                  </a:cubicBezTo>
                  <a:cubicBezTo>
                    <a:pt x="242" y="944"/>
                    <a:pt x="242" y="944"/>
                    <a:pt x="242" y="943"/>
                  </a:cubicBezTo>
                  <a:cubicBezTo>
                    <a:pt x="243" y="943"/>
                    <a:pt x="243" y="943"/>
                    <a:pt x="243" y="942"/>
                  </a:cubicBezTo>
                  <a:cubicBezTo>
                    <a:pt x="245" y="943"/>
                    <a:pt x="246" y="944"/>
                    <a:pt x="248" y="945"/>
                  </a:cubicBezTo>
                  <a:cubicBezTo>
                    <a:pt x="248" y="946"/>
                    <a:pt x="248" y="947"/>
                    <a:pt x="248" y="948"/>
                  </a:cubicBezTo>
                  <a:cubicBezTo>
                    <a:pt x="248" y="948"/>
                    <a:pt x="249" y="948"/>
                    <a:pt x="249" y="948"/>
                  </a:cubicBezTo>
                  <a:cubicBezTo>
                    <a:pt x="249" y="948"/>
                    <a:pt x="250" y="948"/>
                    <a:pt x="250" y="947"/>
                  </a:cubicBezTo>
                  <a:cubicBezTo>
                    <a:pt x="250" y="947"/>
                    <a:pt x="250" y="947"/>
                    <a:pt x="249" y="946"/>
                  </a:cubicBezTo>
                  <a:cubicBezTo>
                    <a:pt x="249" y="946"/>
                    <a:pt x="249" y="946"/>
                    <a:pt x="250" y="945"/>
                  </a:cubicBezTo>
                  <a:cubicBezTo>
                    <a:pt x="250" y="945"/>
                    <a:pt x="251" y="946"/>
                    <a:pt x="252" y="946"/>
                  </a:cubicBezTo>
                  <a:cubicBezTo>
                    <a:pt x="252" y="947"/>
                    <a:pt x="252" y="948"/>
                    <a:pt x="252" y="949"/>
                  </a:cubicBezTo>
                  <a:cubicBezTo>
                    <a:pt x="252" y="950"/>
                    <a:pt x="253" y="950"/>
                    <a:pt x="253" y="949"/>
                  </a:cubicBezTo>
                  <a:cubicBezTo>
                    <a:pt x="253" y="949"/>
                    <a:pt x="253" y="949"/>
                    <a:pt x="254" y="949"/>
                  </a:cubicBezTo>
                  <a:cubicBezTo>
                    <a:pt x="254" y="949"/>
                    <a:pt x="254" y="948"/>
                    <a:pt x="253" y="948"/>
                  </a:cubicBezTo>
                  <a:cubicBezTo>
                    <a:pt x="253" y="948"/>
                    <a:pt x="253" y="947"/>
                    <a:pt x="253" y="947"/>
                  </a:cubicBezTo>
                  <a:cubicBezTo>
                    <a:pt x="255" y="947"/>
                    <a:pt x="256" y="948"/>
                    <a:pt x="257" y="948"/>
                  </a:cubicBezTo>
                  <a:cubicBezTo>
                    <a:pt x="257" y="949"/>
                    <a:pt x="257" y="951"/>
                    <a:pt x="258" y="951"/>
                  </a:cubicBezTo>
                  <a:cubicBezTo>
                    <a:pt x="259" y="951"/>
                    <a:pt x="259" y="950"/>
                    <a:pt x="258" y="950"/>
                  </a:cubicBezTo>
                  <a:cubicBezTo>
                    <a:pt x="259" y="950"/>
                    <a:pt x="259" y="950"/>
                    <a:pt x="259" y="950"/>
                  </a:cubicBezTo>
                  <a:cubicBezTo>
                    <a:pt x="258" y="950"/>
                    <a:pt x="258" y="949"/>
                    <a:pt x="258" y="949"/>
                  </a:cubicBezTo>
                  <a:cubicBezTo>
                    <a:pt x="258" y="949"/>
                    <a:pt x="258" y="949"/>
                    <a:pt x="258" y="949"/>
                  </a:cubicBezTo>
                  <a:cubicBezTo>
                    <a:pt x="260" y="949"/>
                    <a:pt x="261" y="949"/>
                    <a:pt x="262" y="950"/>
                  </a:cubicBezTo>
                  <a:cubicBezTo>
                    <a:pt x="262" y="951"/>
                    <a:pt x="262" y="952"/>
                    <a:pt x="263" y="953"/>
                  </a:cubicBezTo>
                  <a:cubicBezTo>
                    <a:pt x="263" y="953"/>
                    <a:pt x="263" y="953"/>
                    <a:pt x="263" y="953"/>
                  </a:cubicBezTo>
                  <a:cubicBezTo>
                    <a:pt x="264" y="953"/>
                    <a:pt x="264" y="953"/>
                    <a:pt x="264" y="953"/>
                  </a:cubicBezTo>
                  <a:cubicBezTo>
                    <a:pt x="264" y="952"/>
                    <a:pt x="264" y="952"/>
                    <a:pt x="264" y="952"/>
                  </a:cubicBezTo>
                  <a:cubicBezTo>
                    <a:pt x="264" y="951"/>
                    <a:pt x="263" y="951"/>
                    <a:pt x="263" y="950"/>
                  </a:cubicBezTo>
                  <a:cubicBezTo>
                    <a:pt x="264" y="950"/>
                    <a:pt x="265" y="951"/>
                    <a:pt x="266" y="951"/>
                  </a:cubicBezTo>
                  <a:cubicBezTo>
                    <a:pt x="265" y="951"/>
                    <a:pt x="265" y="951"/>
                    <a:pt x="265" y="951"/>
                  </a:cubicBezTo>
                  <a:cubicBezTo>
                    <a:pt x="265" y="952"/>
                    <a:pt x="265" y="954"/>
                    <a:pt x="266" y="954"/>
                  </a:cubicBezTo>
                  <a:cubicBezTo>
                    <a:pt x="267" y="954"/>
                    <a:pt x="267" y="953"/>
                    <a:pt x="266" y="953"/>
                  </a:cubicBezTo>
                  <a:cubicBezTo>
                    <a:pt x="266" y="953"/>
                    <a:pt x="266" y="952"/>
                    <a:pt x="266" y="951"/>
                  </a:cubicBezTo>
                  <a:cubicBezTo>
                    <a:pt x="266" y="951"/>
                    <a:pt x="266" y="951"/>
                    <a:pt x="266" y="951"/>
                  </a:cubicBezTo>
                  <a:cubicBezTo>
                    <a:pt x="266" y="951"/>
                    <a:pt x="267" y="951"/>
                    <a:pt x="268" y="952"/>
                  </a:cubicBezTo>
                  <a:cubicBezTo>
                    <a:pt x="268" y="952"/>
                    <a:pt x="268" y="952"/>
                    <a:pt x="269" y="952"/>
                  </a:cubicBezTo>
                  <a:cubicBezTo>
                    <a:pt x="269" y="952"/>
                    <a:pt x="269" y="952"/>
                    <a:pt x="269" y="952"/>
                  </a:cubicBezTo>
                  <a:cubicBezTo>
                    <a:pt x="269" y="953"/>
                    <a:pt x="269" y="953"/>
                    <a:pt x="269" y="954"/>
                  </a:cubicBezTo>
                  <a:cubicBezTo>
                    <a:pt x="270" y="954"/>
                    <a:pt x="271" y="953"/>
                    <a:pt x="270" y="953"/>
                  </a:cubicBezTo>
                  <a:cubicBezTo>
                    <a:pt x="270" y="952"/>
                    <a:pt x="270" y="952"/>
                    <a:pt x="270" y="952"/>
                  </a:cubicBezTo>
                  <a:cubicBezTo>
                    <a:pt x="281" y="955"/>
                    <a:pt x="292" y="957"/>
                    <a:pt x="304" y="959"/>
                  </a:cubicBezTo>
                  <a:cubicBezTo>
                    <a:pt x="305" y="960"/>
                    <a:pt x="307" y="960"/>
                    <a:pt x="309" y="959"/>
                  </a:cubicBezTo>
                  <a:cubicBezTo>
                    <a:pt x="314" y="960"/>
                    <a:pt x="319" y="961"/>
                    <a:pt x="324" y="961"/>
                  </a:cubicBezTo>
                  <a:cubicBezTo>
                    <a:pt x="324" y="961"/>
                    <a:pt x="324" y="961"/>
                    <a:pt x="325" y="961"/>
                  </a:cubicBezTo>
                  <a:cubicBezTo>
                    <a:pt x="326" y="961"/>
                    <a:pt x="326" y="961"/>
                    <a:pt x="327" y="961"/>
                  </a:cubicBezTo>
                  <a:cubicBezTo>
                    <a:pt x="327" y="961"/>
                    <a:pt x="327" y="961"/>
                    <a:pt x="327" y="961"/>
                  </a:cubicBezTo>
                  <a:cubicBezTo>
                    <a:pt x="346" y="963"/>
                    <a:pt x="365" y="964"/>
                    <a:pt x="384" y="963"/>
                  </a:cubicBezTo>
                  <a:cubicBezTo>
                    <a:pt x="394" y="963"/>
                    <a:pt x="404" y="963"/>
                    <a:pt x="413" y="963"/>
                  </a:cubicBezTo>
                  <a:cubicBezTo>
                    <a:pt x="423" y="962"/>
                    <a:pt x="432" y="959"/>
                    <a:pt x="442" y="959"/>
                  </a:cubicBezTo>
                  <a:cubicBezTo>
                    <a:pt x="448" y="958"/>
                    <a:pt x="455" y="957"/>
                    <a:pt x="461" y="955"/>
                  </a:cubicBezTo>
                  <a:cubicBezTo>
                    <a:pt x="461" y="955"/>
                    <a:pt x="461" y="955"/>
                    <a:pt x="462" y="955"/>
                  </a:cubicBezTo>
                  <a:cubicBezTo>
                    <a:pt x="464" y="955"/>
                    <a:pt x="466" y="954"/>
                    <a:pt x="468" y="954"/>
                  </a:cubicBezTo>
                  <a:cubicBezTo>
                    <a:pt x="477" y="951"/>
                    <a:pt x="487" y="949"/>
                    <a:pt x="497" y="947"/>
                  </a:cubicBezTo>
                  <a:cubicBezTo>
                    <a:pt x="506" y="944"/>
                    <a:pt x="516" y="939"/>
                    <a:pt x="524" y="934"/>
                  </a:cubicBezTo>
                  <a:cubicBezTo>
                    <a:pt x="523" y="938"/>
                    <a:pt x="521" y="943"/>
                    <a:pt x="521" y="948"/>
                  </a:cubicBezTo>
                  <a:cubicBezTo>
                    <a:pt x="520" y="954"/>
                    <a:pt x="521" y="960"/>
                    <a:pt x="523" y="965"/>
                  </a:cubicBezTo>
                  <a:cubicBezTo>
                    <a:pt x="521" y="966"/>
                    <a:pt x="520" y="968"/>
                    <a:pt x="518" y="969"/>
                  </a:cubicBezTo>
                  <a:cubicBezTo>
                    <a:pt x="518" y="969"/>
                    <a:pt x="518" y="968"/>
                    <a:pt x="517" y="969"/>
                  </a:cubicBezTo>
                  <a:cubicBezTo>
                    <a:pt x="517" y="969"/>
                    <a:pt x="516" y="965"/>
                    <a:pt x="516" y="965"/>
                  </a:cubicBezTo>
                  <a:cubicBezTo>
                    <a:pt x="516" y="964"/>
                    <a:pt x="514" y="964"/>
                    <a:pt x="515" y="965"/>
                  </a:cubicBezTo>
                  <a:cubicBezTo>
                    <a:pt x="515" y="966"/>
                    <a:pt x="515" y="967"/>
                    <a:pt x="515" y="968"/>
                  </a:cubicBezTo>
                  <a:cubicBezTo>
                    <a:pt x="516" y="969"/>
                    <a:pt x="516" y="970"/>
                    <a:pt x="517" y="970"/>
                  </a:cubicBezTo>
                  <a:cubicBezTo>
                    <a:pt x="516" y="971"/>
                    <a:pt x="514" y="973"/>
                    <a:pt x="513" y="974"/>
                  </a:cubicBezTo>
                  <a:cubicBezTo>
                    <a:pt x="513" y="974"/>
                    <a:pt x="513" y="974"/>
                    <a:pt x="513" y="974"/>
                  </a:cubicBezTo>
                  <a:cubicBezTo>
                    <a:pt x="512" y="973"/>
                    <a:pt x="512" y="972"/>
                    <a:pt x="512" y="971"/>
                  </a:cubicBezTo>
                  <a:cubicBezTo>
                    <a:pt x="511" y="970"/>
                    <a:pt x="511" y="969"/>
                    <a:pt x="510" y="967"/>
                  </a:cubicBezTo>
                  <a:cubicBezTo>
                    <a:pt x="510" y="967"/>
                    <a:pt x="509" y="967"/>
                    <a:pt x="509" y="968"/>
                  </a:cubicBezTo>
                  <a:cubicBezTo>
                    <a:pt x="510" y="969"/>
                    <a:pt x="510" y="971"/>
                    <a:pt x="510" y="972"/>
                  </a:cubicBezTo>
                  <a:cubicBezTo>
                    <a:pt x="511" y="973"/>
                    <a:pt x="511" y="974"/>
                    <a:pt x="512" y="975"/>
                  </a:cubicBezTo>
                  <a:cubicBezTo>
                    <a:pt x="512" y="975"/>
                    <a:pt x="512" y="975"/>
                    <a:pt x="512" y="975"/>
                  </a:cubicBezTo>
                  <a:cubicBezTo>
                    <a:pt x="512" y="976"/>
                    <a:pt x="511" y="976"/>
                    <a:pt x="510" y="977"/>
                  </a:cubicBezTo>
                  <a:cubicBezTo>
                    <a:pt x="509" y="975"/>
                    <a:pt x="509" y="973"/>
                    <a:pt x="508" y="971"/>
                  </a:cubicBezTo>
                  <a:cubicBezTo>
                    <a:pt x="508" y="970"/>
                    <a:pt x="506" y="970"/>
                    <a:pt x="507" y="971"/>
                  </a:cubicBezTo>
                  <a:cubicBezTo>
                    <a:pt x="508" y="973"/>
                    <a:pt x="508" y="976"/>
                    <a:pt x="510" y="978"/>
                  </a:cubicBezTo>
                  <a:cubicBezTo>
                    <a:pt x="509" y="979"/>
                    <a:pt x="508" y="979"/>
                    <a:pt x="507" y="980"/>
                  </a:cubicBezTo>
                  <a:cubicBezTo>
                    <a:pt x="507" y="979"/>
                    <a:pt x="506" y="977"/>
                    <a:pt x="506" y="976"/>
                  </a:cubicBezTo>
                  <a:cubicBezTo>
                    <a:pt x="505" y="975"/>
                    <a:pt x="505" y="973"/>
                    <a:pt x="504" y="972"/>
                  </a:cubicBezTo>
                  <a:cubicBezTo>
                    <a:pt x="504" y="971"/>
                    <a:pt x="503" y="971"/>
                    <a:pt x="503" y="972"/>
                  </a:cubicBezTo>
                  <a:cubicBezTo>
                    <a:pt x="503" y="972"/>
                    <a:pt x="503" y="972"/>
                    <a:pt x="503" y="973"/>
                  </a:cubicBezTo>
                  <a:cubicBezTo>
                    <a:pt x="503" y="974"/>
                    <a:pt x="503" y="974"/>
                    <a:pt x="504" y="974"/>
                  </a:cubicBezTo>
                  <a:cubicBezTo>
                    <a:pt x="504" y="975"/>
                    <a:pt x="505" y="977"/>
                    <a:pt x="506" y="979"/>
                  </a:cubicBezTo>
                  <a:cubicBezTo>
                    <a:pt x="506" y="980"/>
                    <a:pt x="506" y="980"/>
                    <a:pt x="506" y="981"/>
                  </a:cubicBezTo>
                  <a:cubicBezTo>
                    <a:pt x="504" y="984"/>
                    <a:pt x="508" y="988"/>
                    <a:pt x="511" y="985"/>
                  </a:cubicBezTo>
                  <a:cubicBezTo>
                    <a:pt x="515" y="981"/>
                    <a:pt x="519" y="977"/>
                    <a:pt x="523" y="973"/>
                  </a:cubicBezTo>
                  <a:cubicBezTo>
                    <a:pt x="524" y="973"/>
                    <a:pt x="524" y="973"/>
                    <a:pt x="525" y="972"/>
                  </a:cubicBezTo>
                  <a:cubicBezTo>
                    <a:pt x="525" y="973"/>
                    <a:pt x="526" y="973"/>
                    <a:pt x="527" y="973"/>
                  </a:cubicBezTo>
                  <a:cubicBezTo>
                    <a:pt x="527" y="973"/>
                    <a:pt x="528" y="973"/>
                    <a:pt x="528" y="973"/>
                  </a:cubicBezTo>
                  <a:cubicBezTo>
                    <a:pt x="529" y="974"/>
                    <a:pt x="530" y="974"/>
                    <a:pt x="530" y="973"/>
                  </a:cubicBezTo>
                  <a:close/>
                  <a:moveTo>
                    <a:pt x="251" y="907"/>
                  </a:moveTo>
                  <a:cubicBezTo>
                    <a:pt x="253" y="908"/>
                    <a:pt x="255" y="910"/>
                    <a:pt x="257" y="911"/>
                  </a:cubicBezTo>
                  <a:cubicBezTo>
                    <a:pt x="256" y="913"/>
                    <a:pt x="256" y="916"/>
                    <a:pt x="255" y="918"/>
                  </a:cubicBezTo>
                  <a:cubicBezTo>
                    <a:pt x="252" y="924"/>
                    <a:pt x="247" y="929"/>
                    <a:pt x="243" y="934"/>
                  </a:cubicBezTo>
                  <a:cubicBezTo>
                    <a:pt x="241" y="933"/>
                    <a:pt x="239" y="932"/>
                    <a:pt x="237" y="931"/>
                  </a:cubicBezTo>
                  <a:cubicBezTo>
                    <a:pt x="244" y="924"/>
                    <a:pt x="247" y="916"/>
                    <a:pt x="251" y="907"/>
                  </a:cubicBezTo>
                  <a:close/>
                  <a:moveTo>
                    <a:pt x="235" y="930"/>
                  </a:moveTo>
                  <a:cubicBezTo>
                    <a:pt x="232" y="928"/>
                    <a:pt x="230" y="926"/>
                    <a:pt x="227" y="924"/>
                  </a:cubicBezTo>
                  <a:cubicBezTo>
                    <a:pt x="229" y="924"/>
                    <a:pt x="234" y="914"/>
                    <a:pt x="235" y="913"/>
                  </a:cubicBezTo>
                  <a:cubicBezTo>
                    <a:pt x="236" y="911"/>
                    <a:pt x="238" y="908"/>
                    <a:pt x="239" y="905"/>
                  </a:cubicBezTo>
                  <a:cubicBezTo>
                    <a:pt x="239" y="904"/>
                    <a:pt x="240" y="901"/>
                    <a:pt x="240" y="899"/>
                  </a:cubicBezTo>
                  <a:cubicBezTo>
                    <a:pt x="243" y="902"/>
                    <a:pt x="247" y="904"/>
                    <a:pt x="250" y="906"/>
                  </a:cubicBezTo>
                  <a:cubicBezTo>
                    <a:pt x="248" y="910"/>
                    <a:pt x="247" y="913"/>
                    <a:pt x="245" y="916"/>
                  </a:cubicBezTo>
                  <a:cubicBezTo>
                    <a:pt x="243" y="921"/>
                    <a:pt x="239" y="925"/>
                    <a:pt x="235" y="930"/>
                  </a:cubicBezTo>
                  <a:close/>
                  <a:moveTo>
                    <a:pt x="270" y="911"/>
                  </a:moveTo>
                  <a:cubicBezTo>
                    <a:pt x="271" y="909"/>
                    <a:pt x="272" y="907"/>
                    <a:pt x="273" y="905"/>
                  </a:cubicBezTo>
                  <a:cubicBezTo>
                    <a:pt x="275" y="906"/>
                    <a:pt x="276" y="906"/>
                    <a:pt x="277" y="907"/>
                  </a:cubicBezTo>
                  <a:cubicBezTo>
                    <a:pt x="279" y="908"/>
                    <a:pt x="280" y="909"/>
                    <a:pt x="282" y="909"/>
                  </a:cubicBezTo>
                  <a:cubicBezTo>
                    <a:pt x="282" y="910"/>
                    <a:pt x="281" y="910"/>
                    <a:pt x="281" y="910"/>
                  </a:cubicBezTo>
                  <a:cubicBezTo>
                    <a:pt x="279" y="913"/>
                    <a:pt x="278" y="916"/>
                    <a:pt x="276" y="920"/>
                  </a:cubicBezTo>
                  <a:cubicBezTo>
                    <a:pt x="273" y="918"/>
                    <a:pt x="270" y="917"/>
                    <a:pt x="268" y="915"/>
                  </a:cubicBezTo>
                  <a:cubicBezTo>
                    <a:pt x="268" y="914"/>
                    <a:pt x="269" y="912"/>
                    <a:pt x="270" y="911"/>
                  </a:cubicBezTo>
                  <a:close/>
                  <a:moveTo>
                    <a:pt x="265" y="914"/>
                  </a:moveTo>
                  <a:cubicBezTo>
                    <a:pt x="263" y="913"/>
                    <a:pt x="261" y="912"/>
                    <a:pt x="259" y="911"/>
                  </a:cubicBezTo>
                  <a:cubicBezTo>
                    <a:pt x="259" y="910"/>
                    <a:pt x="260" y="909"/>
                    <a:pt x="260" y="908"/>
                  </a:cubicBezTo>
                  <a:cubicBezTo>
                    <a:pt x="260" y="904"/>
                    <a:pt x="262" y="901"/>
                    <a:pt x="263" y="898"/>
                  </a:cubicBezTo>
                  <a:cubicBezTo>
                    <a:pt x="266" y="900"/>
                    <a:pt x="268" y="902"/>
                    <a:pt x="271" y="903"/>
                  </a:cubicBezTo>
                  <a:cubicBezTo>
                    <a:pt x="270" y="905"/>
                    <a:pt x="270" y="906"/>
                    <a:pt x="269" y="908"/>
                  </a:cubicBezTo>
                  <a:cubicBezTo>
                    <a:pt x="268" y="910"/>
                    <a:pt x="267" y="912"/>
                    <a:pt x="265" y="914"/>
                  </a:cubicBezTo>
                  <a:close/>
                  <a:moveTo>
                    <a:pt x="274" y="903"/>
                  </a:moveTo>
                  <a:cubicBezTo>
                    <a:pt x="275" y="902"/>
                    <a:pt x="276" y="900"/>
                    <a:pt x="277" y="899"/>
                  </a:cubicBezTo>
                  <a:cubicBezTo>
                    <a:pt x="280" y="900"/>
                    <a:pt x="282" y="901"/>
                    <a:pt x="285" y="903"/>
                  </a:cubicBezTo>
                  <a:cubicBezTo>
                    <a:pt x="284" y="904"/>
                    <a:pt x="283" y="906"/>
                    <a:pt x="283" y="908"/>
                  </a:cubicBezTo>
                  <a:cubicBezTo>
                    <a:pt x="282" y="907"/>
                    <a:pt x="281" y="907"/>
                    <a:pt x="280" y="907"/>
                  </a:cubicBezTo>
                  <a:cubicBezTo>
                    <a:pt x="278" y="906"/>
                    <a:pt x="276" y="905"/>
                    <a:pt x="274" y="903"/>
                  </a:cubicBezTo>
                  <a:close/>
                  <a:moveTo>
                    <a:pt x="283" y="911"/>
                  </a:moveTo>
                  <a:cubicBezTo>
                    <a:pt x="283" y="911"/>
                    <a:pt x="284" y="911"/>
                    <a:pt x="284" y="910"/>
                  </a:cubicBezTo>
                  <a:cubicBezTo>
                    <a:pt x="288" y="913"/>
                    <a:pt x="292" y="915"/>
                    <a:pt x="295" y="917"/>
                  </a:cubicBezTo>
                  <a:cubicBezTo>
                    <a:pt x="294" y="920"/>
                    <a:pt x="292" y="922"/>
                    <a:pt x="291" y="925"/>
                  </a:cubicBezTo>
                  <a:cubicBezTo>
                    <a:pt x="291" y="926"/>
                    <a:pt x="290" y="926"/>
                    <a:pt x="290" y="927"/>
                  </a:cubicBezTo>
                  <a:cubicBezTo>
                    <a:pt x="289" y="926"/>
                    <a:pt x="287" y="925"/>
                    <a:pt x="285" y="925"/>
                  </a:cubicBezTo>
                  <a:cubicBezTo>
                    <a:pt x="283" y="923"/>
                    <a:pt x="281" y="922"/>
                    <a:pt x="278" y="921"/>
                  </a:cubicBezTo>
                  <a:cubicBezTo>
                    <a:pt x="280" y="917"/>
                    <a:pt x="282" y="914"/>
                    <a:pt x="283" y="911"/>
                  </a:cubicBezTo>
                  <a:close/>
                  <a:moveTo>
                    <a:pt x="285" y="909"/>
                  </a:moveTo>
                  <a:cubicBezTo>
                    <a:pt x="286" y="907"/>
                    <a:pt x="286" y="905"/>
                    <a:pt x="287" y="904"/>
                  </a:cubicBezTo>
                  <a:cubicBezTo>
                    <a:pt x="291" y="906"/>
                    <a:pt x="296" y="908"/>
                    <a:pt x="300" y="909"/>
                  </a:cubicBezTo>
                  <a:cubicBezTo>
                    <a:pt x="300" y="910"/>
                    <a:pt x="299" y="911"/>
                    <a:pt x="299" y="911"/>
                  </a:cubicBezTo>
                  <a:cubicBezTo>
                    <a:pt x="298" y="912"/>
                    <a:pt x="297" y="914"/>
                    <a:pt x="296" y="915"/>
                  </a:cubicBezTo>
                  <a:cubicBezTo>
                    <a:pt x="293" y="913"/>
                    <a:pt x="289" y="911"/>
                    <a:pt x="285" y="909"/>
                  </a:cubicBezTo>
                  <a:close/>
                  <a:moveTo>
                    <a:pt x="286" y="901"/>
                  </a:moveTo>
                  <a:cubicBezTo>
                    <a:pt x="283" y="900"/>
                    <a:pt x="280" y="899"/>
                    <a:pt x="277" y="898"/>
                  </a:cubicBezTo>
                  <a:cubicBezTo>
                    <a:pt x="278" y="897"/>
                    <a:pt x="278" y="895"/>
                    <a:pt x="279" y="894"/>
                  </a:cubicBezTo>
                  <a:cubicBezTo>
                    <a:pt x="280" y="892"/>
                    <a:pt x="282" y="889"/>
                    <a:pt x="283" y="887"/>
                  </a:cubicBezTo>
                  <a:cubicBezTo>
                    <a:pt x="283" y="886"/>
                    <a:pt x="283" y="886"/>
                    <a:pt x="283" y="886"/>
                  </a:cubicBezTo>
                  <a:cubicBezTo>
                    <a:pt x="285" y="887"/>
                    <a:pt x="288" y="888"/>
                    <a:pt x="291" y="889"/>
                  </a:cubicBezTo>
                  <a:cubicBezTo>
                    <a:pt x="291" y="890"/>
                    <a:pt x="291" y="890"/>
                    <a:pt x="290" y="891"/>
                  </a:cubicBezTo>
                  <a:cubicBezTo>
                    <a:pt x="289" y="894"/>
                    <a:pt x="288" y="898"/>
                    <a:pt x="286" y="901"/>
                  </a:cubicBezTo>
                  <a:close/>
                  <a:moveTo>
                    <a:pt x="280" y="888"/>
                  </a:moveTo>
                  <a:cubicBezTo>
                    <a:pt x="278" y="891"/>
                    <a:pt x="277" y="894"/>
                    <a:pt x="275" y="897"/>
                  </a:cubicBezTo>
                  <a:cubicBezTo>
                    <a:pt x="273" y="896"/>
                    <a:pt x="272" y="896"/>
                    <a:pt x="270" y="895"/>
                  </a:cubicBezTo>
                  <a:cubicBezTo>
                    <a:pt x="268" y="895"/>
                    <a:pt x="267" y="894"/>
                    <a:pt x="265" y="893"/>
                  </a:cubicBezTo>
                  <a:cubicBezTo>
                    <a:pt x="266" y="892"/>
                    <a:pt x="266" y="891"/>
                    <a:pt x="267" y="890"/>
                  </a:cubicBezTo>
                  <a:cubicBezTo>
                    <a:pt x="268" y="888"/>
                    <a:pt x="269" y="886"/>
                    <a:pt x="270" y="884"/>
                  </a:cubicBezTo>
                  <a:cubicBezTo>
                    <a:pt x="270" y="884"/>
                    <a:pt x="270" y="882"/>
                    <a:pt x="271" y="881"/>
                  </a:cubicBezTo>
                  <a:cubicBezTo>
                    <a:pt x="273" y="882"/>
                    <a:pt x="276" y="883"/>
                    <a:pt x="278" y="884"/>
                  </a:cubicBezTo>
                  <a:cubicBezTo>
                    <a:pt x="279" y="884"/>
                    <a:pt x="280" y="885"/>
                    <a:pt x="282" y="885"/>
                  </a:cubicBezTo>
                  <a:cubicBezTo>
                    <a:pt x="281" y="886"/>
                    <a:pt x="281" y="887"/>
                    <a:pt x="280" y="888"/>
                  </a:cubicBezTo>
                  <a:close/>
                  <a:moveTo>
                    <a:pt x="268" y="896"/>
                  </a:moveTo>
                  <a:cubicBezTo>
                    <a:pt x="270" y="896"/>
                    <a:pt x="272" y="897"/>
                    <a:pt x="274" y="898"/>
                  </a:cubicBezTo>
                  <a:cubicBezTo>
                    <a:pt x="274" y="899"/>
                    <a:pt x="273" y="901"/>
                    <a:pt x="272" y="902"/>
                  </a:cubicBezTo>
                  <a:cubicBezTo>
                    <a:pt x="269" y="901"/>
                    <a:pt x="267" y="900"/>
                    <a:pt x="265" y="898"/>
                  </a:cubicBezTo>
                  <a:cubicBezTo>
                    <a:pt x="264" y="898"/>
                    <a:pt x="264" y="898"/>
                    <a:pt x="264" y="897"/>
                  </a:cubicBezTo>
                  <a:cubicBezTo>
                    <a:pt x="264" y="896"/>
                    <a:pt x="265" y="895"/>
                    <a:pt x="265" y="894"/>
                  </a:cubicBezTo>
                  <a:cubicBezTo>
                    <a:pt x="266" y="895"/>
                    <a:pt x="267" y="895"/>
                    <a:pt x="268" y="896"/>
                  </a:cubicBezTo>
                  <a:close/>
                  <a:moveTo>
                    <a:pt x="262" y="897"/>
                  </a:moveTo>
                  <a:cubicBezTo>
                    <a:pt x="260" y="895"/>
                    <a:pt x="258" y="893"/>
                    <a:pt x="256" y="892"/>
                  </a:cubicBezTo>
                  <a:cubicBezTo>
                    <a:pt x="256" y="891"/>
                    <a:pt x="256" y="891"/>
                    <a:pt x="256" y="890"/>
                  </a:cubicBezTo>
                  <a:cubicBezTo>
                    <a:pt x="259" y="891"/>
                    <a:pt x="261" y="892"/>
                    <a:pt x="264" y="894"/>
                  </a:cubicBezTo>
                  <a:cubicBezTo>
                    <a:pt x="264" y="895"/>
                    <a:pt x="263" y="896"/>
                    <a:pt x="262" y="897"/>
                  </a:cubicBezTo>
                  <a:close/>
                  <a:moveTo>
                    <a:pt x="262" y="897"/>
                  </a:moveTo>
                  <a:cubicBezTo>
                    <a:pt x="261" y="899"/>
                    <a:pt x="261" y="900"/>
                    <a:pt x="260" y="901"/>
                  </a:cubicBezTo>
                  <a:cubicBezTo>
                    <a:pt x="259" y="904"/>
                    <a:pt x="258" y="907"/>
                    <a:pt x="257" y="910"/>
                  </a:cubicBezTo>
                  <a:cubicBezTo>
                    <a:pt x="255" y="908"/>
                    <a:pt x="253" y="907"/>
                    <a:pt x="251" y="906"/>
                  </a:cubicBezTo>
                  <a:cubicBezTo>
                    <a:pt x="253" y="902"/>
                    <a:pt x="255" y="899"/>
                    <a:pt x="255" y="895"/>
                  </a:cubicBezTo>
                  <a:cubicBezTo>
                    <a:pt x="255" y="894"/>
                    <a:pt x="256" y="893"/>
                    <a:pt x="256" y="893"/>
                  </a:cubicBezTo>
                  <a:cubicBezTo>
                    <a:pt x="258" y="894"/>
                    <a:pt x="260" y="896"/>
                    <a:pt x="262" y="897"/>
                  </a:cubicBezTo>
                  <a:close/>
                  <a:moveTo>
                    <a:pt x="254" y="923"/>
                  </a:moveTo>
                  <a:cubicBezTo>
                    <a:pt x="257" y="920"/>
                    <a:pt x="258" y="916"/>
                    <a:pt x="259" y="912"/>
                  </a:cubicBezTo>
                  <a:cubicBezTo>
                    <a:pt x="261" y="913"/>
                    <a:pt x="263" y="914"/>
                    <a:pt x="265" y="915"/>
                  </a:cubicBezTo>
                  <a:cubicBezTo>
                    <a:pt x="260" y="923"/>
                    <a:pt x="256" y="931"/>
                    <a:pt x="254" y="939"/>
                  </a:cubicBezTo>
                  <a:cubicBezTo>
                    <a:pt x="251" y="938"/>
                    <a:pt x="248" y="936"/>
                    <a:pt x="245" y="935"/>
                  </a:cubicBezTo>
                  <a:cubicBezTo>
                    <a:pt x="248" y="931"/>
                    <a:pt x="252" y="927"/>
                    <a:pt x="254" y="923"/>
                  </a:cubicBezTo>
                  <a:close/>
                  <a:moveTo>
                    <a:pt x="267" y="917"/>
                  </a:moveTo>
                  <a:cubicBezTo>
                    <a:pt x="270" y="918"/>
                    <a:pt x="272" y="920"/>
                    <a:pt x="275" y="921"/>
                  </a:cubicBezTo>
                  <a:cubicBezTo>
                    <a:pt x="274" y="923"/>
                    <a:pt x="273" y="925"/>
                    <a:pt x="273" y="927"/>
                  </a:cubicBezTo>
                  <a:cubicBezTo>
                    <a:pt x="271" y="933"/>
                    <a:pt x="269" y="938"/>
                    <a:pt x="267" y="944"/>
                  </a:cubicBezTo>
                  <a:cubicBezTo>
                    <a:pt x="264" y="942"/>
                    <a:pt x="260" y="941"/>
                    <a:pt x="256" y="940"/>
                  </a:cubicBezTo>
                  <a:cubicBezTo>
                    <a:pt x="259" y="932"/>
                    <a:pt x="263" y="924"/>
                    <a:pt x="267" y="917"/>
                  </a:cubicBezTo>
                  <a:close/>
                  <a:moveTo>
                    <a:pt x="274" y="930"/>
                  </a:moveTo>
                  <a:cubicBezTo>
                    <a:pt x="275" y="927"/>
                    <a:pt x="276" y="925"/>
                    <a:pt x="277" y="923"/>
                  </a:cubicBezTo>
                  <a:cubicBezTo>
                    <a:pt x="279" y="924"/>
                    <a:pt x="281" y="925"/>
                    <a:pt x="283" y="926"/>
                  </a:cubicBezTo>
                  <a:cubicBezTo>
                    <a:pt x="285" y="927"/>
                    <a:pt x="287" y="928"/>
                    <a:pt x="289" y="929"/>
                  </a:cubicBezTo>
                  <a:cubicBezTo>
                    <a:pt x="287" y="933"/>
                    <a:pt x="286" y="936"/>
                    <a:pt x="284" y="940"/>
                  </a:cubicBezTo>
                  <a:cubicBezTo>
                    <a:pt x="283" y="942"/>
                    <a:pt x="282" y="945"/>
                    <a:pt x="281" y="947"/>
                  </a:cubicBezTo>
                  <a:cubicBezTo>
                    <a:pt x="277" y="946"/>
                    <a:pt x="274" y="945"/>
                    <a:pt x="270" y="944"/>
                  </a:cubicBezTo>
                  <a:cubicBezTo>
                    <a:pt x="272" y="940"/>
                    <a:pt x="273" y="935"/>
                    <a:pt x="274" y="930"/>
                  </a:cubicBezTo>
                  <a:close/>
                  <a:moveTo>
                    <a:pt x="286" y="942"/>
                  </a:moveTo>
                  <a:cubicBezTo>
                    <a:pt x="287" y="938"/>
                    <a:pt x="289" y="934"/>
                    <a:pt x="291" y="931"/>
                  </a:cubicBezTo>
                  <a:cubicBezTo>
                    <a:pt x="294" y="932"/>
                    <a:pt x="298" y="934"/>
                    <a:pt x="301" y="936"/>
                  </a:cubicBezTo>
                  <a:cubicBezTo>
                    <a:pt x="301" y="941"/>
                    <a:pt x="301" y="946"/>
                    <a:pt x="302" y="951"/>
                  </a:cubicBezTo>
                  <a:cubicBezTo>
                    <a:pt x="296" y="950"/>
                    <a:pt x="290" y="949"/>
                    <a:pt x="285" y="948"/>
                  </a:cubicBezTo>
                  <a:cubicBezTo>
                    <a:pt x="284" y="948"/>
                    <a:pt x="284" y="948"/>
                    <a:pt x="283" y="948"/>
                  </a:cubicBezTo>
                  <a:cubicBezTo>
                    <a:pt x="284" y="946"/>
                    <a:pt x="285" y="944"/>
                    <a:pt x="286" y="942"/>
                  </a:cubicBezTo>
                  <a:close/>
                  <a:moveTo>
                    <a:pt x="301" y="934"/>
                  </a:moveTo>
                  <a:cubicBezTo>
                    <a:pt x="298" y="932"/>
                    <a:pt x="295" y="930"/>
                    <a:pt x="292" y="928"/>
                  </a:cubicBezTo>
                  <a:cubicBezTo>
                    <a:pt x="292" y="928"/>
                    <a:pt x="292" y="928"/>
                    <a:pt x="293" y="927"/>
                  </a:cubicBezTo>
                  <a:cubicBezTo>
                    <a:pt x="294" y="924"/>
                    <a:pt x="295" y="921"/>
                    <a:pt x="297" y="918"/>
                  </a:cubicBezTo>
                  <a:cubicBezTo>
                    <a:pt x="299" y="919"/>
                    <a:pt x="300" y="920"/>
                    <a:pt x="302" y="921"/>
                  </a:cubicBezTo>
                  <a:cubicBezTo>
                    <a:pt x="302" y="925"/>
                    <a:pt x="301" y="929"/>
                    <a:pt x="301" y="934"/>
                  </a:cubicBezTo>
                  <a:close/>
                  <a:moveTo>
                    <a:pt x="298" y="916"/>
                  </a:moveTo>
                  <a:cubicBezTo>
                    <a:pt x="299" y="915"/>
                    <a:pt x="299" y="914"/>
                    <a:pt x="300" y="913"/>
                  </a:cubicBezTo>
                  <a:cubicBezTo>
                    <a:pt x="300" y="912"/>
                    <a:pt x="301" y="911"/>
                    <a:pt x="301" y="910"/>
                  </a:cubicBezTo>
                  <a:cubicBezTo>
                    <a:pt x="302" y="910"/>
                    <a:pt x="302" y="910"/>
                    <a:pt x="302" y="911"/>
                  </a:cubicBezTo>
                  <a:cubicBezTo>
                    <a:pt x="302" y="913"/>
                    <a:pt x="302" y="916"/>
                    <a:pt x="302" y="919"/>
                  </a:cubicBezTo>
                  <a:cubicBezTo>
                    <a:pt x="301" y="918"/>
                    <a:pt x="299" y="917"/>
                    <a:pt x="298" y="916"/>
                  </a:cubicBezTo>
                  <a:close/>
                  <a:moveTo>
                    <a:pt x="301" y="908"/>
                  </a:moveTo>
                  <a:cubicBezTo>
                    <a:pt x="297" y="906"/>
                    <a:pt x="292" y="904"/>
                    <a:pt x="288" y="902"/>
                  </a:cubicBezTo>
                  <a:cubicBezTo>
                    <a:pt x="289" y="900"/>
                    <a:pt x="290" y="897"/>
                    <a:pt x="291" y="894"/>
                  </a:cubicBezTo>
                  <a:cubicBezTo>
                    <a:pt x="292" y="893"/>
                    <a:pt x="292" y="892"/>
                    <a:pt x="293" y="890"/>
                  </a:cubicBezTo>
                  <a:cubicBezTo>
                    <a:pt x="294" y="891"/>
                    <a:pt x="296" y="892"/>
                    <a:pt x="298" y="893"/>
                  </a:cubicBezTo>
                  <a:cubicBezTo>
                    <a:pt x="300" y="894"/>
                    <a:pt x="301" y="894"/>
                    <a:pt x="303" y="895"/>
                  </a:cubicBezTo>
                  <a:cubicBezTo>
                    <a:pt x="303" y="898"/>
                    <a:pt x="303" y="901"/>
                    <a:pt x="303" y="904"/>
                  </a:cubicBezTo>
                  <a:cubicBezTo>
                    <a:pt x="302" y="905"/>
                    <a:pt x="301" y="906"/>
                    <a:pt x="301" y="908"/>
                  </a:cubicBezTo>
                  <a:close/>
                  <a:moveTo>
                    <a:pt x="302" y="893"/>
                  </a:moveTo>
                  <a:cubicBezTo>
                    <a:pt x="299" y="892"/>
                    <a:pt x="296" y="891"/>
                    <a:pt x="293" y="889"/>
                  </a:cubicBezTo>
                  <a:cubicBezTo>
                    <a:pt x="294" y="884"/>
                    <a:pt x="294" y="879"/>
                    <a:pt x="297" y="874"/>
                  </a:cubicBezTo>
                  <a:cubicBezTo>
                    <a:pt x="297" y="874"/>
                    <a:pt x="297" y="874"/>
                    <a:pt x="297" y="874"/>
                  </a:cubicBezTo>
                  <a:cubicBezTo>
                    <a:pt x="295" y="876"/>
                    <a:pt x="294" y="878"/>
                    <a:pt x="293" y="880"/>
                  </a:cubicBezTo>
                  <a:cubicBezTo>
                    <a:pt x="292" y="883"/>
                    <a:pt x="292" y="886"/>
                    <a:pt x="291" y="889"/>
                  </a:cubicBezTo>
                  <a:cubicBezTo>
                    <a:pt x="289" y="888"/>
                    <a:pt x="286" y="887"/>
                    <a:pt x="284" y="886"/>
                  </a:cubicBezTo>
                  <a:cubicBezTo>
                    <a:pt x="284" y="886"/>
                    <a:pt x="283" y="885"/>
                    <a:pt x="283" y="885"/>
                  </a:cubicBezTo>
                  <a:cubicBezTo>
                    <a:pt x="284" y="883"/>
                    <a:pt x="285" y="878"/>
                    <a:pt x="288" y="878"/>
                  </a:cubicBezTo>
                  <a:cubicBezTo>
                    <a:pt x="288" y="878"/>
                    <a:pt x="288" y="878"/>
                    <a:pt x="288" y="878"/>
                  </a:cubicBezTo>
                  <a:cubicBezTo>
                    <a:pt x="287" y="878"/>
                    <a:pt x="286" y="879"/>
                    <a:pt x="285" y="880"/>
                  </a:cubicBezTo>
                  <a:cubicBezTo>
                    <a:pt x="284" y="881"/>
                    <a:pt x="283" y="883"/>
                    <a:pt x="282" y="885"/>
                  </a:cubicBezTo>
                  <a:cubicBezTo>
                    <a:pt x="279" y="884"/>
                    <a:pt x="277" y="883"/>
                    <a:pt x="275" y="882"/>
                  </a:cubicBezTo>
                  <a:cubicBezTo>
                    <a:pt x="273" y="882"/>
                    <a:pt x="272" y="881"/>
                    <a:pt x="271" y="881"/>
                  </a:cubicBezTo>
                  <a:cubicBezTo>
                    <a:pt x="271" y="880"/>
                    <a:pt x="272" y="879"/>
                    <a:pt x="272" y="879"/>
                  </a:cubicBezTo>
                  <a:cubicBezTo>
                    <a:pt x="272" y="879"/>
                    <a:pt x="272" y="879"/>
                    <a:pt x="272" y="879"/>
                  </a:cubicBezTo>
                  <a:cubicBezTo>
                    <a:pt x="272" y="879"/>
                    <a:pt x="271" y="879"/>
                    <a:pt x="270" y="881"/>
                  </a:cubicBezTo>
                  <a:cubicBezTo>
                    <a:pt x="269" y="880"/>
                    <a:pt x="268" y="880"/>
                    <a:pt x="268" y="879"/>
                  </a:cubicBezTo>
                  <a:cubicBezTo>
                    <a:pt x="270" y="878"/>
                    <a:pt x="272" y="877"/>
                    <a:pt x="274" y="877"/>
                  </a:cubicBezTo>
                  <a:cubicBezTo>
                    <a:pt x="284" y="875"/>
                    <a:pt x="293" y="874"/>
                    <a:pt x="303" y="873"/>
                  </a:cubicBezTo>
                  <a:cubicBezTo>
                    <a:pt x="303" y="873"/>
                    <a:pt x="303" y="873"/>
                    <a:pt x="303" y="874"/>
                  </a:cubicBezTo>
                  <a:cubicBezTo>
                    <a:pt x="303" y="880"/>
                    <a:pt x="303" y="887"/>
                    <a:pt x="303" y="894"/>
                  </a:cubicBezTo>
                  <a:cubicBezTo>
                    <a:pt x="302" y="894"/>
                    <a:pt x="302" y="893"/>
                    <a:pt x="302" y="893"/>
                  </a:cubicBezTo>
                  <a:close/>
                  <a:moveTo>
                    <a:pt x="270" y="881"/>
                  </a:moveTo>
                  <a:cubicBezTo>
                    <a:pt x="269" y="882"/>
                    <a:pt x="269" y="884"/>
                    <a:pt x="269" y="884"/>
                  </a:cubicBezTo>
                  <a:cubicBezTo>
                    <a:pt x="267" y="887"/>
                    <a:pt x="266" y="890"/>
                    <a:pt x="264" y="893"/>
                  </a:cubicBezTo>
                  <a:cubicBezTo>
                    <a:pt x="262" y="892"/>
                    <a:pt x="259" y="891"/>
                    <a:pt x="256" y="890"/>
                  </a:cubicBezTo>
                  <a:cubicBezTo>
                    <a:pt x="257" y="887"/>
                    <a:pt x="257" y="885"/>
                    <a:pt x="259" y="884"/>
                  </a:cubicBezTo>
                  <a:cubicBezTo>
                    <a:pt x="259" y="884"/>
                    <a:pt x="259" y="884"/>
                    <a:pt x="259" y="884"/>
                  </a:cubicBezTo>
                  <a:cubicBezTo>
                    <a:pt x="257" y="885"/>
                    <a:pt x="256" y="887"/>
                    <a:pt x="256" y="889"/>
                  </a:cubicBezTo>
                  <a:cubicBezTo>
                    <a:pt x="255" y="889"/>
                    <a:pt x="254" y="889"/>
                    <a:pt x="253" y="889"/>
                  </a:cubicBezTo>
                  <a:cubicBezTo>
                    <a:pt x="253" y="889"/>
                    <a:pt x="253" y="889"/>
                    <a:pt x="253" y="889"/>
                  </a:cubicBezTo>
                  <a:cubicBezTo>
                    <a:pt x="254" y="889"/>
                    <a:pt x="255" y="890"/>
                    <a:pt x="256" y="890"/>
                  </a:cubicBezTo>
                  <a:cubicBezTo>
                    <a:pt x="256" y="890"/>
                    <a:pt x="256" y="890"/>
                    <a:pt x="256" y="890"/>
                  </a:cubicBezTo>
                  <a:cubicBezTo>
                    <a:pt x="255" y="891"/>
                    <a:pt x="255" y="891"/>
                    <a:pt x="255" y="892"/>
                  </a:cubicBezTo>
                  <a:cubicBezTo>
                    <a:pt x="254" y="891"/>
                    <a:pt x="252" y="890"/>
                    <a:pt x="251" y="889"/>
                  </a:cubicBezTo>
                  <a:cubicBezTo>
                    <a:pt x="251" y="889"/>
                    <a:pt x="251" y="889"/>
                    <a:pt x="251" y="889"/>
                  </a:cubicBezTo>
                  <a:cubicBezTo>
                    <a:pt x="256" y="885"/>
                    <a:pt x="261" y="882"/>
                    <a:pt x="267" y="879"/>
                  </a:cubicBezTo>
                  <a:cubicBezTo>
                    <a:pt x="268" y="880"/>
                    <a:pt x="269" y="880"/>
                    <a:pt x="270" y="881"/>
                  </a:cubicBezTo>
                  <a:close/>
                  <a:moveTo>
                    <a:pt x="255" y="892"/>
                  </a:moveTo>
                  <a:cubicBezTo>
                    <a:pt x="254" y="895"/>
                    <a:pt x="253" y="898"/>
                    <a:pt x="252" y="902"/>
                  </a:cubicBezTo>
                  <a:cubicBezTo>
                    <a:pt x="251" y="903"/>
                    <a:pt x="251" y="904"/>
                    <a:pt x="250" y="905"/>
                  </a:cubicBezTo>
                  <a:cubicBezTo>
                    <a:pt x="247" y="903"/>
                    <a:pt x="243" y="901"/>
                    <a:pt x="240" y="899"/>
                  </a:cubicBezTo>
                  <a:cubicBezTo>
                    <a:pt x="240" y="897"/>
                    <a:pt x="241" y="896"/>
                    <a:pt x="241" y="895"/>
                  </a:cubicBezTo>
                  <a:cubicBezTo>
                    <a:pt x="244" y="893"/>
                    <a:pt x="247" y="891"/>
                    <a:pt x="250" y="889"/>
                  </a:cubicBezTo>
                  <a:cubicBezTo>
                    <a:pt x="252" y="890"/>
                    <a:pt x="254" y="891"/>
                    <a:pt x="255" y="892"/>
                  </a:cubicBezTo>
                  <a:close/>
                  <a:moveTo>
                    <a:pt x="239" y="898"/>
                  </a:moveTo>
                  <a:cubicBezTo>
                    <a:pt x="239" y="898"/>
                    <a:pt x="239" y="898"/>
                    <a:pt x="238" y="897"/>
                  </a:cubicBezTo>
                  <a:cubicBezTo>
                    <a:pt x="239" y="897"/>
                    <a:pt x="240" y="896"/>
                    <a:pt x="240" y="896"/>
                  </a:cubicBezTo>
                  <a:cubicBezTo>
                    <a:pt x="240" y="897"/>
                    <a:pt x="240" y="897"/>
                    <a:pt x="239" y="898"/>
                  </a:cubicBezTo>
                  <a:close/>
                  <a:moveTo>
                    <a:pt x="239" y="898"/>
                  </a:moveTo>
                  <a:cubicBezTo>
                    <a:pt x="238" y="901"/>
                    <a:pt x="237" y="905"/>
                    <a:pt x="236" y="907"/>
                  </a:cubicBezTo>
                  <a:cubicBezTo>
                    <a:pt x="234" y="910"/>
                    <a:pt x="233" y="913"/>
                    <a:pt x="231" y="916"/>
                  </a:cubicBezTo>
                  <a:cubicBezTo>
                    <a:pt x="230" y="917"/>
                    <a:pt x="229" y="919"/>
                    <a:pt x="229" y="920"/>
                  </a:cubicBezTo>
                  <a:cubicBezTo>
                    <a:pt x="228" y="921"/>
                    <a:pt x="228" y="921"/>
                    <a:pt x="227" y="922"/>
                  </a:cubicBezTo>
                  <a:cubicBezTo>
                    <a:pt x="227" y="922"/>
                    <a:pt x="226" y="922"/>
                    <a:pt x="227" y="923"/>
                  </a:cubicBezTo>
                  <a:cubicBezTo>
                    <a:pt x="226" y="922"/>
                    <a:pt x="226" y="923"/>
                    <a:pt x="226" y="923"/>
                  </a:cubicBezTo>
                  <a:cubicBezTo>
                    <a:pt x="225" y="923"/>
                    <a:pt x="224" y="922"/>
                    <a:pt x="223" y="921"/>
                  </a:cubicBezTo>
                  <a:cubicBezTo>
                    <a:pt x="225" y="916"/>
                    <a:pt x="227" y="911"/>
                    <a:pt x="230" y="906"/>
                  </a:cubicBezTo>
                  <a:cubicBezTo>
                    <a:pt x="232" y="903"/>
                    <a:pt x="235" y="900"/>
                    <a:pt x="238" y="898"/>
                  </a:cubicBezTo>
                  <a:cubicBezTo>
                    <a:pt x="238" y="898"/>
                    <a:pt x="239" y="898"/>
                    <a:pt x="239" y="898"/>
                  </a:cubicBezTo>
                  <a:close/>
                  <a:moveTo>
                    <a:pt x="341" y="680"/>
                  </a:moveTo>
                  <a:cubicBezTo>
                    <a:pt x="340" y="670"/>
                    <a:pt x="340" y="661"/>
                    <a:pt x="341" y="652"/>
                  </a:cubicBezTo>
                  <a:cubicBezTo>
                    <a:pt x="341" y="643"/>
                    <a:pt x="344" y="630"/>
                    <a:pt x="351" y="625"/>
                  </a:cubicBezTo>
                  <a:cubicBezTo>
                    <a:pt x="352" y="625"/>
                    <a:pt x="352" y="625"/>
                    <a:pt x="353" y="625"/>
                  </a:cubicBezTo>
                  <a:cubicBezTo>
                    <a:pt x="352" y="633"/>
                    <a:pt x="350" y="641"/>
                    <a:pt x="349" y="649"/>
                  </a:cubicBezTo>
                  <a:cubicBezTo>
                    <a:pt x="347" y="669"/>
                    <a:pt x="348" y="688"/>
                    <a:pt x="346" y="708"/>
                  </a:cubicBezTo>
                  <a:cubicBezTo>
                    <a:pt x="344" y="729"/>
                    <a:pt x="339" y="750"/>
                    <a:pt x="336" y="771"/>
                  </a:cubicBezTo>
                  <a:cubicBezTo>
                    <a:pt x="332" y="792"/>
                    <a:pt x="331" y="812"/>
                    <a:pt x="329" y="833"/>
                  </a:cubicBezTo>
                  <a:cubicBezTo>
                    <a:pt x="328" y="843"/>
                    <a:pt x="326" y="853"/>
                    <a:pt x="325" y="862"/>
                  </a:cubicBezTo>
                  <a:cubicBezTo>
                    <a:pt x="320" y="863"/>
                    <a:pt x="316" y="863"/>
                    <a:pt x="311" y="863"/>
                  </a:cubicBezTo>
                  <a:cubicBezTo>
                    <a:pt x="311" y="858"/>
                    <a:pt x="311" y="852"/>
                    <a:pt x="311" y="846"/>
                  </a:cubicBezTo>
                  <a:cubicBezTo>
                    <a:pt x="312" y="827"/>
                    <a:pt x="311" y="807"/>
                    <a:pt x="314" y="788"/>
                  </a:cubicBezTo>
                  <a:cubicBezTo>
                    <a:pt x="315" y="779"/>
                    <a:pt x="318" y="771"/>
                    <a:pt x="321" y="762"/>
                  </a:cubicBezTo>
                  <a:cubicBezTo>
                    <a:pt x="324" y="752"/>
                    <a:pt x="327" y="743"/>
                    <a:pt x="331" y="733"/>
                  </a:cubicBezTo>
                  <a:cubicBezTo>
                    <a:pt x="339" y="716"/>
                    <a:pt x="341" y="699"/>
                    <a:pt x="341" y="680"/>
                  </a:cubicBezTo>
                  <a:close/>
                  <a:moveTo>
                    <a:pt x="340" y="493"/>
                  </a:moveTo>
                  <a:cubicBezTo>
                    <a:pt x="338" y="471"/>
                    <a:pt x="328" y="451"/>
                    <a:pt x="321" y="430"/>
                  </a:cubicBezTo>
                  <a:cubicBezTo>
                    <a:pt x="317" y="420"/>
                    <a:pt x="314" y="409"/>
                    <a:pt x="309" y="400"/>
                  </a:cubicBezTo>
                  <a:cubicBezTo>
                    <a:pt x="306" y="394"/>
                    <a:pt x="303" y="390"/>
                    <a:pt x="302" y="383"/>
                  </a:cubicBezTo>
                  <a:cubicBezTo>
                    <a:pt x="302" y="382"/>
                    <a:pt x="301" y="381"/>
                    <a:pt x="301" y="379"/>
                  </a:cubicBezTo>
                  <a:cubicBezTo>
                    <a:pt x="305" y="377"/>
                    <a:pt x="309" y="376"/>
                    <a:pt x="311" y="373"/>
                  </a:cubicBezTo>
                  <a:cubicBezTo>
                    <a:pt x="316" y="373"/>
                    <a:pt x="320" y="370"/>
                    <a:pt x="323" y="366"/>
                  </a:cubicBezTo>
                  <a:cubicBezTo>
                    <a:pt x="326" y="368"/>
                    <a:pt x="330" y="368"/>
                    <a:pt x="333" y="366"/>
                  </a:cubicBezTo>
                  <a:cubicBezTo>
                    <a:pt x="335" y="365"/>
                    <a:pt x="337" y="363"/>
                    <a:pt x="339" y="361"/>
                  </a:cubicBezTo>
                  <a:cubicBezTo>
                    <a:pt x="341" y="361"/>
                    <a:pt x="343" y="359"/>
                    <a:pt x="345" y="358"/>
                  </a:cubicBezTo>
                  <a:cubicBezTo>
                    <a:pt x="347" y="357"/>
                    <a:pt x="349" y="356"/>
                    <a:pt x="351" y="355"/>
                  </a:cubicBezTo>
                  <a:cubicBezTo>
                    <a:pt x="355" y="355"/>
                    <a:pt x="360" y="355"/>
                    <a:pt x="363" y="353"/>
                  </a:cubicBezTo>
                  <a:cubicBezTo>
                    <a:pt x="363" y="353"/>
                    <a:pt x="364" y="353"/>
                    <a:pt x="364" y="353"/>
                  </a:cubicBezTo>
                  <a:cubicBezTo>
                    <a:pt x="368" y="357"/>
                    <a:pt x="373" y="359"/>
                    <a:pt x="378" y="361"/>
                  </a:cubicBezTo>
                  <a:cubicBezTo>
                    <a:pt x="383" y="363"/>
                    <a:pt x="386" y="357"/>
                    <a:pt x="382" y="355"/>
                  </a:cubicBezTo>
                  <a:cubicBezTo>
                    <a:pt x="381" y="355"/>
                    <a:pt x="380" y="354"/>
                    <a:pt x="379" y="354"/>
                  </a:cubicBezTo>
                  <a:cubicBezTo>
                    <a:pt x="380" y="353"/>
                    <a:pt x="380" y="352"/>
                    <a:pt x="380" y="351"/>
                  </a:cubicBezTo>
                  <a:cubicBezTo>
                    <a:pt x="382" y="351"/>
                    <a:pt x="383" y="350"/>
                    <a:pt x="385" y="350"/>
                  </a:cubicBezTo>
                  <a:cubicBezTo>
                    <a:pt x="386" y="350"/>
                    <a:pt x="387" y="349"/>
                    <a:pt x="388" y="348"/>
                  </a:cubicBezTo>
                  <a:cubicBezTo>
                    <a:pt x="389" y="349"/>
                    <a:pt x="390" y="349"/>
                    <a:pt x="390" y="349"/>
                  </a:cubicBezTo>
                  <a:cubicBezTo>
                    <a:pt x="394" y="351"/>
                    <a:pt x="398" y="351"/>
                    <a:pt x="402" y="350"/>
                  </a:cubicBezTo>
                  <a:cubicBezTo>
                    <a:pt x="404" y="350"/>
                    <a:pt x="405" y="349"/>
                    <a:pt x="406" y="348"/>
                  </a:cubicBezTo>
                  <a:cubicBezTo>
                    <a:pt x="406" y="349"/>
                    <a:pt x="407" y="349"/>
                    <a:pt x="408" y="350"/>
                  </a:cubicBezTo>
                  <a:cubicBezTo>
                    <a:pt x="413" y="353"/>
                    <a:pt x="418" y="352"/>
                    <a:pt x="422" y="349"/>
                  </a:cubicBezTo>
                  <a:cubicBezTo>
                    <a:pt x="423" y="350"/>
                    <a:pt x="424" y="350"/>
                    <a:pt x="425" y="350"/>
                  </a:cubicBezTo>
                  <a:cubicBezTo>
                    <a:pt x="426" y="351"/>
                    <a:pt x="427" y="352"/>
                    <a:pt x="427" y="353"/>
                  </a:cubicBezTo>
                  <a:cubicBezTo>
                    <a:pt x="427" y="355"/>
                    <a:pt x="428" y="356"/>
                    <a:pt x="428" y="357"/>
                  </a:cubicBezTo>
                  <a:cubicBezTo>
                    <a:pt x="427" y="361"/>
                    <a:pt x="428" y="365"/>
                    <a:pt x="432" y="367"/>
                  </a:cubicBezTo>
                  <a:cubicBezTo>
                    <a:pt x="434" y="369"/>
                    <a:pt x="438" y="369"/>
                    <a:pt x="441" y="368"/>
                  </a:cubicBezTo>
                  <a:cubicBezTo>
                    <a:pt x="444" y="367"/>
                    <a:pt x="446" y="366"/>
                    <a:pt x="448" y="365"/>
                  </a:cubicBezTo>
                  <a:cubicBezTo>
                    <a:pt x="448" y="365"/>
                    <a:pt x="448" y="365"/>
                    <a:pt x="449" y="365"/>
                  </a:cubicBezTo>
                  <a:cubicBezTo>
                    <a:pt x="448" y="370"/>
                    <a:pt x="446" y="376"/>
                    <a:pt x="444" y="381"/>
                  </a:cubicBezTo>
                  <a:cubicBezTo>
                    <a:pt x="439" y="390"/>
                    <a:pt x="431" y="396"/>
                    <a:pt x="425" y="404"/>
                  </a:cubicBezTo>
                  <a:cubicBezTo>
                    <a:pt x="419" y="414"/>
                    <a:pt x="412" y="423"/>
                    <a:pt x="403" y="430"/>
                  </a:cubicBezTo>
                  <a:cubicBezTo>
                    <a:pt x="402" y="431"/>
                    <a:pt x="400" y="433"/>
                    <a:pt x="398" y="434"/>
                  </a:cubicBezTo>
                  <a:cubicBezTo>
                    <a:pt x="393" y="434"/>
                    <a:pt x="388" y="435"/>
                    <a:pt x="383" y="436"/>
                  </a:cubicBezTo>
                  <a:cubicBezTo>
                    <a:pt x="376" y="436"/>
                    <a:pt x="371" y="436"/>
                    <a:pt x="365" y="440"/>
                  </a:cubicBezTo>
                  <a:cubicBezTo>
                    <a:pt x="361" y="442"/>
                    <a:pt x="359" y="447"/>
                    <a:pt x="359" y="452"/>
                  </a:cubicBezTo>
                  <a:cubicBezTo>
                    <a:pt x="359" y="460"/>
                    <a:pt x="366" y="465"/>
                    <a:pt x="368" y="473"/>
                  </a:cubicBezTo>
                  <a:cubicBezTo>
                    <a:pt x="371" y="481"/>
                    <a:pt x="370" y="491"/>
                    <a:pt x="370" y="500"/>
                  </a:cubicBezTo>
                  <a:cubicBezTo>
                    <a:pt x="370" y="510"/>
                    <a:pt x="367" y="520"/>
                    <a:pt x="366" y="530"/>
                  </a:cubicBezTo>
                  <a:cubicBezTo>
                    <a:pt x="363" y="550"/>
                    <a:pt x="362" y="571"/>
                    <a:pt x="358" y="592"/>
                  </a:cubicBezTo>
                  <a:cubicBezTo>
                    <a:pt x="358" y="594"/>
                    <a:pt x="358" y="597"/>
                    <a:pt x="357" y="600"/>
                  </a:cubicBezTo>
                  <a:cubicBezTo>
                    <a:pt x="357" y="599"/>
                    <a:pt x="357" y="597"/>
                    <a:pt x="357" y="596"/>
                  </a:cubicBezTo>
                  <a:cubicBezTo>
                    <a:pt x="355" y="584"/>
                    <a:pt x="348" y="574"/>
                    <a:pt x="345" y="563"/>
                  </a:cubicBezTo>
                  <a:cubicBezTo>
                    <a:pt x="338" y="540"/>
                    <a:pt x="341" y="517"/>
                    <a:pt x="340" y="493"/>
                  </a:cubicBezTo>
                  <a:close/>
                  <a:moveTo>
                    <a:pt x="485" y="383"/>
                  </a:moveTo>
                  <a:cubicBezTo>
                    <a:pt x="484" y="385"/>
                    <a:pt x="483" y="387"/>
                    <a:pt x="483" y="390"/>
                  </a:cubicBezTo>
                  <a:cubicBezTo>
                    <a:pt x="478" y="390"/>
                    <a:pt x="476" y="394"/>
                    <a:pt x="476" y="399"/>
                  </a:cubicBezTo>
                  <a:cubicBezTo>
                    <a:pt x="471" y="400"/>
                    <a:pt x="466" y="402"/>
                    <a:pt x="462" y="404"/>
                  </a:cubicBezTo>
                  <a:cubicBezTo>
                    <a:pt x="459" y="405"/>
                    <a:pt x="456" y="407"/>
                    <a:pt x="453" y="408"/>
                  </a:cubicBezTo>
                  <a:cubicBezTo>
                    <a:pt x="452" y="408"/>
                    <a:pt x="451" y="409"/>
                    <a:pt x="450" y="409"/>
                  </a:cubicBezTo>
                  <a:cubicBezTo>
                    <a:pt x="448" y="410"/>
                    <a:pt x="447" y="409"/>
                    <a:pt x="449" y="410"/>
                  </a:cubicBezTo>
                  <a:cubicBezTo>
                    <a:pt x="445" y="408"/>
                    <a:pt x="441" y="414"/>
                    <a:pt x="445" y="416"/>
                  </a:cubicBezTo>
                  <a:cubicBezTo>
                    <a:pt x="448" y="418"/>
                    <a:pt x="451" y="417"/>
                    <a:pt x="454" y="416"/>
                  </a:cubicBezTo>
                  <a:cubicBezTo>
                    <a:pt x="453" y="425"/>
                    <a:pt x="452" y="434"/>
                    <a:pt x="450" y="442"/>
                  </a:cubicBezTo>
                  <a:cubicBezTo>
                    <a:pt x="448" y="443"/>
                    <a:pt x="445" y="445"/>
                    <a:pt x="443" y="446"/>
                  </a:cubicBezTo>
                  <a:cubicBezTo>
                    <a:pt x="441" y="446"/>
                    <a:pt x="440" y="447"/>
                    <a:pt x="438" y="448"/>
                  </a:cubicBezTo>
                  <a:cubicBezTo>
                    <a:pt x="438" y="447"/>
                    <a:pt x="438" y="446"/>
                    <a:pt x="438" y="445"/>
                  </a:cubicBezTo>
                  <a:cubicBezTo>
                    <a:pt x="436" y="435"/>
                    <a:pt x="420" y="433"/>
                    <a:pt x="412" y="433"/>
                  </a:cubicBezTo>
                  <a:cubicBezTo>
                    <a:pt x="413" y="432"/>
                    <a:pt x="415" y="430"/>
                    <a:pt x="417" y="429"/>
                  </a:cubicBezTo>
                  <a:cubicBezTo>
                    <a:pt x="425" y="420"/>
                    <a:pt x="430" y="409"/>
                    <a:pt x="438" y="401"/>
                  </a:cubicBezTo>
                  <a:cubicBezTo>
                    <a:pt x="448" y="391"/>
                    <a:pt x="456" y="378"/>
                    <a:pt x="457" y="364"/>
                  </a:cubicBezTo>
                  <a:cubicBezTo>
                    <a:pt x="458" y="364"/>
                    <a:pt x="460" y="363"/>
                    <a:pt x="461" y="362"/>
                  </a:cubicBezTo>
                  <a:cubicBezTo>
                    <a:pt x="464" y="364"/>
                    <a:pt x="468" y="365"/>
                    <a:pt x="471" y="363"/>
                  </a:cubicBezTo>
                  <a:cubicBezTo>
                    <a:pt x="472" y="363"/>
                    <a:pt x="472" y="362"/>
                    <a:pt x="473" y="362"/>
                  </a:cubicBezTo>
                  <a:cubicBezTo>
                    <a:pt x="473" y="362"/>
                    <a:pt x="473" y="362"/>
                    <a:pt x="473" y="362"/>
                  </a:cubicBezTo>
                  <a:cubicBezTo>
                    <a:pt x="474" y="367"/>
                    <a:pt x="478" y="373"/>
                    <a:pt x="483" y="374"/>
                  </a:cubicBezTo>
                  <a:cubicBezTo>
                    <a:pt x="483" y="375"/>
                    <a:pt x="484" y="376"/>
                    <a:pt x="484" y="377"/>
                  </a:cubicBezTo>
                  <a:cubicBezTo>
                    <a:pt x="484" y="379"/>
                    <a:pt x="484" y="381"/>
                    <a:pt x="485" y="383"/>
                  </a:cubicBezTo>
                  <a:close/>
                  <a:moveTo>
                    <a:pt x="525" y="381"/>
                  </a:moveTo>
                  <a:cubicBezTo>
                    <a:pt x="527" y="379"/>
                    <a:pt x="529" y="376"/>
                    <a:pt x="530" y="373"/>
                  </a:cubicBezTo>
                  <a:cubicBezTo>
                    <a:pt x="534" y="375"/>
                    <a:pt x="536" y="379"/>
                    <a:pt x="534" y="384"/>
                  </a:cubicBezTo>
                  <a:cubicBezTo>
                    <a:pt x="532" y="389"/>
                    <a:pt x="524" y="389"/>
                    <a:pt x="520" y="386"/>
                  </a:cubicBezTo>
                  <a:cubicBezTo>
                    <a:pt x="520" y="386"/>
                    <a:pt x="520" y="386"/>
                    <a:pt x="520" y="386"/>
                  </a:cubicBezTo>
                  <a:cubicBezTo>
                    <a:pt x="523" y="387"/>
                    <a:pt x="525" y="384"/>
                    <a:pt x="525" y="381"/>
                  </a:cubicBezTo>
                  <a:close/>
                  <a:moveTo>
                    <a:pt x="521" y="396"/>
                  </a:moveTo>
                  <a:cubicBezTo>
                    <a:pt x="517" y="398"/>
                    <a:pt x="514" y="401"/>
                    <a:pt x="511" y="404"/>
                  </a:cubicBezTo>
                  <a:cubicBezTo>
                    <a:pt x="506" y="409"/>
                    <a:pt x="499" y="411"/>
                    <a:pt x="493" y="414"/>
                  </a:cubicBezTo>
                  <a:cubicBezTo>
                    <a:pt x="486" y="418"/>
                    <a:pt x="479" y="423"/>
                    <a:pt x="472" y="428"/>
                  </a:cubicBezTo>
                  <a:cubicBezTo>
                    <a:pt x="468" y="432"/>
                    <a:pt x="463" y="435"/>
                    <a:pt x="458" y="438"/>
                  </a:cubicBezTo>
                  <a:cubicBezTo>
                    <a:pt x="460" y="430"/>
                    <a:pt x="461" y="422"/>
                    <a:pt x="461" y="414"/>
                  </a:cubicBezTo>
                  <a:cubicBezTo>
                    <a:pt x="461" y="414"/>
                    <a:pt x="461" y="413"/>
                    <a:pt x="461" y="413"/>
                  </a:cubicBezTo>
                  <a:cubicBezTo>
                    <a:pt x="467" y="410"/>
                    <a:pt x="473" y="408"/>
                    <a:pt x="479" y="406"/>
                  </a:cubicBezTo>
                  <a:cubicBezTo>
                    <a:pt x="481" y="409"/>
                    <a:pt x="484" y="409"/>
                    <a:pt x="487" y="408"/>
                  </a:cubicBezTo>
                  <a:cubicBezTo>
                    <a:pt x="488" y="408"/>
                    <a:pt x="490" y="408"/>
                    <a:pt x="490" y="407"/>
                  </a:cubicBezTo>
                  <a:cubicBezTo>
                    <a:pt x="492" y="406"/>
                    <a:pt x="493" y="405"/>
                    <a:pt x="494" y="403"/>
                  </a:cubicBezTo>
                  <a:cubicBezTo>
                    <a:pt x="496" y="400"/>
                    <a:pt x="497" y="395"/>
                    <a:pt x="497" y="390"/>
                  </a:cubicBezTo>
                  <a:cubicBezTo>
                    <a:pt x="498" y="390"/>
                    <a:pt x="498" y="390"/>
                    <a:pt x="499" y="389"/>
                  </a:cubicBezTo>
                  <a:cubicBezTo>
                    <a:pt x="499" y="389"/>
                    <a:pt x="499" y="389"/>
                    <a:pt x="499" y="389"/>
                  </a:cubicBezTo>
                  <a:cubicBezTo>
                    <a:pt x="502" y="389"/>
                    <a:pt x="504" y="389"/>
                    <a:pt x="506" y="389"/>
                  </a:cubicBezTo>
                  <a:cubicBezTo>
                    <a:pt x="508" y="390"/>
                    <a:pt x="509" y="391"/>
                    <a:pt x="510" y="392"/>
                  </a:cubicBezTo>
                  <a:cubicBezTo>
                    <a:pt x="514" y="394"/>
                    <a:pt x="517" y="395"/>
                    <a:pt x="521" y="396"/>
                  </a:cubicBezTo>
                  <a:close/>
                  <a:moveTo>
                    <a:pt x="426" y="735"/>
                  </a:moveTo>
                  <a:cubicBezTo>
                    <a:pt x="426" y="761"/>
                    <a:pt x="431" y="786"/>
                    <a:pt x="436" y="812"/>
                  </a:cubicBezTo>
                  <a:cubicBezTo>
                    <a:pt x="439" y="829"/>
                    <a:pt x="441" y="845"/>
                    <a:pt x="443" y="862"/>
                  </a:cubicBezTo>
                  <a:cubicBezTo>
                    <a:pt x="442" y="862"/>
                    <a:pt x="441" y="862"/>
                    <a:pt x="439" y="861"/>
                  </a:cubicBezTo>
                  <a:cubicBezTo>
                    <a:pt x="430" y="861"/>
                    <a:pt x="420" y="860"/>
                    <a:pt x="410" y="862"/>
                  </a:cubicBezTo>
                  <a:cubicBezTo>
                    <a:pt x="408" y="862"/>
                    <a:pt x="407" y="862"/>
                    <a:pt x="405" y="862"/>
                  </a:cubicBezTo>
                  <a:cubicBezTo>
                    <a:pt x="407" y="854"/>
                    <a:pt x="408" y="846"/>
                    <a:pt x="409" y="838"/>
                  </a:cubicBezTo>
                  <a:cubicBezTo>
                    <a:pt x="411" y="818"/>
                    <a:pt x="415" y="798"/>
                    <a:pt x="416" y="777"/>
                  </a:cubicBezTo>
                  <a:cubicBezTo>
                    <a:pt x="418" y="757"/>
                    <a:pt x="417" y="737"/>
                    <a:pt x="418" y="716"/>
                  </a:cubicBezTo>
                  <a:cubicBezTo>
                    <a:pt x="418" y="700"/>
                    <a:pt x="418" y="684"/>
                    <a:pt x="417" y="668"/>
                  </a:cubicBezTo>
                  <a:cubicBezTo>
                    <a:pt x="420" y="667"/>
                    <a:pt x="422" y="664"/>
                    <a:pt x="419" y="662"/>
                  </a:cubicBezTo>
                  <a:cubicBezTo>
                    <a:pt x="418" y="660"/>
                    <a:pt x="420" y="654"/>
                    <a:pt x="421" y="653"/>
                  </a:cubicBezTo>
                  <a:cubicBezTo>
                    <a:pt x="422" y="649"/>
                    <a:pt x="423" y="646"/>
                    <a:pt x="423" y="643"/>
                  </a:cubicBezTo>
                  <a:cubicBezTo>
                    <a:pt x="423" y="642"/>
                    <a:pt x="424" y="642"/>
                    <a:pt x="424" y="642"/>
                  </a:cubicBezTo>
                  <a:cubicBezTo>
                    <a:pt x="429" y="648"/>
                    <a:pt x="432" y="656"/>
                    <a:pt x="433" y="665"/>
                  </a:cubicBezTo>
                  <a:cubicBezTo>
                    <a:pt x="433" y="677"/>
                    <a:pt x="431" y="690"/>
                    <a:pt x="428" y="702"/>
                  </a:cubicBezTo>
                  <a:cubicBezTo>
                    <a:pt x="427" y="708"/>
                    <a:pt x="426" y="713"/>
                    <a:pt x="425" y="719"/>
                  </a:cubicBezTo>
                  <a:cubicBezTo>
                    <a:pt x="425" y="724"/>
                    <a:pt x="426" y="730"/>
                    <a:pt x="426" y="735"/>
                  </a:cubicBezTo>
                  <a:close/>
                  <a:moveTo>
                    <a:pt x="337" y="955"/>
                  </a:moveTo>
                  <a:cubicBezTo>
                    <a:pt x="335" y="954"/>
                    <a:pt x="333" y="954"/>
                    <a:pt x="330" y="954"/>
                  </a:cubicBezTo>
                  <a:cubicBezTo>
                    <a:pt x="330" y="954"/>
                    <a:pt x="330" y="954"/>
                    <a:pt x="329" y="953"/>
                  </a:cubicBezTo>
                  <a:cubicBezTo>
                    <a:pt x="328" y="948"/>
                    <a:pt x="328" y="943"/>
                    <a:pt x="329" y="938"/>
                  </a:cubicBezTo>
                  <a:cubicBezTo>
                    <a:pt x="333" y="940"/>
                    <a:pt x="337" y="943"/>
                    <a:pt x="341" y="946"/>
                  </a:cubicBezTo>
                  <a:cubicBezTo>
                    <a:pt x="340" y="947"/>
                    <a:pt x="339" y="949"/>
                    <a:pt x="339" y="951"/>
                  </a:cubicBezTo>
                  <a:cubicBezTo>
                    <a:pt x="338" y="951"/>
                    <a:pt x="338" y="951"/>
                    <a:pt x="338" y="952"/>
                  </a:cubicBezTo>
                  <a:cubicBezTo>
                    <a:pt x="338" y="952"/>
                    <a:pt x="337" y="953"/>
                    <a:pt x="337" y="954"/>
                  </a:cubicBezTo>
                  <a:cubicBezTo>
                    <a:pt x="337" y="954"/>
                    <a:pt x="337" y="954"/>
                    <a:pt x="337" y="955"/>
                  </a:cubicBezTo>
                  <a:close/>
                  <a:moveTo>
                    <a:pt x="394" y="928"/>
                  </a:moveTo>
                  <a:cubicBezTo>
                    <a:pt x="389" y="925"/>
                    <a:pt x="385" y="923"/>
                    <a:pt x="381" y="920"/>
                  </a:cubicBezTo>
                  <a:cubicBezTo>
                    <a:pt x="382" y="918"/>
                    <a:pt x="383" y="915"/>
                    <a:pt x="384" y="913"/>
                  </a:cubicBezTo>
                  <a:cubicBezTo>
                    <a:pt x="385" y="912"/>
                    <a:pt x="386" y="911"/>
                    <a:pt x="386" y="909"/>
                  </a:cubicBezTo>
                  <a:cubicBezTo>
                    <a:pt x="388" y="911"/>
                    <a:pt x="390" y="912"/>
                    <a:pt x="393" y="913"/>
                  </a:cubicBezTo>
                  <a:cubicBezTo>
                    <a:pt x="393" y="913"/>
                    <a:pt x="393" y="913"/>
                    <a:pt x="394" y="913"/>
                  </a:cubicBezTo>
                  <a:cubicBezTo>
                    <a:pt x="393" y="918"/>
                    <a:pt x="393" y="923"/>
                    <a:pt x="394" y="928"/>
                  </a:cubicBezTo>
                  <a:close/>
                  <a:moveTo>
                    <a:pt x="371" y="901"/>
                  </a:moveTo>
                  <a:cubicBezTo>
                    <a:pt x="370" y="904"/>
                    <a:pt x="369" y="908"/>
                    <a:pt x="368" y="911"/>
                  </a:cubicBezTo>
                  <a:cubicBezTo>
                    <a:pt x="364" y="909"/>
                    <a:pt x="361" y="906"/>
                    <a:pt x="358" y="904"/>
                  </a:cubicBezTo>
                  <a:cubicBezTo>
                    <a:pt x="358" y="900"/>
                    <a:pt x="359" y="896"/>
                    <a:pt x="360" y="893"/>
                  </a:cubicBezTo>
                  <a:cubicBezTo>
                    <a:pt x="363" y="895"/>
                    <a:pt x="367" y="898"/>
                    <a:pt x="371" y="901"/>
                  </a:cubicBezTo>
                  <a:close/>
                  <a:moveTo>
                    <a:pt x="360" y="890"/>
                  </a:moveTo>
                  <a:cubicBezTo>
                    <a:pt x="360" y="887"/>
                    <a:pt x="361" y="883"/>
                    <a:pt x="362" y="879"/>
                  </a:cubicBezTo>
                  <a:cubicBezTo>
                    <a:pt x="362" y="880"/>
                    <a:pt x="363" y="880"/>
                    <a:pt x="364" y="881"/>
                  </a:cubicBezTo>
                  <a:cubicBezTo>
                    <a:pt x="367" y="884"/>
                    <a:pt x="371" y="886"/>
                    <a:pt x="374" y="889"/>
                  </a:cubicBezTo>
                  <a:cubicBezTo>
                    <a:pt x="373" y="892"/>
                    <a:pt x="372" y="895"/>
                    <a:pt x="372" y="898"/>
                  </a:cubicBezTo>
                  <a:cubicBezTo>
                    <a:pt x="368" y="896"/>
                    <a:pt x="365" y="894"/>
                    <a:pt x="361" y="891"/>
                  </a:cubicBezTo>
                  <a:cubicBezTo>
                    <a:pt x="361" y="891"/>
                    <a:pt x="360" y="891"/>
                    <a:pt x="360" y="890"/>
                  </a:cubicBezTo>
                  <a:close/>
                  <a:moveTo>
                    <a:pt x="366" y="912"/>
                  </a:moveTo>
                  <a:cubicBezTo>
                    <a:pt x="366" y="913"/>
                    <a:pt x="367" y="913"/>
                    <a:pt x="367" y="913"/>
                  </a:cubicBezTo>
                  <a:cubicBezTo>
                    <a:pt x="365" y="918"/>
                    <a:pt x="363" y="923"/>
                    <a:pt x="361" y="927"/>
                  </a:cubicBezTo>
                  <a:cubicBezTo>
                    <a:pt x="359" y="926"/>
                    <a:pt x="357" y="926"/>
                    <a:pt x="355" y="925"/>
                  </a:cubicBezTo>
                  <a:cubicBezTo>
                    <a:pt x="354" y="924"/>
                    <a:pt x="353" y="924"/>
                    <a:pt x="352" y="923"/>
                  </a:cubicBezTo>
                  <a:cubicBezTo>
                    <a:pt x="353" y="920"/>
                    <a:pt x="354" y="917"/>
                    <a:pt x="355" y="914"/>
                  </a:cubicBezTo>
                  <a:cubicBezTo>
                    <a:pt x="356" y="911"/>
                    <a:pt x="357" y="909"/>
                    <a:pt x="357" y="906"/>
                  </a:cubicBezTo>
                  <a:cubicBezTo>
                    <a:pt x="360" y="908"/>
                    <a:pt x="363" y="910"/>
                    <a:pt x="366" y="912"/>
                  </a:cubicBezTo>
                  <a:close/>
                  <a:moveTo>
                    <a:pt x="356" y="903"/>
                  </a:moveTo>
                  <a:cubicBezTo>
                    <a:pt x="351" y="899"/>
                    <a:pt x="347" y="897"/>
                    <a:pt x="342" y="894"/>
                  </a:cubicBezTo>
                  <a:cubicBezTo>
                    <a:pt x="343" y="890"/>
                    <a:pt x="345" y="887"/>
                    <a:pt x="346" y="884"/>
                  </a:cubicBezTo>
                  <a:cubicBezTo>
                    <a:pt x="349" y="885"/>
                    <a:pt x="351" y="887"/>
                    <a:pt x="354" y="889"/>
                  </a:cubicBezTo>
                  <a:cubicBezTo>
                    <a:pt x="355" y="889"/>
                    <a:pt x="356" y="890"/>
                    <a:pt x="357" y="891"/>
                  </a:cubicBezTo>
                  <a:cubicBezTo>
                    <a:pt x="357" y="895"/>
                    <a:pt x="356" y="899"/>
                    <a:pt x="356" y="903"/>
                  </a:cubicBezTo>
                  <a:close/>
                  <a:moveTo>
                    <a:pt x="355" y="905"/>
                  </a:moveTo>
                  <a:cubicBezTo>
                    <a:pt x="355" y="906"/>
                    <a:pt x="355" y="907"/>
                    <a:pt x="354" y="908"/>
                  </a:cubicBezTo>
                  <a:cubicBezTo>
                    <a:pt x="353" y="913"/>
                    <a:pt x="352" y="917"/>
                    <a:pt x="350" y="922"/>
                  </a:cubicBezTo>
                  <a:cubicBezTo>
                    <a:pt x="346" y="920"/>
                    <a:pt x="341" y="917"/>
                    <a:pt x="336" y="915"/>
                  </a:cubicBezTo>
                  <a:cubicBezTo>
                    <a:pt x="335" y="914"/>
                    <a:pt x="335" y="914"/>
                    <a:pt x="334" y="913"/>
                  </a:cubicBezTo>
                  <a:cubicBezTo>
                    <a:pt x="336" y="907"/>
                    <a:pt x="339" y="901"/>
                    <a:pt x="341" y="895"/>
                  </a:cubicBezTo>
                  <a:cubicBezTo>
                    <a:pt x="346" y="898"/>
                    <a:pt x="351" y="901"/>
                    <a:pt x="355" y="905"/>
                  </a:cubicBezTo>
                  <a:close/>
                  <a:moveTo>
                    <a:pt x="334" y="916"/>
                  </a:moveTo>
                  <a:cubicBezTo>
                    <a:pt x="339" y="919"/>
                    <a:pt x="344" y="922"/>
                    <a:pt x="349" y="924"/>
                  </a:cubicBezTo>
                  <a:cubicBezTo>
                    <a:pt x="349" y="926"/>
                    <a:pt x="348" y="928"/>
                    <a:pt x="347" y="930"/>
                  </a:cubicBezTo>
                  <a:cubicBezTo>
                    <a:pt x="344" y="928"/>
                    <a:pt x="341" y="927"/>
                    <a:pt x="337" y="925"/>
                  </a:cubicBezTo>
                  <a:cubicBezTo>
                    <a:pt x="335" y="924"/>
                    <a:pt x="333" y="923"/>
                    <a:pt x="330" y="921"/>
                  </a:cubicBezTo>
                  <a:cubicBezTo>
                    <a:pt x="331" y="920"/>
                    <a:pt x="331" y="919"/>
                    <a:pt x="332" y="917"/>
                  </a:cubicBezTo>
                  <a:cubicBezTo>
                    <a:pt x="332" y="917"/>
                    <a:pt x="333" y="916"/>
                    <a:pt x="333" y="915"/>
                  </a:cubicBezTo>
                  <a:cubicBezTo>
                    <a:pt x="333" y="916"/>
                    <a:pt x="334" y="916"/>
                    <a:pt x="334" y="916"/>
                  </a:cubicBezTo>
                  <a:close/>
                  <a:moveTo>
                    <a:pt x="351" y="925"/>
                  </a:moveTo>
                  <a:cubicBezTo>
                    <a:pt x="352" y="926"/>
                    <a:pt x="353" y="926"/>
                    <a:pt x="354" y="927"/>
                  </a:cubicBezTo>
                  <a:cubicBezTo>
                    <a:pt x="356" y="928"/>
                    <a:pt x="358" y="929"/>
                    <a:pt x="360" y="930"/>
                  </a:cubicBezTo>
                  <a:cubicBezTo>
                    <a:pt x="359" y="931"/>
                    <a:pt x="358" y="932"/>
                    <a:pt x="358" y="934"/>
                  </a:cubicBezTo>
                  <a:cubicBezTo>
                    <a:pt x="357" y="935"/>
                    <a:pt x="357" y="936"/>
                    <a:pt x="357" y="937"/>
                  </a:cubicBezTo>
                  <a:cubicBezTo>
                    <a:pt x="355" y="935"/>
                    <a:pt x="353" y="934"/>
                    <a:pt x="351" y="932"/>
                  </a:cubicBezTo>
                  <a:cubicBezTo>
                    <a:pt x="350" y="932"/>
                    <a:pt x="350" y="931"/>
                    <a:pt x="349" y="931"/>
                  </a:cubicBezTo>
                  <a:cubicBezTo>
                    <a:pt x="350" y="929"/>
                    <a:pt x="351" y="927"/>
                    <a:pt x="351" y="925"/>
                  </a:cubicBezTo>
                  <a:close/>
                  <a:moveTo>
                    <a:pt x="359" y="936"/>
                  </a:moveTo>
                  <a:cubicBezTo>
                    <a:pt x="360" y="934"/>
                    <a:pt x="361" y="932"/>
                    <a:pt x="362" y="930"/>
                  </a:cubicBezTo>
                  <a:cubicBezTo>
                    <a:pt x="365" y="932"/>
                    <a:pt x="368" y="933"/>
                    <a:pt x="371" y="935"/>
                  </a:cubicBezTo>
                  <a:cubicBezTo>
                    <a:pt x="370" y="939"/>
                    <a:pt x="368" y="943"/>
                    <a:pt x="367" y="946"/>
                  </a:cubicBezTo>
                  <a:cubicBezTo>
                    <a:pt x="366" y="945"/>
                    <a:pt x="365" y="944"/>
                    <a:pt x="364" y="944"/>
                  </a:cubicBezTo>
                  <a:cubicBezTo>
                    <a:pt x="362" y="942"/>
                    <a:pt x="360" y="940"/>
                    <a:pt x="358" y="938"/>
                  </a:cubicBezTo>
                  <a:cubicBezTo>
                    <a:pt x="359" y="937"/>
                    <a:pt x="359" y="937"/>
                    <a:pt x="359" y="936"/>
                  </a:cubicBezTo>
                  <a:close/>
                  <a:moveTo>
                    <a:pt x="363" y="928"/>
                  </a:moveTo>
                  <a:cubicBezTo>
                    <a:pt x="365" y="924"/>
                    <a:pt x="367" y="920"/>
                    <a:pt x="368" y="916"/>
                  </a:cubicBezTo>
                  <a:cubicBezTo>
                    <a:pt x="368" y="915"/>
                    <a:pt x="369" y="915"/>
                    <a:pt x="369" y="914"/>
                  </a:cubicBezTo>
                  <a:cubicBezTo>
                    <a:pt x="372" y="917"/>
                    <a:pt x="375" y="919"/>
                    <a:pt x="378" y="921"/>
                  </a:cubicBezTo>
                  <a:cubicBezTo>
                    <a:pt x="376" y="924"/>
                    <a:pt x="374" y="928"/>
                    <a:pt x="373" y="931"/>
                  </a:cubicBezTo>
                  <a:cubicBezTo>
                    <a:pt x="372" y="932"/>
                    <a:pt x="372" y="932"/>
                    <a:pt x="372" y="933"/>
                  </a:cubicBezTo>
                  <a:cubicBezTo>
                    <a:pt x="369" y="931"/>
                    <a:pt x="366" y="930"/>
                    <a:pt x="363" y="928"/>
                  </a:cubicBezTo>
                  <a:close/>
                  <a:moveTo>
                    <a:pt x="370" y="912"/>
                  </a:moveTo>
                  <a:cubicBezTo>
                    <a:pt x="371" y="909"/>
                    <a:pt x="372" y="905"/>
                    <a:pt x="373" y="902"/>
                  </a:cubicBezTo>
                  <a:cubicBezTo>
                    <a:pt x="376" y="904"/>
                    <a:pt x="380" y="906"/>
                    <a:pt x="384" y="908"/>
                  </a:cubicBezTo>
                  <a:cubicBezTo>
                    <a:pt x="384" y="909"/>
                    <a:pt x="384" y="909"/>
                    <a:pt x="384" y="909"/>
                  </a:cubicBezTo>
                  <a:cubicBezTo>
                    <a:pt x="383" y="913"/>
                    <a:pt x="381" y="916"/>
                    <a:pt x="379" y="919"/>
                  </a:cubicBezTo>
                  <a:cubicBezTo>
                    <a:pt x="376" y="917"/>
                    <a:pt x="373" y="915"/>
                    <a:pt x="370" y="912"/>
                  </a:cubicBezTo>
                  <a:close/>
                  <a:moveTo>
                    <a:pt x="385" y="906"/>
                  </a:moveTo>
                  <a:cubicBezTo>
                    <a:pt x="383" y="905"/>
                    <a:pt x="381" y="904"/>
                    <a:pt x="379" y="903"/>
                  </a:cubicBezTo>
                  <a:cubicBezTo>
                    <a:pt x="377" y="902"/>
                    <a:pt x="375" y="901"/>
                    <a:pt x="373" y="900"/>
                  </a:cubicBezTo>
                  <a:cubicBezTo>
                    <a:pt x="374" y="898"/>
                    <a:pt x="375" y="896"/>
                    <a:pt x="375" y="894"/>
                  </a:cubicBezTo>
                  <a:cubicBezTo>
                    <a:pt x="375" y="893"/>
                    <a:pt x="376" y="892"/>
                    <a:pt x="376" y="890"/>
                  </a:cubicBezTo>
                  <a:cubicBezTo>
                    <a:pt x="377" y="891"/>
                    <a:pt x="377" y="891"/>
                    <a:pt x="378" y="892"/>
                  </a:cubicBezTo>
                  <a:cubicBezTo>
                    <a:pt x="381" y="894"/>
                    <a:pt x="384" y="897"/>
                    <a:pt x="387" y="900"/>
                  </a:cubicBezTo>
                  <a:cubicBezTo>
                    <a:pt x="386" y="902"/>
                    <a:pt x="386" y="904"/>
                    <a:pt x="385" y="906"/>
                  </a:cubicBezTo>
                  <a:close/>
                  <a:moveTo>
                    <a:pt x="380" y="892"/>
                  </a:moveTo>
                  <a:cubicBezTo>
                    <a:pt x="379" y="891"/>
                    <a:pt x="378" y="890"/>
                    <a:pt x="376" y="889"/>
                  </a:cubicBezTo>
                  <a:cubicBezTo>
                    <a:pt x="377" y="886"/>
                    <a:pt x="378" y="883"/>
                    <a:pt x="379" y="880"/>
                  </a:cubicBezTo>
                  <a:cubicBezTo>
                    <a:pt x="382" y="882"/>
                    <a:pt x="386" y="885"/>
                    <a:pt x="389" y="887"/>
                  </a:cubicBezTo>
                  <a:cubicBezTo>
                    <a:pt x="389" y="888"/>
                    <a:pt x="390" y="888"/>
                    <a:pt x="391" y="889"/>
                  </a:cubicBezTo>
                  <a:cubicBezTo>
                    <a:pt x="390" y="892"/>
                    <a:pt x="389" y="895"/>
                    <a:pt x="387" y="899"/>
                  </a:cubicBezTo>
                  <a:cubicBezTo>
                    <a:pt x="385" y="897"/>
                    <a:pt x="383" y="895"/>
                    <a:pt x="380" y="892"/>
                  </a:cubicBezTo>
                  <a:close/>
                  <a:moveTo>
                    <a:pt x="375" y="887"/>
                  </a:moveTo>
                  <a:cubicBezTo>
                    <a:pt x="375" y="887"/>
                    <a:pt x="375" y="887"/>
                    <a:pt x="375" y="888"/>
                  </a:cubicBezTo>
                  <a:cubicBezTo>
                    <a:pt x="372" y="886"/>
                    <a:pt x="370" y="884"/>
                    <a:pt x="367" y="882"/>
                  </a:cubicBezTo>
                  <a:cubicBezTo>
                    <a:pt x="365" y="881"/>
                    <a:pt x="364" y="879"/>
                    <a:pt x="362" y="878"/>
                  </a:cubicBezTo>
                  <a:cubicBezTo>
                    <a:pt x="363" y="876"/>
                    <a:pt x="363" y="874"/>
                    <a:pt x="365" y="873"/>
                  </a:cubicBezTo>
                  <a:cubicBezTo>
                    <a:pt x="366" y="873"/>
                    <a:pt x="367" y="873"/>
                    <a:pt x="368" y="873"/>
                  </a:cubicBezTo>
                  <a:cubicBezTo>
                    <a:pt x="371" y="875"/>
                    <a:pt x="373" y="876"/>
                    <a:pt x="376" y="878"/>
                  </a:cubicBezTo>
                  <a:cubicBezTo>
                    <a:pt x="376" y="878"/>
                    <a:pt x="377" y="878"/>
                    <a:pt x="377" y="879"/>
                  </a:cubicBezTo>
                  <a:cubicBezTo>
                    <a:pt x="376" y="881"/>
                    <a:pt x="376" y="884"/>
                    <a:pt x="375" y="887"/>
                  </a:cubicBezTo>
                  <a:close/>
                  <a:moveTo>
                    <a:pt x="360" y="877"/>
                  </a:moveTo>
                  <a:cubicBezTo>
                    <a:pt x="360" y="877"/>
                    <a:pt x="360" y="877"/>
                    <a:pt x="360" y="877"/>
                  </a:cubicBezTo>
                  <a:cubicBezTo>
                    <a:pt x="358" y="875"/>
                    <a:pt x="356" y="874"/>
                    <a:pt x="354" y="872"/>
                  </a:cubicBezTo>
                  <a:cubicBezTo>
                    <a:pt x="357" y="872"/>
                    <a:pt x="359" y="872"/>
                    <a:pt x="361" y="873"/>
                  </a:cubicBezTo>
                  <a:cubicBezTo>
                    <a:pt x="362" y="873"/>
                    <a:pt x="362" y="873"/>
                    <a:pt x="362" y="873"/>
                  </a:cubicBezTo>
                  <a:cubicBezTo>
                    <a:pt x="361" y="874"/>
                    <a:pt x="361" y="875"/>
                    <a:pt x="360" y="877"/>
                  </a:cubicBezTo>
                  <a:close/>
                  <a:moveTo>
                    <a:pt x="357" y="875"/>
                  </a:moveTo>
                  <a:cubicBezTo>
                    <a:pt x="358" y="876"/>
                    <a:pt x="359" y="877"/>
                    <a:pt x="360" y="878"/>
                  </a:cubicBezTo>
                  <a:cubicBezTo>
                    <a:pt x="359" y="880"/>
                    <a:pt x="359" y="882"/>
                    <a:pt x="359" y="883"/>
                  </a:cubicBezTo>
                  <a:cubicBezTo>
                    <a:pt x="358" y="885"/>
                    <a:pt x="358" y="887"/>
                    <a:pt x="358" y="889"/>
                  </a:cubicBezTo>
                  <a:cubicBezTo>
                    <a:pt x="354" y="887"/>
                    <a:pt x="351" y="884"/>
                    <a:pt x="347" y="882"/>
                  </a:cubicBezTo>
                  <a:cubicBezTo>
                    <a:pt x="349" y="879"/>
                    <a:pt x="350" y="876"/>
                    <a:pt x="352" y="872"/>
                  </a:cubicBezTo>
                  <a:cubicBezTo>
                    <a:pt x="352" y="872"/>
                    <a:pt x="352" y="872"/>
                    <a:pt x="353" y="872"/>
                  </a:cubicBezTo>
                  <a:cubicBezTo>
                    <a:pt x="354" y="873"/>
                    <a:pt x="355" y="874"/>
                    <a:pt x="357" y="875"/>
                  </a:cubicBezTo>
                  <a:close/>
                  <a:moveTo>
                    <a:pt x="345" y="881"/>
                  </a:moveTo>
                  <a:cubicBezTo>
                    <a:pt x="344" y="881"/>
                    <a:pt x="343" y="880"/>
                    <a:pt x="342" y="880"/>
                  </a:cubicBezTo>
                  <a:cubicBezTo>
                    <a:pt x="340" y="879"/>
                    <a:pt x="338" y="878"/>
                    <a:pt x="336" y="876"/>
                  </a:cubicBezTo>
                  <a:cubicBezTo>
                    <a:pt x="336" y="875"/>
                    <a:pt x="337" y="873"/>
                    <a:pt x="338" y="871"/>
                  </a:cubicBezTo>
                  <a:cubicBezTo>
                    <a:pt x="342" y="872"/>
                    <a:pt x="346" y="872"/>
                    <a:pt x="350" y="872"/>
                  </a:cubicBezTo>
                  <a:cubicBezTo>
                    <a:pt x="348" y="875"/>
                    <a:pt x="347" y="878"/>
                    <a:pt x="345" y="881"/>
                  </a:cubicBezTo>
                  <a:close/>
                  <a:moveTo>
                    <a:pt x="334" y="875"/>
                  </a:moveTo>
                  <a:cubicBezTo>
                    <a:pt x="333" y="875"/>
                    <a:pt x="333" y="875"/>
                    <a:pt x="332" y="875"/>
                  </a:cubicBezTo>
                  <a:cubicBezTo>
                    <a:pt x="332" y="873"/>
                    <a:pt x="332" y="872"/>
                    <a:pt x="332" y="871"/>
                  </a:cubicBezTo>
                  <a:cubicBezTo>
                    <a:pt x="332" y="871"/>
                    <a:pt x="332" y="871"/>
                    <a:pt x="332" y="871"/>
                  </a:cubicBezTo>
                  <a:cubicBezTo>
                    <a:pt x="333" y="871"/>
                    <a:pt x="334" y="871"/>
                    <a:pt x="336" y="871"/>
                  </a:cubicBezTo>
                  <a:cubicBezTo>
                    <a:pt x="335" y="873"/>
                    <a:pt x="334" y="874"/>
                    <a:pt x="334" y="875"/>
                  </a:cubicBezTo>
                  <a:close/>
                  <a:moveTo>
                    <a:pt x="333" y="876"/>
                  </a:moveTo>
                  <a:cubicBezTo>
                    <a:pt x="333" y="877"/>
                    <a:pt x="332" y="878"/>
                    <a:pt x="332" y="879"/>
                  </a:cubicBezTo>
                  <a:cubicBezTo>
                    <a:pt x="332" y="878"/>
                    <a:pt x="332" y="877"/>
                    <a:pt x="332" y="876"/>
                  </a:cubicBezTo>
                  <a:cubicBezTo>
                    <a:pt x="333" y="876"/>
                    <a:pt x="333" y="876"/>
                    <a:pt x="333" y="876"/>
                  </a:cubicBezTo>
                  <a:close/>
                  <a:moveTo>
                    <a:pt x="335" y="877"/>
                  </a:moveTo>
                  <a:cubicBezTo>
                    <a:pt x="338" y="879"/>
                    <a:pt x="341" y="881"/>
                    <a:pt x="344" y="883"/>
                  </a:cubicBezTo>
                  <a:cubicBezTo>
                    <a:pt x="343" y="886"/>
                    <a:pt x="341" y="889"/>
                    <a:pt x="340" y="893"/>
                  </a:cubicBezTo>
                  <a:cubicBezTo>
                    <a:pt x="338" y="892"/>
                    <a:pt x="336" y="891"/>
                    <a:pt x="335" y="890"/>
                  </a:cubicBezTo>
                  <a:cubicBezTo>
                    <a:pt x="334" y="889"/>
                    <a:pt x="333" y="889"/>
                    <a:pt x="332" y="888"/>
                  </a:cubicBezTo>
                  <a:cubicBezTo>
                    <a:pt x="332" y="887"/>
                    <a:pt x="332" y="886"/>
                    <a:pt x="332" y="885"/>
                  </a:cubicBezTo>
                  <a:cubicBezTo>
                    <a:pt x="333" y="882"/>
                    <a:pt x="334" y="880"/>
                    <a:pt x="335" y="877"/>
                  </a:cubicBezTo>
                  <a:close/>
                  <a:moveTo>
                    <a:pt x="332" y="890"/>
                  </a:moveTo>
                  <a:cubicBezTo>
                    <a:pt x="334" y="891"/>
                    <a:pt x="337" y="893"/>
                    <a:pt x="339" y="894"/>
                  </a:cubicBezTo>
                  <a:cubicBezTo>
                    <a:pt x="337" y="900"/>
                    <a:pt x="334" y="906"/>
                    <a:pt x="332" y="912"/>
                  </a:cubicBezTo>
                  <a:cubicBezTo>
                    <a:pt x="331" y="912"/>
                    <a:pt x="330" y="911"/>
                    <a:pt x="329" y="911"/>
                  </a:cubicBezTo>
                  <a:cubicBezTo>
                    <a:pt x="330" y="907"/>
                    <a:pt x="330" y="903"/>
                    <a:pt x="331" y="899"/>
                  </a:cubicBezTo>
                  <a:cubicBezTo>
                    <a:pt x="331" y="896"/>
                    <a:pt x="331" y="893"/>
                    <a:pt x="332" y="890"/>
                  </a:cubicBezTo>
                  <a:cubicBezTo>
                    <a:pt x="332" y="890"/>
                    <a:pt x="332" y="890"/>
                    <a:pt x="332" y="890"/>
                  </a:cubicBezTo>
                  <a:close/>
                  <a:moveTo>
                    <a:pt x="331" y="914"/>
                  </a:moveTo>
                  <a:cubicBezTo>
                    <a:pt x="330" y="916"/>
                    <a:pt x="330" y="917"/>
                    <a:pt x="329" y="919"/>
                  </a:cubicBezTo>
                  <a:cubicBezTo>
                    <a:pt x="329" y="917"/>
                    <a:pt x="329" y="915"/>
                    <a:pt x="329" y="913"/>
                  </a:cubicBezTo>
                  <a:cubicBezTo>
                    <a:pt x="330" y="913"/>
                    <a:pt x="330" y="914"/>
                    <a:pt x="331" y="914"/>
                  </a:cubicBezTo>
                  <a:close/>
                  <a:moveTo>
                    <a:pt x="329" y="924"/>
                  </a:moveTo>
                  <a:cubicBezTo>
                    <a:pt x="331" y="924"/>
                    <a:pt x="333" y="925"/>
                    <a:pt x="334" y="926"/>
                  </a:cubicBezTo>
                  <a:cubicBezTo>
                    <a:pt x="338" y="928"/>
                    <a:pt x="342" y="930"/>
                    <a:pt x="346" y="932"/>
                  </a:cubicBezTo>
                  <a:cubicBezTo>
                    <a:pt x="345" y="936"/>
                    <a:pt x="344" y="940"/>
                    <a:pt x="342" y="943"/>
                  </a:cubicBezTo>
                  <a:cubicBezTo>
                    <a:pt x="338" y="941"/>
                    <a:pt x="333" y="938"/>
                    <a:pt x="329" y="935"/>
                  </a:cubicBezTo>
                  <a:cubicBezTo>
                    <a:pt x="329" y="934"/>
                    <a:pt x="329" y="933"/>
                    <a:pt x="329" y="931"/>
                  </a:cubicBezTo>
                  <a:cubicBezTo>
                    <a:pt x="329" y="929"/>
                    <a:pt x="329" y="927"/>
                    <a:pt x="329" y="925"/>
                  </a:cubicBezTo>
                  <a:cubicBezTo>
                    <a:pt x="329" y="924"/>
                    <a:pt x="329" y="924"/>
                    <a:pt x="329" y="924"/>
                  </a:cubicBezTo>
                  <a:close/>
                  <a:moveTo>
                    <a:pt x="340" y="954"/>
                  </a:moveTo>
                  <a:cubicBezTo>
                    <a:pt x="341" y="952"/>
                    <a:pt x="342" y="949"/>
                    <a:pt x="343" y="947"/>
                  </a:cubicBezTo>
                  <a:cubicBezTo>
                    <a:pt x="343" y="947"/>
                    <a:pt x="343" y="947"/>
                    <a:pt x="343" y="947"/>
                  </a:cubicBezTo>
                  <a:cubicBezTo>
                    <a:pt x="346" y="949"/>
                    <a:pt x="349" y="951"/>
                    <a:pt x="352" y="953"/>
                  </a:cubicBezTo>
                  <a:cubicBezTo>
                    <a:pt x="352" y="954"/>
                    <a:pt x="352" y="955"/>
                    <a:pt x="351" y="956"/>
                  </a:cubicBezTo>
                  <a:cubicBezTo>
                    <a:pt x="348" y="955"/>
                    <a:pt x="346" y="955"/>
                    <a:pt x="343" y="955"/>
                  </a:cubicBezTo>
                  <a:cubicBezTo>
                    <a:pt x="341" y="955"/>
                    <a:pt x="340" y="955"/>
                    <a:pt x="339" y="955"/>
                  </a:cubicBezTo>
                  <a:cubicBezTo>
                    <a:pt x="339" y="955"/>
                    <a:pt x="340" y="954"/>
                    <a:pt x="340" y="954"/>
                  </a:cubicBezTo>
                  <a:close/>
                  <a:moveTo>
                    <a:pt x="347" y="946"/>
                  </a:moveTo>
                  <a:cubicBezTo>
                    <a:pt x="346" y="946"/>
                    <a:pt x="345" y="945"/>
                    <a:pt x="344" y="944"/>
                  </a:cubicBezTo>
                  <a:cubicBezTo>
                    <a:pt x="345" y="941"/>
                    <a:pt x="346" y="937"/>
                    <a:pt x="348" y="933"/>
                  </a:cubicBezTo>
                  <a:cubicBezTo>
                    <a:pt x="348" y="933"/>
                    <a:pt x="348" y="933"/>
                    <a:pt x="348" y="933"/>
                  </a:cubicBezTo>
                  <a:cubicBezTo>
                    <a:pt x="351" y="935"/>
                    <a:pt x="353" y="937"/>
                    <a:pt x="356" y="939"/>
                  </a:cubicBezTo>
                  <a:cubicBezTo>
                    <a:pt x="355" y="943"/>
                    <a:pt x="354" y="946"/>
                    <a:pt x="353" y="950"/>
                  </a:cubicBezTo>
                  <a:cubicBezTo>
                    <a:pt x="351" y="949"/>
                    <a:pt x="349" y="948"/>
                    <a:pt x="347" y="946"/>
                  </a:cubicBezTo>
                  <a:close/>
                  <a:moveTo>
                    <a:pt x="354" y="954"/>
                  </a:moveTo>
                  <a:cubicBezTo>
                    <a:pt x="355" y="955"/>
                    <a:pt x="356" y="955"/>
                    <a:pt x="357" y="956"/>
                  </a:cubicBezTo>
                  <a:cubicBezTo>
                    <a:pt x="356" y="956"/>
                    <a:pt x="355" y="956"/>
                    <a:pt x="354" y="956"/>
                  </a:cubicBezTo>
                  <a:cubicBezTo>
                    <a:pt x="354" y="955"/>
                    <a:pt x="354" y="955"/>
                    <a:pt x="354" y="954"/>
                  </a:cubicBezTo>
                  <a:close/>
                  <a:moveTo>
                    <a:pt x="355" y="951"/>
                  </a:moveTo>
                  <a:cubicBezTo>
                    <a:pt x="356" y="948"/>
                    <a:pt x="357" y="944"/>
                    <a:pt x="358" y="941"/>
                  </a:cubicBezTo>
                  <a:cubicBezTo>
                    <a:pt x="359" y="942"/>
                    <a:pt x="360" y="943"/>
                    <a:pt x="361" y="945"/>
                  </a:cubicBezTo>
                  <a:cubicBezTo>
                    <a:pt x="363" y="946"/>
                    <a:pt x="364" y="947"/>
                    <a:pt x="366" y="949"/>
                  </a:cubicBezTo>
                  <a:cubicBezTo>
                    <a:pt x="365" y="951"/>
                    <a:pt x="363" y="953"/>
                    <a:pt x="362" y="955"/>
                  </a:cubicBezTo>
                  <a:cubicBezTo>
                    <a:pt x="361" y="956"/>
                    <a:pt x="364" y="956"/>
                    <a:pt x="364" y="955"/>
                  </a:cubicBezTo>
                  <a:cubicBezTo>
                    <a:pt x="365" y="955"/>
                    <a:pt x="366" y="954"/>
                    <a:pt x="366" y="953"/>
                  </a:cubicBezTo>
                  <a:cubicBezTo>
                    <a:pt x="367" y="953"/>
                    <a:pt x="366" y="952"/>
                    <a:pt x="366" y="952"/>
                  </a:cubicBezTo>
                  <a:cubicBezTo>
                    <a:pt x="366" y="951"/>
                    <a:pt x="367" y="951"/>
                    <a:pt x="367" y="950"/>
                  </a:cubicBezTo>
                  <a:cubicBezTo>
                    <a:pt x="369" y="952"/>
                    <a:pt x="370" y="953"/>
                    <a:pt x="372" y="955"/>
                  </a:cubicBezTo>
                  <a:cubicBezTo>
                    <a:pt x="372" y="955"/>
                    <a:pt x="372" y="955"/>
                    <a:pt x="372" y="955"/>
                  </a:cubicBezTo>
                  <a:cubicBezTo>
                    <a:pt x="371" y="954"/>
                    <a:pt x="370" y="955"/>
                    <a:pt x="370" y="956"/>
                  </a:cubicBezTo>
                  <a:cubicBezTo>
                    <a:pt x="367" y="956"/>
                    <a:pt x="364" y="956"/>
                    <a:pt x="360" y="956"/>
                  </a:cubicBezTo>
                  <a:cubicBezTo>
                    <a:pt x="360" y="955"/>
                    <a:pt x="359" y="954"/>
                    <a:pt x="358" y="954"/>
                  </a:cubicBezTo>
                  <a:cubicBezTo>
                    <a:pt x="357" y="953"/>
                    <a:pt x="356" y="952"/>
                    <a:pt x="355" y="951"/>
                  </a:cubicBezTo>
                  <a:close/>
                  <a:moveTo>
                    <a:pt x="368" y="948"/>
                  </a:moveTo>
                  <a:cubicBezTo>
                    <a:pt x="370" y="944"/>
                    <a:pt x="371" y="941"/>
                    <a:pt x="372" y="937"/>
                  </a:cubicBezTo>
                  <a:cubicBezTo>
                    <a:pt x="372" y="937"/>
                    <a:pt x="373" y="937"/>
                    <a:pt x="373" y="936"/>
                  </a:cubicBezTo>
                  <a:cubicBezTo>
                    <a:pt x="378" y="940"/>
                    <a:pt x="384" y="945"/>
                    <a:pt x="388" y="949"/>
                  </a:cubicBezTo>
                  <a:cubicBezTo>
                    <a:pt x="389" y="950"/>
                    <a:pt x="389" y="950"/>
                    <a:pt x="389" y="950"/>
                  </a:cubicBezTo>
                  <a:cubicBezTo>
                    <a:pt x="388" y="952"/>
                    <a:pt x="388" y="953"/>
                    <a:pt x="387" y="955"/>
                  </a:cubicBezTo>
                  <a:cubicBezTo>
                    <a:pt x="383" y="955"/>
                    <a:pt x="380" y="955"/>
                    <a:pt x="376" y="955"/>
                  </a:cubicBezTo>
                  <a:cubicBezTo>
                    <a:pt x="374" y="953"/>
                    <a:pt x="371" y="950"/>
                    <a:pt x="368" y="948"/>
                  </a:cubicBezTo>
                  <a:close/>
                  <a:moveTo>
                    <a:pt x="388" y="945"/>
                  </a:moveTo>
                  <a:cubicBezTo>
                    <a:pt x="383" y="941"/>
                    <a:pt x="379" y="937"/>
                    <a:pt x="374" y="934"/>
                  </a:cubicBezTo>
                  <a:cubicBezTo>
                    <a:pt x="376" y="930"/>
                    <a:pt x="378" y="926"/>
                    <a:pt x="380" y="922"/>
                  </a:cubicBezTo>
                  <a:cubicBezTo>
                    <a:pt x="384" y="925"/>
                    <a:pt x="389" y="928"/>
                    <a:pt x="394" y="931"/>
                  </a:cubicBezTo>
                  <a:cubicBezTo>
                    <a:pt x="394" y="933"/>
                    <a:pt x="394" y="936"/>
                    <a:pt x="394" y="938"/>
                  </a:cubicBezTo>
                  <a:cubicBezTo>
                    <a:pt x="392" y="942"/>
                    <a:pt x="391" y="945"/>
                    <a:pt x="390" y="948"/>
                  </a:cubicBezTo>
                  <a:cubicBezTo>
                    <a:pt x="389" y="947"/>
                    <a:pt x="389" y="946"/>
                    <a:pt x="388" y="945"/>
                  </a:cubicBezTo>
                  <a:close/>
                  <a:moveTo>
                    <a:pt x="391" y="952"/>
                  </a:moveTo>
                  <a:cubicBezTo>
                    <a:pt x="391" y="953"/>
                    <a:pt x="393" y="954"/>
                    <a:pt x="394" y="954"/>
                  </a:cubicBezTo>
                  <a:cubicBezTo>
                    <a:pt x="394" y="955"/>
                    <a:pt x="394" y="955"/>
                    <a:pt x="394" y="955"/>
                  </a:cubicBezTo>
                  <a:cubicBezTo>
                    <a:pt x="392" y="955"/>
                    <a:pt x="391" y="955"/>
                    <a:pt x="389" y="955"/>
                  </a:cubicBezTo>
                  <a:cubicBezTo>
                    <a:pt x="390" y="954"/>
                    <a:pt x="390" y="953"/>
                    <a:pt x="391" y="952"/>
                  </a:cubicBezTo>
                  <a:close/>
                  <a:moveTo>
                    <a:pt x="392" y="949"/>
                  </a:moveTo>
                  <a:cubicBezTo>
                    <a:pt x="392" y="947"/>
                    <a:pt x="393" y="946"/>
                    <a:pt x="394" y="944"/>
                  </a:cubicBezTo>
                  <a:cubicBezTo>
                    <a:pt x="394" y="946"/>
                    <a:pt x="394" y="949"/>
                    <a:pt x="394" y="951"/>
                  </a:cubicBezTo>
                  <a:cubicBezTo>
                    <a:pt x="393" y="950"/>
                    <a:pt x="392" y="950"/>
                    <a:pt x="392" y="949"/>
                  </a:cubicBezTo>
                  <a:close/>
                  <a:moveTo>
                    <a:pt x="394" y="908"/>
                  </a:moveTo>
                  <a:cubicBezTo>
                    <a:pt x="394" y="909"/>
                    <a:pt x="394" y="910"/>
                    <a:pt x="394" y="911"/>
                  </a:cubicBezTo>
                  <a:cubicBezTo>
                    <a:pt x="391" y="909"/>
                    <a:pt x="389" y="908"/>
                    <a:pt x="387" y="907"/>
                  </a:cubicBezTo>
                  <a:cubicBezTo>
                    <a:pt x="388" y="905"/>
                    <a:pt x="388" y="903"/>
                    <a:pt x="389" y="901"/>
                  </a:cubicBezTo>
                  <a:cubicBezTo>
                    <a:pt x="389" y="902"/>
                    <a:pt x="390" y="902"/>
                    <a:pt x="390" y="903"/>
                  </a:cubicBezTo>
                  <a:cubicBezTo>
                    <a:pt x="392" y="904"/>
                    <a:pt x="393" y="904"/>
                    <a:pt x="394" y="905"/>
                  </a:cubicBezTo>
                  <a:cubicBezTo>
                    <a:pt x="394" y="906"/>
                    <a:pt x="394" y="907"/>
                    <a:pt x="394" y="908"/>
                  </a:cubicBezTo>
                  <a:close/>
                  <a:moveTo>
                    <a:pt x="393" y="903"/>
                  </a:moveTo>
                  <a:cubicBezTo>
                    <a:pt x="392" y="902"/>
                    <a:pt x="390" y="901"/>
                    <a:pt x="389" y="900"/>
                  </a:cubicBezTo>
                  <a:cubicBezTo>
                    <a:pt x="390" y="898"/>
                    <a:pt x="391" y="895"/>
                    <a:pt x="392" y="893"/>
                  </a:cubicBezTo>
                  <a:cubicBezTo>
                    <a:pt x="392" y="892"/>
                    <a:pt x="392" y="891"/>
                    <a:pt x="393" y="890"/>
                  </a:cubicBezTo>
                  <a:cubicBezTo>
                    <a:pt x="393" y="890"/>
                    <a:pt x="394" y="891"/>
                    <a:pt x="395" y="891"/>
                  </a:cubicBezTo>
                  <a:cubicBezTo>
                    <a:pt x="394" y="895"/>
                    <a:pt x="394" y="900"/>
                    <a:pt x="394" y="904"/>
                  </a:cubicBezTo>
                  <a:cubicBezTo>
                    <a:pt x="394" y="904"/>
                    <a:pt x="393" y="903"/>
                    <a:pt x="393" y="903"/>
                  </a:cubicBezTo>
                  <a:close/>
                  <a:moveTo>
                    <a:pt x="393" y="889"/>
                  </a:moveTo>
                  <a:cubicBezTo>
                    <a:pt x="394" y="887"/>
                    <a:pt x="395" y="884"/>
                    <a:pt x="396" y="882"/>
                  </a:cubicBezTo>
                  <a:cubicBezTo>
                    <a:pt x="395" y="885"/>
                    <a:pt x="395" y="887"/>
                    <a:pt x="395" y="890"/>
                  </a:cubicBezTo>
                  <a:cubicBezTo>
                    <a:pt x="394" y="890"/>
                    <a:pt x="394" y="889"/>
                    <a:pt x="393" y="889"/>
                  </a:cubicBezTo>
                  <a:close/>
                  <a:moveTo>
                    <a:pt x="392" y="886"/>
                  </a:moveTo>
                  <a:cubicBezTo>
                    <a:pt x="392" y="887"/>
                    <a:pt x="391" y="887"/>
                    <a:pt x="391" y="888"/>
                  </a:cubicBezTo>
                  <a:cubicBezTo>
                    <a:pt x="391" y="887"/>
                    <a:pt x="390" y="887"/>
                    <a:pt x="390" y="887"/>
                  </a:cubicBezTo>
                  <a:cubicBezTo>
                    <a:pt x="386" y="884"/>
                    <a:pt x="383" y="881"/>
                    <a:pt x="379" y="879"/>
                  </a:cubicBezTo>
                  <a:cubicBezTo>
                    <a:pt x="380" y="877"/>
                    <a:pt x="381" y="875"/>
                    <a:pt x="382" y="874"/>
                  </a:cubicBezTo>
                  <a:cubicBezTo>
                    <a:pt x="383" y="873"/>
                    <a:pt x="381" y="873"/>
                    <a:pt x="380" y="874"/>
                  </a:cubicBezTo>
                  <a:cubicBezTo>
                    <a:pt x="379" y="875"/>
                    <a:pt x="378" y="876"/>
                    <a:pt x="378" y="878"/>
                  </a:cubicBezTo>
                  <a:cubicBezTo>
                    <a:pt x="378" y="878"/>
                    <a:pt x="378" y="878"/>
                    <a:pt x="378" y="878"/>
                  </a:cubicBezTo>
                  <a:cubicBezTo>
                    <a:pt x="375" y="876"/>
                    <a:pt x="372" y="875"/>
                    <a:pt x="370" y="873"/>
                  </a:cubicBezTo>
                  <a:cubicBezTo>
                    <a:pt x="376" y="873"/>
                    <a:pt x="382" y="873"/>
                    <a:pt x="389" y="873"/>
                  </a:cubicBezTo>
                  <a:cubicBezTo>
                    <a:pt x="391" y="873"/>
                    <a:pt x="394" y="872"/>
                    <a:pt x="397" y="872"/>
                  </a:cubicBezTo>
                  <a:cubicBezTo>
                    <a:pt x="397" y="872"/>
                    <a:pt x="397" y="873"/>
                    <a:pt x="397" y="873"/>
                  </a:cubicBezTo>
                  <a:cubicBezTo>
                    <a:pt x="395" y="877"/>
                    <a:pt x="393" y="882"/>
                    <a:pt x="392" y="886"/>
                  </a:cubicBezTo>
                  <a:close/>
                  <a:moveTo>
                    <a:pt x="353" y="863"/>
                  </a:moveTo>
                  <a:cubicBezTo>
                    <a:pt x="346" y="863"/>
                    <a:pt x="339" y="862"/>
                    <a:pt x="333" y="862"/>
                  </a:cubicBezTo>
                  <a:cubicBezTo>
                    <a:pt x="333" y="854"/>
                    <a:pt x="334" y="847"/>
                    <a:pt x="335" y="839"/>
                  </a:cubicBezTo>
                  <a:cubicBezTo>
                    <a:pt x="338" y="819"/>
                    <a:pt x="339" y="800"/>
                    <a:pt x="342" y="780"/>
                  </a:cubicBezTo>
                  <a:cubicBezTo>
                    <a:pt x="345" y="761"/>
                    <a:pt x="349" y="742"/>
                    <a:pt x="352" y="723"/>
                  </a:cubicBezTo>
                  <a:cubicBezTo>
                    <a:pt x="352" y="719"/>
                    <a:pt x="352" y="716"/>
                    <a:pt x="353" y="712"/>
                  </a:cubicBezTo>
                  <a:cubicBezTo>
                    <a:pt x="353" y="712"/>
                    <a:pt x="353" y="712"/>
                    <a:pt x="353" y="713"/>
                  </a:cubicBezTo>
                  <a:cubicBezTo>
                    <a:pt x="354" y="717"/>
                    <a:pt x="355" y="721"/>
                    <a:pt x="359" y="724"/>
                  </a:cubicBezTo>
                  <a:cubicBezTo>
                    <a:pt x="362" y="726"/>
                    <a:pt x="365" y="726"/>
                    <a:pt x="368" y="725"/>
                  </a:cubicBezTo>
                  <a:cubicBezTo>
                    <a:pt x="369" y="725"/>
                    <a:pt x="371" y="723"/>
                    <a:pt x="372" y="722"/>
                  </a:cubicBezTo>
                  <a:cubicBezTo>
                    <a:pt x="374" y="725"/>
                    <a:pt x="376" y="726"/>
                    <a:pt x="380" y="727"/>
                  </a:cubicBezTo>
                  <a:cubicBezTo>
                    <a:pt x="386" y="728"/>
                    <a:pt x="390" y="728"/>
                    <a:pt x="395" y="725"/>
                  </a:cubicBezTo>
                  <a:cubicBezTo>
                    <a:pt x="401" y="720"/>
                    <a:pt x="403" y="708"/>
                    <a:pt x="399" y="701"/>
                  </a:cubicBezTo>
                  <a:cubicBezTo>
                    <a:pt x="397" y="696"/>
                    <a:pt x="392" y="696"/>
                    <a:pt x="388" y="697"/>
                  </a:cubicBezTo>
                  <a:cubicBezTo>
                    <a:pt x="382" y="698"/>
                    <a:pt x="381" y="693"/>
                    <a:pt x="376" y="690"/>
                  </a:cubicBezTo>
                  <a:cubicBezTo>
                    <a:pt x="368" y="685"/>
                    <a:pt x="356" y="690"/>
                    <a:pt x="355" y="700"/>
                  </a:cubicBezTo>
                  <a:cubicBezTo>
                    <a:pt x="354" y="703"/>
                    <a:pt x="357" y="705"/>
                    <a:pt x="359" y="704"/>
                  </a:cubicBezTo>
                  <a:cubicBezTo>
                    <a:pt x="359" y="704"/>
                    <a:pt x="359" y="704"/>
                    <a:pt x="359" y="704"/>
                  </a:cubicBezTo>
                  <a:cubicBezTo>
                    <a:pt x="362" y="705"/>
                    <a:pt x="363" y="702"/>
                    <a:pt x="363" y="699"/>
                  </a:cubicBezTo>
                  <a:cubicBezTo>
                    <a:pt x="364" y="697"/>
                    <a:pt x="367" y="695"/>
                    <a:pt x="370" y="696"/>
                  </a:cubicBezTo>
                  <a:cubicBezTo>
                    <a:pt x="372" y="696"/>
                    <a:pt x="374" y="698"/>
                    <a:pt x="375" y="700"/>
                  </a:cubicBezTo>
                  <a:cubicBezTo>
                    <a:pt x="378" y="703"/>
                    <a:pt x="381" y="704"/>
                    <a:pt x="385" y="705"/>
                  </a:cubicBezTo>
                  <a:cubicBezTo>
                    <a:pt x="388" y="705"/>
                    <a:pt x="392" y="702"/>
                    <a:pt x="393" y="706"/>
                  </a:cubicBezTo>
                  <a:cubicBezTo>
                    <a:pt x="394" y="708"/>
                    <a:pt x="393" y="712"/>
                    <a:pt x="393" y="714"/>
                  </a:cubicBezTo>
                  <a:cubicBezTo>
                    <a:pt x="390" y="723"/>
                    <a:pt x="379" y="721"/>
                    <a:pt x="376" y="714"/>
                  </a:cubicBezTo>
                  <a:cubicBezTo>
                    <a:pt x="375" y="712"/>
                    <a:pt x="372" y="711"/>
                    <a:pt x="371" y="712"/>
                  </a:cubicBezTo>
                  <a:cubicBezTo>
                    <a:pt x="369" y="714"/>
                    <a:pt x="366" y="719"/>
                    <a:pt x="363" y="718"/>
                  </a:cubicBezTo>
                  <a:cubicBezTo>
                    <a:pt x="360" y="716"/>
                    <a:pt x="360" y="710"/>
                    <a:pt x="359" y="707"/>
                  </a:cubicBezTo>
                  <a:cubicBezTo>
                    <a:pt x="358" y="705"/>
                    <a:pt x="355" y="704"/>
                    <a:pt x="353" y="705"/>
                  </a:cubicBezTo>
                  <a:cubicBezTo>
                    <a:pt x="354" y="692"/>
                    <a:pt x="354" y="679"/>
                    <a:pt x="355" y="666"/>
                  </a:cubicBezTo>
                  <a:cubicBezTo>
                    <a:pt x="356" y="651"/>
                    <a:pt x="358" y="637"/>
                    <a:pt x="361" y="623"/>
                  </a:cubicBezTo>
                  <a:cubicBezTo>
                    <a:pt x="365" y="623"/>
                    <a:pt x="370" y="624"/>
                    <a:pt x="373" y="624"/>
                  </a:cubicBezTo>
                  <a:cubicBezTo>
                    <a:pt x="382" y="624"/>
                    <a:pt x="391" y="624"/>
                    <a:pt x="399" y="627"/>
                  </a:cubicBezTo>
                  <a:cubicBezTo>
                    <a:pt x="401" y="627"/>
                    <a:pt x="403" y="628"/>
                    <a:pt x="405" y="629"/>
                  </a:cubicBezTo>
                  <a:cubicBezTo>
                    <a:pt x="406" y="631"/>
                    <a:pt x="406" y="634"/>
                    <a:pt x="407" y="637"/>
                  </a:cubicBezTo>
                  <a:cubicBezTo>
                    <a:pt x="409" y="646"/>
                    <a:pt x="409" y="656"/>
                    <a:pt x="410" y="666"/>
                  </a:cubicBezTo>
                  <a:cubicBezTo>
                    <a:pt x="410" y="676"/>
                    <a:pt x="411" y="686"/>
                    <a:pt x="410" y="697"/>
                  </a:cubicBezTo>
                  <a:cubicBezTo>
                    <a:pt x="410" y="717"/>
                    <a:pt x="410" y="737"/>
                    <a:pt x="410" y="758"/>
                  </a:cubicBezTo>
                  <a:cubicBezTo>
                    <a:pt x="409" y="791"/>
                    <a:pt x="403" y="825"/>
                    <a:pt x="398" y="859"/>
                  </a:cubicBezTo>
                  <a:cubicBezTo>
                    <a:pt x="398" y="860"/>
                    <a:pt x="398" y="861"/>
                    <a:pt x="398" y="863"/>
                  </a:cubicBezTo>
                  <a:cubicBezTo>
                    <a:pt x="383" y="864"/>
                    <a:pt x="368" y="864"/>
                    <a:pt x="353" y="863"/>
                  </a:cubicBezTo>
                  <a:close/>
                  <a:moveTo>
                    <a:pt x="378" y="489"/>
                  </a:moveTo>
                  <a:cubicBezTo>
                    <a:pt x="378" y="481"/>
                    <a:pt x="377" y="473"/>
                    <a:pt x="374" y="466"/>
                  </a:cubicBezTo>
                  <a:cubicBezTo>
                    <a:pt x="371" y="460"/>
                    <a:pt x="361" y="451"/>
                    <a:pt x="370" y="445"/>
                  </a:cubicBezTo>
                  <a:cubicBezTo>
                    <a:pt x="375" y="442"/>
                    <a:pt x="382" y="443"/>
                    <a:pt x="388" y="442"/>
                  </a:cubicBezTo>
                  <a:cubicBezTo>
                    <a:pt x="387" y="444"/>
                    <a:pt x="386" y="447"/>
                    <a:pt x="387" y="449"/>
                  </a:cubicBezTo>
                  <a:cubicBezTo>
                    <a:pt x="388" y="453"/>
                    <a:pt x="395" y="452"/>
                    <a:pt x="394" y="447"/>
                  </a:cubicBezTo>
                  <a:cubicBezTo>
                    <a:pt x="396" y="445"/>
                    <a:pt x="399" y="443"/>
                    <a:pt x="401" y="441"/>
                  </a:cubicBezTo>
                  <a:cubicBezTo>
                    <a:pt x="407" y="441"/>
                    <a:pt x="412" y="440"/>
                    <a:pt x="418" y="441"/>
                  </a:cubicBezTo>
                  <a:cubicBezTo>
                    <a:pt x="423" y="442"/>
                    <a:pt x="434" y="444"/>
                    <a:pt x="430" y="451"/>
                  </a:cubicBezTo>
                  <a:cubicBezTo>
                    <a:pt x="428" y="452"/>
                    <a:pt x="426" y="452"/>
                    <a:pt x="425" y="453"/>
                  </a:cubicBezTo>
                  <a:cubicBezTo>
                    <a:pt x="424" y="453"/>
                    <a:pt x="423" y="453"/>
                    <a:pt x="422" y="453"/>
                  </a:cubicBezTo>
                  <a:cubicBezTo>
                    <a:pt x="421" y="453"/>
                    <a:pt x="420" y="453"/>
                    <a:pt x="419" y="453"/>
                  </a:cubicBezTo>
                  <a:cubicBezTo>
                    <a:pt x="419" y="453"/>
                    <a:pt x="418" y="453"/>
                    <a:pt x="418" y="453"/>
                  </a:cubicBezTo>
                  <a:cubicBezTo>
                    <a:pt x="415" y="453"/>
                    <a:pt x="413" y="457"/>
                    <a:pt x="415" y="459"/>
                  </a:cubicBezTo>
                  <a:cubicBezTo>
                    <a:pt x="417" y="461"/>
                    <a:pt x="419" y="461"/>
                    <a:pt x="422" y="461"/>
                  </a:cubicBezTo>
                  <a:cubicBezTo>
                    <a:pt x="419" y="465"/>
                    <a:pt x="417" y="468"/>
                    <a:pt x="415" y="472"/>
                  </a:cubicBezTo>
                  <a:cubicBezTo>
                    <a:pt x="406" y="487"/>
                    <a:pt x="407" y="504"/>
                    <a:pt x="406" y="521"/>
                  </a:cubicBezTo>
                  <a:cubicBezTo>
                    <a:pt x="403" y="522"/>
                    <a:pt x="399" y="523"/>
                    <a:pt x="395" y="522"/>
                  </a:cubicBezTo>
                  <a:cubicBezTo>
                    <a:pt x="393" y="522"/>
                    <a:pt x="379" y="517"/>
                    <a:pt x="381" y="515"/>
                  </a:cubicBezTo>
                  <a:cubicBezTo>
                    <a:pt x="381" y="515"/>
                    <a:pt x="380" y="514"/>
                    <a:pt x="380" y="515"/>
                  </a:cubicBezTo>
                  <a:cubicBezTo>
                    <a:pt x="379" y="515"/>
                    <a:pt x="379" y="515"/>
                    <a:pt x="379" y="516"/>
                  </a:cubicBezTo>
                  <a:cubicBezTo>
                    <a:pt x="379" y="516"/>
                    <a:pt x="379" y="517"/>
                    <a:pt x="379" y="517"/>
                  </a:cubicBezTo>
                  <a:cubicBezTo>
                    <a:pt x="387" y="522"/>
                    <a:pt x="397" y="525"/>
                    <a:pt x="406" y="522"/>
                  </a:cubicBezTo>
                  <a:cubicBezTo>
                    <a:pt x="406" y="522"/>
                    <a:pt x="406" y="523"/>
                    <a:pt x="406" y="523"/>
                  </a:cubicBezTo>
                  <a:cubicBezTo>
                    <a:pt x="406" y="525"/>
                    <a:pt x="406" y="528"/>
                    <a:pt x="406" y="530"/>
                  </a:cubicBezTo>
                  <a:cubicBezTo>
                    <a:pt x="402" y="534"/>
                    <a:pt x="398" y="537"/>
                    <a:pt x="393" y="538"/>
                  </a:cubicBezTo>
                  <a:cubicBezTo>
                    <a:pt x="392" y="538"/>
                    <a:pt x="382" y="539"/>
                    <a:pt x="382" y="536"/>
                  </a:cubicBezTo>
                  <a:cubicBezTo>
                    <a:pt x="383" y="535"/>
                    <a:pt x="381" y="535"/>
                    <a:pt x="381" y="536"/>
                  </a:cubicBezTo>
                  <a:cubicBezTo>
                    <a:pt x="380" y="540"/>
                    <a:pt x="388" y="539"/>
                    <a:pt x="390" y="539"/>
                  </a:cubicBezTo>
                  <a:cubicBezTo>
                    <a:pt x="396" y="539"/>
                    <a:pt x="401" y="537"/>
                    <a:pt x="406" y="532"/>
                  </a:cubicBezTo>
                  <a:cubicBezTo>
                    <a:pt x="405" y="541"/>
                    <a:pt x="405" y="550"/>
                    <a:pt x="405" y="559"/>
                  </a:cubicBezTo>
                  <a:cubicBezTo>
                    <a:pt x="402" y="561"/>
                    <a:pt x="400" y="564"/>
                    <a:pt x="396" y="566"/>
                  </a:cubicBezTo>
                  <a:cubicBezTo>
                    <a:pt x="394" y="567"/>
                    <a:pt x="390" y="567"/>
                    <a:pt x="387" y="567"/>
                  </a:cubicBezTo>
                  <a:cubicBezTo>
                    <a:pt x="385" y="567"/>
                    <a:pt x="378" y="567"/>
                    <a:pt x="380" y="564"/>
                  </a:cubicBezTo>
                  <a:cubicBezTo>
                    <a:pt x="380" y="563"/>
                    <a:pt x="379" y="562"/>
                    <a:pt x="379" y="563"/>
                  </a:cubicBezTo>
                  <a:cubicBezTo>
                    <a:pt x="376" y="569"/>
                    <a:pt x="386" y="569"/>
                    <a:pt x="389" y="569"/>
                  </a:cubicBezTo>
                  <a:cubicBezTo>
                    <a:pt x="394" y="569"/>
                    <a:pt x="397" y="568"/>
                    <a:pt x="401" y="565"/>
                  </a:cubicBezTo>
                  <a:cubicBezTo>
                    <a:pt x="402" y="564"/>
                    <a:pt x="404" y="562"/>
                    <a:pt x="405" y="560"/>
                  </a:cubicBezTo>
                  <a:cubicBezTo>
                    <a:pt x="405" y="566"/>
                    <a:pt x="405" y="572"/>
                    <a:pt x="405" y="577"/>
                  </a:cubicBezTo>
                  <a:cubicBezTo>
                    <a:pt x="398" y="580"/>
                    <a:pt x="390" y="581"/>
                    <a:pt x="382" y="581"/>
                  </a:cubicBezTo>
                  <a:cubicBezTo>
                    <a:pt x="383" y="581"/>
                    <a:pt x="383" y="580"/>
                    <a:pt x="383" y="580"/>
                  </a:cubicBezTo>
                  <a:cubicBezTo>
                    <a:pt x="384" y="579"/>
                    <a:pt x="383" y="579"/>
                    <a:pt x="382" y="579"/>
                  </a:cubicBezTo>
                  <a:cubicBezTo>
                    <a:pt x="382" y="580"/>
                    <a:pt x="381" y="581"/>
                    <a:pt x="381" y="581"/>
                  </a:cubicBezTo>
                  <a:cubicBezTo>
                    <a:pt x="381" y="582"/>
                    <a:pt x="381" y="582"/>
                    <a:pt x="381" y="582"/>
                  </a:cubicBezTo>
                  <a:cubicBezTo>
                    <a:pt x="390" y="583"/>
                    <a:pt x="398" y="582"/>
                    <a:pt x="405" y="579"/>
                  </a:cubicBezTo>
                  <a:cubicBezTo>
                    <a:pt x="405" y="580"/>
                    <a:pt x="405" y="582"/>
                    <a:pt x="405" y="584"/>
                  </a:cubicBezTo>
                  <a:cubicBezTo>
                    <a:pt x="405" y="589"/>
                    <a:pt x="405" y="594"/>
                    <a:pt x="405" y="599"/>
                  </a:cubicBezTo>
                  <a:cubicBezTo>
                    <a:pt x="404" y="600"/>
                    <a:pt x="404" y="600"/>
                    <a:pt x="404" y="600"/>
                  </a:cubicBezTo>
                  <a:cubicBezTo>
                    <a:pt x="398" y="603"/>
                    <a:pt x="389" y="603"/>
                    <a:pt x="383" y="603"/>
                  </a:cubicBezTo>
                  <a:cubicBezTo>
                    <a:pt x="382" y="603"/>
                    <a:pt x="382" y="604"/>
                    <a:pt x="383" y="604"/>
                  </a:cubicBezTo>
                  <a:cubicBezTo>
                    <a:pt x="389" y="604"/>
                    <a:pt x="397" y="605"/>
                    <a:pt x="403" y="602"/>
                  </a:cubicBezTo>
                  <a:cubicBezTo>
                    <a:pt x="403" y="602"/>
                    <a:pt x="404" y="601"/>
                    <a:pt x="405" y="601"/>
                  </a:cubicBezTo>
                  <a:cubicBezTo>
                    <a:pt x="404" y="605"/>
                    <a:pt x="404" y="609"/>
                    <a:pt x="404" y="613"/>
                  </a:cubicBezTo>
                  <a:cubicBezTo>
                    <a:pt x="404" y="615"/>
                    <a:pt x="404" y="618"/>
                    <a:pt x="404" y="620"/>
                  </a:cubicBezTo>
                  <a:cubicBezTo>
                    <a:pt x="401" y="619"/>
                    <a:pt x="397" y="618"/>
                    <a:pt x="394" y="618"/>
                  </a:cubicBezTo>
                  <a:cubicBezTo>
                    <a:pt x="386" y="616"/>
                    <a:pt x="379" y="616"/>
                    <a:pt x="371" y="616"/>
                  </a:cubicBezTo>
                  <a:cubicBezTo>
                    <a:pt x="368" y="616"/>
                    <a:pt x="365" y="616"/>
                    <a:pt x="362" y="616"/>
                  </a:cubicBezTo>
                  <a:cubicBezTo>
                    <a:pt x="363" y="613"/>
                    <a:pt x="363" y="609"/>
                    <a:pt x="364" y="605"/>
                  </a:cubicBezTo>
                  <a:cubicBezTo>
                    <a:pt x="367" y="586"/>
                    <a:pt x="369" y="566"/>
                    <a:pt x="371" y="547"/>
                  </a:cubicBezTo>
                  <a:cubicBezTo>
                    <a:pt x="373" y="527"/>
                    <a:pt x="378" y="508"/>
                    <a:pt x="378" y="489"/>
                  </a:cubicBezTo>
                  <a:close/>
                  <a:moveTo>
                    <a:pt x="444" y="935"/>
                  </a:moveTo>
                  <a:cubicBezTo>
                    <a:pt x="444" y="935"/>
                    <a:pt x="444" y="935"/>
                    <a:pt x="444" y="935"/>
                  </a:cubicBezTo>
                  <a:cubicBezTo>
                    <a:pt x="444" y="936"/>
                    <a:pt x="444" y="936"/>
                    <a:pt x="444" y="937"/>
                  </a:cubicBezTo>
                  <a:cubicBezTo>
                    <a:pt x="441" y="935"/>
                    <a:pt x="438" y="934"/>
                    <a:pt x="436" y="932"/>
                  </a:cubicBezTo>
                  <a:cubicBezTo>
                    <a:pt x="435" y="931"/>
                    <a:pt x="434" y="931"/>
                    <a:pt x="433" y="930"/>
                  </a:cubicBezTo>
                  <a:cubicBezTo>
                    <a:pt x="435" y="927"/>
                    <a:pt x="436" y="923"/>
                    <a:pt x="438" y="919"/>
                  </a:cubicBezTo>
                  <a:cubicBezTo>
                    <a:pt x="440" y="921"/>
                    <a:pt x="442" y="922"/>
                    <a:pt x="444" y="923"/>
                  </a:cubicBezTo>
                  <a:cubicBezTo>
                    <a:pt x="444" y="925"/>
                    <a:pt x="444" y="926"/>
                    <a:pt x="444" y="928"/>
                  </a:cubicBezTo>
                  <a:cubicBezTo>
                    <a:pt x="444" y="930"/>
                    <a:pt x="444" y="933"/>
                    <a:pt x="444" y="935"/>
                  </a:cubicBezTo>
                  <a:close/>
                  <a:moveTo>
                    <a:pt x="404" y="912"/>
                  </a:moveTo>
                  <a:cubicBezTo>
                    <a:pt x="403" y="913"/>
                    <a:pt x="403" y="914"/>
                    <a:pt x="402" y="915"/>
                  </a:cubicBezTo>
                  <a:cubicBezTo>
                    <a:pt x="402" y="915"/>
                    <a:pt x="402" y="915"/>
                    <a:pt x="401" y="915"/>
                  </a:cubicBezTo>
                  <a:cubicBezTo>
                    <a:pt x="401" y="913"/>
                    <a:pt x="401" y="912"/>
                    <a:pt x="401" y="910"/>
                  </a:cubicBezTo>
                  <a:cubicBezTo>
                    <a:pt x="402" y="911"/>
                    <a:pt x="403" y="911"/>
                    <a:pt x="404" y="912"/>
                  </a:cubicBezTo>
                  <a:close/>
                  <a:moveTo>
                    <a:pt x="401" y="909"/>
                  </a:moveTo>
                  <a:cubicBezTo>
                    <a:pt x="401" y="905"/>
                    <a:pt x="401" y="902"/>
                    <a:pt x="402" y="898"/>
                  </a:cubicBezTo>
                  <a:cubicBezTo>
                    <a:pt x="402" y="898"/>
                    <a:pt x="402" y="897"/>
                    <a:pt x="402" y="896"/>
                  </a:cubicBezTo>
                  <a:cubicBezTo>
                    <a:pt x="402" y="896"/>
                    <a:pt x="402" y="896"/>
                    <a:pt x="402" y="896"/>
                  </a:cubicBezTo>
                  <a:cubicBezTo>
                    <a:pt x="404" y="897"/>
                    <a:pt x="406" y="899"/>
                    <a:pt x="407" y="900"/>
                  </a:cubicBezTo>
                  <a:cubicBezTo>
                    <a:pt x="406" y="903"/>
                    <a:pt x="405" y="907"/>
                    <a:pt x="404" y="911"/>
                  </a:cubicBezTo>
                  <a:cubicBezTo>
                    <a:pt x="403" y="910"/>
                    <a:pt x="402" y="909"/>
                    <a:pt x="401" y="909"/>
                  </a:cubicBezTo>
                  <a:close/>
                  <a:moveTo>
                    <a:pt x="404" y="919"/>
                  </a:moveTo>
                  <a:cubicBezTo>
                    <a:pt x="408" y="921"/>
                    <a:pt x="412" y="923"/>
                    <a:pt x="416" y="925"/>
                  </a:cubicBezTo>
                  <a:cubicBezTo>
                    <a:pt x="414" y="929"/>
                    <a:pt x="413" y="934"/>
                    <a:pt x="411" y="938"/>
                  </a:cubicBezTo>
                  <a:cubicBezTo>
                    <a:pt x="408" y="936"/>
                    <a:pt x="405" y="934"/>
                    <a:pt x="402" y="932"/>
                  </a:cubicBezTo>
                  <a:cubicBezTo>
                    <a:pt x="401" y="932"/>
                    <a:pt x="401" y="932"/>
                    <a:pt x="401" y="932"/>
                  </a:cubicBezTo>
                  <a:cubicBezTo>
                    <a:pt x="401" y="930"/>
                    <a:pt x="401" y="928"/>
                    <a:pt x="401" y="925"/>
                  </a:cubicBezTo>
                  <a:cubicBezTo>
                    <a:pt x="402" y="923"/>
                    <a:pt x="403" y="921"/>
                    <a:pt x="404" y="919"/>
                  </a:cubicBezTo>
                  <a:close/>
                  <a:moveTo>
                    <a:pt x="404" y="916"/>
                  </a:moveTo>
                  <a:cubicBezTo>
                    <a:pt x="405" y="915"/>
                    <a:pt x="405" y="914"/>
                    <a:pt x="406" y="913"/>
                  </a:cubicBezTo>
                  <a:cubicBezTo>
                    <a:pt x="409" y="916"/>
                    <a:pt x="413" y="918"/>
                    <a:pt x="417" y="921"/>
                  </a:cubicBezTo>
                  <a:cubicBezTo>
                    <a:pt x="417" y="922"/>
                    <a:pt x="417" y="922"/>
                    <a:pt x="417" y="923"/>
                  </a:cubicBezTo>
                  <a:cubicBezTo>
                    <a:pt x="413" y="921"/>
                    <a:pt x="408" y="918"/>
                    <a:pt x="404" y="916"/>
                  </a:cubicBezTo>
                  <a:close/>
                  <a:moveTo>
                    <a:pt x="407" y="913"/>
                  </a:moveTo>
                  <a:cubicBezTo>
                    <a:pt x="407" y="912"/>
                    <a:pt x="406" y="912"/>
                    <a:pt x="406" y="912"/>
                  </a:cubicBezTo>
                  <a:cubicBezTo>
                    <a:pt x="407" y="908"/>
                    <a:pt x="408" y="905"/>
                    <a:pt x="409" y="901"/>
                  </a:cubicBezTo>
                  <a:cubicBezTo>
                    <a:pt x="411" y="903"/>
                    <a:pt x="414" y="904"/>
                    <a:pt x="416" y="905"/>
                  </a:cubicBezTo>
                  <a:cubicBezTo>
                    <a:pt x="418" y="906"/>
                    <a:pt x="419" y="907"/>
                    <a:pt x="421" y="908"/>
                  </a:cubicBezTo>
                  <a:cubicBezTo>
                    <a:pt x="420" y="911"/>
                    <a:pt x="419" y="914"/>
                    <a:pt x="419" y="917"/>
                  </a:cubicBezTo>
                  <a:cubicBezTo>
                    <a:pt x="418" y="918"/>
                    <a:pt x="418" y="919"/>
                    <a:pt x="418" y="920"/>
                  </a:cubicBezTo>
                  <a:cubicBezTo>
                    <a:pt x="414" y="918"/>
                    <a:pt x="410" y="915"/>
                    <a:pt x="407" y="913"/>
                  </a:cubicBezTo>
                  <a:close/>
                  <a:moveTo>
                    <a:pt x="410" y="900"/>
                  </a:moveTo>
                  <a:cubicBezTo>
                    <a:pt x="411" y="896"/>
                    <a:pt x="412" y="892"/>
                    <a:pt x="413" y="887"/>
                  </a:cubicBezTo>
                  <a:cubicBezTo>
                    <a:pt x="413" y="886"/>
                    <a:pt x="414" y="884"/>
                    <a:pt x="414" y="882"/>
                  </a:cubicBezTo>
                  <a:cubicBezTo>
                    <a:pt x="418" y="885"/>
                    <a:pt x="421" y="887"/>
                    <a:pt x="425" y="890"/>
                  </a:cubicBezTo>
                  <a:cubicBezTo>
                    <a:pt x="424" y="896"/>
                    <a:pt x="423" y="902"/>
                    <a:pt x="421" y="907"/>
                  </a:cubicBezTo>
                  <a:cubicBezTo>
                    <a:pt x="420" y="907"/>
                    <a:pt x="418" y="906"/>
                    <a:pt x="417" y="905"/>
                  </a:cubicBezTo>
                  <a:cubicBezTo>
                    <a:pt x="415" y="903"/>
                    <a:pt x="412" y="902"/>
                    <a:pt x="410" y="900"/>
                  </a:cubicBezTo>
                  <a:close/>
                  <a:moveTo>
                    <a:pt x="419" y="922"/>
                  </a:moveTo>
                  <a:cubicBezTo>
                    <a:pt x="423" y="925"/>
                    <a:pt x="427" y="927"/>
                    <a:pt x="431" y="930"/>
                  </a:cubicBezTo>
                  <a:cubicBezTo>
                    <a:pt x="431" y="930"/>
                    <a:pt x="431" y="930"/>
                    <a:pt x="431" y="930"/>
                  </a:cubicBezTo>
                  <a:cubicBezTo>
                    <a:pt x="427" y="928"/>
                    <a:pt x="423" y="926"/>
                    <a:pt x="418" y="924"/>
                  </a:cubicBezTo>
                  <a:cubicBezTo>
                    <a:pt x="419" y="923"/>
                    <a:pt x="419" y="923"/>
                    <a:pt x="419" y="922"/>
                  </a:cubicBezTo>
                  <a:close/>
                  <a:moveTo>
                    <a:pt x="419" y="921"/>
                  </a:moveTo>
                  <a:cubicBezTo>
                    <a:pt x="420" y="919"/>
                    <a:pt x="421" y="916"/>
                    <a:pt x="422" y="914"/>
                  </a:cubicBezTo>
                  <a:cubicBezTo>
                    <a:pt x="422" y="912"/>
                    <a:pt x="422" y="911"/>
                    <a:pt x="423" y="910"/>
                  </a:cubicBezTo>
                  <a:cubicBezTo>
                    <a:pt x="427" y="913"/>
                    <a:pt x="432" y="915"/>
                    <a:pt x="436" y="918"/>
                  </a:cubicBezTo>
                  <a:cubicBezTo>
                    <a:pt x="435" y="922"/>
                    <a:pt x="433" y="926"/>
                    <a:pt x="432" y="929"/>
                  </a:cubicBezTo>
                  <a:cubicBezTo>
                    <a:pt x="427" y="927"/>
                    <a:pt x="423" y="924"/>
                    <a:pt x="419" y="921"/>
                  </a:cubicBezTo>
                  <a:close/>
                  <a:moveTo>
                    <a:pt x="438" y="918"/>
                  </a:moveTo>
                  <a:cubicBezTo>
                    <a:pt x="439" y="916"/>
                    <a:pt x="440" y="914"/>
                    <a:pt x="440" y="912"/>
                  </a:cubicBezTo>
                  <a:cubicBezTo>
                    <a:pt x="441" y="909"/>
                    <a:pt x="442" y="907"/>
                    <a:pt x="442" y="904"/>
                  </a:cubicBezTo>
                  <a:cubicBezTo>
                    <a:pt x="443" y="904"/>
                    <a:pt x="444" y="905"/>
                    <a:pt x="445" y="906"/>
                  </a:cubicBezTo>
                  <a:cubicBezTo>
                    <a:pt x="444" y="911"/>
                    <a:pt x="444" y="917"/>
                    <a:pt x="444" y="922"/>
                  </a:cubicBezTo>
                  <a:cubicBezTo>
                    <a:pt x="442" y="921"/>
                    <a:pt x="440" y="920"/>
                    <a:pt x="438" y="918"/>
                  </a:cubicBezTo>
                  <a:close/>
                  <a:moveTo>
                    <a:pt x="441" y="893"/>
                  </a:moveTo>
                  <a:cubicBezTo>
                    <a:pt x="439" y="892"/>
                    <a:pt x="437" y="890"/>
                    <a:pt x="435" y="889"/>
                  </a:cubicBezTo>
                  <a:cubicBezTo>
                    <a:pt x="433" y="887"/>
                    <a:pt x="430" y="885"/>
                    <a:pt x="428" y="883"/>
                  </a:cubicBezTo>
                  <a:cubicBezTo>
                    <a:pt x="428" y="879"/>
                    <a:pt x="429" y="875"/>
                    <a:pt x="429" y="871"/>
                  </a:cubicBezTo>
                  <a:cubicBezTo>
                    <a:pt x="431" y="873"/>
                    <a:pt x="434" y="874"/>
                    <a:pt x="436" y="876"/>
                  </a:cubicBezTo>
                  <a:cubicBezTo>
                    <a:pt x="438" y="878"/>
                    <a:pt x="441" y="880"/>
                    <a:pt x="443" y="881"/>
                  </a:cubicBezTo>
                  <a:cubicBezTo>
                    <a:pt x="443" y="882"/>
                    <a:pt x="443" y="884"/>
                    <a:pt x="443" y="885"/>
                  </a:cubicBezTo>
                  <a:cubicBezTo>
                    <a:pt x="442" y="888"/>
                    <a:pt x="442" y="890"/>
                    <a:pt x="441" y="893"/>
                  </a:cubicBezTo>
                  <a:close/>
                  <a:moveTo>
                    <a:pt x="433" y="888"/>
                  </a:moveTo>
                  <a:cubicBezTo>
                    <a:pt x="436" y="890"/>
                    <a:pt x="438" y="892"/>
                    <a:pt x="441" y="894"/>
                  </a:cubicBezTo>
                  <a:cubicBezTo>
                    <a:pt x="441" y="897"/>
                    <a:pt x="441" y="899"/>
                    <a:pt x="440" y="901"/>
                  </a:cubicBezTo>
                  <a:cubicBezTo>
                    <a:pt x="436" y="898"/>
                    <a:pt x="432" y="895"/>
                    <a:pt x="429" y="892"/>
                  </a:cubicBezTo>
                  <a:cubicBezTo>
                    <a:pt x="428" y="891"/>
                    <a:pt x="427" y="891"/>
                    <a:pt x="426" y="890"/>
                  </a:cubicBezTo>
                  <a:cubicBezTo>
                    <a:pt x="427" y="888"/>
                    <a:pt x="427" y="886"/>
                    <a:pt x="427" y="884"/>
                  </a:cubicBezTo>
                  <a:cubicBezTo>
                    <a:pt x="429" y="886"/>
                    <a:pt x="431" y="887"/>
                    <a:pt x="433" y="888"/>
                  </a:cubicBezTo>
                  <a:close/>
                  <a:moveTo>
                    <a:pt x="440" y="902"/>
                  </a:moveTo>
                  <a:cubicBezTo>
                    <a:pt x="440" y="905"/>
                    <a:pt x="439" y="907"/>
                    <a:pt x="439" y="910"/>
                  </a:cubicBezTo>
                  <a:cubicBezTo>
                    <a:pt x="438" y="913"/>
                    <a:pt x="437" y="915"/>
                    <a:pt x="436" y="917"/>
                  </a:cubicBezTo>
                  <a:cubicBezTo>
                    <a:pt x="432" y="915"/>
                    <a:pt x="428" y="912"/>
                    <a:pt x="423" y="909"/>
                  </a:cubicBezTo>
                  <a:cubicBezTo>
                    <a:pt x="424" y="903"/>
                    <a:pt x="425" y="897"/>
                    <a:pt x="426" y="891"/>
                  </a:cubicBezTo>
                  <a:cubicBezTo>
                    <a:pt x="431" y="895"/>
                    <a:pt x="435" y="899"/>
                    <a:pt x="440" y="902"/>
                  </a:cubicBezTo>
                  <a:close/>
                  <a:moveTo>
                    <a:pt x="426" y="882"/>
                  </a:moveTo>
                  <a:cubicBezTo>
                    <a:pt x="424" y="881"/>
                    <a:pt x="423" y="879"/>
                    <a:pt x="421" y="878"/>
                  </a:cubicBezTo>
                  <a:cubicBezTo>
                    <a:pt x="420" y="877"/>
                    <a:pt x="418" y="877"/>
                    <a:pt x="416" y="876"/>
                  </a:cubicBezTo>
                  <a:cubicBezTo>
                    <a:pt x="417" y="874"/>
                    <a:pt x="417" y="872"/>
                    <a:pt x="418" y="870"/>
                  </a:cubicBezTo>
                  <a:cubicBezTo>
                    <a:pt x="418" y="870"/>
                    <a:pt x="418" y="870"/>
                    <a:pt x="418" y="870"/>
                  </a:cubicBezTo>
                  <a:cubicBezTo>
                    <a:pt x="421" y="869"/>
                    <a:pt x="423" y="869"/>
                    <a:pt x="426" y="869"/>
                  </a:cubicBezTo>
                  <a:cubicBezTo>
                    <a:pt x="426" y="869"/>
                    <a:pt x="426" y="870"/>
                    <a:pt x="426" y="870"/>
                  </a:cubicBezTo>
                  <a:cubicBezTo>
                    <a:pt x="426" y="874"/>
                    <a:pt x="426" y="878"/>
                    <a:pt x="426" y="882"/>
                  </a:cubicBezTo>
                  <a:close/>
                  <a:moveTo>
                    <a:pt x="419" y="878"/>
                  </a:moveTo>
                  <a:cubicBezTo>
                    <a:pt x="421" y="880"/>
                    <a:pt x="424" y="881"/>
                    <a:pt x="426" y="883"/>
                  </a:cubicBezTo>
                  <a:cubicBezTo>
                    <a:pt x="425" y="885"/>
                    <a:pt x="425" y="887"/>
                    <a:pt x="425" y="889"/>
                  </a:cubicBezTo>
                  <a:cubicBezTo>
                    <a:pt x="422" y="887"/>
                    <a:pt x="419" y="884"/>
                    <a:pt x="417" y="882"/>
                  </a:cubicBezTo>
                  <a:cubicBezTo>
                    <a:pt x="416" y="882"/>
                    <a:pt x="415" y="882"/>
                    <a:pt x="415" y="881"/>
                  </a:cubicBezTo>
                  <a:cubicBezTo>
                    <a:pt x="415" y="880"/>
                    <a:pt x="416" y="878"/>
                    <a:pt x="416" y="877"/>
                  </a:cubicBezTo>
                  <a:cubicBezTo>
                    <a:pt x="417" y="877"/>
                    <a:pt x="418" y="878"/>
                    <a:pt x="419" y="878"/>
                  </a:cubicBezTo>
                  <a:close/>
                  <a:moveTo>
                    <a:pt x="414" y="874"/>
                  </a:moveTo>
                  <a:cubicBezTo>
                    <a:pt x="412" y="873"/>
                    <a:pt x="410" y="872"/>
                    <a:pt x="409" y="871"/>
                  </a:cubicBezTo>
                  <a:cubicBezTo>
                    <a:pt x="411" y="870"/>
                    <a:pt x="413" y="870"/>
                    <a:pt x="415" y="870"/>
                  </a:cubicBezTo>
                  <a:cubicBezTo>
                    <a:pt x="415" y="871"/>
                    <a:pt x="415" y="873"/>
                    <a:pt x="414" y="874"/>
                  </a:cubicBezTo>
                  <a:close/>
                  <a:moveTo>
                    <a:pt x="414" y="875"/>
                  </a:moveTo>
                  <a:cubicBezTo>
                    <a:pt x="414" y="877"/>
                    <a:pt x="413" y="878"/>
                    <a:pt x="413" y="880"/>
                  </a:cubicBezTo>
                  <a:cubicBezTo>
                    <a:pt x="410" y="879"/>
                    <a:pt x="408" y="877"/>
                    <a:pt x="406" y="875"/>
                  </a:cubicBezTo>
                  <a:cubicBezTo>
                    <a:pt x="406" y="875"/>
                    <a:pt x="405" y="875"/>
                    <a:pt x="405" y="876"/>
                  </a:cubicBezTo>
                  <a:cubicBezTo>
                    <a:pt x="407" y="878"/>
                    <a:pt x="410" y="879"/>
                    <a:pt x="412" y="881"/>
                  </a:cubicBezTo>
                  <a:cubicBezTo>
                    <a:pt x="412" y="883"/>
                    <a:pt x="412" y="884"/>
                    <a:pt x="411" y="886"/>
                  </a:cubicBezTo>
                  <a:cubicBezTo>
                    <a:pt x="410" y="890"/>
                    <a:pt x="409" y="894"/>
                    <a:pt x="408" y="899"/>
                  </a:cubicBezTo>
                  <a:cubicBezTo>
                    <a:pt x="407" y="898"/>
                    <a:pt x="406" y="897"/>
                    <a:pt x="405" y="897"/>
                  </a:cubicBezTo>
                  <a:cubicBezTo>
                    <a:pt x="404" y="896"/>
                    <a:pt x="403" y="895"/>
                    <a:pt x="402" y="895"/>
                  </a:cubicBezTo>
                  <a:cubicBezTo>
                    <a:pt x="402" y="887"/>
                    <a:pt x="403" y="879"/>
                    <a:pt x="404" y="871"/>
                  </a:cubicBezTo>
                  <a:cubicBezTo>
                    <a:pt x="405" y="871"/>
                    <a:pt x="406" y="871"/>
                    <a:pt x="407" y="871"/>
                  </a:cubicBezTo>
                  <a:cubicBezTo>
                    <a:pt x="407" y="871"/>
                    <a:pt x="407" y="871"/>
                    <a:pt x="407" y="871"/>
                  </a:cubicBezTo>
                  <a:cubicBezTo>
                    <a:pt x="409" y="873"/>
                    <a:pt x="412" y="874"/>
                    <a:pt x="414" y="875"/>
                  </a:cubicBezTo>
                  <a:close/>
                  <a:moveTo>
                    <a:pt x="402" y="918"/>
                  </a:moveTo>
                  <a:cubicBezTo>
                    <a:pt x="402" y="918"/>
                    <a:pt x="401" y="919"/>
                    <a:pt x="401" y="919"/>
                  </a:cubicBezTo>
                  <a:cubicBezTo>
                    <a:pt x="401" y="918"/>
                    <a:pt x="401" y="918"/>
                    <a:pt x="401" y="917"/>
                  </a:cubicBezTo>
                  <a:cubicBezTo>
                    <a:pt x="401" y="917"/>
                    <a:pt x="402" y="917"/>
                    <a:pt x="402" y="918"/>
                  </a:cubicBezTo>
                  <a:close/>
                  <a:moveTo>
                    <a:pt x="401" y="935"/>
                  </a:moveTo>
                  <a:cubicBezTo>
                    <a:pt x="404" y="937"/>
                    <a:pt x="407" y="939"/>
                    <a:pt x="410" y="941"/>
                  </a:cubicBezTo>
                  <a:cubicBezTo>
                    <a:pt x="409" y="945"/>
                    <a:pt x="406" y="950"/>
                    <a:pt x="406" y="955"/>
                  </a:cubicBezTo>
                  <a:cubicBezTo>
                    <a:pt x="404" y="955"/>
                    <a:pt x="403" y="955"/>
                    <a:pt x="402" y="955"/>
                  </a:cubicBezTo>
                  <a:cubicBezTo>
                    <a:pt x="402" y="955"/>
                    <a:pt x="401" y="954"/>
                    <a:pt x="401" y="954"/>
                  </a:cubicBezTo>
                  <a:cubicBezTo>
                    <a:pt x="401" y="948"/>
                    <a:pt x="401" y="941"/>
                    <a:pt x="401" y="935"/>
                  </a:cubicBezTo>
                  <a:close/>
                  <a:moveTo>
                    <a:pt x="412" y="942"/>
                  </a:moveTo>
                  <a:cubicBezTo>
                    <a:pt x="416" y="945"/>
                    <a:pt x="421" y="948"/>
                    <a:pt x="425" y="952"/>
                  </a:cubicBezTo>
                  <a:cubicBezTo>
                    <a:pt x="425" y="952"/>
                    <a:pt x="424" y="953"/>
                    <a:pt x="424" y="953"/>
                  </a:cubicBezTo>
                  <a:cubicBezTo>
                    <a:pt x="421" y="954"/>
                    <a:pt x="418" y="955"/>
                    <a:pt x="415" y="955"/>
                  </a:cubicBezTo>
                  <a:cubicBezTo>
                    <a:pt x="413" y="955"/>
                    <a:pt x="411" y="955"/>
                    <a:pt x="408" y="955"/>
                  </a:cubicBezTo>
                  <a:cubicBezTo>
                    <a:pt x="408" y="951"/>
                    <a:pt x="410" y="946"/>
                    <a:pt x="412" y="942"/>
                  </a:cubicBezTo>
                  <a:close/>
                  <a:moveTo>
                    <a:pt x="413" y="939"/>
                  </a:moveTo>
                  <a:cubicBezTo>
                    <a:pt x="413" y="938"/>
                    <a:pt x="414" y="937"/>
                    <a:pt x="414" y="936"/>
                  </a:cubicBezTo>
                  <a:cubicBezTo>
                    <a:pt x="415" y="933"/>
                    <a:pt x="416" y="929"/>
                    <a:pt x="418" y="926"/>
                  </a:cubicBezTo>
                  <a:cubicBezTo>
                    <a:pt x="421" y="928"/>
                    <a:pt x="424" y="930"/>
                    <a:pt x="428" y="931"/>
                  </a:cubicBezTo>
                  <a:cubicBezTo>
                    <a:pt x="428" y="932"/>
                    <a:pt x="429" y="932"/>
                    <a:pt x="430" y="933"/>
                  </a:cubicBezTo>
                  <a:cubicBezTo>
                    <a:pt x="428" y="938"/>
                    <a:pt x="427" y="943"/>
                    <a:pt x="426" y="949"/>
                  </a:cubicBezTo>
                  <a:cubicBezTo>
                    <a:pt x="422" y="945"/>
                    <a:pt x="417" y="942"/>
                    <a:pt x="413" y="939"/>
                  </a:cubicBezTo>
                  <a:close/>
                  <a:moveTo>
                    <a:pt x="432" y="934"/>
                  </a:moveTo>
                  <a:cubicBezTo>
                    <a:pt x="436" y="936"/>
                    <a:pt x="439" y="938"/>
                    <a:pt x="443" y="941"/>
                  </a:cubicBezTo>
                  <a:cubicBezTo>
                    <a:pt x="442" y="942"/>
                    <a:pt x="442" y="944"/>
                    <a:pt x="441" y="946"/>
                  </a:cubicBezTo>
                  <a:cubicBezTo>
                    <a:pt x="441" y="946"/>
                    <a:pt x="441" y="949"/>
                    <a:pt x="441" y="951"/>
                  </a:cubicBezTo>
                  <a:cubicBezTo>
                    <a:pt x="437" y="952"/>
                    <a:pt x="433" y="952"/>
                    <a:pt x="430" y="952"/>
                  </a:cubicBezTo>
                  <a:cubicBezTo>
                    <a:pt x="430" y="952"/>
                    <a:pt x="430" y="952"/>
                    <a:pt x="430" y="952"/>
                  </a:cubicBezTo>
                  <a:cubicBezTo>
                    <a:pt x="429" y="952"/>
                    <a:pt x="428" y="951"/>
                    <a:pt x="427" y="950"/>
                  </a:cubicBezTo>
                  <a:cubicBezTo>
                    <a:pt x="429" y="945"/>
                    <a:pt x="430" y="939"/>
                    <a:pt x="432" y="934"/>
                  </a:cubicBezTo>
                  <a:close/>
                  <a:moveTo>
                    <a:pt x="439" y="935"/>
                  </a:moveTo>
                  <a:cubicBezTo>
                    <a:pt x="441" y="936"/>
                    <a:pt x="442" y="937"/>
                    <a:pt x="443" y="938"/>
                  </a:cubicBezTo>
                  <a:cubicBezTo>
                    <a:pt x="443" y="938"/>
                    <a:pt x="443" y="938"/>
                    <a:pt x="443" y="938"/>
                  </a:cubicBezTo>
                  <a:cubicBezTo>
                    <a:pt x="442" y="937"/>
                    <a:pt x="441" y="936"/>
                    <a:pt x="439" y="935"/>
                  </a:cubicBezTo>
                  <a:close/>
                  <a:moveTo>
                    <a:pt x="444" y="942"/>
                  </a:moveTo>
                  <a:cubicBezTo>
                    <a:pt x="445" y="942"/>
                    <a:pt x="445" y="942"/>
                    <a:pt x="445" y="942"/>
                  </a:cubicBezTo>
                  <a:cubicBezTo>
                    <a:pt x="446" y="945"/>
                    <a:pt x="446" y="950"/>
                    <a:pt x="446" y="950"/>
                  </a:cubicBezTo>
                  <a:cubicBezTo>
                    <a:pt x="445" y="950"/>
                    <a:pt x="445" y="951"/>
                    <a:pt x="445" y="951"/>
                  </a:cubicBezTo>
                  <a:cubicBezTo>
                    <a:pt x="444" y="951"/>
                    <a:pt x="444" y="951"/>
                    <a:pt x="443" y="951"/>
                  </a:cubicBezTo>
                  <a:cubicBezTo>
                    <a:pt x="443" y="948"/>
                    <a:pt x="444" y="945"/>
                    <a:pt x="444" y="942"/>
                  </a:cubicBezTo>
                  <a:close/>
                  <a:moveTo>
                    <a:pt x="442" y="903"/>
                  </a:moveTo>
                  <a:cubicBezTo>
                    <a:pt x="443" y="900"/>
                    <a:pt x="443" y="898"/>
                    <a:pt x="443" y="896"/>
                  </a:cubicBezTo>
                  <a:cubicBezTo>
                    <a:pt x="444" y="896"/>
                    <a:pt x="444" y="896"/>
                    <a:pt x="444" y="897"/>
                  </a:cubicBezTo>
                  <a:cubicBezTo>
                    <a:pt x="445" y="899"/>
                    <a:pt x="445" y="902"/>
                    <a:pt x="445" y="904"/>
                  </a:cubicBezTo>
                  <a:cubicBezTo>
                    <a:pt x="444" y="904"/>
                    <a:pt x="443" y="903"/>
                    <a:pt x="442" y="903"/>
                  </a:cubicBezTo>
                  <a:close/>
                  <a:moveTo>
                    <a:pt x="443" y="895"/>
                  </a:moveTo>
                  <a:cubicBezTo>
                    <a:pt x="444" y="893"/>
                    <a:pt x="444" y="891"/>
                    <a:pt x="444" y="889"/>
                  </a:cubicBezTo>
                  <a:cubicBezTo>
                    <a:pt x="444" y="889"/>
                    <a:pt x="444" y="890"/>
                    <a:pt x="444" y="890"/>
                  </a:cubicBezTo>
                  <a:cubicBezTo>
                    <a:pt x="444" y="892"/>
                    <a:pt x="444" y="894"/>
                    <a:pt x="444" y="896"/>
                  </a:cubicBezTo>
                  <a:cubicBezTo>
                    <a:pt x="444" y="895"/>
                    <a:pt x="444" y="895"/>
                    <a:pt x="443" y="895"/>
                  </a:cubicBezTo>
                  <a:close/>
                  <a:moveTo>
                    <a:pt x="443" y="880"/>
                  </a:moveTo>
                  <a:cubicBezTo>
                    <a:pt x="442" y="879"/>
                    <a:pt x="440" y="878"/>
                    <a:pt x="438" y="876"/>
                  </a:cubicBezTo>
                  <a:cubicBezTo>
                    <a:pt x="435" y="874"/>
                    <a:pt x="432" y="872"/>
                    <a:pt x="429" y="870"/>
                  </a:cubicBezTo>
                  <a:cubicBezTo>
                    <a:pt x="429" y="870"/>
                    <a:pt x="429" y="870"/>
                    <a:pt x="429" y="869"/>
                  </a:cubicBezTo>
                  <a:cubicBezTo>
                    <a:pt x="434" y="869"/>
                    <a:pt x="439" y="870"/>
                    <a:pt x="443" y="870"/>
                  </a:cubicBezTo>
                  <a:cubicBezTo>
                    <a:pt x="444" y="872"/>
                    <a:pt x="444" y="874"/>
                    <a:pt x="444" y="876"/>
                  </a:cubicBezTo>
                  <a:cubicBezTo>
                    <a:pt x="444" y="878"/>
                    <a:pt x="444" y="879"/>
                    <a:pt x="443" y="880"/>
                  </a:cubicBezTo>
                  <a:close/>
                  <a:moveTo>
                    <a:pt x="414" y="633"/>
                  </a:moveTo>
                  <a:cubicBezTo>
                    <a:pt x="415" y="634"/>
                    <a:pt x="416" y="634"/>
                    <a:pt x="417" y="635"/>
                  </a:cubicBezTo>
                  <a:cubicBezTo>
                    <a:pt x="416" y="638"/>
                    <a:pt x="416" y="641"/>
                    <a:pt x="415" y="644"/>
                  </a:cubicBezTo>
                  <a:cubicBezTo>
                    <a:pt x="415" y="641"/>
                    <a:pt x="415" y="637"/>
                    <a:pt x="414" y="633"/>
                  </a:cubicBezTo>
                  <a:close/>
                  <a:moveTo>
                    <a:pt x="421" y="586"/>
                  </a:moveTo>
                  <a:cubicBezTo>
                    <a:pt x="419" y="598"/>
                    <a:pt x="417" y="609"/>
                    <a:pt x="417" y="621"/>
                  </a:cubicBezTo>
                  <a:cubicBezTo>
                    <a:pt x="417" y="623"/>
                    <a:pt x="417" y="625"/>
                    <a:pt x="417" y="626"/>
                  </a:cubicBezTo>
                  <a:cubicBezTo>
                    <a:pt x="415" y="625"/>
                    <a:pt x="413" y="624"/>
                    <a:pt x="412" y="624"/>
                  </a:cubicBezTo>
                  <a:cubicBezTo>
                    <a:pt x="411" y="622"/>
                    <a:pt x="411" y="621"/>
                    <a:pt x="411" y="620"/>
                  </a:cubicBezTo>
                  <a:cubicBezTo>
                    <a:pt x="411" y="614"/>
                    <a:pt x="412" y="609"/>
                    <a:pt x="412" y="603"/>
                  </a:cubicBezTo>
                  <a:cubicBezTo>
                    <a:pt x="412" y="600"/>
                    <a:pt x="412" y="597"/>
                    <a:pt x="413" y="593"/>
                  </a:cubicBezTo>
                  <a:cubicBezTo>
                    <a:pt x="414" y="592"/>
                    <a:pt x="415" y="591"/>
                    <a:pt x="416" y="589"/>
                  </a:cubicBezTo>
                  <a:cubicBezTo>
                    <a:pt x="416" y="589"/>
                    <a:pt x="415" y="588"/>
                    <a:pt x="415" y="588"/>
                  </a:cubicBezTo>
                  <a:cubicBezTo>
                    <a:pt x="414" y="589"/>
                    <a:pt x="413" y="590"/>
                    <a:pt x="413" y="591"/>
                  </a:cubicBezTo>
                  <a:cubicBezTo>
                    <a:pt x="413" y="575"/>
                    <a:pt x="413" y="559"/>
                    <a:pt x="413" y="542"/>
                  </a:cubicBezTo>
                  <a:cubicBezTo>
                    <a:pt x="413" y="533"/>
                    <a:pt x="414" y="523"/>
                    <a:pt x="414" y="514"/>
                  </a:cubicBezTo>
                  <a:cubicBezTo>
                    <a:pt x="415" y="504"/>
                    <a:pt x="414" y="494"/>
                    <a:pt x="417" y="484"/>
                  </a:cubicBezTo>
                  <a:cubicBezTo>
                    <a:pt x="420" y="476"/>
                    <a:pt x="425" y="467"/>
                    <a:pt x="431" y="461"/>
                  </a:cubicBezTo>
                  <a:cubicBezTo>
                    <a:pt x="432" y="460"/>
                    <a:pt x="433" y="459"/>
                    <a:pt x="434" y="458"/>
                  </a:cubicBezTo>
                  <a:cubicBezTo>
                    <a:pt x="435" y="457"/>
                    <a:pt x="436" y="457"/>
                    <a:pt x="438" y="456"/>
                  </a:cubicBezTo>
                  <a:cubicBezTo>
                    <a:pt x="441" y="455"/>
                    <a:pt x="445" y="453"/>
                    <a:pt x="448" y="452"/>
                  </a:cubicBezTo>
                  <a:cubicBezTo>
                    <a:pt x="446" y="462"/>
                    <a:pt x="444" y="472"/>
                    <a:pt x="442" y="481"/>
                  </a:cubicBezTo>
                  <a:cubicBezTo>
                    <a:pt x="439" y="493"/>
                    <a:pt x="437" y="504"/>
                    <a:pt x="435" y="516"/>
                  </a:cubicBezTo>
                  <a:cubicBezTo>
                    <a:pt x="433" y="527"/>
                    <a:pt x="429" y="539"/>
                    <a:pt x="427" y="550"/>
                  </a:cubicBezTo>
                  <a:cubicBezTo>
                    <a:pt x="424" y="562"/>
                    <a:pt x="423" y="574"/>
                    <a:pt x="421" y="586"/>
                  </a:cubicBezTo>
                  <a:close/>
                  <a:moveTo>
                    <a:pt x="325" y="871"/>
                  </a:moveTo>
                  <a:cubicBezTo>
                    <a:pt x="324" y="876"/>
                    <a:pt x="324" y="880"/>
                    <a:pt x="324" y="885"/>
                  </a:cubicBezTo>
                  <a:cubicBezTo>
                    <a:pt x="322" y="884"/>
                    <a:pt x="319" y="883"/>
                    <a:pt x="316" y="882"/>
                  </a:cubicBezTo>
                  <a:cubicBezTo>
                    <a:pt x="315" y="881"/>
                    <a:pt x="312" y="880"/>
                    <a:pt x="310" y="880"/>
                  </a:cubicBezTo>
                  <a:cubicBezTo>
                    <a:pt x="310" y="877"/>
                    <a:pt x="310" y="874"/>
                    <a:pt x="311" y="872"/>
                  </a:cubicBezTo>
                  <a:cubicBezTo>
                    <a:pt x="315" y="871"/>
                    <a:pt x="320" y="871"/>
                    <a:pt x="325" y="871"/>
                  </a:cubicBezTo>
                  <a:close/>
                  <a:moveTo>
                    <a:pt x="313" y="881"/>
                  </a:moveTo>
                  <a:cubicBezTo>
                    <a:pt x="317" y="883"/>
                    <a:pt x="320" y="884"/>
                    <a:pt x="324" y="886"/>
                  </a:cubicBezTo>
                  <a:cubicBezTo>
                    <a:pt x="324" y="890"/>
                    <a:pt x="324" y="893"/>
                    <a:pt x="323" y="897"/>
                  </a:cubicBezTo>
                  <a:cubicBezTo>
                    <a:pt x="322" y="899"/>
                    <a:pt x="321" y="901"/>
                    <a:pt x="319" y="904"/>
                  </a:cubicBezTo>
                  <a:cubicBezTo>
                    <a:pt x="316" y="902"/>
                    <a:pt x="313" y="900"/>
                    <a:pt x="310" y="898"/>
                  </a:cubicBezTo>
                  <a:cubicBezTo>
                    <a:pt x="310" y="892"/>
                    <a:pt x="310" y="886"/>
                    <a:pt x="310" y="880"/>
                  </a:cubicBezTo>
                  <a:cubicBezTo>
                    <a:pt x="311" y="881"/>
                    <a:pt x="312" y="881"/>
                    <a:pt x="313" y="881"/>
                  </a:cubicBezTo>
                  <a:close/>
                  <a:moveTo>
                    <a:pt x="321" y="933"/>
                  </a:moveTo>
                  <a:cubicBezTo>
                    <a:pt x="321" y="935"/>
                    <a:pt x="321" y="936"/>
                    <a:pt x="321" y="937"/>
                  </a:cubicBezTo>
                  <a:cubicBezTo>
                    <a:pt x="321" y="938"/>
                    <a:pt x="321" y="938"/>
                    <a:pt x="321" y="938"/>
                  </a:cubicBezTo>
                  <a:cubicBezTo>
                    <a:pt x="320" y="940"/>
                    <a:pt x="318" y="943"/>
                    <a:pt x="317" y="945"/>
                  </a:cubicBezTo>
                  <a:cubicBezTo>
                    <a:pt x="315" y="944"/>
                    <a:pt x="313" y="942"/>
                    <a:pt x="311" y="940"/>
                  </a:cubicBezTo>
                  <a:cubicBezTo>
                    <a:pt x="310" y="940"/>
                    <a:pt x="309" y="939"/>
                    <a:pt x="309" y="939"/>
                  </a:cubicBezTo>
                  <a:cubicBezTo>
                    <a:pt x="310" y="935"/>
                    <a:pt x="311" y="932"/>
                    <a:pt x="313" y="928"/>
                  </a:cubicBezTo>
                  <a:cubicBezTo>
                    <a:pt x="315" y="930"/>
                    <a:pt x="318" y="931"/>
                    <a:pt x="321" y="933"/>
                  </a:cubicBezTo>
                  <a:close/>
                  <a:moveTo>
                    <a:pt x="313" y="926"/>
                  </a:moveTo>
                  <a:cubicBezTo>
                    <a:pt x="314" y="923"/>
                    <a:pt x="315" y="920"/>
                    <a:pt x="316" y="917"/>
                  </a:cubicBezTo>
                  <a:cubicBezTo>
                    <a:pt x="317" y="917"/>
                    <a:pt x="318" y="918"/>
                    <a:pt x="319" y="918"/>
                  </a:cubicBezTo>
                  <a:cubicBezTo>
                    <a:pt x="320" y="919"/>
                    <a:pt x="320" y="919"/>
                    <a:pt x="321" y="920"/>
                  </a:cubicBezTo>
                  <a:cubicBezTo>
                    <a:pt x="321" y="923"/>
                    <a:pt x="321" y="927"/>
                    <a:pt x="321" y="930"/>
                  </a:cubicBezTo>
                  <a:cubicBezTo>
                    <a:pt x="319" y="929"/>
                    <a:pt x="317" y="928"/>
                    <a:pt x="315" y="927"/>
                  </a:cubicBezTo>
                  <a:cubicBezTo>
                    <a:pt x="314" y="926"/>
                    <a:pt x="314" y="926"/>
                    <a:pt x="313" y="926"/>
                  </a:cubicBezTo>
                  <a:close/>
                  <a:moveTo>
                    <a:pt x="321" y="948"/>
                  </a:moveTo>
                  <a:cubicBezTo>
                    <a:pt x="320" y="948"/>
                    <a:pt x="320" y="947"/>
                    <a:pt x="319" y="947"/>
                  </a:cubicBezTo>
                  <a:cubicBezTo>
                    <a:pt x="320" y="945"/>
                    <a:pt x="320" y="944"/>
                    <a:pt x="321" y="943"/>
                  </a:cubicBezTo>
                  <a:cubicBezTo>
                    <a:pt x="321" y="945"/>
                    <a:pt x="321" y="946"/>
                    <a:pt x="321" y="948"/>
                  </a:cubicBezTo>
                  <a:close/>
                  <a:moveTo>
                    <a:pt x="318" y="949"/>
                  </a:moveTo>
                  <a:cubicBezTo>
                    <a:pt x="319" y="950"/>
                    <a:pt x="320" y="950"/>
                    <a:pt x="320" y="951"/>
                  </a:cubicBezTo>
                  <a:cubicBezTo>
                    <a:pt x="321" y="951"/>
                    <a:pt x="321" y="951"/>
                    <a:pt x="321" y="951"/>
                  </a:cubicBezTo>
                  <a:cubicBezTo>
                    <a:pt x="321" y="952"/>
                    <a:pt x="321" y="953"/>
                    <a:pt x="322" y="953"/>
                  </a:cubicBezTo>
                  <a:cubicBezTo>
                    <a:pt x="320" y="953"/>
                    <a:pt x="318" y="953"/>
                    <a:pt x="316" y="953"/>
                  </a:cubicBezTo>
                  <a:cubicBezTo>
                    <a:pt x="317" y="951"/>
                    <a:pt x="317" y="950"/>
                    <a:pt x="318" y="949"/>
                  </a:cubicBezTo>
                  <a:close/>
                  <a:moveTo>
                    <a:pt x="321" y="917"/>
                  </a:moveTo>
                  <a:cubicBezTo>
                    <a:pt x="321" y="917"/>
                    <a:pt x="321" y="917"/>
                    <a:pt x="321" y="917"/>
                  </a:cubicBezTo>
                  <a:cubicBezTo>
                    <a:pt x="320" y="916"/>
                    <a:pt x="318" y="915"/>
                    <a:pt x="317" y="915"/>
                  </a:cubicBezTo>
                  <a:cubicBezTo>
                    <a:pt x="318" y="912"/>
                    <a:pt x="318" y="910"/>
                    <a:pt x="319" y="908"/>
                  </a:cubicBezTo>
                  <a:cubicBezTo>
                    <a:pt x="320" y="908"/>
                    <a:pt x="320" y="907"/>
                    <a:pt x="320" y="907"/>
                  </a:cubicBezTo>
                  <a:cubicBezTo>
                    <a:pt x="321" y="907"/>
                    <a:pt x="321" y="908"/>
                    <a:pt x="322" y="908"/>
                  </a:cubicBezTo>
                  <a:cubicBezTo>
                    <a:pt x="322" y="911"/>
                    <a:pt x="322" y="914"/>
                    <a:pt x="321" y="917"/>
                  </a:cubicBezTo>
                  <a:close/>
                  <a:moveTo>
                    <a:pt x="321" y="905"/>
                  </a:moveTo>
                  <a:cubicBezTo>
                    <a:pt x="321" y="904"/>
                    <a:pt x="322" y="903"/>
                    <a:pt x="323" y="901"/>
                  </a:cubicBezTo>
                  <a:cubicBezTo>
                    <a:pt x="323" y="903"/>
                    <a:pt x="322" y="904"/>
                    <a:pt x="322" y="906"/>
                  </a:cubicBezTo>
                  <a:cubicBezTo>
                    <a:pt x="322" y="905"/>
                    <a:pt x="321" y="905"/>
                    <a:pt x="321" y="905"/>
                  </a:cubicBezTo>
                  <a:close/>
                  <a:moveTo>
                    <a:pt x="316" y="904"/>
                  </a:moveTo>
                  <a:cubicBezTo>
                    <a:pt x="317" y="905"/>
                    <a:pt x="318" y="905"/>
                    <a:pt x="318" y="906"/>
                  </a:cubicBezTo>
                  <a:cubicBezTo>
                    <a:pt x="318" y="906"/>
                    <a:pt x="318" y="907"/>
                    <a:pt x="317" y="908"/>
                  </a:cubicBezTo>
                  <a:cubicBezTo>
                    <a:pt x="316" y="910"/>
                    <a:pt x="315" y="912"/>
                    <a:pt x="315" y="914"/>
                  </a:cubicBezTo>
                  <a:cubicBezTo>
                    <a:pt x="313" y="913"/>
                    <a:pt x="311" y="912"/>
                    <a:pt x="310" y="912"/>
                  </a:cubicBezTo>
                  <a:cubicBezTo>
                    <a:pt x="310" y="911"/>
                    <a:pt x="310" y="910"/>
                    <a:pt x="310" y="909"/>
                  </a:cubicBezTo>
                  <a:cubicBezTo>
                    <a:pt x="310" y="906"/>
                    <a:pt x="310" y="903"/>
                    <a:pt x="310" y="900"/>
                  </a:cubicBezTo>
                  <a:cubicBezTo>
                    <a:pt x="312" y="901"/>
                    <a:pt x="314" y="902"/>
                    <a:pt x="316" y="904"/>
                  </a:cubicBezTo>
                  <a:close/>
                  <a:moveTo>
                    <a:pt x="314" y="916"/>
                  </a:moveTo>
                  <a:cubicBezTo>
                    <a:pt x="313" y="919"/>
                    <a:pt x="312" y="922"/>
                    <a:pt x="311" y="924"/>
                  </a:cubicBezTo>
                  <a:cubicBezTo>
                    <a:pt x="311" y="924"/>
                    <a:pt x="310" y="923"/>
                    <a:pt x="309" y="923"/>
                  </a:cubicBezTo>
                  <a:cubicBezTo>
                    <a:pt x="309" y="920"/>
                    <a:pt x="310" y="917"/>
                    <a:pt x="310" y="914"/>
                  </a:cubicBezTo>
                  <a:cubicBezTo>
                    <a:pt x="311" y="915"/>
                    <a:pt x="313" y="915"/>
                    <a:pt x="314" y="916"/>
                  </a:cubicBezTo>
                  <a:close/>
                  <a:moveTo>
                    <a:pt x="311" y="927"/>
                  </a:moveTo>
                  <a:cubicBezTo>
                    <a:pt x="311" y="927"/>
                    <a:pt x="311" y="927"/>
                    <a:pt x="311" y="927"/>
                  </a:cubicBezTo>
                  <a:cubicBezTo>
                    <a:pt x="310" y="929"/>
                    <a:pt x="309" y="931"/>
                    <a:pt x="308" y="934"/>
                  </a:cubicBezTo>
                  <a:cubicBezTo>
                    <a:pt x="308" y="931"/>
                    <a:pt x="309" y="928"/>
                    <a:pt x="309" y="925"/>
                  </a:cubicBezTo>
                  <a:cubicBezTo>
                    <a:pt x="309" y="926"/>
                    <a:pt x="310" y="926"/>
                    <a:pt x="311" y="927"/>
                  </a:cubicBezTo>
                  <a:close/>
                  <a:moveTo>
                    <a:pt x="308" y="942"/>
                  </a:moveTo>
                  <a:cubicBezTo>
                    <a:pt x="311" y="944"/>
                    <a:pt x="313" y="946"/>
                    <a:pt x="316" y="947"/>
                  </a:cubicBezTo>
                  <a:cubicBezTo>
                    <a:pt x="315" y="949"/>
                    <a:pt x="314" y="951"/>
                    <a:pt x="314" y="952"/>
                  </a:cubicBezTo>
                  <a:cubicBezTo>
                    <a:pt x="312" y="952"/>
                    <a:pt x="311" y="952"/>
                    <a:pt x="309" y="952"/>
                  </a:cubicBezTo>
                  <a:cubicBezTo>
                    <a:pt x="309" y="949"/>
                    <a:pt x="308" y="945"/>
                    <a:pt x="308" y="942"/>
                  </a:cubicBezTo>
                  <a:cubicBezTo>
                    <a:pt x="308" y="942"/>
                    <a:pt x="308" y="942"/>
                    <a:pt x="308" y="942"/>
                  </a:cubicBezTo>
                  <a:close/>
                  <a:moveTo>
                    <a:pt x="517" y="929"/>
                  </a:moveTo>
                  <a:cubicBezTo>
                    <a:pt x="515" y="930"/>
                    <a:pt x="513" y="932"/>
                    <a:pt x="510" y="933"/>
                  </a:cubicBezTo>
                  <a:cubicBezTo>
                    <a:pt x="510" y="933"/>
                    <a:pt x="510" y="933"/>
                    <a:pt x="510" y="933"/>
                  </a:cubicBezTo>
                  <a:cubicBezTo>
                    <a:pt x="511" y="930"/>
                    <a:pt x="511" y="927"/>
                    <a:pt x="511" y="925"/>
                  </a:cubicBezTo>
                  <a:cubicBezTo>
                    <a:pt x="511" y="924"/>
                    <a:pt x="511" y="924"/>
                    <a:pt x="512" y="923"/>
                  </a:cubicBezTo>
                  <a:cubicBezTo>
                    <a:pt x="514" y="924"/>
                    <a:pt x="516" y="926"/>
                    <a:pt x="519" y="927"/>
                  </a:cubicBezTo>
                  <a:cubicBezTo>
                    <a:pt x="519" y="927"/>
                    <a:pt x="519" y="927"/>
                    <a:pt x="518" y="928"/>
                  </a:cubicBezTo>
                  <a:cubicBezTo>
                    <a:pt x="518" y="928"/>
                    <a:pt x="518" y="928"/>
                    <a:pt x="518" y="928"/>
                  </a:cubicBezTo>
                  <a:cubicBezTo>
                    <a:pt x="518" y="927"/>
                    <a:pt x="517" y="927"/>
                    <a:pt x="517" y="928"/>
                  </a:cubicBezTo>
                  <a:cubicBezTo>
                    <a:pt x="517" y="928"/>
                    <a:pt x="517" y="929"/>
                    <a:pt x="517" y="929"/>
                  </a:cubicBezTo>
                  <a:close/>
                  <a:moveTo>
                    <a:pt x="499" y="937"/>
                  </a:moveTo>
                  <a:cubicBezTo>
                    <a:pt x="499" y="938"/>
                    <a:pt x="499" y="938"/>
                    <a:pt x="499" y="938"/>
                  </a:cubicBezTo>
                  <a:cubicBezTo>
                    <a:pt x="499" y="938"/>
                    <a:pt x="498" y="938"/>
                    <a:pt x="497" y="938"/>
                  </a:cubicBezTo>
                  <a:cubicBezTo>
                    <a:pt x="496" y="938"/>
                    <a:pt x="495" y="937"/>
                    <a:pt x="494" y="937"/>
                  </a:cubicBezTo>
                  <a:cubicBezTo>
                    <a:pt x="494" y="935"/>
                    <a:pt x="494" y="933"/>
                    <a:pt x="495" y="930"/>
                  </a:cubicBezTo>
                  <a:cubicBezTo>
                    <a:pt x="495" y="930"/>
                    <a:pt x="495" y="930"/>
                    <a:pt x="495" y="930"/>
                  </a:cubicBezTo>
                  <a:cubicBezTo>
                    <a:pt x="497" y="931"/>
                    <a:pt x="499" y="933"/>
                    <a:pt x="502" y="935"/>
                  </a:cubicBezTo>
                  <a:cubicBezTo>
                    <a:pt x="501" y="936"/>
                    <a:pt x="501" y="937"/>
                    <a:pt x="499" y="936"/>
                  </a:cubicBezTo>
                  <a:cubicBezTo>
                    <a:pt x="499" y="936"/>
                    <a:pt x="498" y="937"/>
                    <a:pt x="499" y="937"/>
                  </a:cubicBezTo>
                  <a:close/>
                  <a:moveTo>
                    <a:pt x="456" y="946"/>
                  </a:moveTo>
                  <a:cubicBezTo>
                    <a:pt x="456" y="947"/>
                    <a:pt x="456" y="947"/>
                    <a:pt x="457" y="948"/>
                  </a:cubicBezTo>
                  <a:cubicBezTo>
                    <a:pt x="457" y="948"/>
                    <a:pt x="457" y="949"/>
                    <a:pt x="457" y="949"/>
                  </a:cubicBezTo>
                  <a:cubicBezTo>
                    <a:pt x="457" y="949"/>
                    <a:pt x="457" y="949"/>
                    <a:pt x="457" y="949"/>
                  </a:cubicBezTo>
                  <a:cubicBezTo>
                    <a:pt x="456" y="948"/>
                    <a:pt x="454" y="946"/>
                    <a:pt x="453" y="945"/>
                  </a:cubicBezTo>
                  <a:cubicBezTo>
                    <a:pt x="453" y="945"/>
                    <a:pt x="453" y="944"/>
                    <a:pt x="453" y="944"/>
                  </a:cubicBezTo>
                  <a:cubicBezTo>
                    <a:pt x="453" y="943"/>
                    <a:pt x="452" y="942"/>
                    <a:pt x="452" y="941"/>
                  </a:cubicBezTo>
                  <a:cubicBezTo>
                    <a:pt x="454" y="942"/>
                    <a:pt x="456" y="942"/>
                    <a:pt x="458" y="943"/>
                  </a:cubicBezTo>
                  <a:cubicBezTo>
                    <a:pt x="458" y="944"/>
                    <a:pt x="457" y="944"/>
                    <a:pt x="457" y="945"/>
                  </a:cubicBezTo>
                  <a:cubicBezTo>
                    <a:pt x="457" y="945"/>
                    <a:pt x="456" y="945"/>
                    <a:pt x="456" y="946"/>
                  </a:cubicBezTo>
                  <a:close/>
                  <a:moveTo>
                    <a:pt x="454" y="950"/>
                  </a:moveTo>
                  <a:cubicBezTo>
                    <a:pt x="454" y="950"/>
                    <a:pt x="454" y="950"/>
                    <a:pt x="453" y="950"/>
                  </a:cubicBezTo>
                  <a:cubicBezTo>
                    <a:pt x="453" y="949"/>
                    <a:pt x="453" y="949"/>
                    <a:pt x="453" y="949"/>
                  </a:cubicBezTo>
                  <a:cubicBezTo>
                    <a:pt x="454" y="949"/>
                    <a:pt x="454" y="949"/>
                    <a:pt x="454" y="950"/>
                  </a:cubicBezTo>
                  <a:close/>
                  <a:moveTo>
                    <a:pt x="452" y="940"/>
                  </a:moveTo>
                  <a:cubicBezTo>
                    <a:pt x="452" y="936"/>
                    <a:pt x="452" y="932"/>
                    <a:pt x="452" y="928"/>
                  </a:cubicBezTo>
                  <a:cubicBezTo>
                    <a:pt x="454" y="929"/>
                    <a:pt x="456" y="930"/>
                    <a:pt x="459" y="932"/>
                  </a:cubicBezTo>
                  <a:cubicBezTo>
                    <a:pt x="459" y="932"/>
                    <a:pt x="459" y="932"/>
                    <a:pt x="459" y="932"/>
                  </a:cubicBezTo>
                  <a:cubicBezTo>
                    <a:pt x="459" y="935"/>
                    <a:pt x="458" y="939"/>
                    <a:pt x="458" y="942"/>
                  </a:cubicBezTo>
                  <a:cubicBezTo>
                    <a:pt x="456" y="941"/>
                    <a:pt x="454" y="941"/>
                    <a:pt x="452" y="940"/>
                  </a:cubicBezTo>
                  <a:close/>
                  <a:moveTo>
                    <a:pt x="452" y="901"/>
                  </a:moveTo>
                  <a:cubicBezTo>
                    <a:pt x="452" y="896"/>
                    <a:pt x="452" y="892"/>
                    <a:pt x="452" y="887"/>
                  </a:cubicBezTo>
                  <a:cubicBezTo>
                    <a:pt x="453" y="888"/>
                    <a:pt x="453" y="888"/>
                    <a:pt x="454" y="889"/>
                  </a:cubicBezTo>
                  <a:cubicBezTo>
                    <a:pt x="454" y="889"/>
                    <a:pt x="454" y="889"/>
                    <a:pt x="454" y="889"/>
                  </a:cubicBezTo>
                  <a:cubicBezTo>
                    <a:pt x="454" y="893"/>
                    <a:pt x="453" y="897"/>
                    <a:pt x="453" y="901"/>
                  </a:cubicBezTo>
                  <a:cubicBezTo>
                    <a:pt x="453" y="901"/>
                    <a:pt x="452" y="901"/>
                    <a:pt x="452" y="901"/>
                  </a:cubicBezTo>
                  <a:close/>
                  <a:moveTo>
                    <a:pt x="453" y="902"/>
                  </a:moveTo>
                  <a:cubicBezTo>
                    <a:pt x="452" y="903"/>
                    <a:pt x="452" y="904"/>
                    <a:pt x="452" y="905"/>
                  </a:cubicBezTo>
                  <a:cubicBezTo>
                    <a:pt x="452" y="904"/>
                    <a:pt x="452" y="903"/>
                    <a:pt x="452" y="902"/>
                  </a:cubicBezTo>
                  <a:cubicBezTo>
                    <a:pt x="452" y="902"/>
                    <a:pt x="452" y="902"/>
                    <a:pt x="453" y="902"/>
                  </a:cubicBezTo>
                  <a:close/>
                  <a:moveTo>
                    <a:pt x="455" y="903"/>
                  </a:moveTo>
                  <a:cubicBezTo>
                    <a:pt x="457" y="905"/>
                    <a:pt x="459" y="906"/>
                    <a:pt x="461" y="907"/>
                  </a:cubicBezTo>
                  <a:cubicBezTo>
                    <a:pt x="461" y="908"/>
                    <a:pt x="461" y="908"/>
                    <a:pt x="462" y="908"/>
                  </a:cubicBezTo>
                  <a:cubicBezTo>
                    <a:pt x="462" y="908"/>
                    <a:pt x="462" y="908"/>
                    <a:pt x="462" y="908"/>
                  </a:cubicBezTo>
                  <a:cubicBezTo>
                    <a:pt x="461" y="911"/>
                    <a:pt x="461" y="914"/>
                    <a:pt x="461" y="916"/>
                  </a:cubicBezTo>
                  <a:cubicBezTo>
                    <a:pt x="458" y="914"/>
                    <a:pt x="456" y="913"/>
                    <a:pt x="453" y="911"/>
                  </a:cubicBezTo>
                  <a:cubicBezTo>
                    <a:pt x="454" y="908"/>
                    <a:pt x="454" y="906"/>
                    <a:pt x="455" y="903"/>
                  </a:cubicBezTo>
                  <a:close/>
                  <a:moveTo>
                    <a:pt x="454" y="888"/>
                  </a:moveTo>
                  <a:cubicBezTo>
                    <a:pt x="453" y="887"/>
                    <a:pt x="453" y="886"/>
                    <a:pt x="452" y="886"/>
                  </a:cubicBezTo>
                  <a:cubicBezTo>
                    <a:pt x="452" y="882"/>
                    <a:pt x="452" y="877"/>
                    <a:pt x="451" y="873"/>
                  </a:cubicBezTo>
                  <a:cubicBezTo>
                    <a:pt x="452" y="874"/>
                    <a:pt x="454" y="875"/>
                    <a:pt x="455" y="876"/>
                  </a:cubicBezTo>
                  <a:cubicBezTo>
                    <a:pt x="454" y="879"/>
                    <a:pt x="454" y="884"/>
                    <a:pt x="454" y="888"/>
                  </a:cubicBezTo>
                  <a:close/>
                  <a:moveTo>
                    <a:pt x="452" y="927"/>
                  </a:moveTo>
                  <a:cubicBezTo>
                    <a:pt x="452" y="925"/>
                    <a:pt x="452" y="924"/>
                    <a:pt x="452" y="923"/>
                  </a:cubicBezTo>
                  <a:cubicBezTo>
                    <a:pt x="452" y="920"/>
                    <a:pt x="452" y="918"/>
                    <a:pt x="452" y="915"/>
                  </a:cubicBezTo>
                  <a:cubicBezTo>
                    <a:pt x="452" y="915"/>
                    <a:pt x="452" y="914"/>
                    <a:pt x="452" y="914"/>
                  </a:cubicBezTo>
                  <a:cubicBezTo>
                    <a:pt x="452" y="913"/>
                    <a:pt x="453" y="913"/>
                    <a:pt x="453" y="912"/>
                  </a:cubicBezTo>
                  <a:cubicBezTo>
                    <a:pt x="456" y="914"/>
                    <a:pt x="458" y="916"/>
                    <a:pt x="461" y="918"/>
                  </a:cubicBezTo>
                  <a:cubicBezTo>
                    <a:pt x="461" y="921"/>
                    <a:pt x="460" y="925"/>
                    <a:pt x="460" y="928"/>
                  </a:cubicBezTo>
                  <a:cubicBezTo>
                    <a:pt x="459" y="929"/>
                    <a:pt x="459" y="930"/>
                    <a:pt x="459" y="931"/>
                  </a:cubicBezTo>
                  <a:cubicBezTo>
                    <a:pt x="457" y="930"/>
                    <a:pt x="454" y="928"/>
                    <a:pt x="452" y="927"/>
                  </a:cubicBezTo>
                  <a:close/>
                  <a:moveTo>
                    <a:pt x="459" y="948"/>
                  </a:moveTo>
                  <a:cubicBezTo>
                    <a:pt x="459" y="947"/>
                    <a:pt x="460" y="945"/>
                    <a:pt x="460" y="944"/>
                  </a:cubicBezTo>
                  <a:cubicBezTo>
                    <a:pt x="461" y="944"/>
                    <a:pt x="461" y="945"/>
                    <a:pt x="462" y="945"/>
                  </a:cubicBezTo>
                  <a:cubicBezTo>
                    <a:pt x="462" y="945"/>
                    <a:pt x="461" y="946"/>
                    <a:pt x="462" y="946"/>
                  </a:cubicBezTo>
                  <a:cubicBezTo>
                    <a:pt x="463" y="946"/>
                    <a:pt x="463" y="946"/>
                    <a:pt x="464" y="946"/>
                  </a:cubicBezTo>
                  <a:cubicBezTo>
                    <a:pt x="464" y="946"/>
                    <a:pt x="464" y="945"/>
                    <a:pt x="464" y="945"/>
                  </a:cubicBezTo>
                  <a:cubicBezTo>
                    <a:pt x="463" y="944"/>
                    <a:pt x="461" y="943"/>
                    <a:pt x="460" y="943"/>
                  </a:cubicBezTo>
                  <a:cubicBezTo>
                    <a:pt x="461" y="940"/>
                    <a:pt x="461" y="937"/>
                    <a:pt x="461" y="934"/>
                  </a:cubicBezTo>
                  <a:cubicBezTo>
                    <a:pt x="462" y="934"/>
                    <a:pt x="463" y="935"/>
                    <a:pt x="465" y="936"/>
                  </a:cubicBezTo>
                  <a:cubicBezTo>
                    <a:pt x="466" y="937"/>
                    <a:pt x="468" y="937"/>
                    <a:pt x="470" y="938"/>
                  </a:cubicBezTo>
                  <a:cubicBezTo>
                    <a:pt x="470" y="938"/>
                    <a:pt x="470" y="938"/>
                    <a:pt x="470" y="938"/>
                  </a:cubicBezTo>
                  <a:cubicBezTo>
                    <a:pt x="470" y="940"/>
                    <a:pt x="469" y="943"/>
                    <a:pt x="469" y="946"/>
                  </a:cubicBezTo>
                  <a:cubicBezTo>
                    <a:pt x="469" y="946"/>
                    <a:pt x="468" y="946"/>
                    <a:pt x="468" y="946"/>
                  </a:cubicBezTo>
                  <a:cubicBezTo>
                    <a:pt x="465" y="947"/>
                    <a:pt x="462" y="948"/>
                    <a:pt x="459" y="948"/>
                  </a:cubicBezTo>
                  <a:cubicBezTo>
                    <a:pt x="459" y="948"/>
                    <a:pt x="459" y="948"/>
                    <a:pt x="459" y="948"/>
                  </a:cubicBezTo>
                  <a:close/>
                  <a:moveTo>
                    <a:pt x="468" y="936"/>
                  </a:moveTo>
                  <a:cubicBezTo>
                    <a:pt x="466" y="935"/>
                    <a:pt x="464" y="934"/>
                    <a:pt x="461" y="933"/>
                  </a:cubicBezTo>
                  <a:cubicBezTo>
                    <a:pt x="462" y="931"/>
                    <a:pt x="462" y="929"/>
                    <a:pt x="462" y="928"/>
                  </a:cubicBezTo>
                  <a:cubicBezTo>
                    <a:pt x="463" y="925"/>
                    <a:pt x="463" y="922"/>
                    <a:pt x="463" y="919"/>
                  </a:cubicBezTo>
                  <a:cubicBezTo>
                    <a:pt x="467" y="921"/>
                    <a:pt x="470" y="924"/>
                    <a:pt x="474" y="926"/>
                  </a:cubicBezTo>
                  <a:cubicBezTo>
                    <a:pt x="473" y="927"/>
                    <a:pt x="473" y="927"/>
                    <a:pt x="473" y="928"/>
                  </a:cubicBezTo>
                  <a:cubicBezTo>
                    <a:pt x="472" y="931"/>
                    <a:pt x="471" y="934"/>
                    <a:pt x="471" y="937"/>
                  </a:cubicBezTo>
                  <a:cubicBezTo>
                    <a:pt x="470" y="937"/>
                    <a:pt x="469" y="936"/>
                    <a:pt x="468" y="936"/>
                  </a:cubicBezTo>
                  <a:close/>
                  <a:moveTo>
                    <a:pt x="463" y="874"/>
                  </a:moveTo>
                  <a:cubicBezTo>
                    <a:pt x="464" y="874"/>
                    <a:pt x="465" y="875"/>
                    <a:pt x="465" y="875"/>
                  </a:cubicBezTo>
                  <a:cubicBezTo>
                    <a:pt x="468" y="877"/>
                    <a:pt x="471" y="879"/>
                    <a:pt x="474" y="881"/>
                  </a:cubicBezTo>
                  <a:cubicBezTo>
                    <a:pt x="474" y="881"/>
                    <a:pt x="474" y="882"/>
                    <a:pt x="474" y="882"/>
                  </a:cubicBezTo>
                  <a:cubicBezTo>
                    <a:pt x="474" y="882"/>
                    <a:pt x="474" y="883"/>
                    <a:pt x="474" y="883"/>
                  </a:cubicBezTo>
                  <a:cubicBezTo>
                    <a:pt x="474" y="885"/>
                    <a:pt x="475" y="887"/>
                    <a:pt x="475" y="889"/>
                  </a:cubicBezTo>
                  <a:cubicBezTo>
                    <a:pt x="472" y="888"/>
                    <a:pt x="470" y="886"/>
                    <a:pt x="468" y="884"/>
                  </a:cubicBezTo>
                  <a:cubicBezTo>
                    <a:pt x="466" y="883"/>
                    <a:pt x="465" y="882"/>
                    <a:pt x="463" y="881"/>
                  </a:cubicBezTo>
                  <a:cubicBezTo>
                    <a:pt x="463" y="879"/>
                    <a:pt x="463" y="876"/>
                    <a:pt x="463" y="874"/>
                  </a:cubicBezTo>
                  <a:close/>
                  <a:moveTo>
                    <a:pt x="465" y="883"/>
                  </a:moveTo>
                  <a:cubicBezTo>
                    <a:pt x="468" y="886"/>
                    <a:pt x="472" y="888"/>
                    <a:pt x="475" y="891"/>
                  </a:cubicBezTo>
                  <a:cubicBezTo>
                    <a:pt x="475" y="895"/>
                    <a:pt x="476" y="898"/>
                    <a:pt x="476" y="902"/>
                  </a:cubicBezTo>
                  <a:cubicBezTo>
                    <a:pt x="476" y="902"/>
                    <a:pt x="475" y="902"/>
                    <a:pt x="475" y="902"/>
                  </a:cubicBezTo>
                  <a:cubicBezTo>
                    <a:pt x="471" y="899"/>
                    <a:pt x="467" y="897"/>
                    <a:pt x="463" y="894"/>
                  </a:cubicBezTo>
                  <a:cubicBezTo>
                    <a:pt x="463" y="892"/>
                    <a:pt x="463" y="889"/>
                    <a:pt x="463" y="887"/>
                  </a:cubicBezTo>
                  <a:cubicBezTo>
                    <a:pt x="463" y="885"/>
                    <a:pt x="463" y="884"/>
                    <a:pt x="463" y="882"/>
                  </a:cubicBezTo>
                  <a:cubicBezTo>
                    <a:pt x="464" y="882"/>
                    <a:pt x="464" y="883"/>
                    <a:pt x="465" y="883"/>
                  </a:cubicBezTo>
                  <a:close/>
                  <a:moveTo>
                    <a:pt x="488" y="890"/>
                  </a:moveTo>
                  <a:cubicBezTo>
                    <a:pt x="489" y="890"/>
                    <a:pt x="491" y="891"/>
                    <a:pt x="492" y="892"/>
                  </a:cubicBezTo>
                  <a:cubicBezTo>
                    <a:pt x="494" y="893"/>
                    <a:pt x="496" y="894"/>
                    <a:pt x="498" y="896"/>
                  </a:cubicBezTo>
                  <a:cubicBezTo>
                    <a:pt x="497" y="898"/>
                    <a:pt x="497" y="901"/>
                    <a:pt x="496" y="904"/>
                  </a:cubicBezTo>
                  <a:cubicBezTo>
                    <a:pt x="494" y="902"/>
                    <a:pt x="491" y="901"/>
                    <a:pt x="488" y="899"/>
                  </a:cubicBezTo>
                  <a:cubicBezTo>
                    <a:pt x="488" y="899"/>
                    <a:pt x="488" y="899"/>
                    <a:pt x="488" y="899"/>
                  </a:cubicBezTo>
                  <a:cubicBezTo>
                    <a:pt x="488" y="898"/>
                    <a:pt x="488" y="898"/>
                    <a:pt x="488" y="898"/>
                  </a:cubicBezTo>
                  <a:cubicBezTo>
                    <a:pt x="488" y="895"/>
                    <a:pt x="488" y="892"/>
                    <a:pt x="488" y="890"/>
                  </a:cubicBezTo>
                  <a:close/>
                  <a:moveTo>
                    <a:pt x="506" y="910"/>
                  </a:moveTo>
                  <a:cubicBezTo>
                    <a:pt x="503" y="908"/>
                    <a:pt x="500" y="906"/>
                    <a:pt x="497" y="905"/>
                  </a:cubicBezTo>
                  <a:cubicBezTo>
                    <a:pt x="498" y="902"/>
                    <a:pt x="498" y="900"/>
                    <a:pt x="498" y="898"/>
                  </a:cubicBezTo>
                  <a:cubicBezTo>
                    <a:pt x="498" y="897"/>
                    <a:pt x="498" y="897"/>
                    <a:pt x="498" y="896"/>
                  </a:cubicBezTo>
                  <a:cubicBezTo>
                    <a:pt x="499" y="896"/>
                    <a:pt x="499" y="897"/>
                    <a:pt x="500" y="897"/>
                  </a:cubicBezTo>
                  <a:cubicBezTo>
                    <a:pt x="502" y="899"/>
                    <a:pt x="505" y="900"/>
                    <a:pt x="507" y="901"/>
                  </a:cubicBezTo>
                  <a:cubicBezTo>
                    <a:pt x="507" y="904"/>
                    <a:pt x="506" y="907"/>
                    <a:pt x="506" y="910"/>
                  </a:cubicBezTo>
                  <a:close/>
                  <a:moveTo>
                    <a:pt x="508" y="901"/>
                  </a:moveTo>
                  <a:cubicBezTo>
                    <a:pt x="508" y="902"/>
                    <a:pt x="509" y="902"/>
                    <a:pt x="509" y="902"/>
                  </a:cubicBezTo>
                  <a:cubicBezTo>
                    <a:pt x="511" y="903"/>
                    <a:pt x="512" y="904"/>
                    <a:pt x="514" y="905"/>
                  </a:cubicBezTo>
                  <a:cubicBezTo>
                    <a:pt x="513" y="907"/>
                    <a:pt x="513" y="910"/>
                    <a:pt x="512" y="913"/>
                  </a:cubicBezTo>
                  <a:cubicBezTo>
                    <a:pt x="512" y="913"/>
                    <a:pt x="512" y="914"/>
                    <a:pt x="512" y="914"/>
                  </a:cubicBezTo>
                  <a:cubicBezTo>
                    <a:pt x="511" y="913"/>
                    <a:pt x="509" y="912"/>
                    <a:pt x="508" y="911"/>
                  </a:cubicBezTo>
                  <a:cubicBezTo>
                    <a:pt x="508" y="911"/>
                    <a:pt x="507" y="911"/>
                    <a:pt x="507" y="911"/>
                  </a:cubicBezTo>
                  <a:cubicBezTo>
                    <a:pt x="507" y="907"/>
                    <a:pt x="508" y="904"/>
                    <a:pt x="508" y="901"/>
                  </a:cubicBezTo>
                  <a:close/>
                  <a:moveTo>
                    <a:pt x="506" y="911"/>
                  </a:moveTo>
                  <a:cubicBezTo>
                    <a:pt x="505" y="913"/>
                    <a:pt x="505" y="915"/>
                    <a:pt x="505" y="916"/>
                  </a:cubicBezTo>
                  <a:cubicBezTo>
                    <a:pt x="505" y="917"/>
                    <a:pt x="504" y="918"/>
                    <a:pt x="504" y="918"/>
                  </a:cubicBezTo>
                  <a:cubicBezTo>
                    <a:pt x="503" y="918"/>
                    <a:pt x="502" y="917"/>
                    <a:pt x="500" y="916"/>
                  </a:cubicBezTo>
                  <a:cubicBezTo>
                    <a:pt x="499" y="915"/>
                    <a:pt x="498" y="914"/>
                    <a:pt x="496" y="914"/>
                  </a:cubicBezTo>
                  <a:cubicBezTo>
                    <a:pt x="496" y="914"/>
                    <a:pt x="496" y="913"/>
                    <a:pt x="496" y="913"/>
                  </a:cubicBezTo>
                  <a:cubicBezTo>
                    <a:pt x="497" y="911"/>
                    <a:pt x="497" y="908"/>
                    <a:pt x="497" y="906"/>
                  </a:cubicBezTo>
                  <a:cubicBezTo>
                    <a:pt x="500" y="907"/>
                    <a:pt x="503" y="909"/>
                    <a:pt x="506" y="911"/>
                  </a:cubicBezTo>
                  <a:close/>
                  <a:moveTo>
                    <a:pt x="496" y="905"/>
                  </a:moveTo>
                  <a:cubicBezTo>
                    <a:pt x="496" y="907"/>
                    <a:pt x="496" y="909"/>
                    <a:pt x="495" y="911"/>
                  </a:cubicBezTo>
                  <a:cubicBezTo>
                    <a:pt x="495" y="912"/>
                    <a:pt x="495" y="912"/>
                    <a:pt x="495" y="913"/>
                  </a:cubicBezTo>
                  <a:cubicBezTo>
                    <a:pt x="493" y="912"/>
                    <a:pt x="491" y="911"/>
                    <a:pt x="488" y="910"/>
                  </a:cubicBezTo>
                  <a:cubicBezTo>
                    <a:pt x="487" y="909"/>
                    <a:pt x="487" y="909"/>
                    <a:pt x="486" y="908"/>
                  </a:cubicBezTo>
                  <a:cubicBezTo>
                    <a:pt x="487" y="905"/>
                    <a:pt x="487" y="903"/>
                    <a:pt x="488" y="900"/>
                  </a:cubicBezTo>
                  <a:cubicBezTo>
                    <a:pt x="490" y="902"/>
                    <a:pt x="493" y="903"/>
                    <a:pt x="496" y="905"/>
                  </a:cubicBezTo>
                  <a:close/>
                  <a:moveTo>
                    <a:pt x="478" y="917"/>
                  </a:moveTo>
                  <a:cubicBezTo>
                    <a:pt x="478" y="915"/>
                    <a:pt x="478" y="913"/>
                    <a:pt x="478" y="911"/>
                  </a:cubicBezTo>
                  <a:cubicBezTo>
                    <a:pt x="478" y="909"/>
                    <a:pt x="478" y="907"/>
                    <a:pt x="478" y="905"/>
                  </a:cubicBezTo>
                  <a:cubicBezTo>
                    <a:pt x="480" y="906"/>
                    <a:pt x="482" y="907"/>
                    <a:pt x="484" y="908"/>
                  </a:cubicBezTo>
                  <a:cubicBezTo>
                    <a:pt x="484" y="910"/>
                    <a:pt x="484" y="912"/>
                    <a:pt x="483" y="914"/>
                  </a:cubicBezTo>
                  <a:cubicBezTo>
                    <a:pt x="483" y="916"/>
                    <a:pt x="482" y="918"/>
                    <a:pt x="482" y="920"/>
                  </a:cubicBezTo>
                  <a:cubicBezTo>
                    <a:pt x="480" y="919"/>
                    <a:pt x="479" y="918"/>
                    <a:pt x="478" y="917"/>
                  </a:cubicBezTo>
                  <a:close/>
                  <a:moveTo>
                    <a:pt x="482" y="921"/>
                  </a:moveTo>
                  <a:cubicBezTo>
                    <a:pt x="481" y="924"/>
                    <a:pt x="481" y="926"/>
                    <a:pt x="480" y="929"/>
                  </a:cubicBezTo>
                  <a:cubicBezTo>
                    <a:pt x="479" y="928"/>
                    <a:pt x="477" y="927"/>
                    <a:pt x="476" y="926"/>
                  </a:cubicBezTo>
                  <a:cubicBezTo>
                    <a:pt x="477" y="924"/>
                    <a:pt x="477" y="921"/>
                    <a:pt x="477" y="919"/>
                  </a:cubicBezTo>
                  <a:cubicBezTo>
                    <a:pt x="479" y="920"/>
                    <a:pt x="480" y="921"/>
                    <a:pt x="482" y="921"/>
                  </a:cubicBezTo>
                  <a:close/>
                  <a:moveTo>
                    <a:pt x="478" y="904"/>
                  </a:moveTo>
                  <a:cubicBezTo>
                    <a:pt x="478" y="900"/>
                    <a:pt x="477" y="896"/>
                    <a:pt x="477" y="892"/>
                  </a:cubicBezTo>
                  <a:cubicBezTo>
                    <a:pt x="480" y="894"/>
                    <a:pt x="483" y="897"/>
                    <a:pt x="486" y="899"/>
                  </a:cubicBezTo>
                  <a:cubicBezTo>
                    <a:pt x="486" y="899"/>
                    <a:pt x="487" y="899"/>
                    <a:pt x="487" y="899"/>
                  </a:cubicBezTo>
                  <a:cubicBezTo>
                    <a:pt x="486" y="902"/>
                    <a:pt x="485" y="905"/>
                    <a:pt x="485" y="908"/>
                  </a:cubicBezTo>
                  <a:cubicBezTo>
                    <a:pt x="482" y="906"/>
                    <a:pt x="480" y="905"/>
                    <a:pt x="478" y="904"/>
                  </a:cubicBezTo>
                  <a:close/>
                  <a:moveTo>
                    <a:pt x="487" y="895"/>
                  </a:moveTo>
                  <a:cubicBezTo>
                    <a:pt x="487" y="896"/>
                    <a:pt x="487" y="897"/>
                    <a:pt x="487" y="898"/>
                  </a:cubicBezTo>
                  <a:cubicBezTo>
                    <a:pt x="483" y="896"/>
                    <a:pt x="480" y="893"/>
                    <a:pt x="476" y="890"/>
                  </a:cubicBezTo>
                  <a:cubicBezTo>
                    <a:pt x="476" y="890"/>
                    <a:pt x="476" y="890"/>
                    <a:pt x="476" y="890"/>
                  </a:cubicBezTo>
                  <a:cubicBezTo>
                    <a:pt x="476" y="888"/>
                    <a:pt x="476" y="885"/>
                    <a:pt x="475" y="882"/>
                  </a:cubicBezTo>
                  <a:cubicBezTo>
                    <a:pt x="478" y="884"/>
                    <a:pt x="480" y="886"/>
                    <a:pt x="483" y="887"/>
                  </a:cubicBezTo>
                  <a:cubicBezTo>
                    <a:pt x="484" y="888"/>
                    <a:pt x="486" y="889"/>
                    <a:pt x="487" y="889"/>
                  </a:cubicBezTo>
                  <a:cubicBezTo>
                    <a:pt x="487" y="891"/>
                    <a:pt x="487" y="893"/>
                    <a:pt x="487" y="895"/>
                  </a:cubicBezTo>
                  <a:close/>
                  <a:moveTo>
                    <a:pt x="463" y="908"/>
                  </a:moveTo>
                  <a:cubicBezTo>
                    <a:pt x="463" y="904"/>
                    <a:pt x="463" y="899"/>
                    <a:pt x="463" y="895"/>
                  </a:cubicBezTo>
                  <a:cubicBezTo>
                    <a:pt x="466" y="897"/>
                    <a:pt x="470" y="900"/>
                    <a:pt x="473" y="902"/>
                  </a:cubicBezTo>
                  <a:cubicBezTo>
                    <a:pt x="474" y="902"/>
                    <a:pt x="475" y="903"/>
                    <a:pt x="476" y="903"/>
                  </a:cubicBezTo>
                  <a:cubicBezTo>
                    <a:pt x="476" y="904"/>
                    <a:pt x="476" y="905"/>
                    <a:pt x="476" y="905"/>
                  </a:cubicBezTo>
                  <a:cubicBezTo>
                    <a:pt x="476" y="909"/>
                    <a:pt x="476" y="912"/>
                    <a:pt x="475" y="916"/>
                  </a:cubicBezTo>
                  <a:cubicBezTo>
                    <a:pt x="471" y="913"/>
                    <a:pt x="467" y="911"/>
                    <a:pt x="463" y="908"/>
                  </a:cubicBezTo>
                  <a:close/>
                  <a:moveTo>
                    <a:pt x="475" y="917"/>
                  </a:moveTo>
                  <a:cubicBezTo>
                    <a:pt x="475" y="920"/>
                    <a:pt x="474" y="922"/>
                    <a:pt x="474" y="925"/>
                  </a:cubicBezTo>
                  <a:cubicBezTo>
                    <a:pt x="470" y="922"/>
                    <a:pt x="467" y="920"/>
                    <a:pt x="463" y="918"/>
                  </a:cubicBezTo>
                  <a:cubicBezTo>
                    <a:pt x="463" y="915"/>
                    <a:pt x="463" y="912"/>
                    <a:pt x="463" y="909"/>
                  </a:cubicBezTo>
                  <a:cubicBezTo>
                    <a:pt x="467" y="912"/>
                    <a:pt x="471" y="914"/>
                    <a:pt x="475" y="917"/>
                  </a:cubicBezTo>
                  <a:close/>
                  <a:moveTo>
                    <a:pt x="472" y="940"/>
                  </a:moveTo>
                  <a:cubicBezTo>
                    <a:pt x="473" y="940"/>
                    <a:pt x="473" y="939"/>
                    <a:pt x="473" y="939"/>
                  </a:cubicBezTo>
                  <a:cubicBezTo>
                    <a:pt x="473" y="939"/>
                    <a:pt x="474" y="938"/>
                    <a:pt x="473" y="938"/>
                  </a:cubicBezTo>
                  <a:cubicBezTo>
                    <a:pt x="473" y="938"/>
                    <a:pt x="473" y="938"/>
                    <a:pt x="473" y="938"/>
                  </a:cubicBezTo>
                  <a:cubicBezTo>
                    <a:pt x="473" y="936"/>
                    <a:pt x="474" y="933"/>
                    <a:pt x="475" y="931"/>
                  </a:cubicBezTo>
                  <a:cubicBezTo>
                    <a:pt x="475" y="930"/>
                    <a:pt x="476" y="928"/>
                    <a:pt x="476" y="927"/>
                  </a:cubicBezTo>
                  <a:cubicBezTo>
                    <a:pt x="477" y="928"/>
                    <a:pt x="479" y="929"/>
                    <a:pt x="480" y="930"/>
                  </a:cubicBezTo>
                  <a:cubicBezTo>
                    <a:pt x="480" y="931"/>
                    <a:pt x="479" y="932"/>
                    <a:pt x="479" y="933"/>
                  </a:cubicBezTo>
                  <a:cubicBezTo>
                    <a:pt x="478" y="935"/>
                    <a:pt x="477" y="938"/>
                    <a:pt x="476" y="941"/>
                  </a:cubicBezTo>
                  <a:cubicBezTo>
                    <a:pt x="476" y="942"/>
                    <a:pt x="475" y="943"/>
                    <a:pt x="475" y="944"/>
                  </a:cubicBezTo>
                  <a:cubicBezTo>
                    <a:pt x="474" y="944"/>
                    <a:pt x="473" y="945"/>
                    <a:pt x="472" y="945"/>
                  </a:cubicBezTo>
                  <a:cubicBezTo>
                    <a:pt x="472" y="944"/>
                    <a:pt x="472" y="942"/>
                    <a:pt x="472" y="940"/>
                  </a:cubicBezTo>
                  <a:close/>
                  <a:moveTo>
                    <a:pt x="478" y="942"/>
                  </a:moveTo>
                  <a:cubicBezTo>
                    <a:pt x="479" y="940"/>
                    <a:pt x="480" y="937"/>
                    <a:pt x="481" y="934"/>
                  </a:cubicBezTo>
                  <a:cubicBezTo>
                    <a:pt x="481" y="933"/>
                    <a:pt x="482" y="932"/>
                    <a:pt x="482" y="931"/>
                  </a:cubicBezTo>
                  <a:cubicBezTo>
                    <a:pt x="485" y="933"/>
                    <a:pt x="489" y="935"/>
                    <a:pt x="493" y="937"/>
                  </a:cubicBezTo>
                  <a:cubicBezTo>
                    <a:pt x="493" y="937"/>
                    <a:pt x="492" y="938"/>
                    <a:pt x="492" y="938"/>
                  </a:cubicBezTo>
                  <a:cubicBezTo>
                    <a:pt x="492" y="938"/>
                    <a:pt x="492" y="939"/>
                    <a:pt x="492" y="940"/>
                  </a:cubicBezTo>
                  <a:cubicBezTo>
                    <a:pt x="489" y="941"/>
                    <a:pt x="487" y="942"/>
                    <a:pt x="484" y="942"/>
                  </a:cubicBezTo>
                  <a:cubicBezTo>
                    <a:pt x="482" y="943"/>
                    <a:pt x="480" y="943"/>
                    <a:pt x="478" y="944"/>
                  </a:cubicBezTo>
                  <a:cubicBezTo>
                    <a:pt x="478" y="943"/>
                    <a:pt x="478" y="943"/>
                    <a:pt x="478" y="942"/>
                  </a:cubicBezTo>
                  <a:close/>
                  <a:moveTo>
                    <a:pt x="482" y="930"/>
                  </a:moveTo>
                  <a:cubicBezTo>
                    <a:pt x="483" y="927"/>
                    <a:pt x="483" y="925"/>
                    <a:pt x="484" y="923"/>
                  </a:cubicBezTo>
                  <a:cubicBezTo>
                    <a:pt x="486" y="924"/>
                    <a:pt x="488" y="925"/>
                    <a:pt x="490" y="927"/>
                  </a:cubicBezTo>
                  <a:cubicBezTo>
                    <a:pt x="491" y="927"/>
                    <a:pt x="492" y="928"/>
                    <a:pt x="493" y="929"/>
                  </a:cubicBezTo>
                  <a:cubicBezTo>
                    <a:pt x="493" y="931"/>
                    <a:pt x="493" y="933"/>
                    <a:pt x="493" y="935"/>
                  </a:cubicBezTo>
                  <a:cubicBezTo>
                    <a:pt x="493" y="935"/>
                    <a:pt x="493" y="936"/>
                    <a:pt x="493" y="936"/>
                  </a:cubicBezTo>
                  <a:cubicBezTo>
                    <a:pt x="489" y="934"/>
                    <a:pt x="486" y="932"/>
                    <a:pt x="482" y="930"/>
                  </a:cubicBezTo>
                  <a:close/>
                  <a:moveTo>
                    <a:pt x="493" y="927"/>
                  </a:moveTo>
                  <a:cubicBezTo>
                    <a:pt x="490" y="926"/>
                    <a:pt x="487" y="924"/>
                    <a:pt x="484" y="922"/>
                  </a:cubicBezTo>
                  <a:cubicBezTo>
                    <a:pt x="484" y="920"/>
                    <a:pt x="484" y="918"/>
                    <a:pt x="485" y="916"/>
                  </a:cubicBezTo>
                  <a:cubicBezTo>
                    <a:pt x="485" y="914"/>
                    <a:pt x="485" y="911"/>
                    <a:pt x="486" y="909"/>
                  </a:cubicBezTo>
                  <a:cubicBezTo>
                    <a:pt x="489" y="911"/>
                    <a:pt x="492" y="912"/>
                    <a:pt x="495" y="914"/>
                  </a:cubicBezTo>
                  <a:cubicBezTo>
                    <a:pt x="494" y="918"/>
                    <a:pt x="494" y="923"/>
                    <a:pt x="493" y="927"/>
                  </a:cubicBezTo>
                  <a:cubicBezTo>
                    <a:pt x="493" y="927"/>
                    <a:pt x="493" y="927"/>
                    <a:pt x="493" y="928"/>
                  </a:cubicBezTo>
                  <a:cubicBezTo>
                    <a:pt x="493" y="928"/>
                    <a:pt x="493" y="928"/>
                    <a:pt x="493" y="927"/>
                  </a:cubicBezTo>
                  <a:close/>
                  <a:moveTo>
                    <a:pt x="494" y="938"/>
                  </a:moveTo>
                  <a:cubicBezTo>
                    <a:pt x="495" y="938"/>
                    <a:pt x="495" y="939"/>
                    <a:pt x="496" y="939"/>
                  </a:cubicBezTo>
                  <a:cubicBezTo>
                    <a:pt x="495" y="939"/>
                    <a:pt x="495" y="939"/>
                    <a:pt x="494" y="940"/>
                  </a:cubicBezTo>
                  <a:cubicBezTo>
                    <a:pt x="494" y="939"/>
                    <a:pt x="494" y="938"/>
                    <a:pt x="494" y="938"/>
                  </a:cubicBezTo>
                  <a:close/>
                  <a:moveTo>
                    <a:pt x="495" y="929"/>
                  </a:moveTo>
                  <a:cubicBezTo>
                    <a:pt x="495" y="924"/>
                    <a:pt x="496" y="919"/>
                    <a:pt x="496" y="915"/>
                  </a:cubicBezTo>
                  <a:cubicBezTo>
                    <a:pt x="497" y="915"/>
                    <a:pt x="498" y="915"/>
                    <a:pt x="498" y="916"/>
                  </a:cubicBezTo>
                  <a:cubicBezTo>
                    <a:pt x="500" y="917"/>
                    <a:pt x="502" y="918"/>
                    <a:pt x="504" y="919"/>
                  </a:cubicBezTo>
                  <a:cubicBezTo>
                    <a:pt x="504" y="923"/>
                    <a:pt x="503" y="926"/>
                    <a:pt x="503" y="929"/>
                  </a:cubicBezTo>
                  <a:cubicBezTo>
                    <a:pt x="503" y="930"/>
                    <a:pt x="503" y="932"/>
                    <a:pt x="502" y="934"/>
                  </a:cubicBezTo>
                  <a:cubicBezTo>
                    <a:pt x="500" y="932"/>
                    <a:pt x="497" y="930"/>
                    <a:pt x="495" y="929"/>
                  </a:cubicBezTo>
                  <a:close/>
                  <a:moveTo>
                    <a:pt x="505" y="928"/>
                  </a:moveTo>
                  <a:cubicBezTo>
                    <a:pt x="505" y="928"/>
                    <a:pt x="505" y="924"/>
                    <a:pt x="506" y="920"/>
                  </a:cubicBezTo>
                  <a:cubicBezTo>
                    <a:pt x="507" y="921"/>
                    <a:pt x="509" y="922"/>
                    <a:pt x="510" y="923"/>
                  </a:cubicBezTo>
                  <a:cubicBezTo>
                    <a:pt x="510" y="923"/>
                    <a:pt x="510" y="924"/>
                    <a:pt x="510" y="924"/>
                  </a:cubicBezTo>
                  <a:cubicBezTo>
                    <a:pt x="509" y="927"/>
                    <a:pt x="508" y="931"/>
                    <a:pt x="508" y="934"/>
                  </a:cubicBezTo>
                  <a:cubicBezTo>
                    <a:pt x="507" y="935"/>
                    <a:pt x="506" y="935"/>
                    <a:pt x="505" y="936"/>
                  </a:cubicBezTo>
                  <a:cubicBezTo>
                    <a:pt x="504" y="935"/>
                    <a:pt x="504" y="935"/>
                    <a:pt x="504" y="935"/>
                  </a:cubicBezTo>
                  <a:cubicBezTo>
                    <a:pt x="504" y="932"/>
                    <a:pt x="504" y="930"/>
                    <a:pt x="505" y="928"/>
                  </a:cubicBezTo>
                  <a:close/>
                  <a:moveTo>
                    <a:pt x="506" y="919"/>
                  </a:moveTo>
                  <a:cubicBezTo>
                    <a:pt x="506" y="917"/>
                    <a:pt x="506" y="914"/>
                    <a:pt x="507" y="912"/>
                  </a:cubicBezTo>
                  <a:cubicBezTo>
                    <a:pt x="507" y="912"/>
                    <a:pt x="507" y="912"/>
                    <a:pt x="508" y="913"/>
                  </a:cubicBezTo>
                  <a:cubicBezTo>
                    <a:pt x="509" y="914"/>
                    <a:pt x="510" y="915"/>
                    <a:pt x="511" y="916"/>
                  </a:cubicBezTo>
                  <a:cubicBezTo>
                    <a:pt x="511" y="918"/>
                    <a:pt x="511" y="920"/>
                    <a:pt x="510" y="921"/>
                  </a:cubicBezTo>
                  <a:cubicBezTo>
                    <a:pt x="509" y="921"/>
                    <a:pt x="507" y="920"/>
                    <a:pt x="506" y="919"/>
                  </a:cubicBezTo>
                  <a:close/>
                  <a:moveTo>
                    <a:pt x="512" y="922"/>
                  </a:moveTo>
                  <a:cubicBezTo>
                    <a:pt x="512" y="920"/>
                    <a:pt x="512" y="918"/>
                    <a:pt x="513" y="917"/>
                  </a:cubicBezTo>
                  <a:cubicBezTo>
                    <a:pt x="514" y="918"/>
                    <a:pt x="515" y="919"/>
                    <a:pt x="516" y="919"/>
                  </a:cubicBezTo>
                  <a:cubicBezTo>
                    <a:pt x="517" y="920"/>
                    <a:pt x="519" y="921"/>
                    <a:pt x="520" y="921"/>
                  </a:cubicBezTo>
                  <a:cubicBezTo>
                    <a:pt x="520" y="922"/>
                    <a:pt x="520" y="922"/>
                    <a:pt x="519" y="922"/>
                  </a:cubicBezTo>
                  <a:cubicBezTo>
                    <a:pt x="519" y="923"/>
                    <a:pt x="519" y="925"/>
                    <a:pt x="519" y="926"/>
                  </a:cubicBezTo>
                  <a:cubicBezTo>
                    <a:pt x="517" y="925"/>
                    <a:pt x="514" y="923"/>
                    <a:pt x="512" y="922"/>
                  </a:cubicBezTo>
                  <a:close/>
                  <a:moveTo>
                    <a:pt x="518" y="919"/>
                  </a:moveTo>
                  <a:cubicBezTo>
                    <a:pt x="516" y="918"/>
                    <a:pt x="515" y="917"/>
                    <a:pt x="513" y="915"/>
                  </a:cubicBezTo>
                  <a:cubicBezTo>
                    <a:pt x="513" y="915"/>
                    <a:pt x="513" y="915"/>
                    <a:pt x="513" y="914"/>
                  </a:cubicBezTo>
                  <a:cubicBezTo>
                    <a:pt x="514" y="912"/>
                    <a:pt x="514" y="909"/>
                    <a:pt x="515" y="906"/>
                  </a:cubicBezTo>
                  <a:cubicBezTo>
                    <a:pt x="515" y="906"/>
                    <a:pt x="515" y="905"/>
                    <a:pt x="515" y="905"/>
                  </a:cubicBezTo>
                  <a:cubicBezTo>
                    <a:pt x="516" y="906"/>
                    <a:pt x="517" y="906"/>
                    <a:pt x="518" y="907"/>
                  </a:cubicBezTo>
                  <a:cubicBezTo>
                    <a:pt x="520" y="907"/>
                    <a:pt x="521" y="908"/>
                    <a:pt x="523" y="909"/>
                  </a:cubicBezTo>
                  <a:cubicBezTo>
                    <a:pt x="522" y="910"/>
                    <a:pt x="522" y="912"/>
                    <a:pt x="521" y="914"/>
                  </a:cubicBezTo>
                  <a:cubicBezTo>
                    <a:pt x="521" y="916"/>
                    <a:pt x="520" y="918"/>
                    <a:pt x="520" y="920"/>
                  </a:cubicBezTo>
                  <a:cubicBezTo>
                    <a:pt x="519" y="920"/>
                    <a:pt x="519" y="920"/>
                    <a:pt x="518" y="919"/>
                  </a:cubicBezTo>
                  <a:close/>
                  <a:moveTo>
                    <a:pt x="520" y="926"/>
                  </a:moveTo>
                  <a:cubicBezTo>
                    <a:pt x="521" y="925"/>
                    <a:pt x="521" y="923"/>
                    <a:pt x="521" y="922"/>
                  </a:cubicBezTo>
                  <a:cubicBezTo>
                    <a:pt x="522" y="923"/>
                    <a:pt x="524" y="923"/>
                    <a:pt x="525" y="924"/>
                  </a:cubicBezTo>
                  <a:cubicBezTo>
                    <a:pt x="524" y="925"/>
                    <a:pt x="522" y="926"/>
                    <a:pt x="521" y="927"/>
                  </a:cubicBezTo>
                  <a:cubicBezTo>
                    <a:pt x="521" y="927"/>
                    <a:pt x="520" y="927"/>
                    <a:pt x="520" y="927"/>
                  </a:cubicBezTo>
                  <a:cubicBezTo>
                    <a:pt x="520" y="926"/>
                    <a:pt x="520" y="926"/>
                    <a:pt x="520" y="926"/>
                  </a:cubicBezTo>
                  <a:close/>
                  <a:moveTo>
                    <a:pt x="521" y="921"/>
                  </a:moveTo>
                  <a:cubicBezTo>
                    <a:pt x="521" y="920"/>
                    <a:pt x="522" y="918"/>
                    <a:pt x="522" y="917"/>
                  </a:cubicBezTo>
                  <a:cubicBezTo>
                    <a:pt x="522" y="914"/>
                    <a:pt x="523" y="912"/>
                    <a:pt x="523" y="909"/>
                  </a:cubicBezTo>
                  <a:cubicBezTo>
                    <a:pt x="523" y="909"/>
                    <a:pt x="523" y="909"/>
                    <a:pt x="523" y="909"/>
                  </a:cubicBezTo>
                  <a:cubicBezTo>
                    <a:pt x="524" y="909"/>
                    <a:pt x="524" y="909"/>
                    <a:pt x="525" y="910"/>
                  </a:cubicBezTo>
                  <a:cubicBezTo>
                    <a:pt x="526" y="913"/>
                    <a:pt x="526" y="917"/>
                    <a:pt x="526" y="921"/>
                  </a:cubicBezTo>
                  <a:cubicBezTo>
                    <a:pt x="526" y="921"/>
                    <a:pt x="526" y="922"/>
                    <a:pt x="526" y="923"/>
                  </a:cubicBezTo>
                  <a:cubicBezTo>
                    <a:pt x="526" y="923"/>
                    <a:pt x="526" y="923"/>
                    <a:pt x="526" y="923"/>
                  </a:cubicBezTo>
                  <a:cubicBezTo>
                    <a:pt x="524" y="922"/>
                    <a:pt x="523" y="922"/>
                    <a:pt x="521" y="921"/>
                  </a:cubicBezTo>
                  <a:close/>
                  <a:moveTo>
                    <a:pt x="524" y="908"/>
                  </a:moveTo>
                  <a:cubicBezTo>
                    <a:pt x="524" y="907"/>
                    <a:pt x="524" y="906"/>
                    <a:pt x="524" y="905"/>
                  </a:cubicBezTo>
                  <a:cubicBezTo>
                    <a:pt x="524" y="906"/>
                    <a:pt x="525" y="907"/>
                    <a:pt x="525" y="908"/>
                  </a:cubicBezTo>
                  <a:cubicBezTo>
                    <a:pt x="524" y="908"/>
                    <a:pt x="524" y="908"/>
                    <a:pt x="524" y="908"/>
                  </a:cubicBezTo>
                  <a:close/>
                  <a:moveTo>
                    <a:pt x="523" y="908"/>
                  </a:moveTo>
                  <a:cubicBezTo>
                    <a:pt x="522" y="907"/>
                    <a:pt x="522" y="907"/>
                    <a:pt x="522" y="907"/>
                  </a:cubicBezTo>
                  <a:cubicBezTo>
                    <a:pt x="519" y="906"/>
                    <a:pt x="517" y="905"/>
                    <a:pt x="515" y="904"/>
                  </a:cubicBezTo>
                  <a:cubicBezTo>
                    <a:pt x="515" y="903"/>
                    <a:pt x="515" y="902"/>
                    <a:pt x="515" y="901"/>
                  </a:cubicBezTo>
                  <a:cubicBezTo>
                    <a:pt x="515" y="900"/>
                    <a:pt x="516" y="894"/>
                    <a:pt x="518" y="897"/>
                  </a:cubicBezTo>
                  <a:cubicBezTo>
                    <a:pt x="518" y="897"/>
                    <a:pt x="518" y="897"/>
                    <a:pt x="518" y="897"/>
                  </a:cubicBezTo>
                  <a:cubicBezTo>
                    <a:pt x="517" y="896"/>
                    <a:pt x="517" y="896"/>
                    <a:pt x="516" y="895"/>
                  </a:cubicBezTo>
                  <a:cubicBezTo>
                    <a:pt x="516" y="895"/>
                    <a:pt x="516" y="895"/>
                    <a:pt x="516" y="895"/>
                  </a:cubicBezTo>
                  <a:cubicBezTo>
                    <a:pt x="515" y="898"/>
                    <a:pt x="515" y="900"/>
                    <a:pt x="514" y="903"/>
                  </a:cubicBezTo>
                  <a:cubicBezTo>
                    <a:pt x="514" y="903"/>
                    <a:pt x="514" y="903"/>
                    <a:pt x="514" y="904"/>
                  </a:cubicBezTo>
                  <a:cubicBezTo>
                    <a:pt x="513" y="903"/>
                    <a:pt x="513" y="903"/>
                    <a:pt x="512" y="902"/>
                  </a:cubicBezTo>
                  <a:cubicBezTo>
                    <a:pt x="511" y="902"/>
                    <a:pt x="510" y="901"/>
                    <a:pt x="508" y="900"/>
                  </a:cubicBezTo>
                  <a:cubicBezTo>
                    <a:pt x="509" y="895"/>
                    <a:pt x="510" y="892"/>
                    <a:pt x="510" y="892"/>
                  </a:cubicBezTo>
                  <a:cubicBezTo>
                    <a:pt x="510" y="892"/>
                    <a:pt x="510" y="892"/>
                    <a:pt x="510" y="892"/>
                  </a:cubicBezTo>
                  <a:cubicBezTo>
                    <a:pt x="510" y="892"/>
                    <a:pt x="510" y="892"/>
                    <a:pt x="510" y="892"/>
                  </a:cubicBezTo>
                  <a:cubicBezTo>
                    <a:pt x="510" y="892"/>
                    <a:pt x="509" y="892"/>
                    <a:pt x="509" y="892"/>
                  </a:cubicBezTo>
                  <a:cubicBezTo>
                    <a:pt x="509" y="895"/>
                    <a:pt x="508" y="897"/>
                    <a:pt x="508" y="900"/>
                  </a:cubicBezTo>
                  <a:cubicBezTo>
                    <a:pt x="506" y="899"/>
                    <a:pt x="504" y="898"/>
                    <a:pt x="503" y="897"/>
                  </a:cubicBezTo>
                  <a:cubicBezTo>
                    <a:pt x="501" y="897"/>
                    <a:pt x="500" y="896"/>
                    <a:pt x="499" y="895"/>
                  </a:cubicBezTo>
                  <a:cubicBezTo>
                    <a:pt x="499" y="893"/>
                    <a:pt x="499" y="891"/>
                    <a:pt x="499" y="889"/>
                  </a:cubicBezTo>
                  <a:cubicBezTo>
                    <a:pt x="500" y="888"/>
                    <a:pt x="501" y="887"/>
                    <a:pt x="501" y="886"/>
                  </a:cubicBezTo>
                  <a:cubicBezTo>
                    <a:pt x="501" y="885"/>
                    <a:pt x="500" y="885"/>
                    <a:pt x="500" y="885"/>
                  </a:cubicBezTo>
                  <a:cubicBezTo>
                    <a:pt x="500" y="886"/>
                    <a:pt x="500" y="886"/>
                    <a:pt x="500" y="886"/>
                  </a:cubicBezTo>
                  <a:cubicBezTo>
                    <a:pt x="500" y="887"/>
                    <a:pt x="500" y="888"/>
                    <a:pt x="499" y="888"/>
                  </a:cubicBezTo>
                  <a:cubicBezTo>
                    <a:pt x="499" y="890"/>
                    <a:pt x="498" y="892"/>
                    <a:pt x="498" y="895"/>
                  </a:cubicBezTo>
                  <a:cubicBezTo>
                    <a:pt x="497" y="894"/>
                    <a:pt x="496" y="893"/>
                    <a:pt x="495" y="892"/>
                  </a:cubicBezTo>
                  <a:cubicBezTo>
                    <a:pt x="493" y="891"/>
                    <a:pt x="490" y="889"/>
                    <a:pt x="488" y="888"/>
                  </a:cubicBezTo>
                  <a:cubicBezTo>
                    <a:pt x="488" y="886"/>
                    <a:pt x="488" y="883"/>
                    <a:pt x="489" y="881"/>
                  </a:cubicBezTo>
                  <a:cubicBezTo>
                    <a:pt x="489" y="881"/>
                    <a:pt x="489" y="881"/>
                    <a:pt x="489" y="881"/>
                  </a:cubicBezTo>
                  <a:cubicBezTo>
                    <a:pt x="488" y="883"/>
                    <a:pt x="488" y="886"/>
                    <a:pt x="487" y="888"/>
                  </a:cubicBezTo>
                  <a:cubicBezTo>
                    <a:pt x="487" y="888"/>
                    <a:pt x="486" y="888"/>
                    <a:pt x="486" y="887"/>
                  </a:cubicBezTo>
                  <a:cubicBezTo>
                    <a:pt x="483" y="886"/>
                    <a:pt x="480" y="884"/>
                    <a:pt x="477" y="882"/>
                  </a:cubicBezTo>
                  <a:cubicBezTo>
                    <a:pt x="476" y="882"/>
                    <a:pt x="476" y="881"/>
                    <a:pt x="475" y="881"/>
                  </a:cubicBezTo>
                  <a:cubicBezTo>
                    <a:pt x="475" y="880"/>
                    <a:pt x="475" y="880"/>
                    <a:pt x="475" y="880"/>
                  </a:cubicBezTo>
                  <a:cubicBezTo>
                    <a:pt x="475" y="879"/>
                    <a:pt x="474" y="876"/>
                    <a:pt x="474" y="874"/>
                  </a:cubicBezTo>
                  <a:cubicBezTo>
                    <a:pt x="476" y="874"/>
                    <a:pt x="477" y="875"/>
                    <a:pt x="478" y="875"/>
                  </a:cubicBezTo>
                  <a:cubicBezTo>
                    <a:pt x="487" y="877"/>
                    <a:pt x="494" y="880"/>
                    <a:pt x="502" y="885"/>
                  </a:cubicBezTo>
                  <a:cubicBezTo>
                    <a:pt x="508" y="889"/>
                    <a:pt x="514" y="892"/>
                    <a:pt x="520" y="897"/>
                  </a:cubicBezTo>
                  <a:cubicBezTo>
                    <a:pt x="521" y="899"/>
                    <a:pt x="523" y="902"/>
                    <a:pt x="524" y="905"/>
                  </a:cubicBezTo>
                  <a:cubicBezTo>
                    <a:pt x="523" y="906"/>
                    <a:pt x="523" y="907"/>
                    <a:pt x="523" y="908"/>
                  </a:cubicBezTo>
                  <a:close/>
                  <a:moveTo>
                    <a:pt x="474" y="880"/>
                  </a:moveTo>
                  <a:cubicBezTo>
                    <a:pt x="472" y="879"/>
                    <a:pt x="470" y="877"/>
                    <a:pt x="468" y="876"/>
                  </a:cubicBezTo>
                  <a:cubicBezTo>
                    <a:pt x="467" y="875"/>
                    <a:pt x="465" y="874"/>
                    <a:pt x="463" y="873"/>
                  </a:cubicBezTo>
                  <a:cubicBezTo>
                    <a:pt x="463" y="873"/>
                    <a:pt x="463" y="872"/>
                    <a:pt x="463" y="872"/>
                  </a:cubicBezTo>
                  <a:cubicBezTo>
                    <a:pt x="466" y="873"/>
                    <a:pt x="470" y="874"/>
                    <a:pt x="473" y="874"/>
                  </a:cubicBezTo>
                  <a:cubicBezTo>
                    <a:pt x="474" y="876"/>
                    <a:pt x="474" y="878"/>
                    <a:pt x="474" y="880"/>
                  </a:cubicBezTo>
                  <a:close/>
                  <a:moveTo>
                    <a:pt x="463" y="881"/>
                  </a:moveTo>
                  <a:cubicBezTo>
                    <a:pt x="461" y="879"/>
                    <a:pt x="459" y="877"/>
                    <a:pt x="457" y="876"/>
                  </a:cubicBezTo>
                  <a:cubicBezTo>
                    <a:pt x="457" y="875"/>
                    <a:pt x="458" y="873"/>
                    <a:pt x="458" y="872"/>
                  </a:cubicBezTo>
                  <a:cubicBezTo>
                    <a:pt x="459" y="872"/>
                    <a:pt x="460" y="872"/>
                    <a:pt x="461" y="872"/>
                  </a:cubicBezTo>
                  <a:cubicBezTo>
                    <a:pt x="461" y="873"/>
                    <a:pt x="462" y="873"/>
                    <a:pt x="463" y="874"/>
                  </a:cubicBezTo>
                  <a:cubicBezTo>
                    <a:pt x="463" y="876"/>
                    <a:pt x="463" y="878"/>
                    <a:pt x="463" y="881"/>
                  </a:cubicBezTo>
                  <a:close/>
                  <a:moveTo>
                    <a:pt x="463" y="882"/>
                  </a:moveTo>
                  <a:cubicBezTo>
                    <a:pt x="463" y="884"/>
                    <a:pt x="462" y="886"/>
                    <a:pt x="462" y="888"/>
                  </a:cubicBezTo>
                  <a:cubicBezTo>
                    <a:pt x="462" y="890"/>
                    <a:pt x="462" y="891"/>
                    <a:pt x="462" y="893"/>
                  </a:cubicBezTo>
                  <a:cubicBezTo>
                    <a:pt x="460" y="892"/>
                    <a:pt x="458" y="891"/>
                    <a:pt x="456" y="889"/>
                  </a:cubicBezTo>
                  <a:cubicBezTo>
                    <a:pt x="457" y="885"/>
                    <a:pt x="456" y="881"/>
                    <a:pt x="457" y="877"/>
                  </a:cubicBezTo>
                  <a:cubicBezTo>
                    <a:pt x="459" y="879"/>
                    <a:pt x="461" y="880"/>
                    <a:pt x="463" y="882"/>
                  </a:cubicBezTo>
                  <a:close/>
                  <a:moveTo>
                    <a:pt x="462" y="894"/>
                  </a:moveTo>
                  <a:cubicBezTo>
                    <a:pt x="462" y="899"/>
                    <a:pt x="462" y="903"/>
                    <a:pt x="462" y="907"/>
                  </a:cubicBezTo>
                  <a:cubicBezTo>
                    <a:pt x="459" y="905"/>
                    <a:pt x="457" y="904"/>
                    <a:pt x="455" y="902"/>
                  </a:cubicBezTo>
                  <a:cubicBezTo>
                    <a:pt x="456" y="899"/>
                    <a:pt x="456" y="895"/>
                    <a:pt x="456" y="891"/>
                  </a:cubicBezTo>
                  <a:cubicBezTo>
                    <a:pt x="456" y="891"/>
                    <a:pt x="456" y="891"/>
                    <a:pt x="456" y="890"/>
                  </a:cubicBezTo>
                  <a:cubicBezTo>
                    <a:pt x="458" y="892"/>
                    <a:pt x="460" y="893"/>
                    <a:pt x="462" y="894"/>
                  </a:cubicBezTo>
                  <a:close/>
                  <a:moveTo>
                    <a:pt x="455" y="874"/>
                  </a:moveTo>
                  <a:cubicBezTo>
                    <a:pt x="454" y="873"/>
                    <a:pt x="452" y="873"/>
                    <a:pt x="451" y="872"/>
                  </a:cubicBezTo>
                  <a:cubicBezTo>
                    <a:pt x="451" y="871"/>
                    <a:pt x="451" y="871"/>
                    <a:pt x="451" y="871"/>
                  </a:cubicBezTo>
                  <a:cubicBezTo>
                    <a:pt x="453" y="871"/>
                    <a:pt x="454" y="871"/>
                    <a:pt x="456" y="871"/>
                  </a:cubicBezTo>
                  <a:cubicBezTo>
                    <a:pt x="455" y="872"/>
                    <a:pt x="455" y="873"/>
                    <a:pt x="455" y="874"/>
                  </a:cubicBezTo>
                  <a:close/>
                  <a:moveTo>
                    <a:pt x="746" y="395"/>
                  </a:moveTo>
                  <a:cubicBezTo>
                    <a:pt x="746" y="414"/>
                    <a:pt x="745" y="434"/>
                    <a:pt x="741" y="454"/>
                  </a:cubicBezTo>
                  <a:cubicBezTo>
                    <a:pt x="738" y="473"/>
                    <a:pt x="732" y="491"/>
                    <a:pt x="725" y="509"/>
                  </a:cubicBezTo>
                  <a:cubicBezTo>
                    <a:pt x="723" y="513"/>
                    <a:pt x="721" y="517"/>
                    <a:pt x="719" y="522"/>
                  </a:cubicBezTo>
                  <a:cubicBezTo>
                    <a:pt x="717" y="523"/>
                    <a:pt x="714" y="524"/>
                    <a:pt x="712" y="526"/>
                  </a:cubicBezTo>
                  <a:cubicBezTo>
                    <a:pt x="709" y="528"/>
                    <a:pt x="705" y="530"/>
                    <a:pt x="702" y="532"/>
                  </a:cubicBezTo>
                  <a:cubicBezTo>
                    <a:pt x="698" y="535"/>
                    <a:pt x="694" y="537"/>
                    <a:pt x="690" y="538"/>
                  </a:cubicBezTo>
                  <a:cubicBezTo>
                    <a:pt x="690" y="537"/>
                    <a:pt x="691" y="535"/>
                    <a:pt x="691" y="534"/>
                  </a:cubicBezTo>
                  <a:cubicBezTo>
                    <a:pt x="693" y="525"/>
                    <a:pt x="695" y="517"/>
                    <a:pt x="695" y="508"/>
                  </a:cubicBezTo>
                  <a:cubicBezTo>
                    <a:pt x="696" y="500"/>
                    <a:pt x="696" y="491"/>
                    <a:pt x="696" y="482"/>
                  </a:cubicBezTo>
                  <a:cubicBezTo>
                    <a:pt x="696" y="481"/>
                    <a:pt x="694" y="481"/>
                    <a:pt x="694" y="482"/>
                  </a:cubicBezTo>
                  <a:cubicBezTo>
                    <a:pt x="694" y="490"/>
                    <a:pt x="695" y="499"/>
                    <a:pt x="694" y="507"/>
                  </a:cubicBezTo>
                  <a:cubicBezTo>
                    <a:pt x="694" y="516"/>
                    <a:pt x="692" y="525"/>
                    <a:pt x="690" y="533"/>
                  </a:cubicBezTo>
                  <a:cubicBezTo>
                    <a:pt x="690" y="535"/>
                    <a:pt x="689" y="537"/>
                    <a:pt x="689" y="539"/>
                  </a:cubicBezTo>
                  <a:cubicBezTo>
                    <a:pt x="685" y="541"/>
                    <a:pt x="681" y="542"/>
                    <a:pt x="677" y="543"/>
                  </a:cubicBezTo>
                  <a:cubicBezTo>
                    <a:pt x="676" y="543"/>
                    <a:pt x="677" y="545"/>
                    <a:pt x="677" y="544"/>
                  </a:cubicBezTo>
                  <a:cubicBezTo>
                    <a:pt x="681" y="543"/>
                    <a:pt x="685" y="542"/>
                    <a:pt x="688" y="540"/>
                  </a:cubicBezTo>
                  <a:cubicBezTo>
                    <a:pt x="687" y="546"/>
                    <a:pt x="686" y="551"/>
                    <a:pt x="685" y="557"/>
                  </a:cubicBezTo>
                  <a:cubicBezTo>
                    <a:pt x="684" y="561"/>
                    <a:pt x="683" y="565"/>
                    <a:pt x="681" y="569"/>
                  </a:cubicBezTo>
                  <a:cubicBezTo>
                    <a:pt x="680" y="572"/>
                    <a:pt x="678" y="575"/>
                    <a:pt x="677" y="579"/>
                  </a:cubicBezTo>
                  <a:cubicBezTo>
                    <a:pt x="677" y="580"/>
                    <a:pt x="678" y="580"/>
                    <a:pt x="678" y="579"/>
                  </a:cubicBezTo>
                  <a:cubicBezTo>
                    <a:pt x="679" y="575"/>
                    <a:pt x="681" y="572"/>
                    <a:pt x="683" y="568"/>
                  </a:cubicBezTo>
                  <a:cubicBezTo>
                    <a:pt x="684" y="565"/>
                    <a:pt x="685" y="561"/>
                    <a:pt x="686" y="558"/>
                  </a:cubicBezTo>
                  <a:cubicBezTo>
                    <a:pt x="687" y="552"/>
                    <a:pt x="688" y="546"/>
                    <a:pt x="690" y="540"/>
                  </a:cubicBezTo>
                  <a:cubicBezTo>
                    <a:pt x="694" y="538"/>
                    <a:pt x="698" y="536"/>
                    <a:pt x="702" y="534"/>
                  </a:cubicBezTo>
                  <a:cubicBezTo>
                    <a:pt x="705" y="532"/>
                    <a:pt x="709" y="529"/>
                    <a:pt x="713" y="527"/>
                  </a:cubicBezTo>
                  <a:cubicBezTo>
                    <a:pt x="715" y="526"/>
                    <a:pt x="717" y="525"/>
                    <a:pt x="718" y="524"/>
                  </a:cubicBezTo>
                  <a:cubicBezTo>
                    <a:pt x="713" y="535"/>
                    <a:pt x="708" y="546"/>
                    <a:pt x="701" y="557"/>
                  </a:cubicBezTo>
                  <a:cubicBezTo>
                    <a:pt x="692" y="573"/>
                    <a:pt x="681" y="587"/>
                    <a:pt x="670" y="601"/>
                  </a:cubicBezTo>
                  <a:cubicBezTo>
                    <a:pt x="659" y="615"/>
                    <a:pt x="653" y="632"/>
                    <a:pt x="644" y="647"/>
                  </a:cubicBezTo>
                  <a:cubicBezTo>
                    <a:pt x="636" y="663"/>
                    <a:pt x="624" y="676"/>
                    <a:pt x="614" y="691"/>
                  </a:cubicBezTo>
                  <a:cubicBezTo>
                    <a:pt x="604" y="705"/>
                    <a:pt x="600" y="722"/>
                    <a:pt x="597" y="739"/>
                  </a:cubicBezTo>
                  <a:cubicBezTo>
                    <a:pt x="594" y="758"/>
                    <a:pt x="590" y="777"/>
                    <a:pt x="585" y="796"/>
                  </a:cubicBezTo>
                  <a:cubicBezTo>
                    <a:pt x="580" y="814"/>
                    <a:pt x="575" y="832"/>
                    <a:pt x="568" y="849"/>
                  </a:cubicBezTo>
                  <a:cubicBezTo>
                    <a:pt x="567" y="850"/>
                    <a:pt x="567" y="851"/>
                    <a:pt x="567" y="852"/>
                  </a:cubicBezTo>
                  <a:cubicBezTo>
                    <a:pt x="567" y="852"/>
                    <a:pt x="567" y="853"/>
                    <a:pt x="566" y="853"/>
                  </a:cubicBezTo>
                  <a:cubicBezTo>
                    <a:pt x="564" y="857"/>
                    <a:pt x="563" y="862"/>
                    <a:pt x="561" y="867"/>
                  </a:cubicBezTo>
                  <a:cubicBezTo>
                    <a:pt x="560" y="868"/>
                    <a:pt x="559" y="870"/>
                    <a:pt x="558" y="873"/>
                  </a:cubicBezTo>
                  <a:cubicBezTo>
                    <a:pt x="558" y="873"/>
                    <a:pt x="558" y="873"/>
                    <a:pt x="559" y="873"/>
                  </a:cubicBezTo>
                  <a:cubicBezTo>
                    <a:pt x="558" y="874"/>
                    <a:pt x="557" y="875"/>
                    <a:pt x="557" y="876"/>
                  </a:cubicBezTo>
                  <a:cubicBezTo>
                    <a:pt x="553" y="884"/>
                    <a:pt x="552" y="893"/>
                    <a:pt x="548" y="900"/>
                  </a:cubicBezTo>
                  <a:cubicBezTo>
                    <a:pt x="544" y="906"/>
                    <a:pt x="540" y="911"/>
                    <a:pt x="535" y="916"/>
                  </a:cubicBezTo>
                  <a:cubicBezTo>
                    <a:pt x="534" y="916"/>
                    <a:pt x="534" y="915"/>
                    <a:pt x="534" y="914"/>
                  </a:cubicBezTo>
                  <a:cubicBezTo>
                    <a:pt x="534" y="907"/>
                    <a:pt x="532" y="900"/>
                    <a:pt x="528" y="894"/>
                  </a:cubicBezTo>
                  <a:cubicBezTo>
                    <a:pt x="525" y="889"/>
                    <a:pt x="519" y="885"/>
                    <a:pt x="513" y="882"/>
                  </a:cubicBezTo>
                  <a:cubicBezTo>
                    <a:pt x="507" y="878"/>
                    <a:pt x="501" y="873"/>
                    <a:pt x="494" y="870"/>
                  </a:cubicBezTo>
                  <a:cubicBezTo>
                    <a:pt x="486" y="866"/>
                    <a:pt x="476" y="865"/>
                    <a:pt x="467" y="864"/>
                  </a:cubicBezTo>
                  <a:cubicBezTo>
                    <a:pt x="461" y="863"/>
                    <a:pt x="456" y="862"/>
                    <a:pt x="451" y="862"/>
                  </a:cubicBezTo>
                  <a:cubicBezTo>
                    <a:pt x="449" y="843"/>
                    <a:pt x="445" y="824"/>
                    <a:pt x="442" y="805"/>
                  </a:cubicBezTo>
                  <a:cubicBezTo>
                    <a:pt x="438" y="785"/>
                    <a:pt x="434" y="765"/>
                    <a:pt x="434" y="744"/>
                  </a:cubicBezTo>
                  <a:cubicBezTo>
                    <a:pt x="434" y="736"/>
                    <a:pt x="434" y="727"/>
                    <a:pt x="433" y="719"/>
                  </a:cubicBezTo>
                  <a:cubicBezTo>
                    <a:pt x="433" y="714"/>
                    <a:pt x="435" y="709"/>
                    <a:pt x="436" y="704"/>
                  </a:cubicBezTo>
                  <a:cubicBezTo>
                    <a:pt x="437" y="699"/>
                    <a:pt x="438" y="694"/>
                    <a:pt x="438" y="689"/>
                  </a:cubicBezTo>
                  <a:cubicBezTo>
                    <a:pt x="441" y="672"/>
                    <a:pt x="443" y="655"/>
                    <a:pt x="432" y="640"/>
                  </a:cubicBezTo>
                  <a:cubicBezTo>
                    <a:pt x="430" y="637"/>
                    <a:pt x="427" y="634"/>
                    <a:pt x="424" y="632"/>
                  </a:cubicBezTo>
                  <a:cubicBezTo>
                    <a:pt x="425" y="625"/>
                    <a:pt x="424" y="618"/>
                    <a:pt x="425" y="611"/>
                  </a:cubicBezTo>
                  <a:cubicBezTo>
                    <a:pt x="426" y="600"/>
                    <a:pt x="428" y="589"/>
                    <a:pt x="430" y="577"/>
                  </a:cubicBezTo>
                  <a:cubicBezTo>
                    <a:pt x="431" y="566"/>
                    <a:pt x="433" y="554"/>
                    <a:pt x="436" y="543"/>
                  </a:cubicBezTo>
                  <a:cubicBezTo>
                    <a:pt x="441" y="522"/>
                    <a:pt x="445" y="500"/>
                    <a:pt x="450" y="479"/>
                  </a:cubicBezTo>
                  <a:cubicBezTo>
                    <a:pt x="453" y="469"/>
                    <a:pt x="454" y="458"/>
                    <a:pt x="456" y="448"/>
                  </a:cubicBezTo>
                  <a:cubicBezTo>
                    <a:pt x="460" y="446"/>
                    <a:pt x="463" y="444"/>
                    <a:pt x="466" y="442"/>
                  </a:cubicBezTo>
                  <a:cubicBezTo>
                    <a:pt x="473" y="438"/>
                    <a:pt x="479" y="433"/>
                    <a:pt x="486" y="428"/>
                  </a:cubicBezTo>
                  <a:cubicBezTo>
                    <a:pt x="493" y="424"/>
                    <a:pt x="500" y="419"/>
                    <a:pt x="507" y="416"/>
                  </a:cubicBezTo>
                  <a:cubicBezTo>
                    <a:pt x="514" y="412"/>
                    <a:pt x="519" y="405"/>
                    <a:pt x="526" y="402"/>
                  </a:cubicBezTo>
                  <a:cubicBezTo>
                    <a:pt x="533" y="399"/>
                    <a:pt x="541" y="400"/>
                    <a:pt x="548" y="396"/>
                  </a:cubicBezTo>
                  <a:cubicBezTo>
                    <a:pt x="552" y="394"/>
                    <a:pt x="549" y="389"/>
                    <a:pt x="545" y="389"/>
                  </a:cubicBezTo>
                  <a:cubicBezTo>
                    <a:pt x="543" y="390"/>
                    <a:pt x="540" y="390"/>
                    <a:pt x="538" y="390"/>
                  </a:cubicBezTo>
                  <a:cubicBezTo>
                    <a:pt x="539" y="390"/>
                    <a:pt x="539" y="390"/>
                    <a:pt x="539" y="390"/>
                  </a:cubicBezTo>
                  <a:cubicBezTo>
                    <a:pt x="547" y="380"/>
                    <a:pt x="541" y="368"/>
                    <a:pt x="531" y="364"/>
                  </a:cubicBezTo>
                  <a:cubicBezTo>
                    <a:pt x="529" y="361"/>
                    <a:pt x="525" y="360"/>
                    <a:pt x="521" y="361"/>
                  </a:cubicBezTo>
                  <a:cubicBezTo>
                    <a:pt x="520" y="362"/>
                    <a:pt x="518" y="363"/>
                    <a:pt x="517" y="364"/>
                  </a:cubicBezTo>
                  <a:cubicBezTo>
                    <a:pt x="513" y="362"/>
                    <a:pt x="508" y="361"/>
                    <a:pt x="503" y="365"/>
                  </a:cubicBezTo>
                  <a:cubicBezTo>
                    <a:pt x="502" y="365"/>
                    <a:pt x="501" y="366"/>
                    <a:pt x="500" y="367"/>
                  </a:cubicBezTo>
                  <a:cubicBezTo>
                    <a:pt x="500" y="366"/>
                    <a:pt x="500" y="366"/>
                    <a:pt x="500" y="365"/>
                  </a:cubicBezTo>
                  <a:cubicBezTo>
                    <a:pt x="501" y="359"/>
                    <a:pt x="497" y="354"/>
                    <a:pt x="491" y="355"/>
                  </a:cubicBezTo>
                  <a:cubicBezTo>
                    <a:pt x="489" y="353"/>
                    <a:pt x="486" y="352"/>
                    <a:pt x="483" y="352"/>
                  </a:cubicBezTo>
                  <a:cubicBezTo>
                    <a:pt x="481" y="348"/>
                    <a:pt x="477" y="346"/>
                    <a:pt x="474" y="349"/>
                  </a:cubicBezTo>
                  <a:cubicBezTo>
                    <a:pt x="473" y="349"/>
                    <a:pt x="473" y="349"/>
                    <a:pt x="473" y="349"/>
                  </a:cubicBezTo>
                  <a:cubicBezTo>
                    <a:pt x="472" y="349"/>
                    <a:pt x="471" y="350"/>
                    <a:pt x="470" y="350"/>
                  </a:cubicBezTo>
                  <a:cubicBezTo>
                    <a:pt x="470" y="349"/>
                    <a:pt x="469" y="348"/>
                    <a:pt x="469" y="347"/>
                  </a:cubicBezTo>
                  <a:cubicBezTo>
                    <a:pt x="467" y="345"/>
                    <a:pt x="464" y="343"/>
                    <a:pt x="461" y="343"/>
                  </a:cubicBezTo>
                  <a:cubicBezTo>
                    <a:pt x="461" y="342"/>
                    <a:pt x="462" y="340"/>
                    <a:pt x="462" y="338"/>
                  </a:cubicBezTo>
                  <a:cubicBezTo>
                    <a:pt x="462" y="335"/>
                    <a:pt x="458" y="334"/>
                    <a:pt x="456" y="335"/>
                  </a:cubicBezTo>
                  <a:cubicBezTo>
                    <a:pt x="454" y="336"/>
                    <a:pt x="450" y="338"/>
                    <a:pt x="447" y="340"/>
                  </a:cubicBezTo>
                  <a:cubicBezTo>
                    <a:pt x="443" y="338"/>
                    <a:pt x="440" y="339"/>
                    <a:pt x="437" y="341"/>
                  </a:cubicBezTo>
                  <a:cubicBezTo>
                    <a:pt x="436" y="337"/>
                    <a:pt x="433" y="334"/>
                    <a:pt x="429" y="334"/>
                  </a:cubicBezTo>
                  <a:cubicBezTo>
                    <a:pt x="427" y="334"/>
                    <a:pt x="425" y="335"/>
                    <a:pt x="424" y="336"/>
                  </a:cubicBezTo>
                  <a:cubicBezTo>
                    <a:pt x="423" y="336"/>
                    <a:pt x="423" y="336"/>
                    <a:pt x="423" y="336"/>
                  </a:cubicBezTo>
                  <a:cubicBezTo>
                    <a:pt x="421" y="333"/>
                    <a:pt x="418" y="331"/>
                    <a:pt x="415" y="331"/>
                  </a:cubicBezTo>
                  <a:cubicBezTo>
                    <a:pt x="414" y="330"/>
                    <a:pt x="412" y="330"/>
                    <a:pt x="411" y="329"/>
                  </a:cubicBezTo>
                  <a:cubicBezTo>
                    <a:pt x="410" y="329"/>
                    <a:pt x="410" y="329"/>
                    <a:pt x="409" y="328"/>
                  </a:cubicBezTo>
                  <a:cubicBezTo>
                    <a:pt x="404" y="325"/>
                    <a:pt x="400" y="325"/>
                    <a:pt x="395" y="329"/>
                  </a:cubicBezTo>
                  <a:cubicBezTo>
                    <a:pt x="393" y="328"/>
                    <a:pt x="391" y="328"/>
                    <a:pt x="389" y="328"/>
                  </a:cubicBezTo>
                  <a:cubicBezTo>
                    <a:pt x="387" y="329"/>
                    <a:pt x="385" y="330"/>
                    <a:pt x="383" y="333"/>
                  </a:cubicBezTo>
                  <a:cubicBezTo>
                    <a:pt x="381" y="331"/>
                    <a:pt x="378" y="330"/>
                    <a:pt x="376" y="331"/>
                  </a:cubicBezTo>
                  <a:cubicBezTo>
                    <a:pt x="373" y="328"/>
                    <a:pt x="369" y="328"/>
                    <a:pt x="365" y="332"/>
                  </a:cubicBezTo>
                  <a:cubicBezTo>
                    <a:pt x="364" y="333"/>
                    <a:pt x="363" y="336"/>
                    <a:pt x="363" y="338"/>
                  </a:cubicBezTo>
                  <a:cubicBezTo>
                    <a:pt x="361" y="337"/>
                    <a:pt x="358" y="337"/>
                    <a:pt x="356" y="337"/>
                  </a:cubicBezTo>
                  <a:cubicBezTo>
                    <a:pt x="355" y="337"/>
                    <a:pt x="353" y="339"/>
                    <a:pt x="353" y="340"/>
                  </a:cubicBezTo>
                  <a:cubicBezTo>
                    <a:pt x="353" y="340"/>
                    <a:pt x="353" y="341"/>
                    <a:pt x="353" y="341"/>
                  </a:cubicBezTo>
                  <a:cubicBezTo>
                    <a:pt x="349" y="340"/>
                    <a:pt x="342" y="341"/>
                    <a:pt x="342" y="346"/>
                  </a:cubicBezTo>
                  <a:cubicBezTo>
                    <a:pt x="339" y="344"/>
                    <a:pt x="336" y="344"/>
                    <a:pt x="334" y="344"/>
                  </a:cubicBezTo>
                  <a:cubicBezTo>
                    <a:pt x="333" y="344"/>
                    <a:pt x="332" y="344"/>
                    <a:pt x="332" y="344"/>
                  </a:cubicBezTo>
                  <a:cubicBezTo>
                    <a:pt x="325" y="346"/>
                    <a:pt x="325" y="355"/>
                    <a:pt x="329" y="360"/>
                  </a:cubicBezTo>
                  <a:cubicBezTo>
                    <a:pt x="328" y="360"/>
                    <a:pt x="327" y="360"/>
                    <a:pt x="325" y="359"/>
                  </a:cubicBezTo>
                  <a:cubicBezTo>
                    <a:pt x="325" y="359"/>
                    <a:pt x="325" y="359"/>
                    <a:pt x="325" y="359"/>
                  </a:cubicBezTo>
                  <a:cubicBezTo>
                    <a:pt x="326" y="354"/>
                    <a:pt x="325" y="349"/>
                    <a:pt x="319" y="346"/>
                  </a:cubicBezTo>
                  <a:cubicBezTo>
                    <a:pt x="317" y="346"/>
                    <a:pt x="316" y="347"/>
                    <a:pt x="315" y="348"/>
                  </a:cubicBezTo>
                  <a:cubicBezTo>
                    <a:pt x="313" y="350"/>
                    <a:pt x="313" y="353"/>
                    <a:pt x="313" y="355"/>
                  </a:cubicBezTo>
                  <a:cubicBezTo>
                    <a:pt x="305" y="352"/>
                    <a:pt x="299" y="364"/>
                    <a:pt x="304" y="370"/>
                  </a:cubicBezTo>
                  <a:cubicBezTo>
                    <a:pt x="302" y="371"/>
                    <a:pt x="301" y="372"/>
                    <a:pt x="299" y="372"/>
                  </a:cubicBezTo>
                  <a:cubicBezTo>
                    <a:pt x="299" y="371"/>
                    <a:pt x="298" y="370"/>
                    <a:pt x="297" y="369"/>
                  </a:cubicBezTo>
                  <a:cubicBezTo>
                    <a:pt x="295" y="365"/>
                    <a:pt x="289" y="368"/>
                    <a:pt x="290" y="372"/>
                  </a:cubicBezTo>
                  <a:cubicBezTo>
                    <a:pt x="290" y="372"/>
                    <a:pt x="290" y="373"/>
                    <a:pt x="291" y="373"/>
                  </a:cubicBezTo>
                  <a:cubicBezTo>
                    <a:pt x="291" y="374"/>
                    <a:pt x="291" y="375"/>
                    <a:pt x="292" y="375"/>
                  </a:cubicBezTo>
                  <a:cubicBezTo>
                    <a:pt x="292" y="375"/>
                    <a:pt x="292" y="375"/>
                    <a:pt x="292" y="375"/>
                  </a:cubicBezTo>
                  <a:cubicBezTo>
                    <a:pt x="287" y="378"/>
                    <a:pt x="281" y="378"/>
                    <a:pt x="276" y="379"/>
                  </a:cubicBezTo>
                  <a:cubicBezTo>
                    <a:pt x="271" y="380"/>
                    <a:pt x="267" y="382"/>
                    <a:pt x="262" y="384"/>
                  </a:cubicBezTo>
                  <a:cubicBezTo>
                    <a:pt x="260" y="385"/>
                    <a:pt x="258" y="390"/>
                    <a:pt x="262" y="391"/>
                  </a:cubicBezTo>
                  <a:cubicBezTo>
                    <a:pt x="262" y="391"/>
                    <a:pt x="262" y="391"/>
                    <a:pt x="263" y="392"/>
                  </a:cubicBezTo>
                  <a:cubicBezTo>
                    <a:pt x="265" y="392"/>
                    <a:pt x="266" y="392"/>
                    <a:pt x="268" y="390"/>
                  </a:cubicBezTo>
                  <a:cubicBezTo>
                    <a:pt x="273" y="388"/>
                    <a:pt x="278" y="386"/>
                    <a:pt x="283" y="385"/>
                  </a:cubicBezTo>
                  <a:cubicBezTo>
                    <a:pt x="287" y="385"/>
                    <a:pt x="291" y="384"/>
                    <a:pt x="294" y="382"/>
                  </a:cubicBezTo>
                  <a:cubicBezTo>
                    <a:pt x="294" y="384"/>
                    <a:pt x="295" y="386"/>
                    <a:pt x="295" y="388"/>
                  </a:cubicBezTo>
                  <a:cubicBezTo>
                    <a:pt x="296" y="393"/>
                    <a:pt x="298" y="397"/>
                    <a:pt x="301" y="402"/>
                  </a:cubicBezTo>
                  <a:cubicBezTo>
                    <a:pt x="308" y="412"/>
                    <a:pt x="311" y="425"/>
                    <a:pt x="315" y="436"/>
                  </a:cubicBezTo>
                  <a:cubicBezTo>
                    <a:pt x="323" y="459"/>
                    <a:pt x="333" y="480"/>
                    <a:pt x="332" y="505"/>
                  </a:cubicBezTo>
                  <a:cubicBezTo>
                    <a:pt x="332" y="527"/>
                    <a:pt x="332" y="550"/>
                    <a:pt x="339" y="571"/>
                  </a:cubicBezTo>
                  <a:cubicBezTo>
                    <a:pt x="344" y="582"/>
                    <a:pt x="350" y="592"/>
                    <a:pt x="350" y="604"/>
                  </a:cubicBezTo>
                  <a:cubicBezTo>
                    <a:pt x="350" y="608"/>
                    <a:pt x="349" y="614"/>
                    <a:pt x="350" y="618"/>
                  </a:cubicBezTo>
                  <a:cubicBezTo>
                    <a:pt x="350" y="618"/>
                    <a:pt x="350" y="618"/>
                    <a:pt x="350" y="618"/>
                  </a:cubicBezTo>
                  <a:cubicBezTo>
                    <a:pt x="339" y="622"/>
                    <a:pt x="335" y="637"/>
                    <a:pt x="334" y="647"/>
                  </a:cubicBezTo>
                  <a:cubicBezTo>
                    <a:pt x="331" y="661"/>
                    <a:pt x="333" y="677"/>
                    <a:pt x="333" y="692"/>
                  </a:cubicBezTo>
                  <a:cubicBezTo>
                    <a:pt x="333" y="700"/>
                    <a:pt x="332" y="708"/>
                    <a:pt x="330" y="716"/>
                  </a:cubicBezTo>
                  <a:cubicBezTo>
                    <a:pt x="328" y="723"/>
                    <a:pt x="324" y="730"/>
                    <a:pt x="321" y="736"/>
                  </a:cubicBezTo>
                  <a:cubicBezTo>
                    <a:pt x="316" y="751"/>
                    <a:pt x="310" y="767"/>
                    <a:pt x="307" y="782"/>
                  </a:cubicBezTo>
                  <a:cubicBezTo>
                    <a:pt x="304" y="796"/>
                    <a:pt x="304" y="811"/>
                    <a:pt x="304" y="826"/>
                  </a:cubicBezTo>
                  <a:cubicBezTo>
                    <a:pt x="304" y="838"/>
                    <a:pt x="304" y="851"/>
                    <a:pt x="303" y="864"/>
                  </a:cubicBezTo>
                  <a:cubicBezTo>
                    <a:pt x="301" y="864"/>
                    <a:pt x="298" y="864"/>
                    <a:pt x="296" y="865"/>
                  </a:cubicBezTo>
                  <a:cubicBezTo>
                    <a:pt x="287" y="866"/>
                    <a:pt x="278" y="867"/>
                    <a:pt x="270" y="869"/>
                  </a:cubicBezTo>
                  <a:cubicBezTo>
                    <a:pt x="261" y="871"/>
                    <a:pt x="254" y="877"/>
                    <a:pt x="246" y="881"/>
                  </a:cubicBezTo>
                  <a:cubicBezTo>
                    <a:pt x="240" y="886"/>
                    <a:pt x="234" y="889"/>
                    <a:pt x="228" y="895"/>
                  </a:cubicBezTo>
                  <a:cubicBezTo>
                    <a:pt x="222" y="900"/>
                    <a:pt x="218" y="908"/>
                    <a:pt x="216" y="915"/>
                  </a:cubicBezTo>
                  <a:cubicBezTo>
                    <a:pt x="214" y="913"/>
                    <a:pt x="212" y="911"/>
                    <a:pt x="210" y="909"/>
                  </a:cubicBezTo>
                  <a:cubicBezTo>
                    <a:pt x="210" y="908"/>
                    <a:pt x="210" y="908"/>
                    <a:pt x="209" y="907"/>
                  </a:cubicBezTo>
                  <a:cubicBezTo>
                    <a:pt x="208" y="905"/>
                    <a:pt x="206" y="904"/>
                    <a:pt x="205" y="903"/>
                  </a:cubicBezTo>
                  <a:cubicBezTo>
                    <a:pt x="205" y="902"/>
                    <a:pt x="204" y="901"/>
                    <a:pt x="204" y="900"/>
                  </a:cubicBezTo>
                  <a:cubicBezTo>
                    <a:pt x="204" y="899"/>
                    <a:pt x="202" y="898"/>
                    <a:pt x="201" y="898"/>
                  </a:cubicBezTo>
                  <a:cubicBezTo>
                    <a:pt x="186" y="877"/>
                    <a:pt x="181" y="851"/>
                    <a:pt x="178" y="825"/>
                  </a:cubicBezTo>
                  <a:cubicBezTo>
                    <a:pt x="176" y="803"/>
                    <a:pt x="175" y="780"/>
                    <a:pt x="171" y="758"/>
                  </a:cubicBezTo>
                  <a:cubicBezTo>
                    <a:pt x="172" y="758"/>
                    <a:pt x="173" y="759"/>
                    <a:pt x="174" y="760"/>
                  </a:cubicBezTo>
                  <a:cubicBezTo>
                    <a:pt x="176" y="762"/>
                    <a:pt x="178" y="763"/>
                    <a:pt x="180" y="765"/>
                  </a:cubicBezTo>
                  <a:cubicBezTo>
                    <a:pt x="182" y="766"/>
                    <a:pt x="184" y="767"/>
                    <a:pt x="186" y="767"/>
                  </a:cubicBezTo>
                  <a:cubicBezTo>
                    <a:pt x="186" y="767"/>
                    <a:pt x="186" y="767"/>
                    <a:pt x="186" y="767"/>
                  </a:cubicBezTo>
                  <a:cubicBezTo>
                    <a:pt x="183" y="766"/>
                    <a:pt x="180" y="764"/>
                    <a:pt x="178" y="762"/>
                  </a:cubicBezTo>
                  <a:cubicBezTo>
                    <a:pt x="175" y="759"/>
                    <a:pt x="173" y="757"/>
                    <a:pt x="171" y="755"/>
                  </a:cubicBezTo>
                  <a:cubicBezTo>
                    <a:pt x="171" y="755"/>
                    <a:pt x="171" y="755"/>
                    <a:pt x="171" y="754"/>
                  </a:cubicBezTo>
                  <a:cubicBezTo>
                    <a:pt x="169" y="749"/>
                    <a:pt x="168" y="744"/>
                    <a:pt x="167" y="738"/>
                  </a:cubicBezTo>
                  <a:cubicBezTo>
                    <a:pt x="163" y="727"/>
                    <a:pt x="158" y="716"/>
                    <a:pt x="153" y="705"/>
                  </a:cubicBezTo>
                  <a:cubicBezTo>
                    <a:pt x="155" y="706"/>
                    <a:pt x="157" y="706"/>
                    <a:pt x="158" y="707"/>
                  </a:cubicBezTo>
                  <a:cubicBezTo>
                    <a:pt x="160" y="708"/>
                    <a:pt x="162" y="710"/>
                    <a:pt x="165" y="710"/>
                  </a:cubicBezTo>
                  <a:cubicBezTo>
                    <a:pt x="165" y="710"/>
                    <a:pt x="165" y="709"/>
                    <a:pt x="165" y="709"/>
                  </a:cubicBezTo>
                  <a:cubicBezTo>
                    <a:pt x="162" y="709"/>
                    <a:pt x="160" y="707"/>
                    <a:pt x="157" y="705"/>
                  </a:cubicBezTo>
                  <a:cubicBezTo>
                    <a:pt x="156" y="704"/>
                    <a:pt x="154" y="703"/>
                    <a:pt x="152" y="702"/>
                  </a:cubicBezTo>
                  <a:cubicBezTo>
                    <a:pt x="150" y="698"/>
                    <a:pt x="148" y="694"/>
                    <a:pt x="146" y="690"/>
                  </a:cubicBezTo>
                  <a:cubicBezTo>
                    <a:pt x="145" y="688"/>
                    <a:pt x="144" y="686"/>
                    <a:pt x="144" y="684"/>
                  </a:cubicBezTo>
                  <a:cubicBezTo>
                    <a:pt x="146" y="681"/>
                    <a:pt x="146" y="676"/>
                    <a:pt x="149" y="674"/>
                  </a:cubicBezTo>
                  <a:cubicBezTo>
                    <a:pt x="149" y="674"/>
                    <a:pt x="149" y="674"/>
                    <a:pt x="149" y="674"/>
                  </a:cubicBezTo>
                  <a:cubicBezTo>
                    <a:pt x="148" y="674"/>
                    <a:pt x="147" y="676"/>
                    <a:pt x="146" y="677"/>
                  </a:cubicBezTo>
                  <a:cubicBezTo>
                    <a:pt x="145" y="679"/>
                    <a:pt x="144" y="681"/>
                    <a:pt x="143" y="682"/>
                  </a:cubicBezTo>
                  <a:cubicBezTo>
                    <a:pt x="140" y="675"/>
                    <a:pt x="136" y="668"/>
                    <a:pt x="133" y="661"/>
                  </a:cubicBezTo>
                  <a:cubicBezTo>
                    <a:pt x="134" y="662"/>
                    <a:pt x="135" y="663"/>
                    <a:pt x="136" y="663"/>
                  </a:cubicBezTo>
                  <a:cubicBezTo>
                    <a:pt x="137" y="664"/>
                    <a:pt x="140" y="665"/>
                    <a:pt x="142" y="664"/>
                  </a:cubicBezTo>
                  <a:cubicBezTo>
                    <a:pt x="142" y="664"/>
                    <a:pt x="142" y="664"/>
                    <a:pt x="142" y="664"/>
                  </a:cubicBezTo>
                  <a:cubicBezTo>
                    <a:pt x="140" y="666"/>
                    <a:pt x="136" y="662"/>
                    <a:pt x="134" y="661"/>
                  </a:cubicBezTo>
                  <a:cubicBezTo>
                    <a:pt x="133" y="661"/>
                    <a:pt x="133" y="660"/>
                    <a:pt x="132" y="660"/>
                  </a:cubicBezTo>
                  <a:cubicBezTo>
                    <a:pt x="128" y="653"/>
                    <a:pt x="124" y="646"/>
                    <a:pt x="119" y="640"/>
                  </a:cubicBezTo>
                  <a:cubicBezTo>
                    <a:pt x="118" y="638"/>
                    <a:pt x="117" y="637"/>
                    <a:pt x="116" y="636"/>
                  </a:cubicBezTo>
                  <a:cubicBezTo>
                    <a:pt x="117" y="633"/>
                    <a:pt x="117" y="628"/>
                    <a:pt x="117" y="626"/>
                  </a:cubicBezTo>
                  <a:cubicBezTo>
                    <a:pt x="117" y="619"/>
                    <a:pt x="116" y="613"/>
                    <a:pt x="119" y="606"/>
                  </a:cubicBezTo>
                  <a:cubicBezTo>
                    <a:pt x="119" y="606"/>
                    <a:pt x="119" y="606"/>
                    <a:pt x="119" y="606"/>
                  </a:cubicBezTo>
                  <a:cubicBezTo>
                    <a:pt x="117" y="611"/>
                    <a:pt x="116" y="617"/>
                    <a:pt x="115" y="623"/>
                  </a:cubicBezTo>
                  <a:cubicBezTo>
                    <a:pt x="115" y="626"/>
                    <a:pt x="115" y="630"/>
                    <a:pt x="114" y="633"/>
                  </a:cubicBezTo>
                  <a:cubicBezTo>
                    <a:pt x="105" y="622"/>
                    <a:pt x="95" y="611"/>
                    <a:pt x="86" y="598"/>
                  </a:cubicBezTo>
                  <a:cubicBezTo>
                    <a:pt x="90" y="600"/>
                    <a:pt x="94" y="601"/>
                    <a:pt x="98" y="603"/>
                  </a:cubicBezTo>
                  <a:cubicBezTo>
                    <a:pt x="102" y="604"/>
                    <a:pt x="105" y="605"/>
                    <a:pt x="109" y="606"/>
                  </a:cubicBezTo>
                  <a:cubicBezTo>
                    <a:pt x="111" y="607"/>
                    <a:pt x="114" y="607"/>
                    <a:pt x="117" y="606"/>
                  </a:cubicBezTo>
                  <a:cubicBezTo>
                    <a:pt x="117" y="606"/>
                    <a:pt x="117" y="606"/>
                    <a:pt x="117" y="606"/>
                  </a:cubicBezTo>
                  <a:cubicBezTo>
                    <a:pt x="111" y="607"/>
                    <a:pt x="103" y="604"/>
                    <a:pt x="98" y="601"/>
                  </a:cubicBezTo>
                  <a:cubicBezTo>
                    <a:pt x="93" y="599"/>
                    <a:pt x="89" y="597"/>
                    <a:pt x="84" y="595"/>
                  </a:cubicBezTo>
                  <a:cubicBezTo>
                    <a:pt x="82" y="593"/>
                    <a:pt x="81" y="590"/>
                    <a:pt x="79" y="588"/>
                  </a:cubicBezTo>
                  <a:cubicBezTo>
                    <a:pt x="80" y="586"/>
                    <a:pt x="80" y="584"/>
                    <a:pt x="80" y="583"/>
                  </a:cubicBezTo>
                  <a:cubicBezTo>
                    <a:pt x="81" y="578"/>
                    <a:pt x="82" y="572"/>
                    <a:pt x="83" y="567"/>
                  </a:cubicBezTo>
                  <a:cubicBezTo>
                    <a:pt x="83" y="563"/>
                    <a:pt x="84" y="558"/>
                    <a:pt x="85" y="554"/>
                  </a:cubicBezTo>
                  <a:cubicBezTo>
                    <a:pt x="85" y="554"/>
                    <a:pt x="85" y="554"/>
                    <a:pt x="86" y="555"/>
                  </a:cubicBezTo>
                  <a:cubicBezTo>
                    <a:pt x="86" y="555"/>
                    <a:pt x="86" y="555"/>
                    <a:pt x="86" y="554"/>
                  </a:cubicBezTo>
                  <a:cubicBezTo>
                    <a:pt x="85" y="554"/>
                    <a:pt x="85" y="554"/>
                    <a:pt x="85" y="554"/>
                  </a:cubicBezTo>
                  <a:cubicBezTo>
                    <a:pt x="85" y="553"/>
                    <a:pt x="85" y="553"/>
                    <a:pt x="85" y="553"/>
                  </a:cubicBezTo>
                  <a:cubicBezTo>
                    <a:pt x="86" y="550"/>
                    <a:pt x="85" y="546"/>
                    <a:pt x="87" y="544"/>
                  </a:cubicBezTo>
                  <a:cubicBezTo>
                    <a:pt x="87" y="544"/>
                    <a:pt x="87" y="544"/>
                    <a:pt x="87" y="544"/>
                  </a:cubicBezTo>
                  <a:cubicBezTo>
                    <a:pt x="85" y="545"/>
                    <a:pt x="85" y="548"/>
                    <a:pt x="85" y="549"/>
                  </a:cubicBezTo>
                  <a:cubicBezTo>
                    <a:pt x="85" y="551"/>
                    <a:pt x="85" y="552"/>
                    <a:pt x="85" y="553"/>
                  </a:cubicBezTo>
                  <a:cubicBezTo>
                    <a:pt x="84" y="552"/>
                    <a:pt x="83" y="551"/>
                    <a:pt x="81" y="551"/>
                  </a:cubicBezTo>
                  <a:cubicBezTo>
                    <a:pt x="80" y="550"/>
                    <a:pt x="78" y="549"/>
                    <a:pt x="77" y="548"/>
                  </a:cubicBezTo>
                  <a:cubicBezTo>
                    <a:pt x="76" y="548"/>
                    <a:pt x="75" y="547"/>
                    <a:pt x="75" y="546"/>
                  </a:cubicBezTo>
                  <a:cubicBezTo>
                    <a:pt x="73" y="544"/>
                    <a:pt x="70" y="542"/>
                    <a:pt x="68" y="541"/>
                  </a:cubicBezTo>
                  <a:cubicBezTo>
                    <a:pt x="66" y="539"/>
                    <a:pt x="63" y="537"/>
                    <a:pt x="61" y="535"/>
                  </a:cubicBezTo>
                  <a:cubicBezTo>
                    <a:pt x="59" y="533"/>
                    <a:pt x="58" y="531"/>
                    <a:pt x="56" y="529"/>
                  </a:cubicBezTo>
                  <a:cubicBezTo>
                    <a:pt x="54" y="527"/>
                    <a:pt x="52" y="526"/>
                    <a:pt x="51" y="524"/>
                  </a:cubicBezTo>
                  <a:cubicBezTo>
                    <a:pt x="52" y="521"/>
                    <a:pt x="54" y="517"/>
                    <a:pt x="55" y="513"/>
                  </a:cubicBezTo>
                  <a:cubicBezTo>
                    <a:pt x="57" y="508"/>
                    <a:pt x="58" y="503"/>
                    <a:pt x="59" y="498"/>
                  </a:cubicBezTo>
                  <a:cubicBezTo>
                    <a:pt x="59" y="494"/>
                    <a:pt x="59" y="490"/>
                    <a:pt x="61" y="486"/>
                  </a:cubicBezTo>
                  <a:cubicBezTo>
                    <a:pt x="61" y="486"/>
                    <a:pt x="61" y="486"/>
                    <a:pt x="61" y="486"/>
                  </a:cubicBezTo>
                  <a:cubicBezTo>
                    <a:pt x="60" y="488"/>
                    <a:pt x="59" y="491"/>
                    <a:pt x="59" y="494"/>
                  </a:cubicBezTo>
                  <a:cubicBezTo>
                    <a:pt x="58" y="499"/>
                    <a:pt x="57" y="503"/>
                    <a:pt x="55" y="508"/>
                  </a:cubicBezTo>
                  <a:cubicBezTo>
                    <a:pt x="53" y="513"/>
                    <a:pt x="51" y="518"/>
                    <a:pt x="49" y="522"/>
                  </a:cubicBezTo>
                  <a:cubicBezTo>
                    <a:pt x="49" y="523"/>
                    <a:pt x="49" y="523"/>
                    <a:pt x="49" y="523"/>
                  </a:cubicBezTo>
                  <a:cubicBezTo>
                    <a:pt x="48" y="522"/>
                    <a:pt x="47" y="522"/>
                    <a:pt x="45" y="521"/>
                  </a:cubicBezTo>
                  <a:cubicBezTo>
                    <a:pt x="42" y="514"/>
                    <a:pt x="39" y="507"/>
                    <a:pt x="37" y="500"/>
                  </a:cubicBezTo>
                  <a:cubicBezTo>
                    <a:pt x="32" y="490"/>
                    <a:pt x="28" y="480"/>
                    <a:pt x="25" y="469"/>
                  </a:cubicBezTo>
                  <a:cubicBezTo>
                    <a:pt x="26" y="471"/>
                    <a:pt x="28" y="472"/>
                    <a:pt x="30" y="473"/>
                  </a:cubicBezTo>
                  <a:cubicBezTo>
                    <a:pt x="33" y="475"/>
                    <a:pt x="36" y="477"/>
                    <a:pt x="38" y="479"/>
                  </a:cubicBezTo>
                  <a:cubicBezTo>
                    <a:pt x="40" y="480"/>
                    <a:pt x="42" y="481"/>
                    <a:pt x="44" y="481"/>
                  </a:cubicBezTo>
                  <a:cubicBezTo>
                    <a:pt x="44" y="481"/>
                    <a:pt x="44" y="481"/>
                    <a:pt x="44" y="481"/>
                  </a:cubicBezTo>
                  <a:cubicBezTo>
                    <a:pt x="41" y="481"/>
                    <a:pt x="39" y="479"/>
                    <a:pt x="37" y="477"/>
                  </a:cubicBezTo>
                  <a:cubicBezTo>
                    <a:pt x="35" y="475"/>
                    <a:pt x="33" y="474"/>
                    <a:pt x="31" y="472"/>
                  </a:cubicBezTo>
                  <a:cubicBezTo>
                    <a:pt x="29" y="471"/>
                    <a:pt x="27" y="469"/>
                    <a:pt x="25" y="467"/>
                  </a:cubicBezTo>
                  <a:cubicBezTo>
                    <a:pt x="24" y="466"/>
                    <a:pt x="24" y="466"/>
                    <a:pt x="23" y="465"/>
                  </a:cubicBezTo>
                  <a:cubicBezTo>
                    <a:pt x="22" y="461"/>
                    <a:pt x="21" y="457"/>
                    <a:pt x="20" y="453"/>
                  </a:cubicBezTo>
                  <a:cubicBezTo>
                    <a:pt x="19" y="452"/>
                    <a:pt x="19" y="451"/>
                    <a:pt x="19" y="450"/>
                  </a:cubicBezTo>
                  <a:cubicBezTo>
                    <a:pt x="21" y="448"/>
                    <a:pt x="22" y="445"/>
                    <a:pt x="24" y="442"/>
                  </a:cubicBezTo>
                  <a:cubicBezTo>
                    <a:pt x="26" y="438"/>
                    <a:pt x="28" y="434"/>
                    <a:pt x="30" y="430"/>
                  </a:cubicBezTo>
                  <a:cubicBezTo>
                    <a:pt x="32" y="427"/>
                    <a:pt x="33" y="423"/>
                    <a:pt x="35" y="420"/>
                  </a:cubicBezTo>
                  <a:cubicBezTo>
                    <a:pt x="35" y="418"/>
                    <a:pt x="36" y="416"/>
                    <a:pt x="37" y="413"/>
                  </a:cubicBezTo>
                  <a:cubicBezTo>
                    <a:pt x="37" y="415"/>
                    <a:pt x="36" y="416"/>
                    <a:pt x="35" y="417"/>
                  </a:cubicBezTo>
                  <a:cubicBezTo>
                    <a:pt x="34" y="420"/>
                    <a:pt x="32" y="424"/>
                    <a:pt x="30" y="427"/>
                  </a:cubicBezTo>
                  <a:cubicBezTo>
                    <a:pt x="28" y="431"/>
                    <a:pt x="25" y="435"/>
                    <a:pt x="23" y="439"/>
                  </a:cubicBezTo>
                  <a:cubicBezTo>
                    <a:pt x="22" y="441"/>
                    <a:pt x="20" y="445"/>
                    <a:pt x="18" y="447"/>
                  </a:cubicBezTo>
                  <a:cubicBezTo>
                    <a:pt x="13" y="429"/>
                    <a:pt x="10" y="410"/>
                    <a:pt x="9" y="391"/>
                  </a:cubicBezTo>
                  <a:cubicBezTo>
                    <a:pt x="10" y="393"/>
                    <a:pt x="12" y="394"/>
                    <a:pt x="14" y="396"/>
                  </a:cubicBezTo>
                  <a:cubicBezTo>
                    <a:pt x="16" y="399"/>
                    <a:pt x="18" y="402"/>
                    <a:pt x="21" y="404"/>
                  </a:cubicBezTo>
                  <a:cubicBezTo>
                    <a:pt x="23" y="407"/>
                    <a:pt x="24" y="409"/>
                    <a:pt x="27" y="411"/>
                  </a:cubicBezTo>
                  <a:cubicBezTo>
                    <a:pt x="27" y="411"/>
                    <a:pt x="27" y="411"/>
                    <a:pt x="27" y="411"/>
                  </a:cubicBezTo>
                  <a:cubicBezTo>
                    <a:pt x="25" y="409"/>
                    <a:pt x="23" y="407"/>
                    <a:pt x="22" y="404"/>
                  </a:cubicBezTo>
                  <a:cubicBezTo>
                    <a:pt x="21" y="402"/>
                    <a:pt x="19" y="400"/>
                    <a:pt x="17" y="398"/>
                  </a:cubicBezTo>
                  <a:cubicBezTo>
                    <a:pt x="15" y="395"/>
                    <a:pt x="14" y="393"/>
                    <a:pt x="12" y="391"/>
                  </a:cubicBezTo>
                  <a:cubicBezTo>
                    <a:pt x="11" y="389"/>
                    <a:pt x="9" y="388"/>
                    <a:pt x="9" y="387"/>
                  </a:cubicBezTo>
                  <a:cubicBezTo>
                    <a:pt x="8" y="378"/>
                    <a:pt x="8" y="369"/>
                    <a:pt x="8" y="360"/>
                  </a:cubicBezTo>
                  <a:cubicBezTo>
                    <a:pt x="9" y="360"/>
                    <a:pt x="9" y="360"/>
                    <a:pt x="10" y="359"/>
                  </a:cubicBezTo>
                  <a:cubicBezTo>
                    <a:pt x="12" y="357"/>
                    <a:pt x="15" y="355"/>
                    <a:pt x="18" y="353"/>
                  </a:cubicBezTo>
                  <a:cubicBezTo>
                    <a:pt x="23" y="349"/>
                    <a:pt x="28" y="342"/>
                    <a:pt x="35" y="340"/>
                  </a:cubicBezTo>
                  <a:cubicBezTo>
                    <a:pt x="35" y="340"/>
                    <a:pt x="35" y="340"/>
                    <a:pt x="35" y="340"/>
                  </a:cubicBezTo>
                  <a:cubicBezTo>
                    <a:pt x="29" y="342"/>
                    <a:pt x="24" y="347"/>
                    <a:pt x="19" y="350"/>
                  </a:cubicBezTo>
                  <a:cubicBezTo>
                    <a:pt x="17" y="353"/>
                    <a:pt x="14" y="355"/>
                    <a:pt x="11" y="357"/>
                  </a:cubicBezTo>
                  <a:cubicBezTo>
                    <a:pt x="10" y="357"/>
                    <a:pt x="9" y="358"/>
                    <a:pt x="8" y="358"/>
                  </a:cubicBezTo>
                  <a:cubicBezTo>
                    <a:pt x="8" y="356"/>
                    <a:pt x="8" y="355"/>
                    <a:pt x="8" y="353"/>
                  </a:cubicBezTo>
                  <a:cubicBezTo>
                    <a:pt x="9" y="333"/>
                    <a:pt x="11" y="313"/>
                    <a:pt x="16" y="294"/>
                  </a:cubicBezTo>
                  <a:cubicBezTo>
                    <a:pt x="16" y="294"/>
                    <a:pt x="17" y="293"/>
                    <a:pt x="17" y="293"/>
                  </a:cubicBezTo>
                  <a:cubicBezTo>
                    <a:pt x="20" y="292"/>
                    <a:pt x="22" y="290"/>
                    <a:pt x="25" y="289"/>
                  </a:cubicBezTo>
                  <a:cubicBezTo>
                    <a:pt x="27" y="288"/>
                    <a:pt x="30" y="286"/>
                    <a:pt x="32" y="285"/>
                  </a:cubicBezTo>
                  <a:cubicBezTo>
                    <a:pt x="34" y="284"/>
                    <a:pt x="35" y="283"/>
                    <a:pt x="36" y="282"/>
                  </a:cubicBezTo>
                  <a:cubicBezTo>
                    <a:pt x="37" y="286"/>
                    <a:pt x="39" y="289"/>
                    <a:pt x="41" y="292"/>
                  </a:cubicBezTo>
                  <a:cubicBezTo>
                    <a:pt x="41" y="292"/>
                    <a:pt x="41" y="292"/>
                    <a:pt x="41" y="292"/>
                  </a:cubicBezTo>
                  <a:cubicBezTo>
                    <a:pt x="39" y="289"/>
                    <a:pt x="38" y="285"/>
                    <a:pt x="37" y="282"/>
                  </a:cubicBezTo>
                  <a:cubicBezTo>
                    <a:pt x="38" y="281"/>
                    <a:pt x="39" y="281"/>
                    <a:pt x="41" y="281"/>
                  </a:cubicBezTo>
                  <a:cubicBezTo>
                    <a:pt x="41" y="281"/>
                    <a:pt x="41" y="281"/>
                    <a:pt x="41" y="281"/>
                  </a:cubicBezTo>
                  <a:cubicBezTo>
                    <a:pt x="39" y="281"/>
                    <a:pt x="38" y="281"/>
                    <a:pt x="37" y="282"/>
                  </a:cubicBezTo>
                  <a:cubicBezTo>
                    <a:pt x="37" y="282"/>
                    <a:pt x="37" y="282"/>
                    <a:pt x="37" y="281"/>
                  </a:cubicBezTo>
                  <a:cubicBezTo>
                    <a:pt x="36" y="278"/>
                    <a:pt x="34" y="275"/>
                    <a:pt x="33" y="272"/>
                  </a:cubicBezTo>
                  <a:cubicBezTo>
                    <a:pt x="31" y="268"/>
                    <a:pt x="29" y="264"/>
                    <a:pt x="28" y="260"/>
                  </a:cubicBezTo>
                  <a:cubicBezTo>
                    <a:pt x="28" y="258"/>
                    <a:pt x="28" y="257"/>
                    <a:pt x="27" y="255"/>
                  </a:cubicBezTo>
                  <a:cubicBezTo>
                    <a:pt x="27" y="255"/>
                    <a:pt x="27" y="255"/>
                    <a:pt x="27" y="254"/>
                  </a:cubicBezTo>
                  <a:cubicBezTo>
                    <a:pt x="39" y="223"/>
                    <a:pt x="58" y="195"/>
                    <a:pt x="78" y="168"/>
                  </a:cubicBezTo>
                  <a:cubicBezTo>
                    <a:pt x="119" y="116"/>
                    <a:pt x="171" y="72"/>
                    <a:pt x="231" y="45"/>
                  </a:cubicBezTo>
                  <a:cubicBezTo>
                    <a:pt x="263" y="30"/>
                    <a:pt x="299" y="19"/>
                    <a:pt x="334" y="13"/>
                  </a:cubicBezTo>
                  <a:cubicBezTo>
                    <a:pt x="352" y="9"/>
                    <a:pt x="372" y="8"/>
                    <a:pt x="391" y="9"/>
                  </a:cubicBezTo>
                  <a:cubicBezTo>
                    <a:pt x="410" y="9"/>
                    <a:pt x="429" y="10"/>
                    <a:pt x="447" y="16"/>
                  </a:cubicBezTo>
                  <a:cubicBezTo>
                    <a:pt x="461" y="20"/>
                    <a:pt x="474" y="27"/>
                    <a:pt x="487" y="31"/>
                  </a:cubicBezTo>
                  <a:cubicBezTo>
                    <a:pt x="501" y="37"/>
                    <a:pt x="516" y="41"/>
                    <a:pt x="530" y="47"/>
                  </a:cubicBezTo>
                  <a:cubicBezTo>
                    <a:pt x="544" y="52"/>
                    <a:pt x="558" y="59"/>
                    <a:pt x="572" y="66"/>
                  </a:cubicBezTo>
                  <a:cubicBezTo>
                    <a:pt x="574" y="77"/>
                    <a:pt x="575" y="89"/>
                    <a:pt x="573" y="100"/>
                  </a:cubicBezTo>
                  <a:cubicBezTo>
                    <a:pt x="573" y="101"/>
                    <a:pt x="574" y="101"/>
                    <a:pt x="574" y="100"/>
                  </a:cubicBezTo>
                  <a:cubicBezTo>
                    <a:pt x="576" y="89"/>
                    <a:pt x="575" y="78"/>
                    <a:pt x="573" y="67"/>
                  </a:cubicBezTo>
                  <a:cubicBezTo>
                    <a:pt x="585" y="73"/>
                    <a:pt x="597" y="80"/>
                    <a:pt x="609" y="87"/>
                  </a:cubicBezTo>
                  <a:cubicBezTo>
                    <a:pt x="609" y="91"/>
                    <a:pt x="611" y="95"/>
                    <a:pt x="611" y="99"/>
                  </a:cubicBezTo>
                  <a:cubicBezTo>
                    <a:pt x="612" y="105"/>
                    <a:pt x="613" y="112"/>
                    <a:pt x="614" y="118"/>
                  </a:cubicBezTo>
                  <a:cubicBezTo>
                    <a:pt x="615" y="124"/>
                    <a:pt x="616" y="130"/>
                    <a:pt x="616" y="135"/>
                  </a:cubicBezTo>
                  <a:cubicBezTo>
                    <a:pt x="615" y="135"/>
                    <a:pt x="614" y="134"/>
                    <a:pt x="613" y="133"/>
                  </a:cubicBezTo>
                  <a:cubicBezTo>
                    <a:pt x="613" y="133"/>
                    <a:pt x="613" y="133"/>
                    <a:pt x="612" y="134"/>
                  </a:cubicBezTo>
                  <a:cubicBezTo>
                    <a:pt x="612" y="134"/>
                    <a:pt x="612" y="134"/>
                    <a:pt x="612" y="135"/>
                  </a:cubicBezTo>
                  <a:cubicBezTo>
                    <a:pt x="612" y="136"/>
                    <a:pt x="613" y="136"/>
                    <a:pt x="613" y="135"/>
                  </a:cubicBezTo>
                  <a:cubicBezTo>
                    <a:pt x="614" y="136"/>
                    <a:pt x="615" y="136"/>
                    <a:pt x="616" y="137"/>
                  </a:cubicBezTo>
                  <a:cubicBezTo>
                    <a:pt x="617" y="141"/>
                    <a:pt x="618" y="146"/>
                    <a:pt x="616" y="150"/>
                  </a:cubicBezTo>
                  <a:cubicBezTo>
                    <a:pt x="616" y="150"/>
                    <a:pt x="615" y="150"/>
                    <a:pt x="615" y="151"/>
                  </a:cubicBezTo>
                  <a:cubicBezTo>
                    <a:pt x="615" y="151"/>
                    <a:pt x="615" y="152"/>
                    <a:pt x="616" y="152"/>
                  </a:cubicBezTo>
                  <a:cubicBezTo>
                    <a:pt x="616" y="152"/>
                    <a:pt x="616" y="152"/>
                    <a:pt x="617" y="152"/>
                  </a:cubicBezTo>
                  <a:cubicBezTo>
                    <a:pt x="619" y="148"/>
                    <a:pt x="618" y="144"/>
                    <a:pt x="618" y="140"/>
                  </a:cubicBezTo>
                  <a:cubicBezTo>
                    <a:pt x="618" y="139"/>
                    <a:pt x="618" y="138"/>
                    <a:pt x="618" y="138"/>
                  </a:cubicBezTo>
                  <a:cubicBezTo>
                    <a:pt x="624" y="142"/>
                    <a:pt x="630" y="146"/>
                    <a:pt x="637" y="150"/>
                  </a:cubicBezTo>
                  <a:cubicBezTo>
                    <a:pt x="643" y="154"/>
                    <a:pt x="649" y="158"/>
                    <a:pt x="655" y="162"/>
                  </a:cubicBezTo>
                  <a:cubicBezTo>
                    <a:pt x="656" y="169"/>
                    <a:pt x="656" y="176"/>
                    <a:pt x="655" y="183"/>
                  </a:cubicBezTo>
                  <a:cubicBezTo>
                    <a:pt x="655" y="184"/>
                    <a:pt x="656" y="184"/>
                    <a:pt x="656" y="184"/>
                  </a:cubicBezTo>
                  <a:cubicBezTo>
                    <a:pt x="658" y="177"/>
                    <a:pt x="657" y="170"/>
                    <a:pt x="657" y="163"/>
                  </a:cubicBezTo>
                  <a:cubicBezTo>
                    <a:pt x="658" y="164"/>
                    <a:pt x="660" y="165"/>
                    <a:pt x="661" y="166"/>
                  </a:cubicBezTo>
                  <a:cubicBezTo>
                    <a:pt x="668" y="170"/>
                    <a:pt x="675" y="176"/>
                    <a:pt x="681" y="181"/>
                  </a:cubicBezTo>
                  <a:cubicBezTo>
                    <a:pt x="681" y="185"/>
                    <a:pt x="681" y="190"/>
                    <a:pt x="680" y="195"/>
                  </a:cubicBezTo>
                  <a:cubicBezTo>
                    <a:pt x="680" y="199"/>
                    <a:pt x="680" y="204"/>
                    <a:pt x="680" y="208"/>
                  </a:cubicBezTo>
                  <a:cubicBezTo>
                    <a:pt x="680" y="209"/>
                    <a:pt x="680" y="209"/>
                    <a:pt x="680" y="210"/>
                  </a:cubicBezTo>
                  <a:cubicBezTo>
                    <a:pt x="678" y="208"/>
                    <a:pt x="676" y="206"/>
                    <a:pt x="674" y="204"/>
                  </a:cubicBezTo>
                  <a:cubicBezTo>
                    <a:pt x="672" y="202"/>
                    <a:pt x="670" y="200"/>
                    <a:pt x="668" y="198"/>
                  </a:cubicBezTo>
                  <a:cubicBezTo>
                    <a:pt x="667" y="197"/>
                    <a:pt x="666" y="196"/>
                    <a:pt x="666" y="195"/>
                  </a:cubicBezTo>
                  <a:cubicBezTo>
                    <a:pt x="665" y="195"/>
                    <a:pt x="665" y="194"/>
                    <a:pt x="664" y="194"/>
                  </a:cubicBezTo>
                  <a:cubicBezTo>
                    <a:pt x="665" y="194"/>
                    <a:pt x="664" y="193"/>
                    <a:pt x="663" y="193"/>
                  </a:cubicBezTo>
                  <a:cubicBezTo>
                    <a:pt x="662" y="195"/>
                    <a:pt x="673" y="205"/>
                    <a:pt x="680" y="212"/>
                  </a:cubicBezTo>
                  <a:cubicBezTo>
                    <a:pt x="680" y="215"/>
                    <a:pt x="679" y="218"/>
                    <a:pt x="677" y="221"/>
                  </a:cubicBezTo>
                  <a:cubicBezTo>
                    <a:pt x="677" y="221"/>
                    <a:pt x="678" y="222"/>
                    <a:pt x="678" y="222"/>
                  </a:cubicBezTo>
                  <a:cubicBezTo>
                    <a:pt x="680" y="219"/>
                    <a:pt x="681" y="216"/>
                    <a:pt x="681" y="213"/>
                  </a:cubicBezTo>
                  <a:cubicBezTo>
                    <a:pt x="681" y="213"/>
                    <a:pt x="681" y="213"/>
                    <a:pt x="681" y="213"/>
                  </a:cubicBezTo>
                  <a:cubicBezTo>
                    <a:pt x="684" y="215"/>
                    <a:pt x="686" y="217"/>
                    <a:pt x="686" y="217"/>
                  </a:cubicBezTo>
                  <a:cubicBezTo>
                    <a:pt x="693" y="224"/>
                    <a:pt x="699" y="230"/>
                    <a:pt x="705" y="237"/>
                  </a:cubicBezTo>
                  <a:cubicBezTo>
                    <a:pt x="709" y="242"/>
                    <a:pt x="714" y="246"/>
                    <a:pt x="718" y="250"/>
                  </a:cubicBezTo>
                  <a:cubicBezTo>
                    <a:pt x="717" y="255"/>
                    <a:pt x="716" y="259"/>
                    <a:pt x="715" y="263"/>
                  </a:cubicBezTo>
                  <a:cubicBezTo>
                    <a:pt x="714" y="268"/>
                    <a:pt x="712" y="273"/>
                    <a:pt x="710" y="277"/>
                  </a:cubicBezTo>
                  <a:cubicBezTo>
                    <a:pt x="708" y="275"/>
                    <a:pt x="706" y="272"/>
                    <a:pt x="703" y="270"/>
                  </a:cubicBezTo>
                  <a:cubicBezTo>
                    <a:pt x="700" y="266"/>
                    <a:pt x="696" y="262"/>
                    <a:pt x="693" y="258"/>
                  </a:cubicBezTo>
                  <a:cubicBezTo>
                    <a:pt x="690" y="255"/>
                    <a:pt x="686" y="252"/>
                    <a:pt x="684" y="248"/>
                  </a:cubicBezTo>
                  <a:cubicBezTo>
                    <a:pt x="684" y="248"/>
                    <a:pt x="683" y="248"/>
                    <a:pt x="683" y="249"/>
                  </a:cubicBezTo>
                  <a:cubicBezTo>
                    <a:pt x="685" y="252"/>
                    <a:pt x="688" y="255"/>
                    <a:pt x="691" y="258"/>
                  </a:cubicBezTo>
                  <a:cubicBezTo>
                    <a:pt x="694" y="261"/>
                    <a:pt x="697" y="265"/>
                    <a:pt x="701" y="269"/>
                  </a:cubicBezTo>
                  <a:cubicBezTo>
                    <a:pt x="704" y="272"/>
                    <a:pt x="707" y="275"/>
                    <a:pt x="710" y="279"/>
                  </a:cubicBezTo>
                  <a:cubicBezTo>
                    <a:pt x="709" y="281"/>
                    <a:pt x="708" y="283"/>
                    <a:pt x="708" y="285"/>
                  </a:cubicBezTo>
                  <a:cubicBezTo>
                    <a:pt x="707" y="289"/>
                    <a:pt x="706" y="293"/>
                    <a:pt x="704" y="296"/>
                  </a:cubicBezTo>
                  <a:cubicBezTo>
                    <a:pt x="703" y="300"/>
                    <a:pt x="701" y="303"/>
                    <a:pt x="701" y="306"/>
                  </a:cubicBezTo>
                  <a:cubicBezTo>
                    <a:pt x="700" y="307"/>
                    <a:pt x="702" y="307"/>
                    <a:pt x="702" y="306"/>
                  </a:cubicBezTo>
                  <a:cubicBezTo>
                    <a:pt x="703" y="303"/>
                    <a:pt x="704" y="299"/>
                    <a:pt x="706" y="296"/>
                  </a:cubicBezTo>
                  <a:cubicBezTo>
                    <a:pt x="707" y="292"/>
                    <a:pt x="708" y="289"/>
                    <a:pt x="709" y="285"/>
                  </a:cubicBezTo>
                  <a:cubicBezTo>
                    <a:pt x="709" y="283"/>
                    <a:pt x="710" y="282"/>
                    <a:pt x="711" y="280"/>
                  </a:cubicBezTo>
                  <a:cubicBezTo>
                    <a:pt x="714" y="284"/>
                    <a:pt x="717" y="288"/>
                    <a:pt x="720" y="293"/>
                  </a:cubicBezTo>
                  <a:cubicBezTo>
                    <a:pt x="726" y="301"/>
                    <a:pt x="732" y="309"/>
                    <a:pt x="736" y="318"/>
                  </a:cubicBezTo>
                  <a:cubicBezTo>
                    <a:pt x="739" y="324"/>
                    <a:pt x="740" y="331"/>
                    <a:pt x="744" y="337"/>
                  </a:cubicBezTo>
                  <a:cubicBezTo>
                    <a:pt x="746" y="356"/>
                    <a:pt x="746" y="375"/>
                    <a:pt x="746" y="39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1" name="Freeform 9"/>
            <p:cNvSpPr/>
            <p:nvPr/>
          </p:nvSpPr>
          <p:spPr bwMode="auto">
            <a:xfrm>
              <a:off x="5748338" y="4794251"/>
              <a:ext cx="4763" cy="4763"/>
            </a:xfrm>
            <a:custGeom>
              <a:avLst/>
              <a:gdLst>
                <a:gd name="T0" fmla="*/ 1 w 2"/>
                <a:gd name="T1" fmla="*/ 0 h 2"/>
                <a:gd name="T2" fmla="*/ 1 w 2"/>
                <a:gd name="T3" fmla="*/ 2 h 2"/>
                <a:gd name="T4" fmla="*/ 1 w 2"/>
                <a:gd name="T5" fmla="*/ 0 h 2"/>
              </a:gdLst>
              <a:ahLst/>
              <a:cxnLst>
                <a:cxn ang="0">
                  <a:pos x="T0" y="T1"/>
                </a:cxn>
                <a:cxn ang="0">
                  <a:pos x="T2" y="T3"/>
                </a:cxn>
                <a:cxn ang="0">
                  <a:pos x="T4" y="T5"/>
                </a:cxn>
              </a:cxnLst>
              <a:rect l="0" t="0" r="r" b="b"/>
              <a:pathLst>
                <a:path w="2" h="2">
                  <a:moveTo>
                    <a:pt x="1" y="0"/>
                  </a:moveTo>
                  <a:cubicBezTo>
                    <a:pt x="0" y="0"/>
                    <a:pt x="0" y="2"/>
                    <a:pt x="1" y="2"/>
                  </a:cubicBezTo>
                  <a:cubicBezTo>
                    <a:pt x="2" y="2"/>
                    <a:pt x="2" y="0"/>
                    <a:pt x="1"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2" name="Freeform 10"/>
            <p:cNvSpPr/>
            <p:nvPr/>
          </p:nvSpPr>
          <p:spPr bwMode="auto">
            <a:xfrm>
              <a:off x="6294438" y="4872038"/>
              <a:ext cx="9525" cy="12700"/>
            </a:xfrm>
            <a:custGeom>
              <a:avLst/>
              <a:gdLst>
                <a:gd name="T0" fmla="*/ 2 w 3"/>
                <a:gd name="T1" fmla="*/ 4 h 5"/>
                <a:gd name="T2" fmla="*/ 1 w 3"/>
                <a:gd name="T3" fmla="*/ 2 h 5"/>
                <a:gd name="T4" fmla="*/ 1 w 3"/>
                <a:gd name="T5" fmla="*/ 1 h 5"/>
                <a:gd name="T6" fmla="*/ 1 w 3"/>
                <a:gd name="T7" fmla="*/ 1 h 5"/>
                <a:gd name="T8" fmla="*/ 1 w 3"/>
                <a:gd name="T9" fmla="*/ 0 h 5"/>
                <a:gd name="T10" fmla="*/ 0 w 3"/>
                <a:gd name="T11" fmla="*/ 1 h 5"/>
                <a:gd name="T12" fmla="*/ 1 w 3"/>
                <a:gd name="T13" fmla="*/ 5 h 5"/>
                <a:gd name="T14" fmla="*/ 2 w 3"/>
                <a:gd name="T15" fmla="*/ 4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4"/>
                  </a:moveTo>
                  <a:cubicBezTo>
                    <a:pt x="1" y="3"/>
                    <a:pt x="1" y="3"/>
                    <a:pt x="1" y="2"/>
                  </a:cubicBezTo>
                  <a:cubicBezTo>
                    <a:pt x="1" y="2"/>
                    <a:pt x="1" y="1"/>
                    <a:pt x="1" y="1"/>
                  </a:cubicBezTo>
                  <a:cubicBezTo>
                    <a:pt x="1" y="1"/>
                    <a:pt x="1" y="1"/>
                    <a:pt x="1" y="1"/>
                  </a:cubicBezTo>
                  <a:cubicBezTo>
                    <a:pt x="1" y="1"/>
                    <a:pt x="1" y="0"/>
                    <a:pt x="1" y="0"/>
                  </a:cubicBezTo>
                  <a:cubicBezTo>
                    <a:pt x="1" y="0"/>
                    <a:pt x="0" y="0"/>
                    <a:pt x="0" y="1"/>
                  </a:cubicBezTo>
                  <a:cubicBezTo>
                    <a:pt x="0" y="2"/>
                    <a:pt x="0" y="4"/>
                    <a:pt x="1" y="5"/>
                  </a:cubicBezTo>
                  <a:cubicBezTo>
                    <a:pt x="2" y="5"/>
                    <a:pt x="3" y="4"/>
                    <a:pt x="2"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3" name="Freeform 11"/>
            <p:cNvSpPr/>
            <p:nvPr/>
          </p:nvSpPr>
          <p:spPr bwMode="auto">
            <a:xfrm>
              <a:off x="6303963" y="4872038"/>
              <a:ext cx="4763" cy="11113"/>
            </a:xfrm>
            <a:custGeom>
              <a:avLst/>
              <a:gdLst>
                <a:gd name="T0" fmla="*/ 1 w 2"/>
                <a:gd name="T1" fmla="*/ 3 h 4"/>
                <a:gd name="T2" fmla="*/ 1 w 2"/>
                <a:gd name="T3" fmla="*/ 2 h 4"/>
                <a:gd name="T4" fmla="*/ 1 w 2"/>
                <a:gd name="T5" fmla="*/ 0 h 4"/>
                <a:gd name="T6" fmla="*/ 0 w 2"/>
                <a:gd name="T7" fmla="*/ 0 h 4"/>
                <a:gd name="T8" fmla="*/ 0 w 2"/>
                <a:gd name="T9" fmla="*/ 2 h 4"/>
                <a:gd name="T10" fmla="*/ 1 w 2"/>
                <a:gd name="T11" fmla="*/ 4 h 4"/>
                <a:gd name="T12" fmla="*/ 1 w 2"/>
                <a:gd name="T13" fmla="*/ 3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1" y="3"/>
                  </a:moveTo>
                  <a:cubicBezTo>
                    <a:pt x="1" y="3"/>
                    <a:pt x="1" y="2"/>
                    <a:pt x="1" y="2"/>
                  </a:cubicBezTo>
                  <a:cubicBezTo>
                    <a:pt x="1" y="1"/>
                    <a:pt x="1" y="1"/>
                    <a:pt x="1" y="0"/>
                  </a:cubicBezTo>
                  <a:cubicBezTo>
                    <a:pt x="1" y="0"/>
                    <a:pt x="0" y="0"/>
                    <a:pt x="0" y="0"/>
                  </a:cubicBezTo>
                  <a:cubicBezTo>
                    <a:pt x="0" y="1"/>
                    <a:pt x="0" y="2"/>
                    <a:pt x="0" y="2"/>
                  </a:cubicBezTo>
                  <a:cubicBezTo>
                    <a:pt x="0" y="3"/>
                    <a:pt x="0" y="4"/>
                    <a:pt x="1" y="4"/>
                  </a:cubicBezTo>
                  <a:cubicBezTo>
                    <a:pt x="2" y="4"/>
                    <a:pt x="2" y="3"/>
                    <a:pt x="1"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4" name="Freeform 12"/>
            <p:cNvSpPr/>
            <p:nvPr/>
          </p:nvSpPr>
          <p:spPr bwMode="auto">
            <a:xfrm>
              <a:off x="6308726" y="4868863"/>
              <a:ext cx="11113" cy="14288"/>
            </a:xfrm>
            <a:custGeom>
              <a:avLst/>
              <a:gdLst>
                <a:gd name="T0" fmla="*/ 3 w 4"/>
                <a:gd name="T1" fmla="*/ 4 h 5"/>
                <a:gd name="T2" fmla="*/ 2 w 4"/>
                <a:gd name="T3" fmla="*/ 2 h 5"/>
                <a:gd name="T4" fmla="*/ 2 w 4"/>
                <a:gd name="T5" fmla="*/ 0 h 5"/>
                <a:gd name="T6" fmla="*/ 1 w 4"/>
                <a:gd name="T7" fmla="*/ 0 h 5"/>
                <a:gd name="T8" fmla="*/ 2 w 4"/>
                <a:gd name="T9" fmla="*/ 3 h 5"/>
                <a:gd name="T10" fmla="*/ 3 w 4"/>
                <a:gd name="T11" fmla="*/ 5 h 5"/>
                <a:gd name="T12" fmla="*/ 3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4"/>
                  </a:moveTo>
                  <a:cubicBezTo>
                    <a:pt x="3" y="4"/>
                    <a:pt x="3" y="2"/>
                    <a:pt x="2" y="2"/>
                  </a:cubicBezTo>
                  <a:cubicBezTo>
                    <a:pt x="2" y="2"/>
                    <a:pt x="2" y="1"/>
                    <a:pt x="2" y="0"/>
                  </a:cubicBezTo>
                  <a:cubicBezTo>
                    <a:pt x="2" y="0"/>
                    <a:pt x="0" y="0"/>
                    <a:pt x="1" y="0"/>
                  </a:cubicBezTo>
                  <a:cubicBezTo>
                    <a:pt x="1" y="1"/>
                    <a:pt x="1" y="2"/>
                    <a:pt x="2" y="3"/>
                  </a:cubicBezTo>
                  <a:cubicBezTo>
                    <a:pt x="2" y="4"/>
                    <a:pt x="3" y="5"/>
                    <a:pt x="3" y="5"/>
                  </a:cubicBezTo>
                  <a:cubicBezTo>
                    <a:pt x="4" y="5"/>
                    <a:pt x="4" y="3"/>
                    <a:pt x="3"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5" name="Freeform 13"/>
            <p:cNvSpPr/>
            <p:nvPr/>
          </p:nvSpPr>
          <p:spPr bwMode="auto">
            <a:xfrm>
              <a:off x="6319838" y="4860926"/>
              <a:ext cx="14288" cy="22225"/>
            </a:xfrm>
            <a:custGeom>
              <a:avLst/>
              <a:gdLst>
                <a:gd name="T0" fmla="*/ 4 w 5"/>
                <a:gd name="T1" fmla="*/ 6 h 8"/>
                <a:gd name="T2" fmla="*/ 3 w 5"/>
                <a:gd name="T3" fmla="*/ 4 h 8"/>
                <a:gd name="T4" fmla="*/ 1 w 5"/>
                <a:gd name="T5" fmla="*/ 0 h 8"/>
                <a:gd name="T6" fmla="*/ 0 w 5"/>
                <a:gd name="T7" fmla="*/ 1 h 8"/>
                <a:gd name="T8" fmla="*/ 2 w 5"/>
                <a:gd name="T9" fmla="*/ 5 h 8"/>
                <a:gd name="T10" fmla="*/ 3 w 5"/>
                <a:gd name="T11" fmla="*/ 8 h 8"/>
                <a:gd name="T12" fmla="*/ 4 w 5"/>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6"/>
                  </a:moveTo>
                  <a:cubicBezTo>
                    <a:pt x="3" y="6"/>
                    <a:pt x="3" y="5"/>
                    <a:pt x="3" y="4"/>
                  </a:cubicBezTo>
                  <a:cubicBezTo>
                    <a:pt x="2" y="3"/>
                    <a:pt x="2" y="2"/>
                    <a:pt x="1" y="0"/>
                  </a:cubicBezTo>
                  <a:cubicBezTo>
                    <a:pt x="1" y="0"/>
                    <a:pt x="0" y="0"/>
                    <a:pt x="0" y="1"/>
                  </a:cubicBezTo>
                  <a:cubicBezTo>
                    <a:pt x="1" y="2"/>
                    <a:pt x="1" y="4"/>
                    <a:pt x="2" y="5"/>
                  </a:cubicBezTo>
                  <a:cubicBezTo>
                    <a:pt x="2" y="6"/>
                    <a:pt x="2" y="7"/>
                    <a:pt x="3" y="8"/>
                  </a:cubicBezTo>
                  <a:cubicBezTo>
                    <a:pt x="4" y="8"/>
                    <a:pt x="5" y="7"/>
                    <a:pt x="4"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6" name="Freeform 14"/>
            <p:cNvSpPr/>
            <p:nvPr/>
          </p:nvSpPr>
          <p:spPr bwMode="auto">
            <a:xfrm>
              <a:off x="6330951" y="4857751"/>
              <a:ext cx="14288" cy="25400"/>
            </a:xfrm>
            <a:custGeom>
              <a:avLst/>
              <a:gdLst>
                <a:gd name="T0" fmla="*/ 4 w 5"/>
                <a:gd name="T1" fmla="*/ 8 h 9"/>
                <a:gd name="T2" fmla="*/ 3 w 5"/>
                <a:gd name="T3" fmla="*/ 4 h 9"/>
                <a:gd name="T4" fmla="*/ 2 w 5"/>
                <a:gd name="T5" fmla="*/ 1 h 9"/>
                <a:gd name="T6" fmla="*/ 1 w 5"/>
                <a:gd name="T7" fmla="*/ 1 h 9"/>
                <a:gd name="T8" fmla="*/ 2 w 5"/>
                <a:gd name="T9" fmla="*/ 6 h 9"/>
                <a:gd name="T10" fmla="*/ 5 w 5"/>
                <a:gd name="T11" fmla="*/ 9 h 9"/>
                <a:gd name="T12" fmla="*/ 5 w 5"/>
                <a:gd name="T13" fmla="*/ 9 h 9"/>
                <a:gd name="T14" fmla="*/ 5 w 5"/>
                <a:gd name="T15" fmla="*/ 8 h 9"/>
                <a:gd name="T16" fmla="*/ 4 w 5"/>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9">
                  <a:moveTo>
                    <a:pt x="4" y="8"/>
                  </a:moveTo>
                  <a:cubicBezTo>
                    <a:pt x="4" y="7"/>
                    <a:pt x="3" y="5"/>
                    <a:pt x="3" y="4"/>
                  </a:cubicBezTo>
                  <a:cubicBezTo>
                    <a:pt x="3" y="3"/>
                    <a:pt x="2" y="2"/>
                    <a:pt x="2" y="1"/>
                  </a:cubicBezTo>
                  <a:cubicBezTo>
                    <a:pt x="2" y="0"/>
                    <a:pt x="0" y="0"/>
                    <a:pt x="1" y="1"/>
                  </a:cubicBezTo>
                  <a:cubicBezTo>
                    <a:pt x="1" y="3"/>
                    <a:pt x="2" y="5"/>
                    <a:pt x="2" y="6"/>
                  </a:cubicBezTo>
                  <a:cubicBezTo>
                    <a:pt x="3" y="7"/>
                    <a:pt x="3" y="9"/>
                    <a:pt x="5" y="9"/>
                  </a:cubicBezTo>
                  <a:cubicBezTo>
                    <a:pt x="5" y="9"/>
                    <a:pt x="5" y="9"/>
                    <a:pt x="5" y="9"/>
                  </a:cubicBezTo>
                  <a:cubicBezTo>
                    <a:pt x="5" y="9"/>
                    <a:pt x="5" y="9"/>
                    <a:pt x="5" y="8"/>
                  </a:cubicBezTo>
                  <a:cubicBezTo>
                    <a:pt x="5" y="8"/>
                    <a:pt x="5" y="7"/>
                    <a:pt x="4" y="8"/>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7" name="Freeform 15"/>
            <p:cNvSpPr/>
            <p:nvPr/>
          </p:nvSpPr>
          <p:spPr bwMode="auto">
            <a:xfrm>
              <a:off x="6342063" y="4857751"/>
              <a:ext cx="14288" cy="26988"/>
            </a:xfrm>
            <a:custGeom>
              <a:avLst/>
              <a:gdLst>
                <a:gd name="T0" fmla="*/ 4 w 5"/>
                <a:gd name="T1" fmla="*/ 8 h 10"/>
                <a:gd name="T2" fmla="*/ 4 w 5"/>
                <a:gd name="T3" fmla="*/ 7 h 10"/>
                <a:gd name="T4" fmla="*/ 3 w 5"/>
                <a:gd name="T5" fmla="*/ 3 h 10"/>
                <a:gd name="T6" fmla="*/ 1 w 5"/>
                <a:gd name="T7" fmla="*/ 0 h 10"/>
                <a:gd name="T8" fmla="*/ 1 w 5"/>
                <a:gd name="T9" fmla="*/ 1 h 10"/>
                <a:gd name="T10" fmla="*/ 1 w 5"/>
                <a:gd name="T11" fmla="*/ 2 h 10"/>
                <a:gd name="T12" fmla="*/ 1 w 5"/>
                <a:gd name="T13" fmla="*/ 3 h 10"/>
                <a:gd name="T14" fmla="*/ 2 w 5"/>
                <a:gd name="T15" fmla="*/ 6 h 10"/>
                <a:gd name="T16" fmla="*/ 4 w 5"/>
                <a:gd name="T17" fmla="*/ 10 h 10"/>
                <a:gd name="T18" fmla="*/ 5 w 5"/>
                <a:gd name="T19" fmla="*/ 9 h 10"/>
                <a:gd name="T20" fmla="*/ 5 w 5"/>
                <a:gd name="T21" fmla="*/ 9 h 10"/>
                <a:gd name="T22" fmla="*/ 4 w 5"/>
                <a:gd name="T2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0">
                  <a:moveTo>
                    <a:pt x="4" y="8"/>
                  </a:moveTo>
                  <a:cubicBezTo>
                    <a:pt x="4" y="8"/>
                    <a:pt x="4" y="7"/>
                    <a:pt x="4" y="7"/>
                  </a:cubicBezTo>
                  <a:cubicBezTo>
                    <a:pt x="3" y="6"/>
                    <a:pt x="3" y="4"/>
                    <a:pt x="3" y="3"/>
                  </a:cubicBezTo>
                  <a:cubicBezTo>
                    <a:pt x="2" y="2"/>
                    <a:pt x="2" y="0"/>
                    <a:pt x="1" y="0"/>
                  </a:cubicBezTo>
                  <a:cubicBezTo>
                    <a:pt x="0" y="0"/>
                    <a:pt x="0" y="1"/>
                    <a:pt x="1" y="1"/>
                  </a:cubicBezTo>
                  <a:cubicBezTo>
                    <a:pt x="0" y="1"/>
                    <a:pt x="1" y="1"/>
                    <a:pt x="1" y="2"/>
                  </a:cubicBezTo>
                  <a:cubicBezTo>
                    <a:pt x="1" y="2"/>
                    <a:pt x="1" y="2"/>
                    <a:pt x="1" y="3"/>
                  </a:cubicBezTo>
                  <a:cubicBezTo>
                    <a:pt x="1" y="4"/>
                    <a:pt x="2" y="5"/>
                    <a:pt x="2" y="6"/>
                  </a:cubicBezTo>
                  <a:cubicBezTo>
                    <a:pt x="2" y="7"/>
                    <a:pt x="3" y="9"/>
                    <a:pt x="4" y="10"/>
                  </a:cubicBezTo>
                  <a:cubicBezTo>
                    <a:pt x="4" y="10"/>
                    <a:pt x="5" y="10"/>
                    <a:pt x="5" y="9"/>
                  </a:cubicBezTo>
                  <a:cubicBezTo>
                    <a:pt x="5" y="9"/>
                    <a:pt x="5" y="9"/>
                    <a:pt x="5" y="9"/>
                  </a:cubicBezTo>
                  <a:cubicBezTo>
                    <a:pt x="5" y="8"/>
                    <a:pt x="4" y="8"/>
                    <a:pt x="4" y="8"/>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8" name="Freeform 16"/>
            <p:cNvSpPr/>
            <p:nvPr/>
          </p:nvSpPr>
          <p:spPr bwMode="auto">
            <a:xfrm>
              <a:off x="6350001" y="4852988"/>
              <a:ext cx="19050" cy="31750"/>
            </a:xfrm>
            <a:custGeom>
              <a:avLst/>
              <a:gdLst>
                <a:gd name="T0" fmla="*/ 6 w 7"/>
                <a:gd name="T1" fmla="*/ 10 h 12"/>
                <a:gd name="T2" fmla="*/ 6 w 7"/>
                <a:gd name="T3" fmla="*/ 10 h 12"/>
                <a:gd name="T4" fmla="*/ 2 w 7"/>
                <a:gd name="T5" fmla="*/ 1 h 12"/>
                <a:gd name="T6" fmla="*/ 1 w 7"/>
                <a:gd name="T7" fmla="*/ 2 h 12"/>
                <a:gd name="T8" fmla="*/ 5 w 7"/>
                <a:gd name="T9" fmla="*/ 11 h 12"/>
                <a:gd name="T10" fmla="*/ 6 w 7"/>
                <a:gd name="T11" fmla="*/ 11 h 12"/>
                <a:gd name="T12" fmla="*/ 6 w 7"/>
                <a:gd name="T13" fmla="*/ 11 h 12"/>
                <a:gd name="T14" fmla="*/ 7 w 7"/>
                <a:gd name="T15" fmla="*/ 11 h 12"/>
                <a:gd name="T16" fmla="*/ 6 w 7"/>
                <a:gd name="T17"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6" y="10"/>
                  </a:moveTo>
                  <a:cubicBezTo>
                    <a:pt x="6" y="10"/>
                    <a:pt x="6" y="10"/>
                    <a:pt x="6" y="10"/>
                  </a:cubicBezTo>
                  <a:cubicBezTo>
                    <a:pt x="4" y="7"/>
                    <a:pt x="3" y="4"/>
                    <a:pt x="2" y="1"/>
                  </a:cubicBezTo>
                  <a:cubicBezTo>
                    <a:pt x="1" y="0"/>
                    <a:pt x="0" y="1"/>
                    <a:pt x="1" y="2"/>
                  </a:cubicBezTo>
                  <a:cubicBezTo>
                    <a:pt x="2" y="5"/>
                    <a:pt x="3" y="8"/>
                    <a:pt x="5" y="11"/>
                  </a:cubicBezTo>
                  <a:cubicBezTo>
                    <a:pt x="5" y="12"/>
                    <a:pt x="6" y="12"/>
                    <a:pt x="6" y="11"/>
                  </a:cubicBezTo>
                  <a:cubicBezTo>
                    <a:pt x="6" y="11"/>
                    <a:pt x="6" y="11"/>
                    <a:pt x="6" y="11"/>
                  </a:cubicBezTo>
                  <a:cubicBezTo>
                    <a:pt x="6" y="11"/>
                    <a:pt x="7" y="11"/>
                    <a:pt x="7" y="11"/>
                  </a:cubicBezTo>
                  <a:cubicBezTo>
                    <a:pt x="7" y="10"/>
                    <a:pt x="6" y="10"/>
                    <a:pt x="6" y="1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9" name="Freeform 17"/>
            <p:cNvSpPr/>
            <p:nvPr/>
          </p:nvSpPr>
          <p:spPr bwMode="auto">
            <a:xfrm>
              <a:off x="6361113" y="4849813"/>
              <a:ext cx="17463" cy="33338"/>
            </a:xfrm>
            <a:custGeom>
              <a:avLst/>
              <a:gdLst>
                <a:gd name="T0" fmla="*/ 5 w 6"/>
                <a:gd name="T1" fmla="*/ 11 h 12"/>
                <a:gd name="T2" fmla="*/ 2 w 6"/>
                <a:gd name="T3" fmla="*/ 1 h 12"/>
                <a:gd name="T4" fmla="*/ 0 w 6"/>
                <a:gd name="T5" fmla="*/ 1 h 12"/>
                <a:gd name="T6" fmla="*/ 5 w 6"/>
                <a:gd name="T7" fmla="*/ 12 h 12"/>
                <a:gd name="T8" fmla="*/ 5 w 6"/>
                <a:gd name="T9" fmla="*/ 12 h 12"/>
                <a:gd name="T10" fmla="*/ 6 w 6"/>
                <a:gd name="T11" fmla="*/ 12 h 12"/>
                <a:gd name="T12" fmla="*/ 5 w 6"/>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6" h="12">
                  <a:moveTo>
                    <a:pt x="5" y="11"/>
                  </a:moveTo>
                  <a:cubicBezTo>
                    <a:pt x="4" y="8"/>
                    <a:pt x="3" y="4"/>
                    <a:pt x="2" y="1"/>
                  </a:cubicBezTo>
                  <a:cubicBezTo>
                    <a:pt x="1" y="0"/>
                    <a:pt x="0" y="1"/>
                    <a:pt x="0" y="1"/>
                  </a:cubicBezTo>
                  <a:cubicBezTo>
                    <a:pt x="2" y="5"/>
                    <a:pt x="3" y="9"/>
                    <a:pt x="5" y="12"/>
                  </a:cubicBezTo>
                  <a:cubicBezTo>
                    <a:pt x="5" y="12"/>
                    <a:pt x="5" y="12"/>
                    <a:pt x="5" y="12"/>
                  </a:cubicBezTo>
                  <a:cubicBezTo>
                    <a:pt x="6" y="12"/>
                    <a:pt x="6" y="12"/>
                    <a:pt x="6" y="12"/>
                  </a:cubicBezTo>
                  <a:cubicBezTo>
                    <a:pt x="6" y="11"/>
                    <a:pt x="6" y="11"/>
                    <a:pt x="5" y="1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1" name="Freeform 18"/>
            <p:cNvSpPr/>
            <p:nvPr/>
          </p:nvSpPr>
          <p:spPr bwMode="auto">
            <a:xfrm>
              <a:off x="6369051" y="4846638"/>
              <a:ext cx="20638" cy="38100"/>
            </a:xfrm>
            <a:custGeom>
              <a:avLst/>
              <a:gdLst>
                <a:gd name="T0" fmla="*/ 6 w 7"/>
                <a:gd name="T1" fmla="*/ 10 h 14"/>
                <a:gd name="T2" fmla="*/ 5 w 7"/>
                <a:gd name="T3" fmla="*/ 10 h 14"/>
                <a:gd name="T4" fmla="*/ 4 w 7"/>
                <a:gd name="T5" fmla="*/ 7 h 14"/>
                <a:gd name="T6" fmla="*/ 1 w 7"/>
                <a:gd name="T7" fmla="*/ 1 h 14"/>
                <a:gd name="T8" fmla="*/ 0 w 7"/>
                <a:gd name="T9" fmla="*/ 1 h 14"/>
                <a:gd name="T10" fmla="*/ 3 w 7"/>
                <a:gd name="T11" fmla="*/ 8 h 14"/>
                <a:gd name="T12" fmla="*/ 6 w 7"/>
                <a:gd name="T13" fmla="*/ 13 h 14"/>
                <a:gd name="T14" fmla="*/ 7 w 7"/>
                <a:gd name="T15" fmla="*/ 13 h 14"/>
                <a:gd name="T16" fmla="*/ 6 w 7"/>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4">
                  <a:moveTo>
                    <a:pt x="6" y="10"/>
                  </a:moveTo>
                  <a:cubicBezTo>
                    <a:pt x="6" y="9"/>
                    <a:pt x="5" y="10"/>
                    <a:pt x="5" y="10"/>
                  </a:cubicBezTo>
                  <a:cubicBezTo>
                    <a:pt x="5" y="9"/>
                    <a:pt x="4" y="8"/>
                    <a:pt x="4" y="7"/>
                  </a:cubicBezTo>
                  <a:cubicBezTo>
                    <a:pt x="3" y="5"/>
                    <a:pt x="2" y="3"/>
                    <a:pt x="1" y="1"/>
                  </a:cubicBezTo>
                  <a:cubicBezTo>
                    <a:pt x="1" y="0"/>
                    <a:pt x="0" y="0"/>
                    <a:pt x="0" y="1"/>
                  </a:cubicBezTo>
                  <a:cubicBezTo>
                    <a:pt x="1" y="3"/>
                    <a:pt x="2" y="6"/>
                    <a:pt x="3" y="8"/>
                  </a:cubicBezTo>
                  <a:cubicBezTo>
                    <a:pt x="4" y="10"/>
                    <a:pt x="4" y="12"/>
                    <a:pt x="6" y="13"/>
                  </a:cubicBezTo>
                  <a:cubicBezTo>
                    <a:pt x="6" y="14"/>
                    <a:pt x="7" y="13"/>
                    <a:pt x="7" y="13"/>
                  </a:cubicBezTo>
                  <a:cubicBezTo>
                    <a:pt x="7" y="12"/>
                    <a:pt x="7" y="11"/>
                    <a:pt x="6" y="1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2" name="Freeform 19"/>
            <p:cNvSpPr/>
            <p:nvPr/>
          </p:nvSpPr>
          <p:spPr bwMode="auto">
            <a:xfrm>
              <a:off x="6378576" y="4843463"/>
              <a:ext cx="19050" cy="36513"/>
            </a:xfrm>
            <a:custGeom>
              <a:avLst/>
              <a:gdLst>
                <a:gd name="T0" fmla="*/ 6 w 7"/>
                <a:gd name="T1" fmla="*/ 12 h 13"/>
                <a:gd name="T2" fmla="*/ 5 w 7"/>
                <a:gd name="T3" fmla="*/ 9 h 13"/>
                <a:gd name="T4" fmla="*/ 3 w 7"/>
                <a:gd name="T5" fmla="*/ 4 h 13"/>
                <a:gd name="T6" fmla="*/ 1 w 7"/>
                <a:gd name="T7" fmla="*/ 1 h 13"/>
                <a:gd name="T8" fmla="*/ 1 w 7"/>
                <a:gd name="T9" fmla="*/ 2 h 13"/>
                <a:gd name="T10" fmla="*/ 1 w 7"/>
                <a:gd name="T11" fmla="*/ 3 h 13"/>
                <a:gd name="T12" fmla="*/ 2 w 7"/>
                <a:gd name="T13" fmla="*/ 4 h 13"/>
                <a:gd name="T14" fmla="*/ 3 w 7"/>
                <a:gd name="T15" fmla="*/ 9 h 13"/>
                <a:gd name="T16" fmla="*/ 6 w 7"/>
                <a:gd name="T17" fmla="*/ 13 h 13"/>
                <a:gd name="T18" fmla="*/ 6 w 7"/>
                <a:gd name="T1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3">
                  <a:moveTo>
                    <a:pt x="6" y="12"/>
                  </a:moveTo>
                  <a:cubicBezTo>
                    <a:pt x="6" y="12"/>
                    <a:pt x="5" y="9"/>
                    <a:pt x="5" y="9"/>
                  </a:cubicBezTo>
                  <a:cubicBezTo>
                    <a:pt x="4" y="7"/>
                    <a:pt x="4" y="6"/>
                    <a:pt x="3" y="4"/>
                  </a:cubicBezTo>
                  <a:cubicBezTo>
                    <a:pt x="3" y="4"/>
                    <a:pt x="2" y="0"/>
                    <a:pt x="1" y="1"/>
                  </a:cubicBezTo>
                  <a:cubicBezTo>
                    <a:pt x="0" y="1"/>
                    <a:pt x="0" y="2"/>
                    <a:pt x="1" y="2"/>
                  </a:cubicBezTo>
                  <a:cubicBezTo>
                    <a:pt x="1" y="2"/>
                    <a:pt x="1" y="2"/>
                    <a:pt x="1" y="3"/>
                  </a:cubicBezTo>
                  <a:cubicBezTo>
                    <a:pt x="1" y="3"/>
                    <a:pt x="2" y="4"/>
                    <a:pt x="2" y="4"/>
                  </a:cubicBezTo>
                  <a:cubicBezTo>
                    <a:pt x="2" y="6"/>
                    <a:pt x="3" y="7"/>
                    <a:pt x="3" y="9"/>
                  </a:cubicBezTo>
                  <a:cubicBezTo>
                    <a:pt x="4" y="10"/>
                    <a:pt x="5" y="13"/>
                    <a:pt x="6" y="13"/>
                  </a:cubicBezTo>
                  <a:cubicBezTo>
                    <a:pt x="7" y="13"/>
                    <a:pt x="7" y="12"/>
                    <a:pt x="6" y="12"/>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3" name="Freeform 20"/>
            <p:cNvSpPr/>
            <p:nvPr/>
          </p:nvSpPr>
          <p:spPr bwMode="auto">
            <a:xfrm>
              <a:off x="6413501" y="4835526"/>
              <a:ext cx="9525" cy="6350"/>
            </a:xfrm>
            <a:custGeom>
              <a:avLst/>
              <a:gdLst>
                <a:gd name="T0" fmla="*/ 2 w 3"/>
                <a:gd name="T1" fmla="*/ 1 h 2"/>
                <a:gd name="T2" fmla="*/ 2 w 3"/>
                <a:gd name="T3" fmla="*/ 0 h 2"/>
                <a:gd name="T4" fmla="*/ 1 w 3"/>
                <a:gd name="T5" fmla="*/ 1 h 2"/>
                <a:gd name="T6" fmla="*/ 2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0"/>
                    <a:pt x="2" y="0"/>
                    <a:pt x="2" y="0"/>
                  </a:cubicBezTo>
                  <a:cubicBezTo>
                    <a:pt x="1" y="0"/>
                    <a:pt x="0" y="1"/>
                    <a:pt x="1" y="1"/>
                  </a:cubicBezTo>
                  <a:cubicBezTo>
                    <a:pt x="1" y="1"/>
                    <a:pt x="1" y="2"/>
                    <a:pt x="2" y="2"/>
                  </a:cubicBezTo>
                  <a:cubicBezTo>
                    <a:pt x="2" y="2"/>
                    <a:pt x="3" y="1"/>
                    <a:pt x="2"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4" name="Freeform 21"/>
            <p:cNvSpPr/>
            <p:nvPr/>
          </p:nvSpPr>
          <p:spPr bwMode="auto">
            <a:xfrm>
              <a:off x="6430963" y="4824413"/>
              <a:ext cx="3175" cy="3175"/>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5" name="Freeform 22"/>
            <p:cNvSpPr/>
            <p:nvPr/>
          </p:nvSpPr>
          <p:spPr bwMode="auto">
            <a:xfrm>
              <a:off x="6345238" y="4965701"/>
              <a:ext cx="11113" cy="19050"/>
            </a:xfrm>
            <a:custGeom>
              <a:avLst/>
              <a:gdLst>
                <a:gd name="T0" fmla="*/ 3 w 4"/>
                <a:gd name="T1" fmla="*/ 5 h 7"/>
                <a:gd name="T2" fmla="*/ 1 w 4"/>
                <a:gd name="T3" fmla="*/ 1 h 7"/>
                <a:gd name="T4" fmla="*/ 1 w 4"/>
                <a:gd name="T5" fmla="*/ 0 h 7"/>
                <a:gd name="T6" fmla="*/ 1 w 4"/>
                <a:gd name="T7" fmla="*/ 0 h 7"/>
                <a:gd name="T8" fmla="*/ 0 w 4"/>
                <a:gd name="T9" fmla="*/ 1 h 7"/>
                <a:gd name="T10" fmla="*/ 1 w 4"/>
                <a:gd name="T11" fmla="*/ 5 h 7"/>
                <a:gd name="T12" fmla="*/ 4 w 4"/>
                <a:gd name="T13" fmla="*/ 6 h 7"/>
                <a:gd name="T14" fmla="*/ 3 w 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3" y="5"/>
                  </a:moveTo>
                  <a:cubicBezTo>
                    <a:pt x="2" y="4"/>
                    <a:pt x="1" y="2"/>
                    <a:pt x="1" y="1"/>
                  </a:cubicBezTo>
                  <a:cubicBezTo>
                    <a:pt x="1" y="1"/>
                    <a:pt x="1" y="0"/>
                    <a:pt x="1" y="0"/>
                  </a:cubicBezTo>
                  <a:cubicBezTo>
                    <a:pt x="1" y="0"/>
                    <a:pt x="1" y="0"/>
                    <a:pt x="1" y="0"/>
                  </a:cubicBezTo>
                  <a:cubicBezTo>
                    <a:pt x="0" y="0"/>
                    <a:pt x="0" y="0"/>
                    <a:pt x="0" y="1"/>
                  </a:cubicBezTo>
                  <a:cubicBezTo>
                    <a:pt x="0" y="2"/>
                    <a:pt x="1" y="3"/>
                    <a:pt x="1" y="5"/>
                  </a:cubicBezTo>
                  <a:cubicBezTo>
                    <a:pt x="2" y="5"/>
                    <a:pt x="3" y="7"/>
                    <a:pt x="4" y="6"/>
                  </a:cubicBezTo>
                  <a:cubicBezTo>
                    <a:pt x="4" y="5"/>
                    <a:pt x="3" y="5"/>
                    <a:pt x="3"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6" name="Freeform 23"/>
            <p:cNvSpPr/>
            <p:nvPr/>
          </p:nvSpPr>
          <p:spPr bwMode="auto">
            <a:xfrm>
              <a:off x="6350001" y="4965701"/>
              <a:ext cx="14288" cy="15875"/>
            </a:xfrm>
            <a:custGeom>
              <a:avLst/>
              <a:gdLst>
                <a:gd name="T0" fmla="*/ 4 w 5"/>
                <a:gd name="T1" fmla="*/ 5 h 6"/>
                <a:gd name="T2" fmla="*/ 3 w 5"/>
                <a:gd name="T3" fmla="*/ 3 h 6"/>
                <a:gd name="T4" fmla="*/ 1 w 5"/>
                <a:gd name="T5" fmla="*/ 1 h 6"/>
                <a:gd name="T6" fmla="*/ 0 w 5"/>
                <a:gd name="T7" fmla="*/ 1 h 6"/>
                <a:gd name="T8" fmla="*/ 2 w 5"/>
                <a:gd name="T9" fmla="*/ 4 h 6"/>
                <a:gd name="T10" fmla="*/ 4 w 5"/>
                <a:gd name="T11" fmla="*/ 6 h 6"/>
                <a:gd name="T12" fmla="*/ 4 w 5"/>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4" y="5"/>
                  </a:moveTo>
                  <a:cubicBezTo>
                    <a:pt x="4" y="4"/>
                    <a:pt x="3" y="3"/>
                    <a:pt x="3" y="3"/>
                  </a:cubicBezTo>
                  <a:cubicBezTo>
                    <a:pt x="2" y="2"/>
                    <a:pt x="2" y="1"/>
                    <a:pt x="1" y="1"/>
                  </a:cubicBezTo>
                  <a:cubicBezTo>
                    <a:pt x="1" y="0"/>
                    <a:pt x="0" y="1"/>
                    <a:pt x="0" y="1"/>
                  </a:cubicBezTo>
                  <a:cubicBezTo>
                    <a:pt x="1" y="2"/>
                    <a:pt x="2" y="3"/>
                    <a:pt x="2" y="4"/>
                  </a:cubicBezTo>
                  <a:cubicBezTo>
                    <a:pt x="2" y="5"/>
                    <a:pt x="3" y="5"/>
                    <a:pt x="4" y="6"/>
                  </a:cubicBezTo>
                  <a:cubicBezTo>
                    <a:pt x="4" y="6"/>
                    <a:pt x="5" y="5"/>
                    <a:pt x="4"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7" name="Freeform 24"/>
            <p:cNvSpPr/>
            <p:nvPr/>
          </p:nvSpPr>
          <p:spPr bwMode="auto">
            <a:xfrm>
              <a:off x="6357938" y="4962526"/>
              <a:ext cx="14288" cy="19050"/>
            </a:xfrm>
            <a:custGeom>
              <a:avLst/>
              <a:gdLst>
                <a:gd name="T0" fmla="*/ 4 w 5"/>
                <a:gd name="T1" fmla="*/ 5 h 7"/>
                <a:gd name="T2" fmla="*/ 1 w 5"/>
                <a:gd name="T3" fmla="*/ 0 h 7"/>
                <a:gd name="T4" fmla="*/ 0 w 5"/>
                <a:gd name="T5" fmla="*/ 1 h 7"/>
                <a:gd name="T6" fmla="*/ 3 w 5"/>
                <a:gd name="T7" fmla="*/ 6 h 7"/>
                <a:gd name="T8" fmla="*/ 4 w 5"/>
                <a:gd name="T9" fmla="*/ 5 h 7"/>
              </a:gdLst>
              <a:ahLst/>
              <a:cxnLst>
                <a:cxn ang="0">
                  <a:pos x="T0" y="T1"/>
                </a:cxn>
                <a:cxn ang="0">
                  <a:pos x="T2" y="T3"/>
                </a:cxn>
                <a:cxn ang="0">
                  <a:pos x="T4" y="T5"/>
                </a:cxn>
                <a:cxn ang="0">
                  <a:pos x="T6" y="T7"/>
                </a:cxn>
                <a:cxn ang="0">
                  <a:pos x="T8" y="T9"/>
                </a:cxn>
              </a:cxnLst>
              <a:rect l="0" t="0" r="r" b="b"/>
              <a:pathLst>
                <a:path w="5" h="7">
                  <a:moveTo>
                    <a:pt x="4" y="5"/>
                  </a:moveTo>
                  <a:cubicBezTo>
                    <a:pt x="2" y="4"/>
                    <a:pt x="2" y="2"/>
                    <a:pt x="1" y="0"/>
                  </a:cubicBezTo>
                  <a:cubicBezTo>
                    <a:pt x="0" y="0"/>
                    <a:pt x="0" y="1"/>
                    <a:pt x="0" y="1"/>
                  </a:cubicBezTo>
                  <a:cubicBezTo>
                    <a:pt x="1" y="3"/>
                    <a:pt x="1" y="5"/>
                    <a:pt x="3" y="6"/>
                  </a:cubicBezTo>
                  <a:cubicBezTo>
                    <a:pt x="4" y="7"/>
                    <a:pt x="5" y="5"/>
                    <a:pt x="4"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8" name="Freeform 25"/>
            <p:cNvSpPr/>
            <p:nvPr/>
          </p:nvSpPr>
          <p:spPr bwMode="auto">
            <a:xfrm>
              <a:off x="6367463" y="4959351"/>
              <a:ext cx="19050" cy="22225"/>
            </a:xfrm>
            <a:custGeom>
              <a:avLst/>
              <a:gdLst>
                <a:gd name="T0" fmla="*/ 5 w 7"/>
                <a:gd name="T1" fmla="*/ 6 h 8"/>
                <a:gd name="T2" fmla="*/ 3 w 7"/>
                <a:gd name="T3" fmla="*/ 4 h 8"/>
                <a:gd name="T4" fmla="*/ 1 w 7"/>
                <a:gd name="T5" fmla="*/ 0 h 8"/>
                <a:gd name="T6" fmla="*/ 0 w 7"/>
                <a:gd name="T7" fmla="*/ 1 h 8"/>
                <a:gd name="T8" fmla="*/ 5 w 7"/>
                <a:gd name="T9" fmla="*/ 8 h 8"/>
                <a:gd name="T10" fmla="*/ 6 w 7"/>
                <a:gd name="T11" fmla="*/ 8 h 8"/>
                <a:gd name="T12" fmla="*/ 6 w 7"/>
                <a:gd name="T13" fmla="*/ 7 h 8"/>
                <a:gd name="T14" fmla="*/ 5 w 7"/>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5" y="6"/>
                  </a:moveTo>
                  <a:cubicBezTo>
                    <a:pt x="4" y="6"/>
                    <a:pt x="4" y="5"/>
                    <a:pt x="3" y="4"/>
                  </a:cubicBezTo>
                  <a:cubicBezTo>
                    <a:pt x="3" y="3"/>
                    <a:pt x="2" y="1"/>
                    <a:pt x="1" y="0"/>
                  </a:cubicBezTo>
                  <a:cubicBezTo>
                    <a:pt x="1" y="0"/>
                    <a:pt x="0" y="1"/>
                    <a:pt x="0" y="1"/>
                  </a:cubicBezTo>
                  <a:cubicBezTo>
                    <a:pt x="2" y="3"/>
                    <a:pt x="3" y="7"/>
                    <a:pt x="5" y="8"/>
                  </a:cubicBezTo>
                  <a:cubicBezTo>
                    <a:pt x="6" y="8"/>
                    <a:pt x="6" y="8"/>
                    <a:pt x="6" y="8"/>
                  </a:cubicBezTo>
                  <a:cubicBezTo>
                    <a:pt x="6" y="8"/>
                    <a:pt x="6" y="7"/>
                    <a:pt x="6" y="7"/>
                  </a:cubicBezTo>
                  <a:cubicBezTo>
                    <a:pt x="7" y="7"/>
                    <a:pt x="6" y="6"/>
                    <a:pt x="5"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9" name="Freeform 26"/>
            <p:cNvSpPr/>
            <p:nvPr/>
          </p:nvSpPr>
          <p:spPr bwMode="auto">
            <a:xfrm>
              <a:off x="6378576" y="4954588"/>
              <a:ext cx="15875" cy="26988"/>
            </a:xfrm>
            <a:custGeom>
              <a:avLst/>
              <a:gdLst>
                <a:gd name="T0" fmla="*/ 6 w 6"/>
                <a:gd name="T1" fmla="*/ 8 h 10"/>
                <a:gd name="T2" fmla="*/ 4 w 6"/>
                <a:gd name="T3" fmla="*/ 5 h 10"/>
                <a:gd name="T4" fmla="*/ 2 w 6"/>
                <a:gd name="T5" fmla="*/ 1 h 10"/>
                <a:gd name="T6" fmla="*/ 1 w 6"/>
                <a:gd name="T7" fmla="*/ 2 h 10"/>
                <a:gd name="T8" fmla="*/ 3 w 6"/>
                <a:gd name="T9" fmla="*/ 7 h 10"/>
                <a:gd name="T10" fmla="*/ 6 w 6"/>
                <a:gd name="T11" fmla="*/ 9 h 10"/>
                <a:gd name="T12" fmla="*/ 6 w 6"/>
                <a:gd name="T13" fmla="*/ 9 h 10"/>
                <a:gd name="T14" fmla="*/ 6 w 6"/>
                <a:gd name="T15" fmla="*/ 9 h 10"/>
                <a:gd name="T16" fmla="*/ 6 w 6"/>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8"/>
                  </a:moveTo>
                  <a:cubicBezTo>
                    <a:pt x="5" y="7"/>
                    <a:pt x="4" y="6"/>
                    <a:pt x="4" y="5"/>
                  </a:cubicBezTo>
                  <a:cubicBezTo>
                    <a:pt x="3" y="4"/>
                    <a:pt x="3" y="3"/>
                    <a:pt x="2" y="1"/>
                  </a:cubicBezTo>
                  <a:cubicBezTo>
                    <a:pt x="1" y="0"/>
                    <a:pt x="0" y="1"/>
                    <a:pt x="1" y="2"/>
                  </a:cubicBezTo>
                  <a:cubicBezTo>
                    <a:pt x="2" y="3"/>
                    <a:pt x="2" y="5"/>
                    <a:pt x="3" y="7"/>
                  </a:cubicBezTo>
                  <a:cubicBezTo>
                    <a:pt x="4" y="8"/>
                    <a:pt x="4" y="9"/>
                    <a:pt x="6" y="9"/>
                  </a:cubicBezTo>
                  <a:cubicBezTo>
                    <a:pt x="6" y="10"/>
                    <a:pt x="6" y="9"/>
                    <a:pt x="6" y="9"/>
                  </a:cubicBezTo>
                  <a:cubicBezTo>
                    <a:pt x="6" y="9"/>
                    <a:pt x="6" y="9"/>
                    <a:pt x="6" y="9"/>
                  </a:cubicBezTo>
                  <a:cubicBezTo>
                    <a:pt x="6" y="8"/>
                    <a:pt x="6" y="8"/>
                    <a:pt x="6" y="8"/>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0" name="Freeform 27"/>
            <p:cNvSpPr/>
            <p:nvPr/>
          </p:nvSpPr>
          <p:spPr bwMode="auto">
            <a:xfrm>
              <a:off x="6389688" y="4954588"/>
              <a:ext cx="15875" cy="22225"/>
            </a:xfrm>
            <a:custGeom>
              <a:avLst/>
              <a:gdLst>
                <a:gd name="T0" fmla="*/ 5 w 6"/>
                <a:gd name="T1" fmla="*/ 6 h 8"/>
                <a:gd name="T2" fmla="*/ 2 w 6"/>
                <a:gd name="T3" fmla="*/ 1 h 8"/>
                <a:gd name="T4" fmla="*/ 1 w 6"/>
                <a:gd name="T5" fmla="*/ 2 h 8"/>
                <a:gd name="T6" fmla="*/ 4 w 6"/>
                <a:gd name="T7" fmla="*/ 8 h 8"/>
                <a:gd name="T8" fmla="*/ 5 w 6"/>
                <a:gd name="T9" fmla="*/ 8 h 8"/>
                <a:gd name="T10" fmla="*/ 6 w 6"/>
                <a:gd name="T11" fmla="*/ 7 h 8"/>
                <a:gd name="T12" fmla="*/ 5 w 6"/>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6" h="8">
                  <a:moveTo>
                    <a:pt x="5" y="6"/>
                  </a:moveTo>
                  <a:cubicBezTo>
                    <a:pt x="3" y="5"/>
                    <a:pt x="3" y="3"/>
                    <a:pt x="2" y="1"/>
                  </a:cubicBezTo>
                  <a:cubicBezTo>
                    <a:pt x="1" y="0"/>
                    <a:pt x="0" y="1"/>
                    <a:pt x="1" y="2"/>
                  </a:cubicBezTo>
                  <a:cubicBezTo>
                    <a:pt x="2" y="4"/>
                    <a:pt x="2" y="6"/>
                    <a:pt x="4" y="8"/>
                  </a:cubicBezTo>
                  <a:cubicBezTo>
                    <a:pt x="5" y="8"/>
                    <a:pt x="5" y="8"/>
                    <a:pt x="5" y="8"/>
                  </a:cubicBezTo>
                  <a:cubicBezTo>
                    <a:pt x="5" y="7"/>
                    <a:pt x="5" y="7"/>
                    <a:pt x="6" y="7"/>
                  </a:cubicBezTo>
                  <a:cubicBezTo>
                    <a:pt x="6" y="6"/>
                    <a:pt x="5" y="6"/>
                    <a:pt x="5"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1" name="Freeform 28"/>
            <p:cNvSpPr/>
            <p:nvPr/>
          </p:nvSpPr>
          <p:spPr bwMode="auto">
            <a:xfrm>
              <a:off x="6337301" y="5092701"/>
              <a:ext cx="12700" cy="14288"/>
            </a:xfrm>
            <a:custGeom>
              <a:avLst/>
              <a:gdLst>
                <a:gd name="T0" fmla="*/ 4 w 5"/>
                <a:gd name="T1" fmla="*/ 4 h 5"/>
                <a:gd name="T2" fmla="*/ 3 w 5"/>
                <a:gd name="T3" fmla="*/ 3 h 5"/>
                <a:gd name="T4" fmla="*/ 2 w 5"/>
                <a:gd name="T5" fmla="*/ 1 h 5"/>
                <a:gd name="T6" fmla="*/ 1 w 5"/>
                <a:gd name="T7" fmla="*/ 2 h 5"/>
                <a:gd name="T8" fmla="*/ 2 w 5"/>
                <a:gd name="T9" fmla="*/ 4 h 5"/>
                <a:gd name="T10" fmla="*/ 4 w 5"/>
                <a:gd name="T11" fmla="*/ 5 h 5"/>
                <a:gd name="T12" fmla="*/ 4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4"/>
                  </a:moveTo>
                  <a:cubicBezTo>
                    <a:pt x="4" y="4"/>
                    <a:pt x="3" y="3"/>
                    <a:pt x="3" y="3"/>
                  </a:cubicBezTo>
                  <a:cubicBezTo>
                    <a:pt x="2" y="2"/>
                    <a:pt x="2" y="1"/>
                    <a:pt x="2" y="1"/>
                  </a:cubicBezTo>
                  <a:cubicBezTo>
                    <a:pt x="1" y="0"/>
                    <a:pt x="0" y="1"/>
                    <a:pt x="1" y="2"/>
                  </a:cubicBezTo>
                  <a:cubicBezTo>
                    <a:pt x="1" y="2"/>
                    <a:pt x="2" y="3"/>
                    <a:pt x="2" y="4"/>
                  </a:cubicBezTo>
                  <a:cubicBezTo>
                    <a:pt x="2" y="4"/>
                    <a:pt x="3" y="5"/>
                    <a:pt x="4" y="5"/>
                  </a:cubicBezTo>
                  <a:cubicBezTo>
                    <a:pt x="4" y="5"/>
                    <a:pt x="5" y="4"/>
                    <a:pt x="4"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2" name="Freeform 29"/>
            <p:cNvSpPr/>
            <p:nvPr/>
          </p:nvSpPr>
          <p:spPr bwMode="auto">
            <a:xfrm>
              <a:off x="6345238" y="5086351"/>
              <a:ext cx="12700" cy="17463"/>
            </a:xfrm>
            <a:custGeom>
              <a:avLst/>
              <a:gdLst>
                <a:gd name="T0" fmla="*/ 4 w 5"/>
                <a:gd name="T1" fmla="*/ 4 h 6"/>
                <a:gd name="T2" fmla="*/ 2 w 5"/>
                <a:gd name="T3" fmla="*/ 1 h 6"/>
                <a:gd name="T4" fmla="*/ 1 w 5"/>
                <a:gd name="T5" fmla="*/ 2 h 6"/>
                <a:gd name="T6" fmla="*/ 3 w 5"/>
                <a:gd name="T7" fmla="*/ 5 h 6"/>
                <a:gd name="T8" fmla="*/ 4 w 5"/>
                <a:gd name="T9" fmla="*/ 4 h 6"/>
              </a:gdLst>
              <a:ahLst/>
              <a:cxnLst>
                <a:cxn ang="0">
                  <a:pos x="T0" y="T1"/>
                </a:cxn>
                <a:cxn ang="0">
                  <a:pos x="T2" y="T3"/>
                </a:cxn>
                <a:cxn ang="0">
                  <a:pos x="T4" y="T5"/>
                </a:cxn>
                <a:cxn ang="0">
                  <a:pos x="T6" y="T7"/>
                </a:cxn>
                <a:cxn ang="0">
                  <a:pos x="T8" y="T9"/>
                </a:cxn>
              </a:cxnLst>
              <a:rect l="0" t="0" r="r" b="b"/>
              <a:pathLst>
                <a:path w="5" h="6">
                  <a:moveTo>
                    <a:pt x="4" y="4"/>
                  </a:moveTo>
                  <a:cubicBezTo>
                    <a:pt x="3" y="3"/>
                    <a:pt x="3" y="2"/>
                    <a:pt x="2" y="1"/>
                  </a:cubicBezTo>
                  <a:cubicBezTo>
                    <a:pt x="1" y="0"/>
                    <a:pt x="0" y="1"/>
                    <a:pt x="1" y="2"/>
                  </a:cubicBezTo>
                  <a:cubicBezTo>
                    <a:pt x="2" y="3"/>
                    <a:pt x="2" y="4"/>
                    <a:pt x="3" y="5"/>
                  </a:cubicBezTo>
                  <a:cubicBezTo>
                    <a:pt x="4" y="6"/>
                    <a:pt x="5" y="5"/>
                    <a:pt x="4"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3" name="Freeform 30"/>
            <p:cNvSpPr/>
            <p:nvPr/>
          </p:nvSpPr>
          <p:spPr bwMode="auto">
            <a:xfrm>
              <a:off x="6353176" y="5081588"/>
              <a:ext cx="7938" cy="14288"/>
            </a:xfrm>
            <a:custGeom>
              <a:avLst/>
              <a:gdLst>
                <a:gd name="T0" fmla="*/ 3 w 3"/>
                <a:gd name="T1" fmla="*/ 3 h 5"/>
                <a:gd name="T2" fmla="*/ 1 w 3"/>
                <a:gd name="T3" fmla="*/ 1 h 5"/>
                <a:gd name="T4" fmla="*/ 0 w 3"/>
                <a:gd name="T5" fmla="*/ 2 h 5"/>
                <a:gd name="T6" fmla="*/ 2 w 3"/>
                <a:gd name="T7" fmla="*/ 4 h 5"/>
                <a:gd name="T8" fmla="*/ 3 w 3"/>
                <a:gd name="T9" fmla="*/ 3 h 5"/>
              </a:gdLst>
              <a:ahLst/>
              <a:cxnLst>
                <a:cxn ang="0">
                  <a:pos x="T0" y="T1"/>
                </a:cxn>
                <a:cxn ang="0">
                  <a:pos x="T2" y="T3"/>
                </a:cxn>
                <a:cxn ang="0">
                  <a:pos x="T4" y="T5"/>
                </a:cxn>
                <a:cxn ang="0">
                  <a:pos x="T6" y="T7"/>
                </a:cxn>
                <a:cxn ang="0">
                  <a:pos x="T8" y="T9"/>
                </a:cxn>
              </a:cxnLst>
              <a:rect l="0" t="0" r="r" b="b"/>
              <a:pathLst>
                <a:path w="3" h="5">
                  <a:moveTo>
                    <a:pt x="3" y="3"/>
                  </a:moveTo>
                  <a:cubicBezTo>
                    <a:pt x="2" y="3"/>
                    <a:pt x="2" y="2"/>
                    <a:pt x="1" y="1"/>
                  </a:cubicBezTo>
                  <a:cubicBezTo>
                    <a:pt x="1" y="0"/>
                    <a:pt x="0" y="1"/>
                    <a:pt x="0" y="2"/>
                  </a:cubicBezTo>
                  <a:cubicBezTo>
                    <a:pt x="1" y="3"/>
                    <a:pt x="1" y="4"/>
                    <a:pt x="2" y="4"/>
                  </a:cubicBezTo>
                  <a:cubicBezTo>
                    <a:pt x="3" y="5"/>
                    <a:pt x="3" y="3"/>
                    <a:pt x="3"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4" name="Freeform 31"/>
            <p:cNvSpPr/>
            <p:nvPr/>
          </p:nvSpPr>
          <p:spPr bwMode="auto">
            <a:xfrm>
              <a:off x="6357938" y="5075238"/>
              <a:ext cx="14288" cy="20638"/>
            </a:xfrm>
            <a:custGeom>
              <a:avLst/>
              <a:gdLst>
                <a:gd name="T0" fmla="*/ 5 w 5"/>
                <a:gd name="T1" fmla="*/ 5 h 7"/>
                <a:gd name="T2" fmla="*/ 2 w 5"/>
                <a:gd name="T3" fmla="*/ 1 h 7"/>
                <a:gd name="T4" fmla="*/ 1 w 5"/>
                <a:gd name="T5" fmla="*/ 1 h 7"/>
                <a:gd name="T6" fmla="*/ 4 w 5"/>
                <a:gd name="T7" fmla="*/ 6 h 7"/>
                <a:gd name="T8" fmla="*/ 5 w 5"/>
                <a:gd name="T9" fmla="*/ 5 h 7"/>
              </a:gdLst>
              <a:ahLst/>
              <a:cxnLst>
                <a:cxn ang="0">
                  <a:pos x="T0" y="T1"/>
                </a:cxn>
                <a:cxn ang="0">
                  <a:pos x="T2" y="T3"/>
                </a:cxn>
                <a:cxn ang="0">
                  <a:pos x="T4" y="T5"/>
                </a:cxn>
                <a:cxn ang="0">
                  <a:pos x="T6" y="T7"/>
                </a:cxn>
                <a:cxn ang="0">
                  <a:pos x="T8" y="T9"/>
                </a:cxn>
              </a:cxnLst>
              <a:rect l="0" t="0" r="r" b="b"/>
              <a:pathLst>
                <a:path w="5" h="7">
                  <a:moveTo>
                    <a:pt x="5" y="5"/>
                  </a:moveTo>
                  <a:cubicBezTo>
                    <a:pt x="3" y="4"/>
                    <a:pt x="3" y="2"/>
                    <a:pt x="2" y="1"/>
                  </a:cubicBezTo>
                  <a:cubicBezTo>
                    <a:pt x="1" y="0"/>
                    <a:pt x="0" y="1"/>
                    <a:pt x="1" y="1"/>
                  </a:cubicBezTo>
                  <a:cubicBezTo>
                    <a:pt x="2" y="3"/>
                    <a:pt x="2" y="5"/>
                    <a:pt x="4" y="6"/>
                  </a:cubicBezTo>
                  <a:cubicBezTo>
                    <a:pt x="4" y="7"/>
                    <a:pt x="5" y="6"/>
                    <a:pt x="5"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5" name="Freeform 32"/>
            <p:cNvSpPr/>
            <p:nvPr/>
          </p:nvSpPr>
          <p:spPr bwMode="auto">
            <a:xfrm>
              <a:off x="6369051" y="5073651"/>
              <a:ext cx="11113" cy="12700"/>
            </a:xfrm>
            <a:custGeom>
              <a:avLst/>
              <a:gdLst>
                <a:gd name="T0" fmla="*/ 3 w 4"/>
                <a:gd name="T1" fmla="*/ 4 h 5"/>
                <a:gd name="T2" fmla="*/ 2 w 4"/>
                <a:gd name="T3" fmla="*/ 1 h 5"/>
                <a:gd name="T4" fmla="*/ 1 w 4"/>
                <a:gd name="T5" fmla="*/ 1 h 5"/>
                <a:gd name="T6" fmla="*/ 3 w 4"/>
                <a:gd name="T7" fmla="*/ 5 h 5"/>
                <a:gd name="T8" fmla="*/ 4 w 4"/>
                <a:gd name="T9" fmla="*/ 4 h 5"/>
                <a:gd name="T10" fmla="*/ 4 w 4"/>
                <a:gd name="T11" fmla="*/ 4 h 5"/>
                <a:gd name="T12" fmla="*/ 3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4"/>
                  </a:moveTo>
                  <a:cubicBezTo>
                    <a:pt x="2" y="3"/>
                    <a:pt x="2" y="2"/>
                    <a:pt x="2" y="1"/>
                  </a:cubicBezTo>
                  <a:cubicBezTo>
                    <a:pt x="1" y="0"/>
                    <a:pt x="0" y="1"/>
                    <a:pt x="1" y="1"/>
                  </a:cubicBezTo>
                  <a:cubicBezTo>
                    <a:pt x="1" y="3"/>
                    <a:pt x="2" y="4"/>
                    <a:pt x="3" y="5"/>
                  </a:cubicBezTo>
                  <a:cubicBezTo>
                    <a:pt x="3" y="5"/>
                    <a:pt x="4" y="5"/>
                    <a:pt x="4" y="4"/>
                  </a:cubicBezTo>
                  <a:cubicBezTo>
                    <a:pt x="4" y="4"/>
                    <a:pt x="4" y="4"/>
                    <a:pt x="4" y="4"/>
                  </a:cubicBezTo>
                  <a:cubicBezTo>
                    <a:pt x="4" y="4"/>
                    <a:pt x="4" y="3"/>
                    <a:pt x="3"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6" name="Freeform 33"/>
            <p:cNvSpPr/>
            <p:nvPr/>
          </p:nvSpPr>
          <p:spPr bwMode="auto">
            <a:xfrm>
              <a:off x="6375401" y="5067301"/>
              <a:ext cx="19050" cy="22225"/>
            </a:xfrm>
            <a:custGeom>
              <a:avLst/>
              <a:gdLst>
                <a:gd name="T0" fmla="*/ 6 w 7"/>
                <a:gd name="T1" fmla="*/ 6 h 8"/>
                <a:gd name="T2" fmla="*/ 1 w 7"/>
                <a:gd name="T3" fmla="*/ 1 h 8"/>
                <a:gd name="T4" fmla="*/ 0 w 7"/>
                <a:gd name="T5" fmla="*/ 1 h 8"/>
                <a:gd name="T6" fmla="*/ 6 w 7"/>
                <a:gd name="T7" fmla="*/ 8 h 8"/>
                <a:gd name="T8" fmla="*/ 6 w 7"/>
                <a:gd name="T9" fmla="*/ 6 h 8"/>
              </a:gdLst>
              <a:ahLst/>
              <a:cxnLst>
                <a:cxn ang="0">
                  <a:pos x="T0" y="T1"/>
                </a:cxn>
                <a:cxn ang="0">
                  <a:pos x="T2" y="T3"/>
                </a:cxn>
                <a:cxn ang="0">
                  <a:pos x="T4" y="T5"/>
                </a:cxn>
                <a:cxn ang="0">
                  <a:pos x="T6" y="T7"/>
                </a:cxn>
                <a:cxn ang="0">
                  <a:pos x="T8" y="T9"/>
                </a:cxn>
              </a:cxnLst>
              <a:rect l="0" t="0" r="r" b="b"/>
              <a:pathLst>
                <a:path w="7" h="8">
                  <a:moveTo>
                    <a:pt x="6" y="6"/>
                  </a:moveTo>
                  <a:cubicBezTo>
                    <a:pt x="4" y="5"/>
                    <a:pt x="3" y="3"/>
                    <a:pt x="1" y="1"/>
                  </a:cubicBezTo>
                  <a:cubicBezTo>
                    <a:pt x="1" y="0"/>
                    <a:pt x="0" y="0"/>
                    <a:pt x="0" y="1"/>
                  </a:cubicBezTo>
                  <a:cubicBezTo>
                    <a:pt x="2" y="3"/>
                    <a:pt x="3" y="6"/>
                    <a:pt x="6" y="8"/>
                  </a:cubicBezTo>
                  <a:cubicBezTo>
                    <a:pt x="7" y="8"/>
                    <a:pt x="7" y="7"/>
                    <a:pt x="6"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7" name="Freeform 34"/>
            <p:cNvSpPr/>
            <p:nvPr/>
          </p:nvSpPr>
          <p:spPr bwMode="auto">
            <a:xfrm>
              <a:off x="6380163" y="5065713"/>
              <a:ext cx="22225" cy="20638"/>
            </a:xfrm>
            <a:custGeom>
              <a:avLst/>
              <a:gdLst>
                <a:gd name="T0" fmla="*/ 8 w 8"/>
                <a:gd name="T1" fmla="*/ 6 h 8"/>
                <a:gd name="T2" fmla="*/ 5 w 8"/>
                <a:gd name="T3" fmla="*/ 4 h 8"/>
                <a:gd name="T4" fmla="*/ 2 w 8"/>
                <a:gd name="T5" fmla="*/ 0 h 8"/>
                <a:gd name="T6" fmla="*/ 1 w 8"/>
                <a:gd name="T7" fmla="*/ 1 h 8"/>
                <a:gd name="T8" fmla="*/ 5 w 8"/>
                <a:gd name="T9" fmla="*/ 5 h 8"/>
                <a:gd name="T10" fmla="*/ 7 w 8"/>
                <a:gd name="T11" fmla="*/ 8 h 8"/>
                <a:gd name="T12" fmla="*/ 8 w 8"/>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8" y="6"/>
                  </a:moveTo>
                  <a:cubicBezTo>
                    <a:pt x="7" y="6"/>
                    <a:pt x="6" y="4"/>
                    <a:pt x="5" y="4"/>
                  </a:cubicBezTo>
                  <a:cubicBezTo>
                    <a:pt x="5" y="2"/>
                    <a:pt x="3" y="1"/>
                    <a:pt x="2" y="0"/>
                  </a:cubicBezTo>
                  <a:cubicBezTo>
                    <a:pt x="1" y="0"/>
                    <a:pt x="0" y="1"/>
                    <a:pt x="1" y="1"/>
                  </a:cubicBezTo>
                  <a:cubicBezTo>
                    <a:pt x="3" y="2"/>
                    <a:pt x="4" y="3"/>
                    <a:pt x="5" y="5"/>
                  </a:cubicBezTo>
                  <a:cubicBezTo>
                    <a:pt x="5" y="6"/>
                    <a:pt x="6" y="7"/>
                    <a:pt x="7" y="8"/>
                  </a:cubicBezTo>
                  <a:cubicBezTo>
                    <a:pt x="8" y="8"/>
                    <a:pt x="8" y="7"/>
                    <a:pt x="8"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8" name="Freeform 35"/>
            <p:cNvSpPr/>
            <p:nvPr/>
          </p:nvSpPr>
          <p:spPr bwMode="auto">
            <a:xfrm>
              <a:off x="6326188" y="5213351"/>
              <a:ext cx="7938" cy="11113"/>
            </a:xfrm>
            <a:custGeom>
              <a:avLst/>
              <a:gdLst>
                <a:gd name="T0" fmla="*/ 2 w 3"/>
                <a:gd name="T1" fmla="*/ 3 h 4"/>
                <a:gd name="T2" fmla="*/ 1 w 3"/>
                <a:gd name="T3" fmla="*/ 1 h 4"/>
                <a:gd name="T4" fmla="*/ 0 w 3"/>
                <a:gd name="T5" fmla="*/ 2 h 4"/>
                <a:gd name="T6" fmla="*/ 1 w 3"/>
                <a:gd name="T7" fmla="*/ 4 h 4"/>
                <a:gd name="T8" fmla="*/ 2 w 3"/>
                <a:gd name="T9" fmla="*/ 3 h 4"/>
              </a:gdLst>
              <a:ahLst/>
              <a:cxnLst>
                <a:cxn ang="0">
                  <a:pos x="T0" y="T1"/>
                </a:cxn>
                <a:cxn ang="0">
                  <a:pos x="T2" y="T3"/>
                </a:cxn>
                <a:cxn ang="0">
                  <a:pos x="T4" y="T5"/>
                </a:cxn>
                <a:cxn ang="0">
                  <a:pos x="T6" y="T7"/>
                </a:cxn>
                <a:cxn ang="0">
                  <a:pos x="T8" y="T9"/>
                </a:cxn>
              </a:cxnLst>
              <a:rect l="0" t="0" r="r" b="b"/>
              <a:pathLst>
                <a:path w="3" h="4">
                  <a:moveTo>
                    <a:pt x="2" y="3"/>
                  </a:moveTo>
                  <a:cubicBezTo>
                    <a:pt x="2" y="2"/>
                    <a:pt x="2" y="2"/>
                    <a:pt x="1" y="1"/>
                  </a:cubicBezTo>
                  <a:cubicBezTo>
                    <a:pt x="1" y="0"/>
                    <a:pt x="0" y="1"/>
                    <a:pt x="0" y="2"/>
                  </a:cubicBezTo>
                  <a:cubicBezTo>
                    <a:pt x="1" y="2"/>
                    <a:pt x="1" y="3"/>
                    <a:pt x="1" y="4"/>
                  </a:cubicBezTo>
                  <a:cubicBezTo>
                    <a:pt x="2" y="4"/>
                    <a:pt x="3" y="4"/>
                    <a:pt x="2"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39" name="Freeform 36"/>
            <p:cNvSpPr/>
            <p:nvPr/>
          </p:nvSpPr>
          <p:spPr bwMode="auto">
            <a:xfrm>
              <a:off x="6337301" y="5213351"/>
              <a:ext cx="7938" cy="9525"/>
            </a:xfrm>
            <a:custGeom>
              <a:avLst/>
              <a:gdLst>
                <a:gd name="T0" fmla="*/ 2 w 3"/>
                <a:gd name="T1" fmla="*/ 1 h 3"/>
                <a:gd name="T2" fmla="*/ 2 w 3"/>
                <a:gd name="T3" fmla="*/ 0 h 3"/>
                <a:gd name="T4" fmla="*/ 1 w 3"/>
                <a:gd name="T5" fmla="*/ 1 h 3"/>
                <a:gd name="T6" fmla="*/ 2 w 3"/>
                <a:gd name="T7" fmla="*/ 3 h 3"/>
                <a:gd name="T8" fmla="*/ 3 w 3"/>
                <a:gd name="T9" fmla="*/ 3 h 3"/>
                <a:gd name="T10" fmla="*/ 3 w 3"/>
                <a:gd name="T11" fmla="*/ 2 h 3"/>
                <a:gd name="T12" fmla="*/ 2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1"/>
                  </a:moveTo>
                  <a:cubicBezTo>
                    <a:pt x="2" y="1"/>
                    <a:pt x="2" y="1"/>
                    <a:pt x="2" y="0"/>
                  </a:cubicBezTo>
                  <a:cubicBezTo>
                    <a:pt x="1" y="0"/>
                    <a:pt x="0" y="1"/>
                    <a:pt x="1" y="1"/>
                  </a:cubicBezTo>
                  <a:cubicBezTo>
                    <a:pt x="1" y="1"/>
                    <a:pt x="1" y="2"/>
                    <a:pt x="2" y="3"/>
                  </a:cubicBezTo>
                  <a:cubicBezTo>
                    <a:pt x="2" y="3"/>
                    <a:pt x="3" y="3"/>
                    <a:pt x="3" y="3"/>
                  </a:cubicBezTo>
                  <a:cubicBezTo>
                    <a:pt x="3" y="2"/>
                    <a:pt x="3" y="2"/>
                    <a:pt x="3" y="2"/>
                  </a:cubicBezTo>
                  <a:cubicBezTo>
                    <a:pt x="3" y="2"/>
                    <a:pt x="3" y="1"/>
                    <a:pt x="2"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0" name="Freeform 37"/>
            <p:cNvSpPr/>
            <p:nvPr/>
          </p:nvSpPr>
          <p:spPr bwMode="auto">
            <a:xfrm>
              <a:off x="6342063" y="5205413"/>
              <a:ext cx="11113" cy="17463"/>
            </a:xfrm>
            <a:custGeom>
              <a:avLst/>
              <a:gdLst>
                <a:gd name="T0" fmla="*/ 4 w 4"/>
                <a:gd name="T1" fmla="*/ 5 h 6"/>
                <a:gd name="T2" fmla="*/ 4 w 4"/>
                <a:gd name="T3" fmla="*/ 5 h 6"/>
                <a:gd name="T4" fmla="*/ 4 w 4"/>
                <a:gd name="T5" fmla="*/ 4 h 6"/>
                <a:gd name="T6" fmla="*/ 2 w 4"/>
                <a:gd name="T7" fmla="*/ 1 h 6"/>
                <a:gd name="T8" fmla="*/ 0 w 4"/>
                <a:gd name="T9" fmla="*/ 2 h 6"/>
                <a:gd name="T10" fmla="*/ 3 w 4"/>
                <a:gd name="T11" fmla="*/ 6 h 6"/>
                <a:gd name="T12" fmla="*/ 4 w 4"/>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4" y="5"/>
                  </a:moveTo>
                  <a:cubicBezTo>
                    <a:pt x="4" y="5"/>
                    <a:pt x="4" y="5"/>
                    <a:pt x="4" y="5"/>
                  </a:cubicBezTo>
                  <a:cubicBezTo>
                    <a:pt x="4" y="4"/>
                    <a:pt x="4" y="4"/>
                    <a:pt x="4" y="4"/>
                  </a:cubicBezTo>
                  <a:cubicBezTo>
                    <a:pt x="3" y="3"/>
                    <a:pt x="2" y="2"/>
                    <a:pt x="2" y="1"/>
                  </a:cubicBezTo>
                  <a:cubicBezTo>
                    <a:pt x="1" y="0"/>
                    <a:pt x="0" y="1"/>
                    <a:pt x="0" y="2"/>
                  </a:cubicBezTo>
                  <a:cubicBezTo>
                    <a:pt x="1" y="3"/>
                    <a:pt x="2" y="5"/>
                    <a:pt x="3" y="6"/>
                  </a:cubicBezTo>
                  <a:cubicBezTo>
                    <a:pt x="4" y="6"/>
                    <a:pt x="4" y="5"/>
                    <a:pt x="4"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1" name="Freeform 38"/>
            <p:cNvSpPr/>
            <p:nvPr/>
          </p:nvSpPr>
          <p:spPr bwMode="auto">
            <a:xfrm>
              <a:off x="6350001" y="5203826"/>
              <a:ext cx="11113" cy="15875"/>
            </a:xfrm>
            <a:custGeom>
              <a:avLst/>
              <a:gdLst>
                <a:gd name="T0" fmla="*/ 4 w 4"/>
                <a:gd name="T1" fmla="*/ 5 h 6"/>
                <a:gd name="T2" fmla="*/ 3 w 4"/>
                <a:gd name="T3" fmla="*/ 5 h 6"/>
                <a:gd name="T4" fmla="*/ 1 w 4"/>
                <a:gd name="T5" fmla="*/ 0 h 6"/>
                <a:gd name="T6" fmla="*/ 0 w 4"/>
                <a:gd name="T7" fmla="*/ 1 h 6"/>
                <a:gd name="T8" fmla="*/ 3 w 4"/>
                <a:gd name="T9" fmla="*/ 6 h 6"/>
                <a:gd name="T10" fmla="*/ 4 w 4"/>
                <a:gd name="T11" fmla="*/ 5 h 6"/>
              </a:gdLst>
              <a:ahLst/>
              <a:cxnLst>
                <a:cxn ang="0">
                  <a:pos x="T0" y="T1"/>
                </a:cxn>
                <a:cxn ang="0">
                  <a:pos x="T2" y="T3"/>
                </a:cxn>
                <a:cxn ang="0">
                  <a:pos x="T4" y="T5"/>
                </a:cxn>
                <a:cxn ang="0">
                  <a:pos x="T6" y="T7"/>
                </a:cxn>
                <a:cxn ang="0">
                  <a:pos x="T8" y="T9"/>
                </a:cxn>
                <a:cxn ang="0">
                  <a:pos x="T10" y="T11"/>
                </a:cxn>
              </a:cxnLst>
              <a:rect l="0" t="0" r="r" b="b"/>
              <a:pathLst>
                <a:path w="4" h="6">
                  <a:moveTo>
                    <a:pt x="4" y="5"/>
                  </a:moveTo>
                  <a:cubicBezTo>
                    <a:pt x="4" y="5"/>
                    <a:pt x="3" y="4"/>
                    <a:pt x="3" y="5"/>
                  </a:cubicBezTo>
                  <a:cubicBezTo>
                    <a:pt x="2" y="4"/>
                    <a:pt x="1" y="2"/>
                    <a:pt x="1" y="0"/>
                  </a:cubicBezTo>
                  <a:cubicBezTo>
                    <a:pt x="1" y="0"/>
                    <a:pt x="0" y="0"/>
                    <a:pt x="0" y="1"/>
                  </a:cubicBezTo>
                  <a:cubicBezTo>
                    <a:pt x="1" y="3"/>
                    <a:pt x="1" y="5"/>
                    <a:pt x="3" y="6"/>
                  </a:cubicBezTo>
                  <a:cubicBezTo>
                    <a:pt x="3" y="6"/>
                    <a:pt x="4" y="6"/>
                    <a:pt x="4"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2" name="Freeform 39"/>
            <p:cNvSpPr/>
            <p:nvPr/>
          </p:nvSpPr>
          <p:spPr bwMode="auto">
            <a:xfrm>
              <a:off x="6356351" y="5197476"/>
              <a:ext cx="15875" cy="25400"/>
            </a:xfrm>
            <a:custGeom>
              <a:avLst/>
              <a:gdLst>
                <a:gd name="T0" fmla="*/ 6 w 6"/>
                <a:gd name="T1" fmla="*/ 7 h 9"/>
                <a:gd name="T2" fmla="*/ 5 w 6"/>
                <a:gd name="T3" fmla="*/ 7 h 9"/>
                <a:gd name="T4" fmla="*/ 5 w 6"/>
                <a:gd name="T5" fmla="*/ 7 h 9"/>
                <a:gd name="T6" fmla="*/ 3 w 6"/>
                <a:gd name="T7" fmla="*/ 4 h 9"/>
                <a:gd name="T8" fmla="*/ 1 w 6"/>
                <a:gd name="T9" fmla="*/ 1 h 9"/>
                <a:gd name="T10" fmla="*/ 0 w 6"/>
                <a:gd name="T11" fmla="*/ 1 h 9"/>
                <a:gd name="T12" fmla="*/ 2 w 6"/>
                <a:gd name="T13" fmla="*/ 6 h 9"/>
                <a:gd name="T14" fmla="*/ 5 w 6"/>
                <a:gd name="T15" fmla="*/ 8 h 9"/>
                <a:gd name="T16" fmla="*/ 6 w 6"/>
                <a:gd name="T17" fmla="*/ 8 h 9"/>
                <a:gd name="T18" fmla="*/ 6 w 6"/>
                <a:gd name="T1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6" y="7"/>
                  </a:moveTo>
                  <a:cubicBezTo>
                    <a:pt x="6" y="6"/>
                    <a:pt x="5" y="6"/>
                    <a:pt x="5" y="7"/>
                  </a:cubicBezTo>
                  <a:cubicBezTo>
                    <a:pt x="5" y="7"/>
                    <a:pt x="5" y="7"/>
                    <a:pt x="5" y="7"/>
                  </a:cubicBezTo>
                  <a:cubicBezTo>
                    <a:pt x="4" y="6"/>
                    <a:pt x="3" y="5"/>
                    <a:pt x="3" y="4"/>
                  </a:cubicBezTo>
                  <a:cubicBezTo>
                    <a:pt x="3" y="3"/>
                    <a:pt x="2" y="2"/>
                    <a:pt x="1" y="1"/>
                  </a:cubicBezTo>
                  <a:cubicBezTo>
                    <a:pt x="1" y="0"/>
                    <a:pt x="0" y="1"/>
                    <a:pt x="0" y="1"/>
                  </a:cubicBezTo>
                  <a:cubicBezTo>
                    <a:pt x="1" y="3"/>
                    <a:pt x="2" y="4"/>
                    <a:pt x="2" y="6"/>
                  </a:cubicBezTo>
                  <a:cubicBezTo>
                    <a:pt x="3" y="7"/>
                    <a:pt x="4" y="9"/>
                    <a:pt x="5" y="8"/>
                  </a:cubicBezTo>
                  <a:cubicBezTo>
                    <a:pt x="6" y="8"/>
                    <a:pt x="6" y="8"/>
                    <a:pt x="6" y="8"/>
                  </a:cubicBezTo>
                  <a:cubicBezTo>
                    <a:pt x="6" y="8"/>
                    <a:pt x="6" y="7"/>
                    <a:pt x="6" y="7"/>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3" name="Freeform 40"/>
            <p:cNvSpPr/>
            <p:nvPr/>
          </p:nvSpPr>
          <p:spPr bwMode="auto">
            <a:xfrm>
              <a:off x="6364288" y="5200651"/>
              <a:ext cx="14288" cy="19050"/>
            </a:xfrm>
            <a:custGeom>
              <a:avLst/>
              <a:gdLst>
                <a:gd name="T0" fmla="*/ 5 w 5"/>
                <a:gd name="T1" fmla="*/ 6 h 7"/>
                <a:gd name="T2" fmla="*/ 2 w 5"/>
                <a:gd name="T3" fmla="*/ 1 h 7"/>
                <a:gd name="T4" fmla="*/ 1 w 5"/>
                <a:gd name="T5" fmla="*/ 2 h 7"/>
                <a:gd name="T6" fmla="*/ 4 w 5"/>
                <a:gd name="T7" fmla="*/ 6 h 7"/>
                <a:gd name="T8" fmla="*/ 5 w 5"/>
                <a:gd name="T9" fmla="*/ 6 h 7"/>
              </a:gdLst>
              <a:ahLst/>
              <a:cxnLst>
                <a:cxn ang="0">
                  <a:pos x="T0" y="T1"/>
                </a:cxn>
                <a:cxn ang="0">
                  <a:pos x="T2" y="T3"/>
                </a:cxn>
                <a:cxn ang="0">
                  <a:pos x="T4" y="T5"/>
                </a:cxn>
                <a:cxn ang="0">
                  <a:pos x="T6" y="T7"/>
                </a:cxn>
                <a:cxn ang="0">
                  <a:pos x="T8" y="T9"/>
                </a:cxn>
              </a:cxnLst>
              <a:rect l="0" t="0" r="r" b="b"/>
              <a:pathLst>
                <a:path w="5" h="7">
                  <a:moveTo>
                    <a:pt x="5" y="6"/>
                  </a:moveTo>
                  <a:cubicBezTo>
                    <a:pt x="4" y="4"/>
                    <a:pt x="3" y="2"/>
                    <a:pt x="2" y="1"/>
                  </a:cubicBezTo>
                  <a:cubicBezTo>
                    <a:pt x="1" y="0"/>
                    <a:pt x="0" y="1"/>
                    <a:pt x="1" y="2"/>
                  </a:cubicBezTo>
                  <a:cubicBezTo>
                    <a:pt x="2" y="3"/>
                    <a:pt x="3" y="5"/>
                    <a:pt x="4" y="6"/>
                  </a:cubicBezTo>
                  <a:cubicBezTo>
                    <a:pt x="4" y="7"/>
                    <a:pt x="5" y="7"/>
                    <a:pt x="5" y="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4" name="Freeform 41"/>
            <p:cNvSpPr/>
            <p:nvPr/>
          </p:nvSpPr>
          <p:spPr bwMode="auto">
            <a:xfrm>
              <a:off x="5700713" y="5321301"/>
              <a:ext cx="3175" cy="22225"/>
            </a:xfrm>
            <a:custGeom>
              <a:avLst/>
              <a:gdLst>
                <a:gd name="T0" fmla="*/ 0 w 1"/>
                <a:gd name="T1" fmla="*/ 1 h 8"/>
                <a:gd name="T2" fmla="*/ 0 w 1"/>
                <a:gd name="T3" fmla="*/ 7 h 8"/>
                <a:gd name="T4" fmla="*/ 1 w 1"/>
                <a:gd name="T5" fmla="*/ 7 h 8"/>
                <a:gd name="T6" fmla="*/ 1 w 1"/>
                <a:gd name="T7" fmla="*/ 1 h 8"/>
                <a:gd name="T8" fmla="*/ 0 w 1"/>
                <a:gd name="T9" fmla="*/ 1 h 8"/>
              </a:gdLst>
              <a:ahLst/>
              <a:cxnLst>
                <a:cxn ang="0">
                  <a:pos x="T0" y="T1"/>
                </a:cxn>
                <a:cxn ang="0">
                  <a:pos x="T2" y="T3"/>
                </a:cxn>
                <a:cxn ang="0">
                  <a:pos x="T4" y="T5"/>
                </a:cxn>
                <a:cxn ang="0">
                  <a:pos x="T6" y="T7"/>
                </a:cxn>
                <a:cxn ang="0">
                  <a:pos x="T8" y="T9"/>
                </a:cxn>
              </a:cxnLst>
              <a:rect l="0" t="0" r="r" b="b"/>
              <a:pathLst>
                <a:path w="1" h="8">
                  <a:moveTo>
                    <a:pt x="0" y="1"/>
                  </a:moveTo>
                  <a:cubicBezTo>
                    <a:pt x="0" y="7"/>
                    <a:pt x="0" y="7"/>
                    <a:pt x="0" y="7"/>
                  </a:cubicBezTo>
                  <a:cubicBezTo>
                    <a:pt x="0" y="8"/>
                    <a:pt x="1" y="8"/>
                    <a:pt x="1" y="7"/>
                  </a:cubicBezTo>
                  <a:cubicBezTo>
                    <a:pt x="1" y="1"/>
                    <a:pt x="1" y="1"/>
                    <a:pt x="1" y="1"/>
                  </a:cubicBezTo>
                  <a:cubicBezTo>
                    <a:pt x="1" y="0"/>
                    <a:pt x="0" y="0"/>
                    <a:pt x="0"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5" name="Freeform 42"/>
            <p:cNvSpPr/>
            <p:nvPr/>
          </p:nvSpPr>
          <p:spPr bwMode="auto">
            <a:xfrm>
              <a:off x="5715001" y="5321301"/>
              <a:ext cx="7938" cy="28575"/>
            </a:xfrm>
            <a:custGeom>
              <a:avLst/>
              <a:gdLst>
                <a:gd name="T0" fmla="*/ 3 w 3"/>
                <a:gd name="T1" fmla="*/ 9 h 10"/>
                <a:gd name="T2" fmla="*/ 1 w 3"/>
                <a:gd name="T3" fmla="*/ 1 h 10"/>
                <a:gd name="T4" fmla="*/ 0 w 3"/>
                <a:gd name="T5" fmla="*/ 1 h 10"/>
                <a:gd name="T6" fmla="*/ 2 w 3"/>
                <a:gd name="T7" fmla="*/ 10 h 10"/>
                <a:gd name="T8" fmla="*/ 3 w 3"/>
                <a:gd name="T9" fmla="*/ 9 h 10"/>
              </a:gdLst>
              <a:ahLst/>
              <a:cxnLst>
                <a:cxn ang="0">
                  <a:pos x="T0" y="T1"/>
                </a:cxn>
                <a:cxn ang="0">
                  <a:pos x="T2" y="T3"/>
                </a:cxn>
                <a:cxn ang="0">
                  <a:pos x="T4" y="T5"/>
                </a:cxn>
                <a:cxn ang="0">
                  <a:pos x="T6" y="T7"/>
                </a:cxn>
                <a:cxn ang="0">
                  <a:pos x="T8" y="T9"/>
                </a:cxn>
              </a:cxnLst>
              <a:rect l="0" t="0" r="r" b="b"/>
              <a:pathLst>
                <a:path w="3" h="10">
                  <a:moveTo>
                    <a:pt x="3" y="9"/>
                  </a:moveTo>
                  <a:cubicBezTo>
                    <a:pt x="1" y="7"/>
                    <a:pt x="2" y="3"/>
                    <a:pt x="1" y="1"/>
                  </a:cubicBezTo>
                  <a:cubicBezTo>
                    <a:pt x="1" y="0"/>
                    <a:pt x="0" y="0"/>
                    <a:pt x="0" y="1"/>
                  </a:cubicBezTo>
                  <a:cubicBezTo>
                    <a:pt x="0" y="4"/>
                    <a:pt x="0" y="7"/>
                    <a:pt x="2" y="10"/>
                  </a:cubicBezTo>
                  <a:cubicBezTo>
                    <a:pt x="2" y="10"/>
                    <a:pt x="3" y="10"/>
                    <a:pt x="3" y="9"/>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6" name="Freeform 43"/>
            <p:cNvSpPr/>
            <p:nvPr/>
          </p:nvSpPr>
          <p:spPr bwMode="auto">
            <a:xfrm>
              <a:off x="5730876" y="5321301"/>
              <a:ext cx="14288" cy="44450"/>
            </a:xfrm>
            <a:custGeom>
              <a:avLst/>
              <a:gdLst>
                <a:gd name="T0" fmla="*/ 3 w 5"/>
                <a:gd name="T1" fmla="*/ 14 h 16"/>
                <a:gd name="T2" fmla="*/ 2 w 5"/>
                <a:gd name="T3" fmla="*/ 7 h 16"/>
                <a:gd name="T4" fmla="*/ 2 w 5"/>
                <a:gd name="T5" fmla="*/ 1 h 16"/>
                <a:gd name="T6" fmla="*/ 1 w 5"/>
                <a:gd name="T7" fmla="*/ 0 h 16"/>
                <a:gd name="T8" fmla="*/ 1 w 5"/>
                <a:gd name="T9" fmla="*/ 11 h 16"/>
                <a:gd name="T10" fmla="*/ 4 w 5"/>
                <a:gd name="T11" fmla="*/ 15 h 16"/>
                <a:gd name="T12" fmla="*/ 3 w 5"/>
                <a:gd name="T13" fmla="*/ 14 h 16"/>
              </a:gdLst>
              <a:ahLst/>
              <a:cxnLst>
                <a:cxn ang="0">
                  <a:pos x="T0" y="T1"/>
                </a:cxn>
                <a:cxn ang="0">
                  <a:pos x="T2" y="T3"/>
                </a:cxn>
                <a:cxn ang="0">
                  <a:pos x="T4" y="T5"/>
                </a:cxn>
                <a:cxn ang="0">
                  <a:pos x="T6" y="T7"/>
                </a:cxn>
                <a:cxn ang="0">
                  <a:pos x="T8" y="T9"/>
                </a:cxn>
                <a:cxn ang="0">
                  <a:pos x="T10" y="T11"/>
                </a:cxn>
                <a:cxn ang="0">
                  <a:pos x="T12" y="T13"/>
                </a:cxn>
              </a:cxnLst>
              <a:rect l="0" t="0" r="r" b="b"/>
              <a:pathLst>
                <a:path w="5" h="16">
                  <a:moveTo>
                    <a:pt x="3" y="14"/>
                  </a:moveTo>
                  <a:cubicBezTo>
                    <a:pt x="3" y="14"/>
                    <a:pt x="2" y="7"/>
                    <a:pt x="2" y="7"/>
                  </a:cubicBezTo>
                  <a:cubicBezTo>
                    <a:pt x="1" y="5"/>
                    <a:pt x="1" y="3"/>
                    <a:pt x="2" y="1"/>
                  </a:cubicBezTo>
                  <a:cubicBezTo>
                    <a:pt x="2" y="0"/>
                    <a:pt x="1" y="0"/>
                    <a:pt x="1" y="0"/>
                  </a:cubicBezTo>
                  <a:cubicBezTo>
                    <a:pt x="0" y="4"/>
                    <a:pt x="0" y="7"/>
                    <a:pt x="1" y="11"/>
                  </a:cubicBezTo>
                  <a:cubicBezTo>
                    <a:pt x="1" y="12"/>
                    <a:pt x="2" y="16"/>
                    <a:pt x="4" y="15"/>
                  </a:cubicBezTo>
                  <a:cubicBezTo>
                    <a:pt x="5" y="14"/>
                    <a:pt x="4" y="13"/>
                    <a:pt x="3" y="1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7" name="Freeform 44"/>
            <p:cNvSpPr/>
            <p:nvPr/>
          </p:nvSpPr>
          <p:spPr bwMode="auto">
            <a:xfrm>
              <a:off x="5748338" y="5327651"/>
              <a:ext cx="12700" cy="41275"/>
            </a:xfrm>
            <a:custGeom>
              <a:avLst/>
              <a:gdLst>
                <a:gd name="T0" fmla="*/ 4 w 5"/>
                <a:gd name="T1" fmla="*/ 13 h 15"/>
                <a:gd name="T2" fmla="*/ 2 w 5"/>
                <a:gd name="T3" fmla="*/ 1 h 15"/>
                <a:gd name="T4" fmla="*/ 1 w 5"/>
                <a:gd name="T5" fmla="*/ 1 h 15"/>
                <a:gd name="T6" fmla="*/ 3 w 5"/>
                <a:gd name="T7" fmla="*/ 15 h 15"/>
                <a:gd name="T8" fmla="*/ 5 w 5"/>
                <a:gd name="T9" fmla="*/ 15 h 15"/>
                <a:gd name="T10" fmla="*/ 5 w 5"/>
                <a:gd name="T11" fmla="*/ 14 h 15"/>
                <a:gd name="T12" fmla="*/ 4 w 5"/>
                <a:gd name="T13" fmla="*/ 13 h 15"/>
              </a:gdLst>
              <a:ahLst/>
              <a:cxnLst>
                <a:cxn ang="0">
                  <a:pos x="T0" y="T1"/>
                </a:cxn>
                <a:cxn ang="0">
                  <a:pos x="T2" y="T3"/>
                </a:cxn>
                <a:cxn ang="0">
                  <a:pos x="T4" y="T5"/>
                </a:cxn>
                <a:cxn ang="0">
                  <a:pos x="T6" y="T7"/>
                </a:cxn>
                <a:cxn ang="0">
                  <a:pos x="T8" y="T9"/>
                </a:cxn>
                <a:cxn ang="0">
                  <a:pos x="T10" y="T11"/>
                </a:cxn>
                <a:cxn ang="0">
                  <a:pos x="T12" y="T13"/>
                </a:cxn>
              </a:cxnLst>
              <a:rect l="0" t="0" r="r" b="b"/>
              <a:pathLst>
                <a:path w="5" h="15">
                  <a:moveTo>
                    <a:pt x="4" y="13"/>
                  </a:moveTo>
                  <a:cubicBezTo>
                    <a:pt x="2" y="9"/>
                    <a:pt x="3" y="5"/>
                    <a:pt x="2" y="1"/>
                  </a:cubicBezTo>
                  <a:cubicBezTo>
                    <a:pt x="1" y="0"/>
                    <a:pt x="0" y="0"/>
                    <a:pt x="1" y="1"/>
                  </a:cubicBezTo>
                  <a:cubicBezTo>
                    <a:pt x="2" y="6"/>
                    <a:pt x="1" y="11"/>
                    <a:pt x="3" y="15"/>
                  </a:cubicBezTo>
                  <a:cubicBezTo>
                    <a:pt x="4" y="15"/>
                    <a:pt x="4" y="15"/>
                    <a:pt x="5" y="15"/>
                  </a:cubicBezTo>
                  <a:cubicBezTo>
                    <a:pt x="5" y="14"/>
                    <a:pt x="5" y="14"/>
                    <a:pt x="5" y="14"/>
                  </a:cubicBezTo>
                  <a:cubicBezTo>
                    <a:pt x="5" y="13"/>
                    <a:pt x="4" y="13"/>
                    <a:pt x="4" y="1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8" name="Freeform 45"/>
            <p:cNvSpPr/>
            <p:nvPr/>
          </p:nvSpPr>
          <p:spPr bwMode="auto">
            <a:xfrm>
              <a:off x="5768976" y="5335588"/>
              <a:ext cx="11113" cy="52388"/>
            </a:xfrm>
            <a:custGeom>
              <a:avLst/>
              <a:gdLst>
                <a:gd name="T0" fmla="*/ 3 w 4"/>
                <a:gd name="T1" fmla="*/ 16 h 19"/>
                <a:gd name="T2" fmla="*/ 2 w 4"/>
                <a:gd name="T3" fmla="*/ 17 h 19"/>
                <a:gd name="T4" fmla="*/ 2 w 4"/>
                <a:gd name="T5" fmla="*/ 10 h 19"/>
                <a:gd name="T6" fmla="*/ 1 w 4"/>
                <a:gd name="T7" fmla="*/ 1 h 19"/>
                <a:gd name="T8" fmla="*/ 0 w 4"/>
                <a:gd name="T9" fmla="*/ 1 h 19"/>
                <a:gd name="T10" fmla="*/ 0 w 4"/>
                <a:gd name="T11" fmla="*/ 11 h 19"/>
                <a:gd name="T12" fmla="*/ 1 w 4"/>
                <a:gd name="T13" fmla="*/ 19 h 19"/>
                <a:gd name="T14" fmla="*/ 2 w 4"/>
                <a:gd name="T15" fmla="*/ 19 h 19"/>
                <a:gd name="T16" fmla="*/ 4 w 4"/>
                <a:gd name="T17" fmla="*/ 17 h 19"/>
                <a:gd name="T18" fmla="*/ 3 w 4"/>
                <a:gd name="T19"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9">
                  <a:moveTo>
                    <a:pt x="3" y="16"/>
                  </a:moveTo>
                  <a:cubicBezTo>
                    <a:pt x="2" y="16"/>
                    <a:pt x="2" y="17"/>
                    <a:pt x="2" y="17"/>
                  </a:cubicBezTo>
                  <a:cubicBezTo>
                    <a:pt x="1" y="15"/>
                    <a:pt x="2" y="12"/>
                    <a:pt x="2" y="10"/>
                  </a:cubicBezTo>
                  <a:cubicBezTo>
                    <a:pt x="2" y="7"/>
                    <a:pt x="1" y="4"/>
                    <a:pt x="1" y="1"/>
                  </a:cubicBezTo>
                  <a:cubicBezTo>
                    <a:pt x="1" y="0"/>
                    <a:pt x="0" y="0"/>
                    <a:pt x="0" y="1"/>
                  </a:cubicBezTo>
                  <a:cubicBezTo>
                    <a:pt x="0" y="5"/>
                    <a:pt x="1" y="8"/>
                    <a:pt x="0" y="11"/>
                  </a:cubicBezTo>
                  <a:cubicBezTo>
                    <a:pt x="0" y="14"/>
                    <a:pt x="0" y="16"/>
                    <a:pt x="1" y="19"/>
                  </a:cubicBezTo>
                  <a:cubicBezTo>
                    <a:pt x="2" y="19"/>
                    <a:pt x="2" y="19"/>
                    <a:pt x="2" y="19"/>
                  </a:cubicBezTo>
                  <a:cubicBezTo>
                    <a:pt x="3" y="18"/>
                    <a:pt x="3" y="18"/>
                    <a:pt x="4" y="17"/>
                  </a:cubicBezTo>
                  <a:cubicBezTo>
                    <a:pt x="4" y="16"/>
                    <a:pt x="3" y="15"/>
                    <a:pt x="3" y="16"/>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49" name="Freeform 46"/>
            <p:cNvSpPr/>
            <p:nvPr/>
          </p:nvSpPr>
          <p:spPr bwMode="auto">
            <a:xfrm>
              <a:off x="5786438" y="5341938"/>
              <a:ext cx="14288" cy="49213"/>
            </a:xfrm>
            <a:custGeom>
              <a:avLst/>
              <a:gdLst>
                <a:gd name="T0" fmla="*/ 3 w 5"/>
                <a:gd name="T1" fmla="*/ 14 h 18"/>
                <a:gd name="T2" fmla="*/ 2 w 5"/>
                <a:gd name="T3" fmla="*/ 12 h 18"/>
                <a:gd name="T4" fmla="*/ 2 w 5"/>
                <a:gd name="T5" fmla="*/ 8 h 18"/>
                <a:gd name="T6" fmla="*/ 1 w 5"/>
                <a:gd name="T7" fmla="*/ 1 h 18"/>
                <a:gd name="T8" fmla="*/ 0 w 5"/>
                <a:gd name="T9" fmla="*/ 1 h 18"/>
                <a:gd name="T10" fmla="*/ 1 w 5"/>
                <a:gd name="T11" fmla="*/ 13 h 18"/>
                <a:gd name="T12" fmla="*/ 4 w 5"/>
                <a:gd name="T13" fmla="*/ 15 h 18"/>
                <a:gd name="T14" fmla="*/ 3 w 5"/>
                <a:gd name="T15" fmla="*/ 14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8">
                  <a:moveTo>
                    <a:pt x="3" y="14"/>
                  </a:moveTo>
                  <a:cubicBezTo>
                    <a:pt x="3" y="14"/>
                    <a:pt x="2" y="12"/>
                    <a:pt x="2" y="12"/>
                  </a:cubicBezTo>
                  <a:cubicBezTo>
                    <a:pt x="2" y="10"/>
                    <a:pt x="2" y="9"/>
                    <a:pt x="2" y="8"/>
                  </a:cubicBezTo>
                  <a:cubicBezTo>
                    <a:pt x="1" y="5"/>
                    <a:pt x="1" y="3"/>
                    <a:pt x="1" y="1"/>
                  </a:cubicBezTo>
                  <a:cubicBezTo>
                    <a:pt x="1" y="0"/>
                    <a:pt x="0" y="0"/>
                    <a:pt x="0" y="1"/>
                  </a:cubicBezTo>
                  <a:cubicBezTo>
                    <a:pt x="0" y="5"/>
                    <a:pt x="0" y="9"/>
                    <a:pt x="1" y="13"/>
                  </a:cubicBezTo>
                  <a:cubicBezTo>
                    <a:pt x="1" y="14"/>
                    <a:pt x="3" y="18"/>
                    <a:pt x="4" y="15"/>
                  </a:cubicBezTo>
                  <a:cubicBezTo>
                    <a:pt x="5" y="14"/>
                    <a:pt x="4" y="14"/>
                    <a:pt x="3" y="1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0" name="Freeform 47"/>
            <p:cNvSpPr/>
            <p:nvPr/>
          </p:nvSpPr>
          <p:spPr bwMode="auto">
            <a:xfrm>
              <a:off x="5802313" y="5335588"/>
              <a:ext cx="17463" cy="55563"/>
            </a:xfrm>
            <a:custGeom>
              <a:avLst/>
              <a:gdLst>
                <a:gd name="T0" fmla="*/ 5 w 6"/>
                <a:gd name="T1" fmla="*/ 17 h 20"/>
                <a:gd name="T2" fmla="*/ 2 w 6"/>
                <a:gd name="T3" fmla="*/ 0 h 20"/>
                <a:gd name="T4" fmla="*/ 0 w 6"/>
                <a:gd name="T5" fmla="*/ 0 h 20"/>
                <a:gd name="T6" fmla="*/ 4 w 6"/>
                <a:gd name="T7" fmla="*/ 19 h 20"/>
                <a:gd name="T8" fmla="*/ 5 w 6"/>
                <a:gd name="T9" fmla="*/ 19 h 20"/>
                <a:gd name="T10" fmla="*/ 6 w 6"/>
                <a:gd name="T11" fmla="*/ 18 h 20"/>
                <a:gd name="T12" fmla="*/ 5 w 6"/>
                <a:gd name="T13" fmla="*/ 17 h 20"/>
              </a:gdLst>
              <a:ahLst/>
              <a:cxnLst>
                <a:cxn ang="0">
                  <a:pos x="T0" y="T1"/>
                </a:cxn>
                <a:cxn ang="0">
                  <a:pos x="T2" y="T3"/>
                </a:cxn>
                <a:cxn ang="0">
                  <a:pos x="T4" y="T5"/>
                </a:cxn>
                <a:cxn ang="0">
                  <a:pos x="T6" y="T7"/>
                </a:cxn>
                <a:cxn ang="0">
                  <a:pos x="T8" y="T9"/>
                </a:cxn>
                <a:cxn ang="0">
                  <a:pos x="T10" y="T11"/>
                </a:cxn>
                <a:cxn ang="0">
                  <a:pos x="T12" y="T13"/>
                </a:cxn>
              </a:cxnLst>
              <a:rect l="0" t="0" r="r" b="b"/>
              <a:pathLst>
                <a:path w="6" h="20">
                  <a:moveTo>
                    <a:pt x="5" y="17"/>
                  </a:moveTo>
                  <a:cubicBezTo>
                    <a:pt x="3" y="12"/>
                    <a:pt x="2" y="6"/>
                    <a:pt x="2" y="0"/>
                  </a:cubicBezTo>
                  <a:cubicBezTo>
                    <a:pt x="2" y="0"/>
                    <a:pt x="0" y="0"/>
                    <a:pt x="0" y="0"/>
                  </a:cubicBezTo>
                  <a:cubicBezTo>
                    <a:pt x="0" y="7"/>
                    <a:pt x="2" y="13"/>
                    <a:pt x="4" y="19"/>
                  </a:cubicBezTo>
                  <a:cubicBezTo>
                    <a:pt x="4" y="20"/>
                    <a:pt x="5" y="20"/>
                    <a:pt x="5" y="19"/>
                  </a:cubicBezTo>
                  <a:cubicBezTo>
                    <a:pt x="5" y="19"/>
                    <a:pt x="5" y="19"/>
                    <a:pt x="6" y="18"/>
                  </a:cubicBezTo>
                  <a:cubicBezTo>
                    <a:pt x="6" y="17"/>
                    <a:pt x="5" y="17"/>
                    <a:pt x="5" y="17"/>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1" name="Freeform 48"/>
            <p:cNvSpPr/>
            <p:nvPr/>
          </p:nvSpPr>
          <p:spPr bwMode="auto">
            <a:xfrm>
              <a:off x="5819776" y="5341938"/>
              <a:ext cx="15875" cy="57150"/>
            </a:xfrm>
            <a:custGeom>
              <a:avLst/>
              <a:gdLst>
                <a:gd name="T0" fmla="*/ 5 w 6"/>
                <a:gd name="T1" fmla="*/ 19 h 21"/>
                <a:gd name="T2" fmla="*/ 2 w 6"/>
                <a:gd name="T3" fmla="*/ 1 h 21"/>
                <a:gd name="T4" fmla="*/ 1 w 6"/>
                <a:gd name="T5" fmla="*/ 1 h 21"/>
                <a:gd name="T6" fmla="*/ 4 w 6"/>
                <a:gd name="T7" fmla="*/ 20 h 21"/>
                <a:gd name="T8" fmla="*/ 5 w 6"/>
                <a:gd name="T9" fmla="*/ 20 h 21"/>
                <a:gd name="T10" fmla="*/ 6 w 6"/>
                <a:gd name="T11" fmla="*/ 19 h 21"/>
                <a:gd name="T12" fmla="*/ 5 w 6"/>
                <a:gd name="T13" fmla="*/ 19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5" y="19"/>
                  </a:moveTo>
                  <a:cubicBezTo>
                    <a:pt x="2" y="13"/>
                    <a:pt x="2" y="7"/>
                    <a:pt x="2" y="1"/>
                  </a:cubicBezTo>
                  <a:cubicBezTo>
                    <a:pt x="2" y="0"/>
                    <a:pt x="1" y="0"/>
                    <a:pt x="1" y="1"/>
                  </a:cubicBezTo>
                  <a:cubicBezTo>
                    <a:pt x="0" y="7"/>
                    <a:pt x="1" y="15"/>
                    <a:pt x="4" y="20"/>
                  </a:cubicBezTo>
                  <a:cubicBezTo>
                    <a:pt x="4" y="21"/>
                    <a:pt x="5" y="21"/>
                    <a:pt x="5" y="20"/>
                  </a:cubicBezTo>
                  <a:cubicBezTo>
                    <a:pt x="6" y="20"/>
                    <a:pt x="6" y="20"/>
                    <a:pt x="6" y="19"/>
                  </a:cubicBezTo>
                  <a:cubicBezTo>
                    <a:pt x="6" y="19"/>
                    <a:pt x="5" y="18"/>
                    <a:pt x="5" y="19"/>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2" name="Freeform 49"/>
            <p:cNvSpPr/>
            <p:nvPr/>
          </p:nvSpPr>
          <p:spPr bwMode="auto">
            <a:xfrm>
              <a:off x="5835651" y="5346701"/>
              <a:ext cx="19050" cy="49213"/>
            </a:xfrm>
            <a:custGeom>
              <a:avLst/>
              <a:gdLst>
                <a:gd name="T0" fmla="*/ 7 w 7"/>
                <a:gd name="T1" fmla="*/ 17 h 18"/>
                <a:gd name="T2" fmla="*/ 1 w 7"/>
                <a:gd name="T3" fmla="*/ 1 h 18"/>
                <a:gd name="T4" fmla="*/ 0 w 7"/>
                <a:gd name="T5" fmla="*/ 1 h 18"/>
                <a:gd name="T6" fmla="*/ 6 w 7"/>
                <a:gd name="T7" fmla="*/ 17 h 18"/>
                <a:gd name="T8" fmla="*/ 7 w 7"/>
                <a:gd name="T9" fmla="*/ 17 h 18"/>
              </a:gdLst>
              <a:ahLst/>
              <a:cxnLst>
                <a:cxn ang="0">
                  <a:pos x="T0" y="T1"/>
                </a:cxn>
                <a:cxn ang="0">
                  <a:pos x="T2" y="T3"/>
                </a:cxn>
                <a:cxn ang="0">
                  <a:pos x="T4" y="T5"/>
                </a:cxn>
                <a:cxn ang="0">
                  <a:pos x="T6" y="T7"/>
                </a:cxn>
                <a:cxn ang="0">
                  <a:pos x="T8" y="T9"/>
                </a:cxn>
              </a:cxnLst>
              <a:rect l="0" t="0" r="r" b="b"/>
              <a:pathLst>
                <a:path w="7" h="18">
                  <a:moveTo>
                    <a:pt x="7" y="17"/>
                  </a:moveTo>
                  <a:cubicBezTo>
                    <a:pt x="4" y="12"/>
                    <a:pt x="3" y="6"/>
                    <a:pt x="1" y="1"/>
                  </a:cubicBezTo>
                  <a:cubicBezTo>
                    <a:pt x="1" y="0"/>
                    <a:pt x="0" y="0"/>
                    <a:pt x="0" y="1"/>
                  </a:cubicBezTo>
                  <a:cubicBezTo>
                    <a:pt x="2" y="7"/>
                    <a:pt x="3" y="12"/>
                    <a:pt x="6" y="17"/>
                  </a:cubicBezTo>
                  <a:cubicBezTo>
                    <a:pt x="6" y="18"/>
                    <a:pt x="7" y="17"/>
                    <a:pt x="7" y="17"/>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3" name="Freeform 50"/>
            <p:cNvSpPr/>
            <p:nvPr/>
          </p:nvSpPr>
          <p:spPr bwMode="auto">
            <a:xfrm>
              <a:off x="5864226" y="5346701"/>
              <a:ext cx="12700" cy="69850"/>
            </a:xfrm>
            <a:custGeom>
              <a:avLst/>
              <a:gdLst>
                <a:gd name="T0" fmla="*/ 4 w 5"/>
                <a:gd name="T1" fmla="*/ 23 h 25"/>
                <a:gd name="T2" fmla="*/ 2 w 5"/>
                <a:gd name="T3" fmla="*/ 13 h 25"/>
                <a:gd name="T4" fmla="*/ 2 w 5"/>
                <a:gd name="T5" fmla="*/ 1 h 25"/>
                <a:gd name="T6" fmla="*/ 0 w 5"/>
                <a:gd name="T7" fmla="*/ 1 h 25"/>
                <a:gd name="T8" fmla="*/ 1 w 5"/>
                <a:gd name="T9" fmla="*/ 15 h 25"/>
                <a:gd name="T10" fmla="*/ 3 w 5"/>
                <a:gd name="T11" fmla="*/ 25 h 25"/>
                <a:gd name="T12" fmla="*/ 4 w 5"/>
                <a:gd name="T13" fmla="*/ 25 h 25"/>
                <a:gd name="T14" fmla="*/ 5 w 5"/>
                <a:gd name="T15" fmla="*/ 24 h 25"/>
                <a:gd name="T16" fmla="*/ 4 w 5"/>
                <a:gd name="T1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5">
                  <a:moveTo>
                    <a:pt x="4" y="23"/>
                  </a:moveTo>
                  <a:cubicBezTo>
                    <a:pt x="2" y="21"/>
                    <a:pt x="2" y="16"/>
                    <a:pt x="2" y="13"/>
                  </a:cubicBezTo>
                  <a:cubicBezTo>
                    <a:pt x="2" y="9"/>
                    <a:pt x="2" y="5"/>
                    <a:pt x="2" y="1"/>
                  </a:cubicBezTo>
                  <a:cubicBezTo>
                    <a:pt x="1" y="0"/>
                    <a:pt x="0" y="0"/>
                    <a:pt x="0" y="1"/>
                  </a:cubicBezTo>
                  <a:cubicBezTo>
                    <a:pt x="1" y="5"/>
                    <a:pt x="0" y="10"/>
                    <a:pt x="1" y="15"/>
                  </a:cubicBezTo>
                  <a:cubicBezTo>
                    <a:pt x="1" y="18"/>
                    <a:pt x="1" y="22"/>
                    <a:pt x="3" y="25"/>
                  </a:cubicBezTo>
                  <a:cubicBezTo>
                    <a:pt x="4" y="25"/>
                    <a:pt x="4" y="25"/>
                    <a:pt x="4" y="25"/>
                  </a:cubicBezTo>
                  <a:cubicBezTo>
                    <a:pt x="4" y="24"/>
                    <a:pt x="5" y="24"/>
                    <a:pt x="5" y="24"/>
                  </a:cubicBezTo>
                  <a:cubicBezTo>
                    <a:pt x="5" y="23"/>
                    <a:pt x="4" y="23"/>
                    <a:pt x="4" y="2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4" name="Freeform 51"/>
            <p:cNvSpPr/>
            <p:nvPr/>
          </p:nvSpPr>
          <p:spPr bwMode="auto">
            <a:xfrm>
              <a:off x="5883276" y="5368926"/>
              <a:ext cx="11113" cy="41275"/>
            </a:xfrm>
            <a:custGeom>
              <a:avLst/>
              <a:gdLst>
                <a:gd name="T0" fmla="*/ 3 w 4"/>
                <a:gd name="T1" fmla="*/ 14 h 15"/>
                <a:gd name="T2" fmla="*/ 1 w 4"/>
                <a:gd name="T3" fmla="*/ 1 h 15"/>
                <a:gd name="T4" fmla="*/ 0 w 4"/>
                <a:gd name="T5" fmla="*/ 1 h 15"/>
                <a:gd name="T6" fmla="*/ 2 w 4"/>
                <a:gd name="T7" fmla="*/ 14 h 15"/>
                <a:gd name="T8" fmla="*/ 3 w 4"/>
                <a:gd name="T9" fmla="*/ 14 h 15"/>
              </a:gdLst>
              <a:ahLst/>
              <a:cxnLst>
                <a:cxn ang="0">
                  <a:pos x="T0" y="T1"/>
                </a:cxn>
                <a:cxn ang="0">
                  <a:pos x="T2" y="T3"/>
                </a:cxn>
                <a:cxn ang="0">
                  <a:pos x="T4" y="T5"/>
                </a:cxn>
                <a:cxn ang="0">
                  <a:pos x="T6" y="T7"/>
                </a:cxn>
                <a:cxn ang="0">
                  <a:pos x="T8" y="T9"/>
                </a:cxn>
              </a:cxnLst>
              <a:rect l="0" t="0" r="r" b="b"/>
              <a:pathLst>
                <a:path w="4" h="15">
                  <a:moveTo>
                    <a:pt x="3" y="14"/>
                  </a:moveTo>
                  <a:cubicBezTo>
                    <a:pt x="1" y="10"/>
                    <a:pt x="1" y="5"/>
                    <a:pt x="1" y="1"/>
                  </a:cubicBezTo>
                  <a:cubicBezTo>
                    <a:pt x="1" y="0"/>
                    <a:pt x="0" y="0"/>
                    <a:pt x="0" y="1"/>
                  </a:cubicBezTo>
                  <a:cubicBezTo>
                    <a:pt x="0" y="5"/>
                    <a:pt x="0" y="10"/>
                    <a:pt x="2" y="14"/>
                  </a:cubicBezTo>
                  <a:cubicBezTo>
                    <a:pt x="3" y="15"/>
                    <a:pt x="4" y="15"/>
                    <a:pt x="3" y="1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5" name="Freeform 52"/>
            <p:cNvSpPr/>
            <p:nvPr/>
          </p:nvSpPr>
          <p:spPr bwMode="auto">
            <a:xfrm>
              <a:off x="5897563" y="5368926"/>
              <a:ext cx="15875" cy="41275"/>
            </a:xfrm>
            <a:custGeom>
              <a:avLst/>
              <a:gdLst>
                <a:gd name="T0" fmla="*/ 4 w 6"/>
                <a:gd name="T1" fmla="*/ 14 h 15"/>
                <a:gd name="T2" fmla="*/ 4 w 6"/>
                <a:gd name="T3" fmla="*/ 11 h 15"/>
                <a:gd name="T4" fmla="*/ 3 w 6"/>
                <a:gd name="T5" fmla="*/ 6 h 15"/>
                <a:gd name="T6" fmla="*/ 1 w 6"/>
                <a:gd name="T7" fmla="*/ 0 h 15"/>
                <a:gd name="T8" fmla="*/ 0 w 6"/>
                <a:gd name="T9" fmla="*/ 1 h 15"/>
                <a:gd name="T10" fmla="*/ 4 w 6"/>
                <a:gd name="T11" fmla="*/ 15 h 15"/>
                <a:gd name="T12" fmla="*/ 4 w 6"/>
                <a:gd name="T13" fmla="*/ 15 h 15"/>
                <a:gd name="T14" fmla="*/ 6 w 6"/>
                <a:gd name="T15" fmla="*/ 14 h 15"/>
                <a:gd name="T16" fmla="*/ 4 w 6"/>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5">
                  <a:moveTo>
                    <a:pt x="4" y="14"/>
                  </a:moveTo>
                  <a:cubicBezTo>
                    <a:pt x="4" y="14"/>
                    <a:pt x="4" y="11"/>
                    <a:pt x="4" y="11"/>
                  </a:cubicBezTo>
                  <a:cubicBezTo>
                    <a:pt x="3" y="9"/>
                    <a:pt x="3" y="8"/>
                    <a:pt x="3" y="6"/>
                  </a:cubicBezTo>
                  <a:cubicBezTo>
                    <a:pt x="3" y="4"/>
                    <a:pt x="3" y="2"/>
                    <a:pt x="1" y="0"/>
                  </a:cubicBezTo>
                  <a:cubicBezTo>
                    <a:pt x="1" y="0"/>
                    <a:pt x="0" y="0"/>
                    <a:pt x="0" y="1"/>
                  </a:cubicBezTo>
                  <a:cubicBezTo>
                    <a:pt x="3" y="5"/>
                    <a:pt x="1" y="11"/>
                    <a:pt x="4" y="15"/>
                  </a:cubicBezTo>
                  <a:cubicBezTo>
                    <a:pt x="4" y="15"/>
                    <a:pt x="4" y="15"/>
                    <a:pt x="4" y="15"/>
                  </a:cubicBezTo>
                  <a:cubicBezTo>
                    <a:pt x="5" y="15"/>
                    <a:pt x="5" y="15"/>
                    <a:pt x="6" y="14"/>
                  </a:cubicBezTo>
                  <a:cubicBezTo>
                    <a:pt x="6" y="14"/>
                    <a:pt x="5" y="13"/>
                    <a:pt x="4" y="1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6" name="Freeform 53"/>
            <p:cNvSpPr/>
            <p:nvPr/>
          </p:nvSpPr>
          <p:spPr bwMode="auto">
            <a:xfrm>
              <a:off x="5924551" y="5365751"/>
              <a:ext cx="7938" cy="47625"/>
            </a:xfrm>
            <a:custGeom>
              <a:avLst/>
              <a:gdLst>
                <a:gd name="T0" fmla="*/ 1 w 3"/>
                <a:gd name="T1" fmla="*/ 1 h 17"/>
                <a:gd name="T2" fmla="*/ 0 w 3"/>
                <a:gd name="T3" fmla="*/ 1 h 17"/>
                <a:gd name="T4" fmla="*/ 2 w 3"/>
                <a:gd name="T5" fmla="*/ 16 h 17"/>
                <a:gd name="T6" fmla="*/ 3 w 3"/>
                <a:gd name="T7" fmla="*/ 16 h 17"/>
                <a:gd name="T8" fmla="*/ 1 w 3"/>
                <a:gd name="T9" fmla="*/ 1 h 17"/>
              </a:gdLst>
              <a:ahLst/>
              <a:cxnLst>
                <a:cxn ang="0">
                  <a:pos x="T0" y="T1"/>
                </a:cxn>
                <a:cxn ang="0">
                  <a:pos x="T2" y="T3"/>
                </a:cxn>
                <a:cxn ang="0">
                  <a:pos x="T4" y="T5"/>
                </a:cxn>
                <a:cxn ang="0">
                  <a:pos x="T6" y="T7"/>
                </a:cxn>
                <a:cxn ang="0">
                  <a:pos x="T8" y="T9"/>
                </a:cxn>
              </a:cxnLst>
              <a:rect l="0" t="0" r="r" b="b"/>
              <a:pathLst>
                <a:path w="3" h="17">
                  <a:moveTo>
                    <a:pt x="1" y="1"/>
                  </a:moveTo>
                  <a:cubicBezTo>
                    <a:pt x="1" y="0"/>
                    <a:pt x="0" y="0"/>
                    <a:pt x="0" y="1"/>
                  </a:cubicBezTo>
                  <a:cubicBezTo>
                    <a:pt x="0" y="6"/>
                    <a:pt x="1" y="11"/>
                    <a:pt x="2" y="16"/>
                  </a:cubicBezTo>
                  <a:cubicBezTo>
                    <a:pt x="2" y="17"/>
                    <a:pt x="3" y="17"/>
                    <a:pt x="3" y="16"/>
                  </a:cubicBezTo>
                  <a:cubicBezTo>
                    <a:pt x="2" y="11"/>
                    <a:pt x="1" y="6"/>
                    <a:pt x="1"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7" name="Freeform 54"/>
            <p:cNvSpPr/>
            <p:nvPr/>
          </p:nvSpPr>
          <p:spPr bwMode="auto">
            <a:xfrm>
              <a:off x="5938838" y="5368926"/>
              <a:ext cx="12700" cy="41275"/>
            </a:xfrm>
            <a:custGeom>
              <a:avLst/>
              <a:gdLst>
                <a:gd name="T0" fmla="*/ 4 w 5"/>
                <a:gd name="T1" fmla="*/ 13 h 15"/>
                <a:gd name="T2" fmla="*/ 2 w 5"/>
                <a:gd name="T3" fmla="*/ 1 h 15"/>
                <a:gd name="T4" fmla="*/ 0 w 5"/>
                <a:gd name="T5" fmla="*/ 2 h 15"/>
                <a:gd name="T6" fmla="*/ 3 w 5"/>
                <a:gd name="T7" fmla="*/ 14 h 15"/>
                <a:gd name="T8" fmla="*/ 4 w 5"/>
                <a:gd name="T9" fmla="*/ 13 h 15"/>
              </a:gdLst>
              <a:ahLst/>
              <a:cxnLst>
                <a:cxn ang="0">
                  <a:pos x="T0" y="T1"/>
                </a:cxn>
                <a:cxn ang="0">
                  <a:pos x="T2" y="T3"/>
                </a:cxn>
                <a:cxn ang="0">
                  <a:pos x="T4" y="T5"/>
                </a:cxn>
                <a:cxn ang="0">
                  <a:pos x="T6" y="T7"/>
                </a:cxn>
                <a:cxn ang="0">
                  <a:pos x="T8" y="T9"/>
                </a:cxn>
              </a:cxnLst>
              <a:rect l="0" t="0" r="r" b="b"/>
              <a:pathLst>
                <a:path w="5" h="15">
                  <a:moveTo>
                    <a:pt x="4" y="13"/>
                  </a:moveTo>
                  <a:cubicBezTo>
                    <a:pt x="3" y="9"/>
                    <a:pt x="3" y="5"/>
                    <a:pt x="2" y="1"/>
                  </a:cubicBezTo>
                  <a:cubicBezTo>
                    <a:pt x="1" y="0"/>
                    <a:pt x="0" y="1"/>
                    <a:pt x="0" y="2"/>
                  </a:cubicBezTo>
                  <a:cubicBezTo>
                    <a:pt x="2" y="5"/>
                    <a:pt x="2" y="10"/>
                    <a:pt x="3" y="14"/>
                  </a:cubicBezTo>
                  <a:cubicBezTo>
                    <a:pt x="4" y="15"/>
                    <a:pt x="5" y="14"/>
                    <a:pt x="4" y="1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8" name="Freeform 55"/>
            <p:cNvSpPr/>
            <p:nvPr/>
          </p:nvSpPr>
          <p:spPr bwMode="auto">
            <a:xfrm>
              <a:off x="5962651" y="5372101"/>
              <a:ext cx="14288" cy="41275"/>
            </a:xfrm>
            <a:custGeom>
              <a:avLst/>
              <a:gdLst>
                <a:gd name="T0" fmla="*/ 2 w 5"/>
                <a:gd name="T1" fmla="*/ 0 h 15"/>
                <a:gd name="T2" fmla="*/ 1 w 5"/>
                <a:gd name="T3" fmla="*/ 1 h 15"/>
                <a:gd name="T4" fmla="*/ 3 w 5"/>
                <a:gd name="T5" fmla="*/ 14 h 15"/>
                <a:gd name="T6" fmla="*/ 5 w 5"/>
                <a:gd name="T7" fmla="*/ 14 h 15"/>
                <a:gd name="T8" fmla="*/ 2 w 5"/>
                <a:gd name="T9" fmla="*/ 0 h 15"/>
              </a:gdLst>
              <a:ahLst/>
              <a:cxnLst>
                <a:cxn ang="0">
                  <a:pos x="T0" y="T1"/>
                </a:cxn>
                <a:cxn ang="0">
                  <a:pos x="T2" y="T3"/>
                </a:cxn>
                <a:cxn ang="0">
                  <a:pos x="T4" y="T5"/>
                </a:cxn>
                <a:cxn ang="0">
                  <a:pos x="T6" y="T7"/>
                </a:cxn>
                <a:cxn ang="0">
                  <a:pos x="T8" y="T9"/>
                </a:cxn>
              </a:cxnLst>
              <a:rect l="0" t="0" r="r" b="b"/>
              <a:pathLst>
                <a:path w="5" h="15">
                  <a:moveTo>
                    <a:pt x="2" y="0"/>
                  </a:moveTo>
                  <a:cubicBezTo>
                    <a:pt x="2" y="0"/>
                    <a:pt x="0" y="0"/>
                    <a:pt x="1" y="1"/>
                  </a:cubicBezTo>
                  <a:cubicBezTo>
                    <a:pt x="1" y="5"/>
                    <a:pt x="3" y="9"/>
                    <a:pt x="3" y="14"/>
                  </a:cubicBezTo>
                  <a:cubicBezTo>
                    <a:pt x="3" y="15"/>
                    <a:pt x="5" y="15"/>
                    <a:pt x="5" y="14"/>
                  </a:cubicBezTo>
                  <a:cubicBezTo>
                    <a:pt x="4" y="9"/>
                    <a:pt x="3" y="5"/>
                    <a:pt x="2"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59" name="Freeform 56"/>
            <p:cNvSpPr/>
            <p:nvPr/>
          </p:nvSpPr>
          <p:spPr bwMode="auto">
            <a:xfrm>
              <a:off x="6938963" y="2932113"/>
              <a:ext cx="133350" cy="425450"/>
            </a:xfrm>
            <a:custGeom>
              <a:avLst/>
              <a:gdLst>
                <a:gd name="T0" fmla="*/ 46 w 48"/>
                <a:gd name="T1" fmla="*/ 91 h 154"/>
                <a:gd name="T2" fmla="*/ 41 w 48"/>
                <a:gd name="T3" fmla="*/ 102 h 154"/>
                <a:gd name="T4" fmla="*/ 32 w 48"/>
                <a:gd name="T5" fmla="*/ 116 h 154"/>
                <a:gd name="T6" fmla="*/ 31 w 48"/>
                <a:gd name="T7" fmla="*/ 117 h 154"/>
                <a:gd name="T8" fmla="*/ 26 w 48"/>
                <a:gd name="T9" fmla="*/ 95 h 154"/>
                <a:gd name="T10" fmla="*/ 19 w 48"/>
                <a:gd name="T11" fmla="*/ 73 h 154"/>
                <a:gd name="T12" fmla="*/ 19 w 48"/>
                <a:gd name="T13" fmla="*/ 73 h 154"/>
                <a:gd name="T14" fmla="*/ 26 w 48"/>
                <a:gd name="T15" fmla="*/ 51 h 154"/>
                <a:gd name="T16" fmla="*/ 31 w 48"/>
                <a:gd name="T17" fmla="*/ 26 h 154"/>
                <a:gd name="T18" fmla="*/ 37 w 48"/>
                <a:gd name="T19" fmla="*/ 1 h 154"/>
                <a:gd name="T20" fmla="*/ 35 w 48"/>
                <a:gd name="T21" fmla="*/ 1 h 154"/>
                <a:gd name="T22" fmla="*/ 30 w 48"/>
                <a:gd name="T23" fmla="*/ 26 h 154"/>
                <a:gd name="T24" fmla="*/ 24 w 48"/>
                <a:gd name="T25" fmla="*/ 50 h 154"/>
                <a:gd name="T26" fmla="*/ 18 w 48"/>
                <a:gd name="T27" fmla="*/ 71 h 154"/>
                <a:gd name="T28" fmla="*/ 17 w 48"/>
                <a:gd name="T29" fmla="*/ 69 h 154"/>
                <a:gd name="T30" fmla="*/ 10 w 48"/>
                <a:gd name="T31" fmla="*/ 56 h 154"/>
                <a:gd name="T32" fmla="*/ 5 w 48"/>
                <a:gd name="T33" fmla="*/ 48 h 154"/>
                <a:gd name="T34" fmla="*/ 2 w 48"/>
                <a:gd name="T35" fmla="*/ 39 h 154"/>
                <a:gd name="T36" fmla="*/ 0 w 48"/>
                <a:gd name="T37" fmla="*/ 39 h 154"/>
                <a:gd name="T38" fmla="*/ 6 w 48"/>
                <a:gd name="T39" fmla="*/ 51 h 154"/>
                <a:gd name="T40" fmla="*/ 14 w 48"/>
                <a:gd name="T41" fmla="*/ 64 h 154"/>
                <a:gd name="T42" fmla="*/ 18 w 48"/>
                <a:gd name="T43" fmla="*/ 73 h 154"/>
                <a:gd name="T44" fmla="*/ 17 w 48"/>
                <a:gd name="T45" fmla="*/ 74 h 154"/>
                <a:gd name="T46" fmla="*/ 11 w 48"/>
                <a:gd name="T47" fmla="*/ 83 h 154"/>
                <a:gd name="T48" fmla="*/ 6 w 48"/>
                <a:gd name="T49" fmla="*/ 90 h 154"/>
                <a:gd name="T50" fmla="*/ 7 w 48"/>
                <a:gd name="T51" fmla="*/ 91 h 154"/>
                <a:gd name="T52" fmla="*/ 7 w 48"/>
                <a:gd name="T53" fmla="*/ 91 h 154"/>
                <a:gd name="T54" fmla="*/ 8 w 48"/>
                <a:gd name="T55" fmla="*/ 91 h 154"/>
                <a:gd name="T56" fmla="*/ 8 w 48"/>
                <a:gd name="T57" fmla="*/ 91 h 154"/>
                <a:gd name="T58" fmla="*/ 8 w 48"/>
                <a:gd name="T59" fmla="*/ 90 h 154"/>
                <a:gd name="T60" fmla="*/ 13 w 48"/>
                <a:gd name="T61" fmla="*/ 83 h 154"/>
                <a:gd name="T62" fmla="*/ 18 w 48"/>
                <a:gd name="T63" fmla="*/ 74 h 154"/>
                <a:gd name="T64" fmla="*/ 24 w 48"/>
                <a:gd name="T65" fmla="*/ 92 h 154"/>
                <a:gd name="T66" fmla="*/ 30 w 48"/>
                <a:gd name="T67" fmla="*/ 118 h 154"/>
                <a:gd name="T68" fmla="*/ 21 w 48"/>
                <a:gd name="T69" fmla="*/ 131 h 154"/>
                <a:gd name="T70" fmla="*/ 11 w 48"/>
                <a:gd name="T71" fmla="*/ 142 h 154"/>
                <a:gd name="T72" fmla="*/ 12 w 48"/>
                <a:gd name="T73" fmla="*/ 142 h 154"/>
                <a:gd name="T74" fmla="*/ 22 w 48"/>
                <a:gd name="T75" fmla="*/ 131 h 154"/>
                <a:gd name="T76" fmla="*/ 30 w 48"/>
                <a:gd name="T77" fmla="*/ 120 h 154"/>
                <a:gd name="T78" fmla="*/ 32 w 48"/>
                <a:gd name="T79" fmla="*/ 151 h 154"/>
                <a:gd name="T80" fmla="*/ 32 w 48"/>
                <a:gd name="T81" fmla="*/ 151 h 154"/>
                <a:gd name="T82" fmla="*/ 32 w 48"/>
                <a:gd name="T83" fmla="*/ 153 h 154"/>
                <a:gd name="T84" fmla="*/ 32 w 48"/>
                <a:gd name="T85" fmla="*/ 153 h 154"/>
                <a:gd name="T86" fmla="*/ 33 w 48"/>
                <a:gd name="T87" fmla="*/ 153 h 154"/>
                <a:gd name="T88" fmla="*/ 33 w 48"/>
                <a:gd name="T89" fmla="*/ 152 h 154"/>
                <a:gd name="T90" fmla="*/ 31 w 48"/>
                <a:gd name="T91" fmla="*/ 119 h 154"/>
                <a:gd name="T92" fmla="*/ 31 w 48"/>
                <a:gd name="T93" fmla="*/ 118 h 154"/>
                <a:gd name="T94" fmla="*/ 40 w 48"/>
                <a:gd name="T95" fmla="*/ 105 h 154"/>
                <a:gd name="T96" fmla="*/ 43 w 48"/>
                <a:gd name="T97" fmla="*/ 99 h 154"/>
                <a:gd name="T98" fmla="*/ 47 w 48"/>
                <a:gd name="T99" fmla="*/ 91 h 154"/>
                <a:gd name="T100" fmla="*/ 46 w 48"/>
                <a:gd name="T101" fmla="*/ 9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154">
                  <a:moveTo>
                    <a:pt x="46" y="91"/>
                  </a:moveTo>
                  <a:cubicBezTo>
                    <a:pt x="44" y="93"/>
                    <a:pt x="42" y="99"/>
                    <a:pt x="41" y="102"/>
                  </a:cubicBezTo>
                  <a:cubicBezTo>
                    <a:pt x="38" y="107"/>
                    <a:pt x="35" y="111"/>
                    <a:pt x="32" y="116"/>
                  </a:cubicBezTo>
                  <a:cubicBezTo>
                    <a:pt x="31" y="116"/>
                    <a:pt x="31" y="117"/>
                    <a:pt x="31" y="117"/>
                  </a:cubicBezTo>
                  <a:cubicBezTo>
                    <a:pt x="30" y="109"/>
                    <a:pt x="28" y="102"/>
                    <a:pt x="26" y="95"/>
                  </a:cubicBezTo>
                  <a:cubicBezTo>
                    <a:pt x="24" y="87"/>
                    <a:pt x="22" y="80"/>
                    <a:pt x="19" y="73"/>
                  </a:cubicBezTo>
                  <a:cubicBezTo>
                    <a:pt x="19" y="73"/>
                    <a:pt x="19" y="73"/>
                    <a:pt x="19" y="73"/>
                  </a:cubicBezTo>
                  <a:cubicBezTo>
                    <a:pt x="23" y="66"/>
                    <a:pt x="24" y="58"/>
                    <a:pt x="26" y="51"/>
                  </a:cubicBezTo>
                  <a:cubicBezTo>
                    <a:pt x="27" y="42"/>
                    <a:pt x="29" y="34"/>
                    <a:pt x="31" y="26"/>
                  </a:cubicBezTo>
                  <a:cubicBezTo>
                    <a:pt x="33" y="18"/>
                    <a:pt x="35" y="9"/>
                    <a:pt x="37" y="1"/>
                  </a:cubicBezTo>
                  <a:cubicBezTo>
                    <a:pt x="37" y="0"/>
                    <a:pt x="36" y="0"/>
                    <a:pt x="35" y="1"/>
                  </a:cubicBezTo>
                  <a:cubicBezTo>
                    <a:pt x="33" y="9"/>
                    <a:pt x="32" y="17"/>
                    <a:pt x="30" y="26"/>
                  </a:cubicBezTo>
                  <a:cubicBezTo>
                    <a:pt x="28" y="34"/>
                    <a:pt x="26" y="42"/>
                    <a:pt x="24" y="50"/>
                  </a:cubicBezTo>
                  <a:cubicBezTo>
                    <a:pt x="23" y="57"/>
                    <a:pt x="21" y="65"/>
                    <a:pt x="18" y="71"/>
                  </a:cubicBezTo>
                  <a:cubicBezTo>
                    <a:pt x="18" y="70"/>
                    <a:pt x="18" y="69"/>
                    <a:pt x="17" y="69"/>
                  </a:cubicBezTo>
                  <a:cubicBezTo>
                    <a:pt x="15" y="64"/>
                    <a:pt x="13" y="60"/>
                    <a:pt x="10" y="56"/>
                  </a:cubicBezTo>
                  <a:cubicBezTo>
                    <a:pt x="8" y="53"/>
                    <a:pt x="7" y="51"/>
                    <a:pt x="5" y="48"/>
                  </a:cubicBezTo>
                  <a:cubicBezTo>
                    <a:pt x="4" y="45"/>
                    <a:pt x="2" y="43"/>
                    <a:pt x="2" y="39"/>
                  </a:cubicBezTo>
                  <a:cubicBezTo>
                    <a:pt x="2" y="38"/>
                    <a:pt x="0" y="38"/>
                    <a:pt x="0" y="39"/>
                  </a:cubicBezTo>
                  <a:cubicBezTo>
                    <a:pt x="0" y="44"/>
                    <a:pt x="3" y="47"/>
                    <a:pt x="6" y="51"/>
                  </a:cubicBezTo>
                  <a:cubicBezTo>
                    <a:pt x="8" y="55"/>
                    <a:pt x="11" y="60"/>
                    <a:pt x="14" y="64"/>
                  </a:cubicBezTo>
                  <a:cubicBezTo>
                    <a:pt x="15" y="67"/>
                    <a:pt x="16" y="70"/>
                    <a:pt x="18" y="73"/>
                  </a:cubicBezTo>
                  <a:cubicBezTo>
                    <a:pt x="17" y="73"/>
                    <a:pt x="17" y="73"/>
                    <a:pt x="17" y="74"/>
                  </a:cubicBezTo>
                  <a:cubicBezTo>
                    <a:pt x="15" y="77"/>
                    <a:pt x="13" y="80"/>
                    <a:pt x="11" y="83"/>
                  </a:cubicBezTo>
                  <a:cubicBezTo>
                    <a:pt x="9" y="85"/>
                    <a:pt x="7" y="87"/>
                    <a:pt x="6" y="90"/>
                  </a:cubicBezTo>
                  <a:cubicBezTo>
                    <a:pt x="6" y="91"/>
                    <a:pt x="6" y="91"/>
                    <a:pt x="7" y="91"/>
                  </a:cubicBezTo>
                  <a:cubicBezTo>
                    <a:pt x="7" y="91"/>
                    <a:pt x="7" y="91"/>
                    <a:pt x="7" y="91"/>
                  </a:cubicBezTo>
                  <a:cubicBezTo>
                    <a:pt x="7" y="92"/>
                    <a:pt x="8" y="91"/>
                    <a:pt x="8" y="91"/>
                  </a:cubicBezTo>
                  <a:cubicBezTo>
                    <a:pt x="8" y="91"/>
                    <a:pt x="8" y="91"/>
                    <a:pt x="8" y="91"/>
                  </a:cubicBezTo>
                  <a:cubicBezTo>
                    <a:pt x="8" y="90"/>
                    <a:pt x="8" y="90"/>
                    <a:pt x="8" y="90"/>
                  </a:cubicBezTo>
                  <a:cubicBezTo>
                    <a:pt x="9" y="88"/>
                    <a:pt x="12" y="84"/>
                    <a:pt x="13" y="83"/>
                  </a:cubicBezTo>
                  <a:cubicBezTo>
                    <a:pt x="15" y="80"/>
                    <a:pt x="17" y="77"/>
                    <a:pt x="18" y="74"/>
                  </a:cubicBezTo>
                  <a:cubicBezTo>
                    <a:pt x="21" y="80"/>
                    <a:pt x="22" y="86"/>
                    <a:pt x="24" y="92"/>
                  </a:cubicBezTo>
                  <a:cubicBezTo>
                    <a:pt x="26" y="100"/>
                    <a:pt x="28" y="109"/>
                    <a:pt x="30" y="118"/>
                  </a:cubicBezTo>
                  <a:cubicBezTo>
                    <a:pt x="27" y="122"/>
                    <a:pt x="24" y="127"/>
                    <a:pt x="21" y="131"/>
                  </a:cubicBezTo>
                  <a:cubicBezTo>
                    <a:pt x="17" y="134"/>
                    <a:pt x="13" y="138"/>
                    <a:pt x="11" y="142"/>
                  </a:cubicBezTo>
                  <a:cubicBezTo>
                    <a:pt x="10" y="143"/>
                    <a:pt x="12" y="143"/>
                    <a:pt x="12" y="142"/>
                  </a:cubicBezTo>
                  <a:cubicBezTo>
                    <a:pt x="15" y="138"/>
                    <a:pt x="19" y="135"/>
                    <a:pt x="22" y="131"/>
                  </a:cubicBezTo>
                  <a:cubicBezTo>
                    <a:pt x="25" y="128"/>
                    <a:pt x="28" y="124"/>
                    <a:pt x="30" y="120"/>
                  </a:cubicBezTo>
                  <a:cubicBezTo>
                    <a:pt x="32" y="130"/>
                    <a:pt x="33" y="141"/>
                    <a:pt x="32" y="151"/>
                  </a:cubicBezTo>
                  <a:cubicBezTo>
                    <a:pt x="32" y="151"/>
                    <a:pt x="32" y="151"/>
                    <a:pt x="32" y="151"/>
                  </a:cubicBezTo>
                  <a:cubicBezTo>
                    <a:pt x="32" y="152"/>
                    <a:pt x="32" y="152"/>
                    <a:pt x="32" y="153"/>
                  </a:cubicBezTo>
                  <a:cubicBezTo>
                    <a:pt x="32" y="153"/>
                    <a:pt x="32" y="153"/>
                    <a:pt x="32" y="153"/>
                  </a:cubicBezTo>
                  <a:cubicBezTo>
                    <a:pt x="32" y="154"/>
                    <a:pt x="33" y="154"/>
                    <a:pt x="33" y="153"/>
                  </a:cubicBezTo>
                  <a:cubicBezTo>
                    <a:pt x="33" y="152"/>
                    <a:pt x="33" y="152"/>
                    <a:pt x="33" y="152"/>
                  </a:cubicBezTo>
                  <a:cubicBezTo>
                    <a:pt x="34" y="141"/>
                    <a:pt x="33" y="129"/>
                    <a:pt x="31" y="119"/>
                  </a:cubicBezTo>
                  <a:cubicBezTo>
                    <a:pt x="31" y="118"/>
                    <a:pt x="31" y="118"/>
                    <a:pt x="31" y="118"/>
                  </a:cubicBezTo>
                  <a:cubicBezTo>
                    <a:pt x="34" y="114"/>
                    <a:pt x="38" y="110"/>
                    <a:pt x="40" y="105"/>
                  </a:cubicBezTo>
                  <a:cubicBezTo>
                    <a:pt x="42" y="103"/>
                    <a:pt x="43" y="101"/>
                    <a:pt x="43" y="99"/>
                  </a:cubicBezTo>
                  <a:cubicBezTo>
                    <a:pt x="44" y="97"/>
                    <a:pt x="45" y="93"/>
                    <a:pt x="47" y="91"/>
                  </a:cubicBezTo>
                  <a:cubicBezTo>
                    <a:pt x="48" y="91"/>
                    <a:pt x="47" y="90"/>
                    <a:pt x="46" y="9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0" name="Freeform 57"/>
            <p:cNvSpPr/>
            <p:nvPr/>
          </p:nvSpPr>
          <p:spPr bwMode="auto">
            <a:xfrm>
              <a:off x="6937376" y="3341688"/>
              <a:ext cx="138113" cy="231775"/>
            </a:xfrm>
            <a:custGeom>
              <a:avLst/>
              <a:gdLst>
                <a:gd name="T0" fmla="*/ 49 w 50"/>
                <a:gd name="T1" fmla="*/ 8 h 84"/>
                <a:gd name="T2" fmla="*/ 49 w 50"/>
                <a:gd name="T3" fmla="*/ 8 h 84"/>
                <a:gd name="T4" fmla="*/ 48 w 50"/>
                <a:gd name="T5" fmla="*/ 8 h 84"/>
                <a:gd name="T6" fmla="*/ 48 w 50"/>
                <a:gd name="T7" fmla="*/ 9 h 84"/>
                <a:gd name="T8" fmla="*/ 36 w 50"/>
                <a:gd name="T9" fmla="*/ 17 h 84"/>
                <a:gd name="T10" fmla="*/ 24 w 50"/>
                <a:gd name="T11" fmla="*/ 29 h 84"/>
                <a:gd name="T12" fmla="*/ 19 w 50"/>
                <a:gd name="T13" fmla="*/ 33 h 84"/>
                <a:gd name="T14" fmla="*/ 18 w 50"/>
                <a:gd name="T15" fmla="*/ 20 h 84"/>
                <a:gd name="T16" fmla="*/ 16 w 50"/>
                <a:gd name="T17" fmla="*/ 11 h 84"/>
                <a:gd name="T18" fmla="*/ 14 w 50"/>
                <a:gd name="T19" fmla="*/ 1 h 84"/>
                <a:gd name="T20" fmla="*/ 13 w 50"/>
                <a:gd name="T21" fmla="*/ 1 h 84"/>
                <a:gd name="T22" fmla="*/ 16 w 50"/>
                <a:gd name="T23" fmla="*/ 17 h 84"/>
                <a:gd name="T24" fmla="*/ 18 w 50"/>
                <a:gd name="T25" fmla="*/ 34 h 84"/>
                <a:gd name="T26" fmla="*/ 11 w 50"/>
                <a:gd name="T27" fmla="*/ 40 h 84"/>
                <a:gd name="T28" fmla="*/ 0 w 50"/>
                <a:gd name="T29" fmla="*/ 47 h 84"/>
                <a:gd name="T30" fmla="*/ 1 w 50"/>
                <a:gd name="T31" fmla="*/ 48 h 84"/>
                <a:gd name="T32" fmla="*/ 1 w 50"/>
                <a:gd name="T33" fmla="*/ 48 h 84"/>
                <a:gd name="T34" fmla="*/ 2 w 50"/>
                <a:gd name="T35" fmla="*/ 47 h 84"/>
                <a:gd name="T36" fmla="*/ 11 w 50"/>
                <a:gd name="T37" fmla="*/ 42 h 84"/>
                <a:gd name="T38" fmla="*/ 18 w 50"/>
                <a:gd name="T39" fmla="*/ 36 h 84"/>
                <a:gd name="T40" fmla="*/ 19 w 50"/>
                <a:gd name="T41" fmla="*/ 39 h 84"/>
                <a:gd name="T42" fmla="*/ 20 w 50"/>
                <a:gd name="T43" fmla="*/ 80 h 84"/>
                <a:gd name="T44" fmla="*/ 19 w 50"/>
                <a:gd name="T45" fmla="*/ 81 h 84"/>
                <a:gd name="T46" fmla="*/ 20 w 50"/>
                <a:gd name="T47" fmla="*/ 83 h 84"/>
                <a:gd name="T48" fmla="*/ 22 w 50"/>
                <a:gd name="T49" fmla="*/ 83 h 84"/>
                <a:gd name="T50" fmla="*/ 20 w 50"/>
                <a:gd name="T51" fmla="*/ 40 h 84"/>
                <a:gd name="T52" fmla="*/ 20 w 50"/>
                <a:gd name="T53" fmla="*/ 35 h 84"/>
                <a:gd name="T54" fmla="*/ 23 w 50"/>
                <a:gd name="T55" fmla="*/ 32 h 84"/>
                <a:gd name="T56" fmla="*/ 34 w 50"/>
                <a:gd name="T57" fmla="*/ 20 h 84"/>
                <a:gd name="T58" fmla="*/ 49 w 50"/>
                <a:gd name="T59" fmla="*/ 9 h 84"/>
                <a:gd name="T60" fmla="*/ 49 w 50"/>
                <a:gd name="T61" fmla="*/ 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84">
                  <a:moveTo>
                    <a:pt x="49" y="8"/>
                  </a:moveTo>
                  <a:cubicBezTo>
                    <a:pt x="49" y="8"/>
                    <a:pt x="49" y="8"/>
                    <a:pt x="49" y="8"/>
                  </a:cubicBezTo>
                  <a:cubicBezTo>
                    <a:pt x="48" y="8"/>
                    <a:pt x="48" y="8"/>
                    <a:pt x="48" y="8"/>
                  </a:cubicBezTo>
                  <a:cubicBezTo>
                    <a:pt x="48" y="9"/>
                    <a:pt x="48" y="9"/>
                    <a:pt x="48" y="9"/>
                  </a:cubicBezTo>
                  <a:cubicBezTo>
                    <a:pt x="44" y="12"/>
                    <a:pt x="40" y="14"/>
                    <a:pt x="36" y="17"/>
                  </a:cubicBezTo>
                  <a:cubicBezTo>
                    <a:pt x="31" y="21"/>
                    <a:pt x="28" y="25"/>
                    <a:pt x="24" y="29"/>
                  </a:cubicBezTo>
                  <a:cubicBezTo>
                    <a:pt x="22" y="31"/>
                    <a:pt x="21" y="32"/>
                    <a:pt x="19" y="33"/>
                  </a:cubicBezTo>
                  <a:cubicBezTo>
                    <a:pt x="19" y="29"/>
                    <a:pt x="19" y="25"/>
                    <a:pt x="18" y="20"/>
                  </a:cubicBezTo>
                  <a:cubicBezTo>
                    <a:pt x="18" y="17"/>
                    <a:pt x="17" y="14"/>
                    <a:pt x="16" y="11"/>
                  </a:cubicBezTo>
                  <a:cubicBezTo>
                    <a:pt x="15" y="7"/>
                    <a:pt x="14" y="4"/>
                    <a:pt x="14" y="1"/>
                  </a:cubicBezTo>
                  <a:cubicBezTo>
                    <a:pt x="14" y="0"/>
                    <a:pt x="13" y="0"/>
                    <a:pt x="13" y="1"/>
                  </a:cubicBezTo>
                  <a:cubicBezTo>
                    <a:pt x="13" y="7"/>
                    <a:pt x="15" y="12"/>
                    <a:pt x="16" y="17"/>
                  </a:cubicBezTo>
                  <a:cubicBezTo>
                    <a:pt x="17" y="23"/>
                    <a:pt x="18" y="29"/>
                    <a:pt x="18" y="34"/>
                  </a:cubicBezTo>
                  <a:cubicBezTo>
                    <a:pt x="16" y="36"/>
                    <a:pt x="14" y="38"/>
                    <a:pt x="11" y="40"/>
                  </a:cubicBezTo>
                  <a:cubicBezTo>
                    <a:pt x="8" y="42"/>
                    <a:pt x="4" y="44"/>
                    <a:pt x="0" y="47"/>
                  </a:cubicBezTo>
                  <a:cubicBezTo>
                    <a:pt x="0" y="47"/>
                    <a:pt x="0" y="48"/>
                    <a:pt x="1" y="48"/>
                  </a:cubicBezTo>
                  <a:cubicBezTo>
                    <a:pt x="1" y="48"/>
                    <a:pt x="1" y="48"/>
                    <a:pt x="1" y="48"/>
                  </a:cubicBezTo>
                  <a:cubicBezTo>
                    <a:pt x="2" y="47"/>
                    <a:pt x="2" y="47"/>
                    <a:pt x="2" y="47"/>
                  </a:cubicBezTo>
                  <a:cubicBezTo>
                    <a:pt x="5" y="45"/>
                    <a:pt x="8" y="44"/>
                    <a:pt x="11" y="42"/>
                  </a:cubicBezTo>
                  <a:cubicBezTo>
                    <a:pt x="14" y="40"/>
                    <a:pt x="16" y="38"/>
                    <a:pt x="18" y="36"/>
                  </a:cubicBezTo>
                  <a:cubicBezTo>
                    <a:pt x="18" y="37"/>
                    <a:pt x="19" y="38"/>
                    <a:pt x="19" y="39"/>
                  </a:cubicBezTo>
                  <a:cubicBezTo>
                    <a:pt x="20" y="52"/>
                    <a:pt x="19" y="66"/>
                    <a:pt x="20" y="80"/>
                  </a:cubicBezTo>
                  <a:cubicBezTo>
                    <a:pt x="20" y="80"/>
                    <a:pt x="19" y="80"/>
                    <a:pt x="19" y="81"/>
                  </a:cubicBezTo>
                  <a:cubicBezTo>
                    <a:pt x="20" y="82"/>
                    <a:pt x="20" y="82"/>
                    <a:pt x="20" y="83"/>
                  </a:cubicBezTo>
                  <a:cubicBezTo>
                    <a:pt x="21" y="84"/>
                    <a:pt x="22" y="83"/>
                    <a:pt x="22" y="83"/>
                  </a:cubicBezTo>
                  <a:cubicBezTo>
                    <a:pt x="21" y="69"/>
                    <a:pt x="21" y="54"/>
                    <a:pt x="20" y="40"/>
                  </a:cubicBezTo>
                  <a:cubicBezTo>
                    <a:pt x="20" y="38"/>
                    <a:pt x="20" y="37"/>
                    <a:pt x="20" y="35"/>
                  </a:cubicBezTo>
                  <a:cubicBezTo>
                    <a:pt x="21" y="34"/>
                    <a:pt x="22" y="33"/>
                    <a:pt x="23" y="32"/>
                  </a:cubicBezTo>
                  <a:cubicBezTo>
                    <a:pt x="27" y="28"/>
                    <a:pt x="30" y="24"/>
                    <a:pt x="34" y="20"/>
                  </a:cubicBezTo>
                  <a:cubicBezTo>
                    <a:pt x="39" y="16"/>
                    <a:pt x="44" y="13"/>
                    <a:pt x="49" y="9"/>
                  </a:cubicBezTo>
                  <a:cubicBezTo>
                    <a:pt x="50" y="9"/>
                    <a:pt x="50" y="8"/>
                    <a:pt x="49" y="8"/>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1" name="Freeform 58"/>
            <p:cNvSpPr/>
            <p:nvPr/>
          </p:nvSpPr>
          <p:spPr bwMode="auto">
            <a:xfrm>
              <a:off x="6797676" y="3689351"/>
              <a:ext cx="125413" cy="206375"/>
            </a:xfrm>
            <a:custGeom>
              <a:avLst/>
              <a:gdLst>
                <a:gd name="T0" fmla="*/ 44 w 45"/>
                <a:gd name="T1" fmla="*/ 18 h 75"/>
                <a:gd name="T2" fmla="*/ 25 w 45"/>
                <a:gd name="T3" fmla="*/ 30 h 75"/>
                <a:gd name="T4" fmla="*/ 12 w 45"/>
                <a:gd name="T5" fmla="*/ 36 h 75"/>
                <a:gd name="T6" fmla="*/ 14 w 45"/>
                <a:gd name="T7" fmla="*/ 19 h 75"/>
                <a:gd name="T8" fmla="*/ 16 w 45"/>
                <a:gd name="T9" fmla="*/ 10 h 75"/>
                <a:gd name="T10" fmla="*/ 18 w 45"/>
                <a:gd name="T11" fmla="*/ 1 h 75"/>
                <a:gd name="T12" fmla="*/ 17 w 45"/>
                <a:gd name="T13" fmla="*/ 0 h 75"/>
                <a:gd name="T14" fmla="*/ 15 w 45"/>
                <a:gd name="T15" fmla="*/ 10 h 75"/>
                <a:gd name="T16" fmla="*/ 11 w 45"/>
                <a:gd name="T17" fmla="*/ 32 h 75"/>
                <a:gd name="T18" fmla="*/ 11 w 45"/>
                <a:gd name="T19" fmla="*/ 36 h 75"/>
                <a:gd name="T20" fmla="*/ 3 w 45"/>
                <a:gd name="T21" fmla="*/ 38 h 75"/>
                <a:gd name="T22" fmla="*/ 4 w 45"/>
                <a:gd name="T23" fmla="*/ 39 h 75"/>
                <a:gd name="T24" fmla="*/ 10 w 45"/>
                <a:gd name="T25" fmla="*/ 37 h 75"/>
                <a:gd name="T26" fmla="*/ 7 w 45"/>
                <a:gd name="T27" fmla="*/ 54 h 75"/>
                <a:gd name="T28" fmla="*/ 5 w 45"/>
                <a:gd name="T29" fmla="*/ 63 h 75"/>
                <a:gd name="T30" fmla="*/ 4 w 45"/>
                <a:gd name="T31" fmla="*/ 67 h 75"/>
                <a:gd name="T32" fmla="*/ 1 w 45"/>
                <a:gd name="T33" fmla="*/ 71 h 75"/>
                <a:gd name="T34" fmla="*/ 0 w 45"/>
                <a:gd name="T35" fmla="*/ 71 h 75"/>
                <a:gd name="T36" fmla="*/ 6 w 45"/>
                <a:gd name="T37" fmla="*/ 64 h 75"/>
                <a:gd name="T38" fmla="*/ 10 w 45"/>
                <a:gd name="T39" fmla="*/ 45 h 75"/>
                <a:gd name="T40" fmla="*/ 12 w 45"/>
                <a:gd name="T41" fmla="*/ 37 h 75"/>
                <a:gd name="T42" fmla="*/ 24 w 45"/>
                <a:gd name="T43" fmla="*/ 32 h 75"/>
                <a:gd name="T44" fmla="*/ 44 w 45"/>
                <a:gd name="T45" fmla="*/ 19 h 75"/>
                <a:gd name="T46" fmla="*/ 44 w 45"/>
                <a:gd name="T4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75">
                  <a:moveTo>
                    <a:pt x="44" y="18"/>
                  </a:moveTo>
                  <a:cubicBezTo>
                    <a:pt x="37" y="21"/>
                    <a:pt x="32" y="26"/>
                    <a:pt x="25" y="30"/>
                  </a:cubicBezTo>
                  <a:cubicBezTo>
                    <a:pt x="21" y="32"/>
                    <a:pt x="17" y="34"/>
                    <a:pt x="12" y="36"/>
                  </a:cubicBezTo>
                  <a:cubicBezTo>
                    <a:pt x="13" y="30"/>
                    <a:pt x="13" y="25"/>
                    <a:pt x="14" y="19"/>
                  </a:cubicBezTo>
                  <a:cubicBezTo>
                    <a:pt x="15" y="16"/>
                    <a:pt x="15" y="13"/>
                    <a:pt x="16" y="10"/>
                  </a:cubicBezTo>
                  <a:cubicBezTo>
                    <a:pt x="16" y="8"/>
                    <a:pt x="16" y="3"/>
                    <a:pt x="18" y="1"/>
                  </a:cubicBezTo>
                  <a:cubicBezTo>
                    <a:pt x="19" y="1"/>
                    <a:pt x="18" y="0"/>
                    <a:pt x="17" y="0"/>
                  </a:cubicBezTo>
                  <a:cubicBezTo>
                    <a:pt x="15" y="2"/>
                    <a:pt x="15" y="7"/>
                    <a:pt x="15" y="10"/>
                  </a:cubicBezTo>
                  <a:cubicBezTo>
                    <a:pt x="14" y="17"/>
                    <a:pt x="12" y="25"/>
                    <a:pt x="11" y="32"/>
                  </a:cubicBezTo>
                  <a:cubicBezTo>
                    <a:pt x="11" y="33"/>
                    <a:pt x="11" y="35"/>
                    <a:pt x="11" y="36"/>
                  </a:cubicBezTo>
                  <a:cubicBezTo>
                    <a:pt x="8" y="37"/>
                    <a:pt x="6" y="37"/>
                    <a:pt x="3" y="38"/>
                  </a:cubicBezTo>
                  <a:cubicBezTo>
                    <a:pt x="3" y="38"/>
                    <a:pt x="3" y="39"/>
                    <a:pt x="4" y="39"/>
                  </a:cubicBezTo>
                  <a:cubicBezTo>
                    <a:pt x="6" y="39"/>
                    <a:pt x="8" y="38"/>
                    <a:pt x="10" y="37"/>
                  </a:cubicBezTo>
                  <a:cubicBezTo>
                    <a:pt x="9" y="43"/>
                    <a:pt x="8" y="49"/>
                    <a:pt x="7" y="54"/>
                  </a:cubicBezTo>
                  <a:cubicBezTo>
                    <a:pt x="6" y="57"/>
                    <a:pt x="6" y="60"/>
                    <a:pt x="5" y="63"/>
                  </a:cubicBezTo>
                  <a:cubicBezTo>
                    <a:pt x="5" y="64"/>
                    <a:pt x="4" y="66"/>
                    <a:pt x="4" y="67"/>
                  </a:cubicBezTo>
                  <a:cubicBezTo>
                    <a:pt x="3" y="67"/>
                    <a:pt x="1" y="71"/>
                    <a:pt x="1" y="71"/>
                  </a:cubicBezTo>
                  <a:cubicBezTo>
                    <a:pt x="1" y="70"/>
                    <a:pt x="0" y="71"/>
                    <a:pt x="0" y="71"/>
                  </a:cubicBezTo>
                  <a:cubicBezTo>
                    <a:pt x="2" y="75"/>
                    <a:pt x="5" y="66"/>
                    <a:pt x="6" y="64"/>
                  </a:cubicBezTo>
                  <a:cubicBezTo>
                    <a:pt x="8" y="58"/>
                    <a:pt x="9" y="52"/>
                    <a:pt x="10" y="45"/>
                  </a:cubicBezTo>
                  <a:cubicBezTo>
                    <a:pt x="11" y="43"/>
                    <a:pt x="11" y="40"/>
                    <a:pt x="12" y="37"/>
                  </a:cubicBezTo>
                  <a:cubicBezTo>
                    <a:pt x="16" y="36"/>
                    <a:pt x="20" y="34"/>
                    <a:pt x="24" y="32"/>
                  </a:cubicBezTo>
                  <a:cubicBezTo>
                    <a:pt x="31" y="28"/>
                    <a:pt x="37" y="23"/>
                    <a:pt x="44" y="19"/>
                  </a:cubicBezTo>
                  <a:cubicBezTo>
                    <a:pt x="45" y="18"/>
                    <a:pt x="44" y="17"/>
                    <a:pt x="44" y="18"/>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2" name="Freeform 59"/>
            <p:cNvSpPr/>
            <p:nvPr/>
          </p:nvSpPr>
          <p:spPr bwMode="auto">
            <a:xfrm>
              <a:off x="6732588" y="3898901"/>
              <a:ext cx="23813" cy="104775"/>
            </a:xfrm>
            <a:custGeom>
              <a:avLst/>
              <a:gdLst>
                <a:gd name="T0" fmla="*/ 7 w 9"/>
                <a:gd name="T1" fmla="*/ 1 h 38"/>
                <a:gd name="T2" fmla="*/ 1 w 9"/>
                <a:gd name="T3" fmla="*/ 37 h 38"/>
                <a:gd name="T4" fmla="*/ 2 w 9"/>
                <a:gd name="T5" fmla="*/ 38 h 38"/>
                <a:gd name="T6" fmla="*/ 9 w 9"/>
                <a:gd name="T7" fmla="*/ 1 h 38"/>
                <a:gd name="T8" fmla="*/ 7 w 9"/>
                <a:gd name="T9" fmla="*/ 1 h 38"/>
              </a:gdLst>
              <a:ahLst/>
              <a:cxnLst>
                <a:cxn ang="0">
                  <a:pos x="T0" y="T1"/>
                </a:cxn>
                <a:cxn ang="0">
                  <a:pos x="T2" y="T3"/>
                </a:cxn>
                <a:cxn ang="0">
                  <a:pos x="T4" y="T5"/>
                </a:cxn>
                <a:cxn ang="0">
                  <a:pos x="T6" y="T7"/>
                </a:cxn>
                <a:cxn ang="0">
                  <a:pos x="T8" y="T9"/>
                </a:cxn>
              </a:cxnLst>
              <a:rect l="0" t="0" r="r" b="b"/>
              <a:pathLst>
                <a:path w="9" h="38">
                  <a:moveTo>
                    <a:pt x="7" y="1"/>
                  </a:moveTo>
                  <a:cubicBezTo>
                    <a:pt x="7" y="13"/>
                    <a:pt x="5" y="26"/>
                    <a:pt x="1" y="37"/>
                  </a:cubicBezTo>
                  <a:cubicBezTo>
                    <a:pt x="0" y="38"/>
                    <a:pt x="2" y="38"/>
                    <a:pt x="2" y="38"/>
                  </a:cubicBezTo>
                  <a:cubicBezTo>
                    <a:pt x="6" y="26"/>
                    <a:pt x="9" y="13"/>
                    <a:pt x="9" y="1"/>
                  </a:cubicBezTo>
                  <a:cubicBezTo>
                    <a:pt x="9" y="0"/>
                    <a:pt x="7" y="0"/>
                    <a:pt x="7"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3" name="Freeform 60"/>
            <p:cNvSpPr/>
            <p:nvPr/>
          </p:nvSpPr>
          <p:spPr bwMode="auto">
            <a:xfrm>
              <a:off x="6580188" y="4092576"/>
              <a:ext cx="96838" cy="52388"/>
            </a:xfrm>
            <a:custGeom>
              <a:avLst/>
              <a:gdLst>
                <a:gd name="T0" fmla="*/ 33 w 35"/>
                <a:gd name="T1" fmla="*/ 1 h 19"/>
                <a:gd name="T2" fmla="*/ 20 w 35"/>
                <a:gd name="T3" fmla="*/ 12 h 19"/>
                <a:gd name="T4" fmla="*/ 2 w 35"/>
                <a:gd name="T5" fmla="*/ 14 h 19"/>
                <a:gd name="T6" fmla="*/ 1 w 35"/>
                <a:gd name="T7" fmla="*/ 15 h 19"/>
                <a:gd name="T8" fmla="*/ 17 w 35"/>
                <a:gd name="T9" fmla="*/ 15 h 19"/>
                <a:gd name="T10" fmla="*/ 34 w 35"/>
                <a:gd name="T11" fmla="*/ 2 h 19"/>
                <a:gd name="T12" fmla="*/ 33 w 35"/>
                <a:gd name="T13" fmla="*/ 1 h 19"/>
              </a:gdLst>
              <a:ahLst/>
              <a:cxnLst>
                <a:cxn ang="0">
                  <a:pos x="T0" y="T1"/>
                </a:cxn>
                <a:cxn ang="0">
                  <a:pos x="T2" y="T3"/>
                </a:cxn>
                <a:cxn ang="0">
                  <a:pos x="T4" y="T5"/>
                </a:cxn>
                <a:cxn ang="0">
                  <a:pos x="T6" y="T7"/>
                </a:cxn>
                <a:cxn ang="0">
                  <a:pos x="T8" y="T9"/>
                </a:cxn>
                <a:cxn ang="0">
                  <a:pos x="T10" y="T11"/>
                </a:cxn>
                <a:cxn ang="0">
                  <a:pos x="T12" y="T13"/>
                </a:cxn>
              </a:cxnLst>
              <a:rect l="0" t="0" r="r" b="b"/>
              <a:pathLst>
                <a:path w="35" h="19">
                  <a:moveTo>
                    <a:pt x="33" y="1"/>
                  </a:moveTo>
                  <a:cubicBezTo>
                    <a:pt x="30" y="5"/>
                    <a:pt x="25" y="9"/>
                    <a:pt x="20" y="12"/>
                  </a:cubicBezTo>
                  <a:cubicBezTo>
                    <a:pt x="15" y="15"/>
                    <a:pt x="7" y="18"/>
                    <a:pt x="2" y="14"/>
                  </a:cubicBezTo>
                  <a:cubicBezTo>
                    <a:pt x="1" y="14"/>
                    <a:pt x="0" y="15"/>
                    <a:pt x="1" y="15"/>
                  </a:cubicBezTo>
                  <a:cubicBezTo>
                    <a:pt x="6" y="19"/>
                    <a:pt x="12" y="17"/>
                    <a:pt x="17" y="15"/>
                  </a:cubicBezTo>
                  <a:cubicBezTo>
                    <a:pt x="23" y="12"/>
                    <a:pt x="30" y="7"/>
                    <a:pt x="34" y="2"/>
                  </a:cubicBezTo>
                  <a:cubicBezTo>
                    <a:pt x="35" y="1"/>
                    <a:pt x="34" y="0"/>
                    <a:pt x="33"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4" name="Freeform 61"/>
            <p:cNvSpPr/>
            <p:nvPr/>
          </p:nvSpPr>
          <p:spPr bwMode="auto">
            <a:xfrm>
              <a:off x="6561138" y="4256088"/>
              <a:ext cx="65088" cy="71438"/>
            </a:xfrm>
            <a:custGeom>
              <a:avLst/>
              <a:gdLst>
                <a:gd name="T0" fmla="*/ 23 w 24"/>
                <a:gd name="T1" fmla="*/ 2 h 26"/>
                <a:gd name="T2" fmla="*/ 22 w 24"/>
                <a:gd name="T3" fmla="*/ 0 h 26"/>
                <a:gd name="T4" fmla="*/ 21 w 24"/>
                <a:gd name="T5" fmla="*/ 2 h 26"/>
                <a:gd name="T6" fmla="*/ 2 w 24"/>
                <a:gd name="T7" fmla="*/ 23 h 26"/>
                <a:gd name="T8" fmla="*/ 1 w 24"/>
                <a:gd name="T9" fmla="*/ 23 h 26"/>
                <a:gd name="T10" fmla="*/ 0 w 24"/>
                <a:gd name="T11" fmla="*/ 25 h 26"/>
                <a:gd name="T12" fmla="*/ 1 w 24"/>
                <a:gd name="T13" fmla="*/ 26 h 26"/>
                <a:gd name="T14" fmla="*/ 23 w 24"/>
                <a:gd name="T15" fmla="*/ 3 h 26"/>
                <a:gd name="T16" fmla="*/ 23 w 24"/>
                <a:gd name="T1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6">
                  <a:moveTo>
                    <a:pt x="23" y="2"/>
                  </a:moveTo>
                  <a:cubicBezTo>
                    <a:pt x="23" y="1"/>
                    <a:pt x="23" y="1"/>
                    <a:pt x="22" y="0"/>
                  </a:cubicBezTo>
                  <a:cubicBezTo>
                    <a:pt x="21" y="0"/>
                    <a:pt x="21" y="1"/>
                    <a:pt x="21" y="2"/>
                  </a:cubicBezTo>
                  <a:cubicBezTo>
                    <a:pt x="24" y="4"/>
                    <a:pt x="8" y="18"/>
                    <a:pt x="2" y="23"/>
                  </a:cubicBezTo>
                  <a:cubicBezTo>
                    <a:pt x="2" y="23"/>
                    <a:pt x="1" y="23"/>
                    <a:pt x="1" y="23"/>
                  </a:cubicBezTo>
                  <a:cubicBezTo>
                    <a:pt x="0" y="24"/>
                    <a:pt x="0" y="24"/>
                    <a:pt x="0" y="25"/>
                  </a:cubicBezTo>
                  <a:cubicBezTo>
                    <a:pt x="0" y="26"/>
                    <a:pt x="0" y="26"/>
                    <a:pt x="1" y="26"/>
                  </a:cubicBezTo>
                  <a:cubicBezTo>
                    <a:pt x="10" y="20"/>
                    <a:pt x="18" y="12"/>
                    <a:pt x="23" y="3"/>
                  </a:cubicBezTo>
                  <a:cubicBezTo>
                    <a:pt x="24" y="2"/>
                    <a:pt x="24" y="2"/>
                    <a:pt x="23" y="2"/>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5" name="Freeform 62"/>
            <p:cNvSpPr/>
            <p:nvPr/>
          </p:nvSpPr>
          <p:spPr bwMode="auto">
            <a:xfrm>
              <a:off x="6057901" y="3465513"/>
              <a:ext cx="82550" cy="15875"/>
            </a:xfrm>
            <a:custGeom>
              <a:avLst/>
              <a:gdLst>
                <a:gd name="T0" fmla="*/ 28 w 30"/>
                <a:gd name="T1" fmla="*/ 1 h 6"/>
                <a:gd name="T2" fmla="*/ 16 w 30"/>
                <a:gd name="T3" fmla="*/ 2 h 6"/>
                <a:gd name="T4" fmla="*/ 4 w 30"/>
                <a:gd name="T5" fmla="*/ 1 h 6"/>
                <a:gd name="T6" fmla="*/ 2 w 30"/>
                <a:gd name="T7" fmla="*/ 1 h 6"/>
                <a:gd name="T8" fmla="*/ 29 w 30"/>
                <a:gd name="T9" fmla="*/ 2 h 6"/>
                <a:gd name="T10" fmla="*/ 28 w 30"/>
                <a:gd name="T11" fmla="*/ 1 h 6"/>
              </a:gdLst>
              <a:ahLst/>
              <a:cxnLst>
                <a:cxn ang="0">
                  <a:pos x="T0" y="T1"/>
                </a:cxn>
                <a:cxn ang="0">
                  <a:pos x="T2" y="T3"/>
                </a:cxn>
                <a:cxn ang="0">
                  <a:pos x="T4" y="T5"/>
                </a:cxn>
                <a:cxn ang="0">
                  <a:pos x="T6" y="T7"/>
                </a:cxn>
                <a:cxn ang="0">
                  <a:pos x="T8" y="T9"/>
                </a:cxn>
                <a:cxn ang="0">
                  <a:pos x="T10" y="T11"/>
                </a:cxn>
              </a:cxnLst>
              <a:rect l="0" t="0" r="r" b="b"/>
              <a:pathLst>
                <a:path w="30" h="6">
                  <a:moveTo>
                    <a:pt x="28" y="1"/>
                  </a:moveTo>
                  <a:cubicBezTo>
                    <a:pt x="24" y="2"/>
                    <a:pt x="20" y="2"/>
                    <a:pt x="16" y="2"/>
                  </a:cubicBezTo>
                  <a:cubicBezTo>
                    <a:pt x="15" y="3"/>
                    <a:pt x="3" y="3"/>
                    <a:pt x="4" y="1"/>
                  </a:cubicBezTo>
                  <a:cubicBezTo>
                    <a:pt x="4" y="0"/>
                    <a:pt x="3" y="0"/>
                    <a:pt x="2" y="1"/>
                  </a:cubicBezTo>
                  <a:cubicBezTo>
                    <a:pt x="0" y="6"/>
                    <a:pt x="26" y="3"/>
                    <a:pt x="29" y="2"/>
                  </a:cubicBezTo>
                  <a:cubicBezTo>
                    <a:pt x="30" y="2"/>
                    <a:pt x="29" y="1"/>
                    <a:pt x="28" y="1"/>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6" name="Freeform 63"/>
            <p:cNvSpPr/>
            <p:nvPr/>
          </p:nvSpPr>
          <p:spPr bwMode="auto">
            <a:xfrm>
              <a:off x="6054726" y="3503613"/>
              <a:ext cx="96838" cy="28575"/>
            </a:xfrm>
            <a:custGeom>
              <a:avLst/>
              <a:gdLst>
                <a:gd name="T0" fmla="*/ 31 w 35"/>
                <a:gd name="T1" fmla="*/ 0 h 10"/>
                <a:gd name="T2" fmla="*/ 30 w 35"/>
                <a:gd name="T3" fmla="*/ 1 h 10"/>
                <a:gd name="T4" fmla="*/ 17 w 35"/>
                <a:gd name="T5" fmla="*/ 4 h 10"/>
                <a:gd name="T6" fmla="*/ 1 w 35"/>
                <a:gd name="T7" fmla="*/ 1 h 10"/>
                <a:gd name="T8" fmla="*/ 0 w 35"/>
                <a:gd name="T9" fmla="*/ 2 h 10"/>
                <a:gd name="T10" fmla="*/ 0 w 35"/>
                <a:gd name="T11" fmla="*/ 2 h 10"/>
                <a:gd name="T12" fmla="*/ 0 w 35"/>
                <a:gd name="T13" fmla="*/ 3 h 10"/>
                <a:gd name="T14" fmla="*/ 2 w 35"/>
                <a:gd name="T15" fmla="*/ 3 h 10"/>
                <a:gd name="T16" fmla="*/ 2 w 35"/>
                <a:gd name="T17" fmla="*/ 2 h 10"/>
                <a:gd name="T18" fmla="*/ 31 w 35"/>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0">
                  <a:moveTo>
                    <a:pt x="31" y="0"/>
                  </a:moveTo>
                  <a:cubicBezTo>
                    <a:pt x="31" y="0"/>
                    <a:pt x="30" y="0"/>
                    <a:pt x="30" y="1"/>
                  </a:cubicBezTo>
                  <a:cubicBezTo>
                    <a:pt x="32" y="6"/>
                    <a:pt x="20" y="4"/>
                    <a:pt x="17" y="4"/>
                  </a:cubicBezTo>
                  <a:cubicBezTo>
                    <a:pt x="12" y="3"/>
                    <a:pt x="6" y="2"/>
                    <a:pt x="1" y="1"/>
                  </a:cubicBezTo>
                  <a:cubicBezTo>
                    <a:pt x="1" y="1"/>
                    <a:pt x="0" y="1"/>
                    <a:pt x="0" y="2"/>
                  </a:cubicBezTo>
                  <a:cubicBezTo>
                    <a:pt x="0" y="2"/>
                    <a:pt x="0" y="2"/>
                    <a:pt x="0" y="2"/>
                  </a:cubicBezTo>
                  <a:cubicBezTo>
                    <a:pt x="0" y="3"/>
                    <a:pt x="0" y="3"/>
                    <a:pt x="0" y="3"/>
                  </a:cubicBezTo>
                  <a:cubicBezTo>
                    <a:pt x="0" y="3"/>
                    <a:pt x="2" y="3"/>
                    <a:pt x="2" y="3"/>
                  </a:cubicBezTo>
                  <a:cubicBezTo>
                    <a:pt x="2" y="2"/>
                    <a:pt x="2" y="2"/>
                    <a:pt x="2" y="2"/>
                  </a:cubicBezTo>
                  <a:cubicBezTo>
                    <a:pt x="8" y="4"/>
                    <a:pt x="35" y="10"/>
                    <a:pt x="31"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7" name="Freeform 64"/>
            <p:cNvSpPr/>
            <p:nvPr/>
          </p:nvSpPr>
          <p:spPr bwMode="auto">
            <a:xfrm>
              <a:off x="6062663" y="3819526"/>
              <a:ext cx="7938" cy="4763"/>
            </a:xfrm>
            <a:custGeom>
              <a:avLst/>
              <a:gdLst>
                <a:gd name="T0" fmla="*/ 2 w 3"/>
                <a:gd name="T1" fmla="*/ 0 h 2"/>
                <a:gd name="T2" fmla="*/ 1 w 3"/>
                <a:gd name="T3" fmla="*/ 1 h 2"/>
                <a:gd name="T4" fmla="*/ 1 w 3"/>
                <a:gd name="T5" fmla="*/ 2 h 2"/>
                <a:gd name="T6" fmla="*/ 2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1" y="0"/>
                    <a:pt x="1" y="0"/>
                    <a:pt x="1" y="1"/>
                  </a:cubicBezTo>
                  <a:cubicBezTo>
                    <a:pt x="0" y="1"/>
                    <a:pt x="1" y="2"/>
                    <a:pt x="1" y="2"/>
                  </a:cubicBezTo>
                  <a:cubicBezTo>
                    <a:pt x="2" y="1"/>
                    <a:pt x="2" y="1"/>
                    <a:pt x="2" y="1"/>
                  </a:cubicBezTo>
                  <a:cubicBezTo>
                    <a:pt x="3" y="1"/>
                    <a:pt x="2" y="0"/>
                    <a:pt x="2"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8" name="Freeform 65"/>
            <p:cNvSpPr/>
            <p:nvPr/>
          </p:nvSpPr>
          <p:spPr bwMode="auto">
            <a:xfrm>
              <a:off x="5705476" y="5208588"/>
              <a:ext cx="6350" cy="25400"/>
            </a:xfrm>
            <a:custGeom>
              <a:avLst/>
              <a:gdLst>
                <a:gd name="T0" fmla="*/ 2 w 2"/>
                <a:gd name="T1" fmla="*/ 0 h 9"/>
                <a:gd name="T2" fmla="*/ 2 w 2"/>
                <a:gd name="T3" fmla="*/ 0 h 9"/>
                <a:gd name="T4" fmla="*/ 1 w 2"/>
                <a:gd name="T5" fmla="*/ 0 h 9"/>
                <a:gd name="T6" fmla="*/ 1 w 2"/>
                <a:gd name="T7" fmla="*/ 0 h 9"/>
                <a:gd name="T8" fmla="*/ 0 w 2"/>
                <a:gd name="T9" fmla="*/ 7 h 9"/>
                <a:gd name="T10" fmla="*/ 1 w 2"/>
                <a:gd name="T11" fmla="*/ 8 h 9"/>
                <a:gd name="T12" fmla="*/ 2 w 2"/>
                <a:gd name="T13" fmla="*/ 0 h 9"/>
                <a:gd name="T14" fmla="*/ 2 w 2"/>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9">
                  <a:moveTo>
                    <a:pt x="2" y="0"/>
                  </a:moveTo>
                  <a:cubicBezTo>
                    <a:pt x="2" y="0"/>
                    <a:pt x="2" y="0"/>
                    <a:pt x="2" y="0"/>
                  </a:cubicBezTo>
                  <a:cubicBezTo>
                    <a:pt x="1" y="0"/>
                    <a:pt x="1" y="0"/>
                    <a:pt x="1" y="0"/>
                  </a:cubicBezTo>
                  <a:cubicBezTo>
                    <a:pt x="1" y="0"/>
                    <a:pt x="1" y="0"/>
                    <a:pt x="1" y="0"/>
                  </a:cubicBezTo>
                  <a:cubicBezTo>
                    <a:pt x="1" y="3"/>
                    <a:pt x="1" y="5"/>
                    <a:pt x="0" y="7"/>
                  </a:cubicBezTo>
                  <a:cubicBezTo>
                    <a:pt x="0" y="8"/>
                    <a:pt x="1" y="9"/>
                    <a:pt x="1" y="8"/>
                  </a:cubicBezTo>
                  <a:cubicBezTo>
                    <a:pt x="2" y="5"/>
                    <a:pt x="2" y="3"/>
                    <a:pt x="2" y="0"/>
                  </a:cubicBezTo>
                  <a:cubicBezTo>
                    <a:pt x="2" y="0"/>
                    <a:pt x="2" y="0"/>
                    <a:pt x="2"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69" name="Freeform 66"/>
            <p:cNvSpPr/>
            <p:nvPr/>
          </p:nvSpPr>
          <p:spPr bwMode="auto">
            <a:xfrm>
              <a:off x="6013451" y="5021263"/>
              <a:ext cx="12700" cy="15875"/>
            </a:xfrm>
            <a:custGeom>
              <a:avLst/>
              <a:gdLst>
                <a:gd name="T0" fmla="*/ 3 w 5"/>
                <a:gd name="T1" fmla="*/ 3 h 6"/>
                <a:gd name="T2" fmla="*/ 2 w 5"/>
                <a:gd name="T3" fmla="*/ 3 h 6"/>
                <a:gd name="T4" fmla="*/ 1 w 5"/>
                <a:gd name="T5" fmla="*/ 1 h 6"/>
                <a:gd name="T6" fmla="*/ 0 w 5"/>
                <a:gd name="T7" fmla="*/ 2 h 6"/>
                <a:gd name="T8" fmla="*/ 4 w 5"/>
                <a:gd name="T9" fmla="*/ 4 h 6"/>
                <a:gd name="T10" fmla="*/ 3 w 5"/>
                <a:gd name="T11" fmla="*/ 3 h 6"/>
              </a:gdLst>
              <a:ahLst/>
              <a:cxnLst>
                <a:cxn ang="0">
                  <a:pos x="T0" y="T1"/>
                </a:cxn>
                <a:cxn ang="0">
                  <a:pos x="T2" y="T3"/>
                </a:cxn>
                <a:cxn ang="0">
                  <a:pos x="T4" y="T5"/>
                </a:cxn>
                <a:cxn ang="0">
                  <a:pos x="T6" y="T7"/>
                </a:cxn>
                <a:cxn ang="0">
                  <a:pos x="T8" y="T9"/>
                </a:cxn>
                <a:cxn ang="0">
                  <a:pos x="T10" y="T11"/>
                </a:cxn>
              </a:cxnLst>
              <a:rect l="0" t="0" r="r" b="b"/>
              <a:pathLst>
                <a:path w="5" h="6">
                  <a:moveTo>
                    <a:pt x="3" y="3"/>
                  </a:moveTo>
                  <a:cubicBezTo>
                    <a:pt x="3" y="4"/>
                    <a:pt x="3" y="4"/>
                    <a:pt x="2" y="3"/>
                  </a:cubicBezTo>
                  <a:cubicBezTo>
                    <a:pt x="2" y="3"/>
                    <a:pt x="2" y="2"/>
                    <a:pt x="1" y="1"/>
                  </a:cubicBezTo>
                  <a:cubicBezTo>
                    <a:pt x="1" y="0"/>
                    <a:pt x="0" y="1"/>
                    <a:pt x="0" y="2"/>
                  </a:cubicBezTo>
                  <a:cubicBezTo>
                    <a:pt x="1" y="3"/>
                    <a:pt x="2" y="6"/>
                    <a:pt x="4" y="4"/>
                  </a:cubicBezTo>
                  <a:cubicBezTo>
                    <a:pt x="5" y="4"/>
                    <a:pt x="4" y="3"/>
                    <a:pt x="3"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0" name="Freeform 67"/>
            <p:cNvSpPr/>
            <p:nvPr/>
          </p:nvSpPr>
          <p:spPr bwMode="auto">
            <a:xfrm>
              <a:off x="4619626" y="3517901"/>
              <a:ext cx="142875" cy="96838"/>
            </a:xfrm>
            <a:custGeom>
              <a:avLst/>
              <a:gdLst>
                <a:gd name="T0" fmla="*/ 44 w 52"/>
                <a:gd name="T1" fmla="*/ 4 h 35"/>
                <a:gd name="T2" fmla="*/ 4 w 52"/>
                <a:gd name="T3" fmla="*/ 26 h 35"/>
                <a:gd name="T4" fmla="*/ 6 w 52"/>
                <a:gd name="T5" fmla="*/ 34 h 35"/>
                <a:gd name="T6" fmla="*/ 49 w 52"/>
                <a:gd name="T7" fmla="*/ 9 h 35"/>
                <a:gd name="T8" fmla="*/ 44 w 52"/>
                <a:gd name="T9" fmla="*/ 4 h 35"/>
              </a:gdLst>
              <a:ahLst/>
              <a:cxnLst>
                <a:cxn ang="0">
                  <a:pos x="T0" y="T1"/>
                </a:cxn>
                <a:cxn ang="0">
                  <a:pos x="T2" y="T3"/>
                </a:cxn>
                <a:cxn ang="0">
                  <a:pos x="T4" y="T5"/>
                </a:cxn>
                <a:cxn ang="0">
                  <a:pos x="T6" y="T7"/>
                </a:cxn>
                <a:cxn ang="0">
                  <a:pos x="T8" y="T9"/>
                </a:cxn>
              </a:cxnLst>
              <a:rect l="0" t="0" r="r" b="b"/>
              <a:pathLst>
                <a:path w="52" h="35">
                  <a:moveTo>
                    <a:pt x="44" y="4"/>
                  </a:moveTo>
                  <a:cubicBezTo>
                    <a:pt x="34" y="15"/>
                    <a:pt x="19" y="23"/>
                    <a:pt x="4" y="26"/>
                  </a:cubicBezTo>
                  <a:cubicBezTo>
                    <a:pt x="0" y="27"/>
                    <a:pt x="2" y="35"/>
                    <a:pt x="6" y="34"/>
                  </a:cubicBezTo>
                  <a:cubicBezTo>
                    <a:pt x="22" y="30"/>
                    <a:pt x="39" y="21"/>
                    <a:pt x="49" y="9"/>
                  </a:cubicBezTo>
                  <a:cubicBezTo>
                    <a:pt x="52" y="5"/>
                    <a:pt x="47" y="0"/>
                    <a:pt x="44" y="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1" name="Freeform 68"/>
            <p:cNvSpPr/>
            <p:nvPr/>
          </p:nvSpPr>
          <p:spPr bwMode="auto">
            <a:xfrm>
              <a:off x="4624388" y="2857501"/>
              <a:ext cx="141288" cy="55563"/>
            </a:xfrm>
            <a:custGeom>
              <a:avLst/>
              <a:gdLst>
                <a:gd name="T0" fmla="*/ 42 w 51"/>
                <a:gd name="T1" fmla="*/ 5 h 20"/>
                <a:gd name="T2" fmla="*/ 22 w 51"/>
                <a:gd name="T3" fmla="*/ 3 h 20"/>
                <a:gd name="T4" fmla="*/ 4 w 51"/>
                <a:gd name="T5" fmla="*/ 2 h 20"/>
                <a:gd name="T6" fmla="*/ 6 w 51"/>
                <a:gd name="T7" fmla="*/ 9 h 20"/>
                <a:gd name="T8" fmla="*/ 47 w 51"/>
                <a:gd name="T9" fmla="*/ 10 h 20"/>
                <a:gd name="T10" fmla="*/ 42 w 51"/>
                <a:gd name="T11" fmla="*/ 5 h 20"/>
              </a:gdLst>
              <a:ahLst/>
              <a:cxnLst>
                <a:cxn ang="0">
                  <a:pos x="T0" y="T1"/>
                </a:cxn>
                <a:cxn ang="0">
                  <a:pos x="T2" y="T3"/>
                </a:cxn>
                <a:cxn ang="0">
                  <a:pos x="T4" y="T5"/>
                </a:cxn>
                <a:cxn ang="0">
                  <a:pos x="T6" y="T7"/>
                </a:cxn>
                <a:cxn ang="0">
                  <a:pos x="T8" y="T9"/>
                </a:cxn>
                <a:cxn ang="0">
                  <a:pos x="T10" y="T11"/>
                </a:cxn>
              </a:cxnLst>
              <a:rect l="0" t="0" r="r" b="b"/>
              <a:pathLst>
                <a:path w="51" h="20">
                  <a:moveTo>
                    <a:pt x="42" y="5"/>
                  </a:moveTo>
                  <a:cubicBezTo>
                    <a:pt x="38" y="8"/>
                    <a:pt x="26" y="4"/>
                    <a:pt x="22" y="3"/>
                  </a:cubicBezTo>
                  <a:cubicBezTo>
                    <a:pt x="17" y="2"/>
                    <a:pt x="10" y="0"/>
                    <a:pt x="4" y="2"/>
                  </a:cubicBezTo>
                  <a:cubicBezTo>
                    <a:pt x="0" y="3"/>
                    <a:pt x="2" y="11"/>
                    <a:pt x="6" y="9"/>
                  </a:cubicBezTo>
                  <a:cubicBezTo>
                    <a:pt x="19" y="5"/>
                    <a:pt x="35" y="20"/>
                    <a:pt x="47" y="10"/>
                  </a:cubicBezTo>
                  <a:cubicBezTo>
                    <a:pt x="51" y="7"/>
                    <a:pt x="45" y="2"/>
                    <a:pt x="42" y="5"/>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2" name="Freeform 69"/>
            <p:cNvSpPr/>
            <p:nvPr/>
          </p:nvSpPr>
          <p:spPr bwMode="auto">
            <a:xfrm>
              <a:off x="4826001" y="2393951"/>
              <a:ext cx="161925" cy="115888"/>
            </a:xfrm>
            <a:custGeom>
              <a:avLst/>
              <a:gdLst>
                <a:gd name="T0" fmla="*/ 53 w 58"/>
                <a:gd name="T1" fmla="*/ 34 h 42"/>
                <a:gd name="T2" fmla="*/ 32 w 58"/>
                <a:gd name="T3" fmla="*/ 20 h 42"/>
                <a:gd name="T4" fmla="*/ 8 w 58"/>
                <a:gd name="T5" fmla="*/ 2 h 42"/>
                <a:gd name="T6" fmla="*/ 4 w 58"/>
                <a:gd name="T7" fmla="*/ 8 h 42"/>
                <a:gd name="T8" fmla="*/ 30 w 58"/>
                <a:gd name="T9" fmla="*/ 28 h 42"/>
                <a:gd name="T10" fmla="*/ 53 w 58"/>
                <a:gd name="T11" fmla="*/ 41 h 42"/>
                <a:gd name="T12" fmla="*/ 53 w 58"/>
                <a:gd name="T13" fmla="*/ 34 h 42"/>
              </a:gdLst>
              <a:ahLst/>
              <a:cxnLst>
                <a:cxn ang="0">
                  <a:pos x="T0" y="T1"/>
                </a:cxn>
                <a:cxn ang="0">
                  <a:pos x="T2" y="T3"/>
                </a:cxn>
                <a:cxn ang="0">
                  <a:pos x="T4" y="T5"/>
                </a:cxn>
                <a:cxn ang="0">
                  <a:pos x="T6" y="T7"/>
                </a:cxn>
                <a:cxn ang="0">
                  <a:pos x="T8" y="T9"/>
                </a:cxn>
                <a:cxn ang="0">
                  <a:pos x="T10" y="T11"/>
                </a:cxn>
                <a:cxn ang="0">
                  <a:pos x="T12" y="T13"/>
                </a:cxn>
              </a:cxnLst>
              <a:rect l="0" t="0" r="r" b="b"/>
              <a:pathLst>
                <a:path w="58" h="42">
                  <a:moveTo>
                    <a:pt x="53" y="34"/>
                  </a:moveTo>
                  <a:cubicBezTo>
                    <a:pt x="46" y="34"/>
                    <a:pt x="37" y="24"/>
                    <a:pt x="32" y="20"/>
                  </a:cubicBezTo>
                  <a:cubicBezTo>
                    <a:pt x="24" y="14"/>
                    <a:pt x="17" y="6"/>
                    <a:pt x="8" y="2"/>
                  </a:cubicBezTo>
                  <a:cubicBezTo>
                    <a:pt x="3" y="0"/>
                    <a:pt x="0" y="6"/>
                    <a:pt x="4" y="8"/>
                  </a:cubicBezTo>
                  <a:cubicBezTo>
                    <a:pt x="14" y="13"/>
                    <a:pt x="22" y="21"/>
                    <a:pt x="30" y="28"/>
                  </a:cubicBezTo>
                  <a:cubicBezTo>
                    <a:pt x="36" y="34"/>
                    <a:pt x="45" y="42"/>
                    <a:pt x="53" y="41"/>
                  </a:cubicBezTo>
                  <a:cubicBezTo>
                    <a:pt x="58" y="41"/>
                    <a:pt x="58" y="34"/>
                    <a:pt x="53" y="3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3" name="Freeform 70"/>
            <p:cNvSpPr/>
            <p:nvPr/>
          </p:nvSpPr>
          <p:spPr bwMode="auto">
            <a:xfrm>
              <a:off x="5119688" y="2051051"/>
              <a:ext cx="122238" cy="223838"/>
            </a:xfrm>
            <a:custGeom>
              <a:avLst/>
              <a:gdLst>
                <a:gd name="T0" fmla="*/ 41 w 44"/>
                <a:gd name="T1" fmla="*/ 73 h 81"/>
                <a:gd name="T2" fmla="*/ 9 w 44"/>
                <a:gd name="T3" fmla="*/ 4 h 81"/>
                <a:gd name="T4" fmla="*/ 2 w 44"/>
                <a:gd name="T5" fmla="*/ 8 h 81"/>
                <a:gd name="T6" fmla="*/ 35 w 44"/>
                <a:gd name="T7" fmla="*/ 77 h 81"/>
                <a:gd name="T8" fmla="*/ 41 w 44"/>
                <a:gd name="T9" fmla="*/ 73 h 81"/>
              </a:gdLst>
              <a:ahLst/>
              <a:cxnLst>
                <a:cxn ang="0">
                  <a:pos x="T0" y="T1"/>
                </a:cxn>
                <a:cxn ang="0">
                  <a:pos x="T2" y="T3"/>
                </a:cxn>
                <a:cxn ang="0">
                  <a:pos x="T4" y="T5"/>
                </a:cxn>
                <a:cxn ang="0">
                  <a:pos x="T6" y="T7"/>
                </a:cxn>
                <a:cxn ang="0">
                  <a:pos x="T8" y="T9"/>
                </a:cxn>
              </a:cxnLst>
              <a:rect l="0" t="0" r="r" b="b"/>
              <a:pathLst>
                <a:path w="44" h="81">
                  <a:moveTo>
                    <a:pt x="41" y="73"/>
                  </a:moveTo>
                  <a:cubicBezTo>
                    <a:pt x="27" y="52"/>
                    <a:pt x="19" y="28"/>
                    <a:pt x="9" y="4"/>
                  </a:cubicBezTo>
                  <a:cubicBezTo>
                    <a:pt x="7" y="0"/>
                    <a:pt x="0" y="4"/>
                    <a:pt x="2" y="8"/>
                  </a:cubicBezTo>
                  <a:cubicBezTo>
                    <a:pt x="12" y="31"/>
                    <a:pt x="20" y="56"/>
                    <a:pt x="35" y="77"/>
                  </a:cubicBezTo>
                  <a:cubicBezTo>
                    <a:pt x="37" y="81"/>
                    <a:pt x="44" y="77"/>
                    <a:pt x="41" y="7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4" name="Freeform 71"/>
            <p:cNvSpPr/>
            <p:nvPr/>
          </p:nvSpPr>
          <p:spPr bwMode="auto">
            <a:xfrm>
              <a:off x="5476876" y="1766888"/>
              <a:ext cx="90488" cy="146050"/>
            </a:xfrm>
            <a:custGeom>
              <a:avLst/>
              <a:gdLst>
                <a:gd name="T0" fmla="*/ 30 w 33"/>
                <a:gd name="T1" fmla="*/ 44 h 53"/>
                <a:gd name="T2" fmla="*/ 21 w 33"/>
                <a:gd name="T3" fmla="*/ 20 h 53"/>
                <a:gd name="T4" fmla="*/ 8 w 33"/>
                <a:gd name="T5" fmla="*/ 2 h 53"/>
                <a:gd name="T6" fmla="*/ 4 w 33"/>
                <a:gd name="T7" fmla="*/ 9 h 53"/>
                <a:gd name="T8" fmla="*/ 25 w 33"/>
                <a:gd name="T9" fmla="*/ 49 h 53"/>
                <a:gd name="T10" fmla="*/ 30 w 33"/>
                <a:gd name="T11" fmla="*/ 44 h 53"/>
              </a:gdLst>
              <a:ahLst/>
              <a:cxnLst>
                <a:cxn ang="0">
                  <a:pos x="T0" y="T1"/>
                </a:cxn>
                <a:cxn ang="0">
                  <a:pos x="T2" y="T3"/>
                </a:cxn>
                <a:cxn ang="0">
                  <a:pos x="T4" y="T5"/>
                </a:cxn>
                <a:cxn ang="0">
                  <a:pos x="T6" y="T7"/>
                </a:cxn>
                <a:cxn ang="0">
                  <a:pos x="T8" y="T9"/>
                </a:cxn>
                <a:cxn ang="0">
                  <a:pos x="T10" y="T11"/>
                </a:cxn>
              </a:cxnLst>
              <a:rect l="0" t="0" r="r" b="b"/>
              <a:pathLst>
                <a:path w="33" h="53">
                  <a:moveTo>
                    <a:pt x="30" y="44"/>
                  </a:moveTo>
                  <a:cubicBezTo>
                    <a:pt x="25" y="37"/>
                    <a:pt x="24" y="28"/>
                    <a:pt x="21" y="20"/>
                  </a:cubicBezTo>
                  <a:cubicBezTo>
                    <a:pt x="19" y="13"/>
                    <a:pt x="15" y="7"/>
                    <a:pt x="8" y="2"/>
                  </a:cubicBezTo>
                  <a:cubicBezTo>
                    <a:pt x="4" y="0"/>
                    <a:pt x="0" y="6"/>
                    <a:pt x="4" y="9"/>
                  </a:cubicBezTo>
                  <a:cubicBezTo>
                    <a:pt x="17" y="17"/>
                    <a:pt x="16" y="37"/>
                    <a:pt x="25" y="49"/>
                  </a:cubicBezTo>
                  <a:cubicBezTo>
                    <a:pt x="28" y="53"/>
                    <a:pt x="33" y="48"/>
                    <a:pt x="30" y="44"/>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5" name="Freeform 72"/>
            <p:cNvSpPr/>
            <p:nvPr/>
          </p:nvSpPr>
          <p:spPr bwMode="auto">
            <a:xfrm>
              <a:off x="6186488" y="1692276"/>
              <a:ext cx="39688" cy="173038"/>
            </a:xfrm>
            <a:custGeom>
              <a:avLst/>
              <a:gdLst>
                <a:gd name="T0" fmla="*/ 11 w 14"/>
                <a:gd name="T1" fmla="*/ 9 h 63"/>
                <a:gd name="T2" fmla="*/ 6 w 14"/>
                <a:gd name="T3" fmla="*/ 4 h 63"/>
                <a:gd name="T4" fmla="*/ 1 w 14"/>
                <a:gd name="T5" fmla="*/ 28 h 63"/>
                <a:gd name="T6" fmla="*/ 2 w 14"/>
                <a:gd name="T7" fmla="*/ 58 h 63"/>
                <a:gd name="T8" fmla="*/ 10 w 14"/>
                <a:gd name="T9" fmla="*/ 58 h 63"/>
                <a:gd name="T10" fmla="*/ 9 w 14"/>
                <a:gd name="T11" fmla="*/ 33 h 63"/>
                <a:gd name="T12" fmla="*/ 9 w 14"/>
                <a:gd name="T13" fmla="*/ 19 h 63"/>
                <a:gd name="T14" fmla="*/ 11 w 14"/>
                <a:gd name="T15" fmla="*/ 9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1" y="9"/>
                  </a:moveTo>
                  <a:cubicBezTo>
                    <a:pt x="14" y="6"/>
                    <a:pt x="9" y="0"/>
                    <a:pt x="6" y="4"/>
                  </a:cubicBezTo>
                  <a:cubicBezTo>
                    <a:pt x="0" y="10"/>
                    <a:pt x="1" y="21"/>
                    <a:pt x="1" y="28"/>
                  </a:cubicBezTo>
                  <a:cubicBezTo>
                    <a:pt x="1" y="38"/>
                    <a:pt x="2" y="48"/>
                    <a:pt x="2" y="58"/>
                  </a:cubicBezTo>
                  <a:cubicBezTo>
                    <a:pt x="2" y="63"/>
                    <a:pt x="10" y="63"/>
                    <a:pt x="10" y="58"/>
                  </a:cubicBezTo>
                  <a:cubicBezTo>
                    <a:pt x="10" y="50"/>
                    <a:pt x="9" y="41"/>
                    <a:pt x="9" y="33"/>
                  </a:cubicBezTo>
                  <a:cubicBezTo>
                    <a:pt x="9" y="28"/>
                    <a:pt x="9" y="23"/>
                    <a:pt x="9" y="19"/>
                  </a:cubicBezTo>
                  <a:cubicBezTo>
                    <a:pt x="9" y="16"/>
                    <a:pt x="9" y="11"/>
                    <a:pt x="11" y="9"/>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6" name="Freeform 73"/>
            <p:cNvSpPr/>
            <p:nvPr/>
          </p:nvSpPr>
          <p:spPr bwMode="auto">
            <a:xfrm>
              <a:off x="6613526" y="1938338"/>
              <a:ext cx="149225" cy="138113"/>
            </a:xfrm>
            <a:custGeom>
              <a:avLst/>
              <a:gdLst>
                <a:gd name="T0" fmla="*/ 47 w 54"/>
                <a:gd name="T1" fmla="*/ 3 h 50"/>
                <a:gd name="T2" fmla="*/ 4 w 54"/>
                <a:gd name="T3" fmla="*/ 41 h 50"/>
                <a:gd name="T4" fmla="*/ 6 w 54"/>
                <a:gd name="T5" fmla="*/ 49 h 50"/>
                <a:gd name="T6" fmla="*/ 50 w 54"/>
                <a:gd name="T7" fmla="*/ 9 h 50"/>
                <a:gd name="T8" fmla="*/ 47 w 54"/>
                <a:gd name="T9" fmla="*/ 3 h 50"/>
              </a:gdLst>
              <a:ahLst/>
              <a:cxnLst>
                <a:cxn ang="0">
                  <a:pos x="T0" y="T1"/>
                </a:cxn>
                <a:cxn ang="0">
                  <a:pos x="T2" y="T3"/>
                </a:cxn>
                <a:cxn ang="0">
                  <a:pos x="T4" y="T5"/>
                </a:cxn>
                <a:cxn ang="0">
                  <a:pos x="T6" y="T7"/>
                </a:cxn>
                <a:cxn ang="0">
                  <a:pos x="T8" y="T9"/>
                </a:cxn>
              </a:cxnLst>
              <a:rect l="0" t="0" r="r" b="b"/>
              <a:pathLst>
                <a:path w="54" h="50">
                  <a:moveTo>
                    <a:pt x="47" y="3"/>
                  </a:moveTo>
                  <a:cubicBezTo>
                    <a:pt x="31" y="14"/>
                    <a:pt x="23" y="36"/>
                    <a:pt x="4" y="41"/>
                  </a:cubicBezTo>
                  <a:cubicBezTo>
                    <a:pt x="0" y="43"/>
                    <a:pt x="2" y="50"/>
                    <a:pt x="6" y="49"/>
                  </a:cubicBezTo>
                  <a:cubicBezTo>
                    <a:pt x="27" y="43"/>
                    <a:pt x="34" y="21"/>
                    <a:pt x="50" y="9"/>
                  </a:cubicBezTo>
                  <a:cubicBezTo>
                    <a:pt x="54" y="7"/>
                    <a:pt x="51" y="0"/>
                    <a:pt x="47" y="3"/>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7" name="Freeform 74"/>
            <p:cNvSpPr/>
            <p:nvPr/>
          </p:nvSpPr>
          <p:spPr bwMode="auto">
            <a:xfrm>
              <a:off x="6916738" y="2278063"/>
              <a:ext cx="158750" cy="85725"/>
            </a:xfrm>
            <a:custGeom>
              <a:avLst/>
              <a:gdLst>
                <a:gd name="T0" fmla="*/ 50 w 57"/>
                <a:gd name="T1" fmla="*/ 0 h 31"/>
                <a:gd name="T2" fmla="*/ 4 w 57"/>
                <a:gd name="T3" fmla="*/ 22 h 31"/>
                <a:gd name="T4" fmla="*/ 6 w 57"/>
                <a:gd name="T5" fmla="*/ 29 h 31"/>
                <a:gd name="T6" fmla="*/ 52 w 57"/>
                <a:gd name="T7" fmla="*/ 8 h 31"/>
                <a:gd name="T8" fmla="*/ 50 w 57"/>
                <a:gd name="T9" fmla="*/ 0 h 31"/>
              </a:gdLst>
              <a:ahLst/>
              <a:cxnLst>
                <a:cxn ang="0">
                  <a:pos x="T0" y="T1"/>
                </a:cxn>
                <a:cxn ang="0">
                  <a:pos x="T2" y="T3"/>
                </a:cxn>
                <a:cxn ang="0">
                  <a:pos x="T4" y="T5"/>
                </a:cxn>
                <a:cxn ang="0">
                  <a:pos x="T6" y="T7"/>
                </a:cxn>
                <a:cxn ang="0">
                  <a:pos x="T8" y="T9"/>
                </a:cxn>
              </a:cxnLst>
              <a:rect l="0" t="0" r="r" b="b"/>
              <a:pathLst>
                <a:path w="57" h="31">
                  <a:moveTo>
                    <a:pt x="50" y="0"/>
                  </a:moveTo>
                  <a:cubicBezTo>
                    <a:pt x="33" y="3"/>
                    <a:pt x="21" y="16"/>
                    <a:pt x="4" y="22"/>
                  </a:cubicBezTo>
                  <a:cubicBezTo>
                    <a:pt x="0" y="24"/>
                    <a:pt x="2" y="31"/>
                    <a:pt x="6" y="29"/>
                  </a:cubicBezTo>
                  <a:cubicBezTo>
                    <a:pt x="22" y="24"/>
                    <a:pt x="35" y="10"/>
                    <a:pt x="52" y="8"/>
                  </a:cubicBezTo>
                  <a:cubicBezTo>
                    <a:pt x="57" y="7"/>
                    <a:pt x="55" y="0"/>
                    <a:pt x="50" y="0"/>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8" name="Freeform 75"/>
            <p:cNvSpPr/>
            <p:nvPr/>
          </p:nvSpPr>
          <p:spPr bwMode="auto">
            <a:xfrm>
              <a:off x="7162801" y="2589213"/>
              <a:ext cx="200025" cy="77788"/>
            </a:xfrm>
            <a:custGeom>
              <a:avLst/>
              <a:gdLst>
                <a:gd name="T0" fmla="*/ 64 w 72"/>
                <a:gd name="T1" fmla="*/ 2 h 28"/>
                <a:gd name="T2" fmla="*/ 4 w 72"/>
                <a:gd name="T3" fmla="*/ 19 h 28"/>
                <a:gd name="T4" fmla="*/ 6 w 72"/>
                <a:gd name="T5" fmla="*/ 26 h 28"/>
                <a:gd name="T6" fmla="*/ 67 w 72"/>
                <a:gd name="T7" fmla="*/ 9 h 28"/>
                <a:gd name="T8" fmla="*/ 64 w 72"/>
                <a:gd name="T9" fmla="*/ 2 h 28"/>
              </a:gdLst>
              <a:ahLst/>
              <a:cxnLst>
                <a:cxn ang="0">
                  <a:pos x="T0" y="T1"/>
                </a:cxn>
                <a:cxn ang="0">
                  <a:pos x="T2" y="T3"/>
                </a:cxn>
                <a:cxn ang="0">
                  <a:pos x="T4" y="T5"/>
                </a:cxn>
                <a:cxn ang="0">
                  <a:pos x="T6" y="T7"/>
                </a:cxn>
                <a:cxn ang="0">
                  <a:pos x="T8" y="T9"/>
                </a:cxn>
              </a:cxnLst>
              <a:rect l="0" t="0" r="r" b="b"/>
              <a:pathLst>
                <a:path w="72" h="28">
                  <a:moveTo>
                    <a:pt x="64" y="2"/>
                  </a:moveTo>
                  <a:cubicBezTo>
                    <a:pt x="45" y="11"/>
                    <a:pt x="23" y="12"/>
                    <a:pt x="4" y="19"/>
                  </a:cubicBezTo>
                  <a:cubicBezTo>
                    <a:pt x="0" y="21"/>
                    <a:pt x="1" y="28"/>
                    <a:pt x="6" y="26"/>
                  </a:cubicBezTo>
                  <a:cubicBezTo>
                    <a:pt x="26" y="19"/>
                    <a:pt x="48" y="17"/>
                    <a:pt x="67" y="9"/>
                  </a:cubicBezTo>
                  <a:cubicBezTo>
                    <a:pt x="72" y="7"/>
                    <a:pt x="68" y="0"/>
                    <a:pt x="64" y="2"/>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9" name="Freeform 76"/>
            <p:cNvSpPr/>
            <p:nvPr/>
          </p:nvSpPr>
          <p:spPr bwMode="auto">
            <a:xfrm>
              <a:off x="7232651" y="3073401"/>
              <a:ext cx="230188" cy="88900"/>
            </a:xfrm>
            <a:custGeom>
              <a:avLst/>
              <a:gdLst>
                <a:gd name="T0" fmla="*/ 75 w 83"/>
                <a:gd name="T1" fmla="*/ 2 h 32"/>
                <a:gd name="T2" fmla="*/ 4 w 83"/>
                <a:gd name="T3" fmla="*/ 24 h 32"/>
                <a:gd name="T4" fmla="*/ 8 w 83"/>
                <a:gd name="T5" fmla="*/ 30 h 32"/>
                <a:gd name="T6" fmla="*/ 79 w 83"/>
                <a:gd name="T7" fmla="*/ 9 h 32"/>
                <a:gd name="T8" fmla="*/ 75 w 83"/>
                <a:gd name="T9" fmla="*/ 2 h 32"/>
              </a:gdLst>
              <a:ahLst/>
              <a:cxnLst>
                <a:cxn ang="0">
                  <a:pos x="T0" y="T1"/>
                </a:cxn>
                <a:cxn ang="0">
                  <a:pos x="T2" y="T3"/>
                </a:cxn>
                <a:cxn ang="0">
                  <a:pos x="T4" y="T5"/>
                </a:cxn>
                <a:cxn ang="0">
                  <a:pos x="T6" y="T7"/>
                </a:cxn>
                <a:cxn ang="0">
                  <a:pos x="T8" y="T9"/>
                </a:cxn>
              </a:cxnLst>
              <a:rect l="0" t="0" r="r" b="b"/>
              <a:pathLst>
                <a:path w="83" h="32">
                  <a:moveTo>
                    <a:pt x="75" y="2"/>
                  </a:moveTo>
                  <a:cubicBezTo>
                    <a:pt x="53" y="13"/>
                    <a:pt x="26" y="12"/>
                    <a:pt x="4" y="24"/>
                  </a:cubicBezTo>
                  <a:cubicBezTo>
                    <a:pt x="0" y="26"/>
                    <a:pt x="3" y="32"/>
                    <a:pt x="8" y="30"/>
                  </a:cubicBezTo>
                  <a:cubicBezTo>
                    <a:pt x="30" y="19"/>
                    <a:pt x="56" y="19"/>
                    <a:pt x="79" y="9"/>
                  </a:cubicBezTo>
                  <a:cubicBezTo>
                    <a:pt x="83" y="7"/>
                    <a:pt x="80" y="0"/>
                    <a:pt x="75" y="2"/>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80" name="Freeform 77"/>
            <p:cNvSpPr/>
            <p:nvPr/>
          </p:nvSpPr>
          <p:spPr bwMode="auto">
            <a:xfrm>
              <a:off x="7243763" y="3573463"/>
              <a:ext cx="323850" cy="66675"/>
            </a:xfrm>
            <a:custGeom>
              <a:avLst/>
              <a:gdLst>
                <a:gd name="T0" fmla="*/ 111 w 117"/>
                <a:gd name="T1" fmla="*/ 2 h 24"/>
                <a:gd name="T2" fmla="*/ 61 w 117"/>
                <a:gd name="T3" fmla="*/ 13 h 24"/>
                <a:gd name="T4" fmla="*/ 7 w 117"/>
                <a:gd name="T5" fmla="*/ 13 h 24"/>
                <a:gd name="T6" fmla="*/ 5 w 117"/>
                <a:gd name="T7" fmla="*/ 20 h 24"/>
                <a:gd name="T8" fmla="*/ 59 w 117"/>
                <a:gd name="T9" fmla="*/ 21 h 24"/>
                <a:gd name="T10" fmla="*/ 113 w 117"/>
                <a:gd name="T11" fmla="*/ 9 h 24"/>
                <a:gd name="T12" fmla="*/ 111 w 117"/>
                <a:gd name="T13" fmla="*/ 2 h 24"/>
              </a:gdLst>
              <a:ahLst/>
              <a:cxnLst>
                <a:cxn ang="0">
                  <a:pos x="T0" y="T1"/>
                </a:cxn>
                <a:cxn ang="0">
                  <a:pos x="T2" y="T3"/>
                </a:cxn>
                <a:cxn ang="0">
                  <a:pos x="T4" y="T5"/>
                </a:cxn>
                <a:cxn ang="0">
                  <a:pos x="T6" y="T7"/>
                </a:cxn>
                <a:cxn ang="0">
                  <a:pos x="T8" y="T9"/>
                </a:cxn>
                <a:cxn ang="0">
                  <a:pos x="T10" y="T11"/>
                </a:cxn>
                <a:cxn ang="0">
                  <a:pos x="T12" y="T13"/>
                </a:cxn>
              </a:cxnLst>
              <a:rect l="0" t="0" r="r" b="b"/>
              <a:pathLst>
                <a:path w="117" h="24">
                  <a:moveTo>
                    <a:pt x="111" y="2"/>
                  </a:moveTo>
                  <a:cubicBezTo>
                    <a:pt x="95" y="8"/>
                    <a:pt x="78" y="11"/>
                    <a:pt x="61" y="13"/>
                  </a:cubicBezTo>
                  <a:cubicBezTo>
                    <a:pt x="43" y="15"/>
                    <a:pt x="25" y="17"/>
                    <a:pt x="7" y="13"/>
                  </a:cubicBezTo>
                  <a:cubicBezTo>
                    <a:pt x="2" y="12"/>
                    <a:pt x="0" y="19"/>
                    <a:pt x="5" y="20"/>
                  </a:cubicBezTo>
                  <a:cubicBezTo>
                    <a:pt x="23" y="24"/>
                    <a:pt x="41" y="23"/>
                    <a:pt x="59" y="21"/>
                  </a:cubicBezTo>
                  <a:cubicBezTo>
                    <a:pt x="77" y="19"/>
                    <a:pt x="96" y="16"/>
                    <a:pt x="113" y="9"/>
                  </a:cubicBezTo>
                  <a:cubicBezTo>
                    <a:pt x="117" y="8"/>
                    <a:pt x="116" y="0"/>
                    <a:pt x="111" y="2"/>
                  </a:cubicBezTo>
                  <a:close/>
                </a:path>
              </a:pathLst>
            </a:custGeom>
            <a:grpFill/>
            <a:ln w="6350">
              <a:solidFill>
                <a:srgbClr val="C90000"/>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cxnSp>
        <p:nvCxnSpPr>
          <p:cNvPr id="81" name="肘形连接符 80"/>
          <p:cNvCxnSpPr>
            <a:stCxn id="8" idx="10"/>
          </p:cNvCxnSpPr>
          <p:nvPr/>
        </p:nvCxnSpPr>
        <p:spPr>
          <a:xfrm flipV="1">
            <a:off x="1819275" y="4051302"/>
            <a:ext cx="9534525" cy="1290638"/>
          </a:xfrm>
          <a:prstGeom prst="bentConnector3">
            <a:avLst>
              <a:gd name="adj1" fmla="val 50000"/>
            </a:avLst>
          </a:prstGeom>
          <a:ln w="12700">
            <a:solidFill>
              <a:srgbClr val="C90000"/>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4267200" y="5070477"/>
            <a:ext cx="558800" cy="558800"/>
            <a:chOff x="6720" y="8705"/>
            <a:chExt cx="880" cy="880"/>
          </a:xfrm>
        </p:grpSpPr>
        <p:sp>
          <p:nvSpPr>
            <p:cNvPr id="82" name="椭圆 81"/>
            <p:cNvSpPr/>
            <p:nvPr/>
          </p:nvSpPr>
          <p:spPr>
            <a:xfrm>
              <a:off x="6720" y="8705"/>
              <a:ext cx="880" cy="88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84" name="Group 12"/>
            <p:cNvGrpSpPr>
              <a:grpSpLocks noChangeAspect="1"/>
            </p:cNvGrpSpPr>
            <p:nvPr/>
          </p:nvGrpSpPr>
          <p:grpSpPr bwMode="auto">
            <a:xfrm>
              <a:off x="6884" y="8902"/>
              <a:ext cx="551" cy="485"/>
              <a:chOff x="3551" y="1900"/>
              <a:chExt cx="583" cy="513"/>
            </a:xfrm>
            <a:solidFill>
              <a:schemeClr val="bg1"/>
            </a:solidFill>
          </p:grpSpPr>
          <p:sp>
            <p:nvSpPr>
              <p:cNvPr id="85" name="Freeform 13"/>
              <p:cNvSpPr>
                <a:spLocks noEditPoints="1"/>
              </p:cNvSpPr>
              <p:nvPr/>
            </p:nvSpPr>
            <p:spPr bwMode="auto">
              <a:xfrm>
                <a:off x="3551" y="1900"/>
                <a:ext cx="583" cy="513"/>
              </a:xfrm>
              <a:custGeom>
                <a:avLst/>
                <a:gdLst>
                  <a:gd name="T0" fmla="*/ 28 w 244"/>
                  <a:gd name="T1" fmla="*/ 107 h 214"/>
                  <a:gd name="T2" fmla="*/ 38 w 244"/>
                  <a:gd name="T3" fmla="*/ 99 h 214"/>
                  <a:gd name="T4" fmla="*/ 38 w 244"/>
                  <a:gd name="T5" fmla="*/ 198 h 214"/>
                  <a:gd name="T6" fmla="*/ 54 w 244"/>
                  <a:gd name="T7" fmla="*/ 214 h 214"/>
                  <a:gd name="T8" fmla="*/ 190 w 244"/>
                  <a:gd name="T9" fmla="*/ 214 h 214"/>
                  <a:gd name="T10" fmla="*/ 206 w 244"/>
                  <a:gd name="T11" fmla="*/ 198 h 214"/>
                  <a:gd name="T12" fmla="*/ 206 w 244"/>
                  <a:gd name="T13" fmla="*/ 98 h 214"/>
                  <a:gd name="T14" fmla="*/ 217 w 244"/>
                  <a:gd name="T15" fmla="*/ 107 h 214"/>
                  <a:gd name="T16" fmla="*/ 226 w 244"/>
                  <a:gd name="T17" fmla="*/ 110 h 214"/>
                  <a:gd name="T18" fmla="*/ 239 w 244"/>
                  <a:gd name="T19" fmla="*/ 103 h 214"/>
                  <a:gd name="T20" fmla="*/ 236 w 244"/>
                  <a:gd name="T21" fmla="*/ 81 h 214"/>
                  <a:gd name="T22" fmla="*/ 131 w 244"/>
                  <a:gd name="T23" fmla="*/ 4 h 214"/>
                  <a:gd name="T24" fmla="*/ 112 w 244"/>
                  <a:gd name="T25" fmla="*/ 4 h 214"/>
                  <a:gd name="T26" fmla="*/ 9 w 244"/>
                  <a:gd name="T27" fmla="*/ 81 h 214"/>
                  <a:gd name="T28" fmla="*/ 5 w 244"/>
                  <a:gd name="T29" fmla="*/ 103 h 214"/>
                  <a:gd name="T30" fmla="*/ 28 w 244"/>
                  <a:gd name="T31" fmla="*/ 107 h 214"/>
                  <a:gd name="T32" fmla="*/ 122 w 244"/>
                  <a:gd name="T33" fmla="*/ 37 h 214"/>
                  <a:gd name="T34" fmla="*/ 174 w 244"/>
                  <a:gd name="T35" fmla="*/ 75 h 214"/>
                  <a:gd name="T36" fmla="*/ 174 w 244"/>
                  <a:gd name="T37" fmla="*/ 78 h 214"/>
                  <a:gd name="T38" fmla="*/ 174 w 244"/>
                  <a:gd name="T39" fmla="*/ 182 h 214"/>
                  <a:gd name="T40" fmla="*/ 70 w 244"/>
                  <a:gd name="T41" fmla="*/ 182 h 214"/>
                  <a:gd name="T42" fmla="*/ 70 w 244"/>
                  <a:gd name="T43" fmla="*/ 78 h 214"/>
                  <a:gd name="T44" fmla="*/ 69 w 244"/>
                  <a:gd name="T45" fmla="*/ 76 h 214"/>
                  <a:gd name="T46" fmla="*/ 122 w 244"/>
                  <a:gd name="T47" fmla="*/ 3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4" h="214">
                    <a:moveTo>
                      <a:pt x="28" y="107"/>
                    </a:moveTo>
                    <a:cubicBezTo>
                      <a:pt x="38" y="99"/>
                      <a:pt x="38" y="99"/>
                      <a:pt x="38" y="99"/>
                    </a:cubicBezTo>
                    <a:cubicBezTo>
                      <a:pt x="38" y="198"/>
                      <a:pt x="38" y="198"/>
                      <a:pt x="38" y="198"/>
                    </a:cubicBezTo>
                    <a:cubicBezTo>
                      <a:pt x="38" y="207"/>
                      <a:pt x="45" y="214"/>
                      <a:pt x="54" y="214"/>
                    </a:cubicBezTo>
                    <a:cubicBezTo>
                      <a:pt x="190" y="214"/>
                      <a:pt x="190" y="214"/>
                      <a:pt x="190" y="214"/>
                    </a:cubicBezTo>
                    <a:cubicBezTo>
                      <a:pt x="199" y="214"/>
                      <a:pt x="206" y="207"/>
                      <a:pt x="206" y="198"/>
                    </a:cubicBezTo>
                    <a:cubicBezTo>
                      <a:pt x="206" y="98"/>
                      <a:pt x="206" y="98"/>
                      <a:pt x="206" y="98"/>
                    </a:cubicBezTo>
                    <a:cubicBezTo>
                      <a:pt x="217" y="107"/>
                      <a:pt x="217" y="107"/>
                      <a:pt x="217" y="107"/>
                    </a:cubicBezTo>
                    <a:cubicBezTo>
                      <a:pt x="220" y="109"/>
                      <a:pt x="223" y="110"/>
                      <a:pt x="226" y="110"/>
                    </a:cubicBezTo>
                    <a:cubicBezTo>
                      <a:pt x="231" y="110"/>
                      <a:pt x="236" y="108"/>
                      <a:pt x="239" y="103"/>
                    </a:cubicBezTo>
                    <a:cubicBezTo>
                      <a:pt x="244" y="96"/>
                      <a:pt x="243" y="86"/>
                      <a:pt x="236" y="81"/>
                    </a:cubicBezTo>
                    <a:cubicBezTo>
                      <a:pt x="131" y="4"/>
                      <a:pt x="131" y="4"/>
                      <a:pt x="131" y="4"/>
                    </a:cubicBezTo>
                    <a:cubicBezTo>
                      <a:pt x="125" y="0"/>
                      <a:pt x="118" y="0"/>
                      <a:pt x="112" y="4"/>
                    </a:cubicBezTo>
                    <a:cubicBezTo>
                      <a:pt x="9" y="81"/>
                      <a:pt x="9" y="81"/>
                      <a:pt x="9" y="81"/>
                    </a:cubicBezTo>
                    <a:cubicBezTo>
                      <a:pt x="2" y="86"/>
                      <a:pt x="0" y="96"/>
                      <a:pt x="5" y="103"/>
                    </a:cubicBezTo>
                    <a:cubicBezTo>
                      <a:pt x="11" y="110"/>
                      <a:pt x="21" y="112"/>
                      <a:pt x="28" y="107"/>
                    </a:cubicBezTo>
                    <a:close/>
                    <a:moveTo>
                      <a:pt x="122" y="37"/>
                    </a:moveTo>
                    <a:cubicBezTo>
                      <a:pt x="174" y="75"/>
                      <a:pt x="174" y="75"/>
                      <a:pt x="174" y="75"/>
                    </a:cubicBezTo>
                    <a:cubicBezTo>
                      <a:pt x="174" y="76"/>
                      <a:pt x="174" y="77"/>
                      <a:pt x="174" y="78"/>
                    </a:cubicBezTo>
                    <a:cubicBezTo>
                      <a:pt x="174" y="182"/>
                      <a:pt x="174" y="182"/>
                      <a:pt x="174" y="182"/>
                    </a:cubicBezTo>
                    <a:cubicBezTo>
                      <a:pt x="70" y="182"/>
                      <a:pt x="70" y="182"/>
                      <a:pt x="70" y="182"/>
                    </a:cubicBezTo>
                    <a:cubicBezTo>
                      <a:pt x="70" y="78"/>
                      <a:pt x="70" y="78"/>
                      <a:pt x="70" y="78"/>
                    </a:cubicBezTo>
                    <a:cubicBezTo>
                      <a:pt x="70" y="77"/>
                      <a:pt x="70" y="76"/>
                      <a:pt x="69" y="76"/>
                    </a:cubicBezTo>
                    <a:lnTo>
                      <a:pt x="122"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86" name="Freeform 14"/>
              <p:cNvSpPr>
                <a:spLocks noEditPoints="1"/>
              </p:cNvSpPr>
              <p:nvPr/>
            </p:nvSpPr>
            <p:spPr bwMode="auto">
              <a:xfrm>
                <a:off x="3773" y="2054"/>
                <a:ext cx="141" cy="253"/>
              </a:xfrm>
              <a:custGeom>
                <a:avLst/>
                <a:gdLst>
                  <a:gd name="T0" fmla="*/ 22 w 59"/>
                  <a:gd name="T1" fmla="*/ 80 h 106"/>
                  <a:gd name="T2" fmla="*/ 18 w 59"/>
                  <a:gd name="T3" fmla="*/ 77 h 106"/>
                  <a:gd name="T4" fmla="*/ 17 w 59"/>
                  <a:gd name="T5" fmla="*/ 72 h 106"/>
                  <a:gd name="T6" fmla="*/ 8 w 59"/>
                  <a:gd name="T7" fmla="*/ 67 h 106"/>
                  <a:gd name="T8" fmla="*/ 1 w 59"/>
                  <a:gd name="T9" fmla="*/ 77 h 106"/>
                  <a:gd name="T10" fmla="*/ 10 w 59"/>
                  <a:gd name="T11" fmla="*/ 90 h 106"/>
                  <a:gd name="T12" fmla="*/ 18 w 59"/>
                  <a:gd name="T13" fmla="*/ 93 h 106"/>
                  <a:gd name="T14" fmla="*/ 27 w 59"/>
                  <a:gd name="T15" fmla="*/ 100 h 106"/>
                  <a:gd name="T16" fmla="*/ 30 w 59"/>
                  <a:gd name="T17" fmla="*/ 106 h 106"/>
                  <a:gd name="T18" fmla="*/ 33 w 59"/>
                  <a:gd name="T19" fmla="*/ 100 h 106"/>
                  <a:gd name="T20" fmla="*/ 41 w 59"/>
                  <a:gd name="T21" fmla="*/ 93 h 106"/>
                  <a:gd name="T22" fmla="*/ 48 w 59"/>
                  <a:gd name="T23" fmla="*/ 90 h 106"/>
                  <a:gd name="T24" fmla="*/ 59 w 59"/>
                  <a:gd name="T25" fmla="*/ 68 h 106"/>
                  <a:gd name="T26" fmla="*/ 51 w 59"/>
                  <a:gd name="T27" fmla="*/ 51 h 106"/>
                  <a:gd name="T28" fmla="*/ 42 w 59"/>
                  <a:gd name="T29" fmla="*/ 46 h 106"/>
                  <a:gd name="T30" fmla="*/ 33 w 59"/>
                  <a:gd name="T31" fmla="*/ 33 h 106"/>
                  <a:gd name="T32" fmla="*/ 33 w 59"/>
                  <a:gd name="T33" fmla="*/ 30 h 106"/>
                  <a:gd name="T34" fmla="*/ 37 w 59"/>
                  <a:gd name="T35" fmla="*/ 22 h 106"/>
                  <a:gd name="T36" fmla="*/ 41 w 59"/>
                  <a:gd name="T37" fmla="*/ 25 h 106"/>
                  <a:gd name="T38" fmla="*/ 42 w 59"/>
                  <a:gd name="T39" fmla="*/ 29 h 106"/>
                  <a:gd name="T40" fmla="*/ 50 w 59"/>
                  <a:gd name="T41" fmla="*/ 32 h 106"/>
                  <a:gd name="T42" fmla="*/ 56 w 59"/>
                  <a:gd name="T43" fmla="*/ 23 h 106"/>
                  <a:gd name="T44" fmla="*/ 48 w 59"/>
                  <a:gd name="T45" fmla="*/ 12 h 106"/>
                  <a:gd name="T46" fmla="*/ 40 w 59"/>
                  <a:gd name="T47" fmla="*/ 9 h 106"/>
                  <a:gd name="T48" fmla="*/ 33 w 59"/>
                  <a:gd name="T49" fmla="*/ 4 h 106"/>
                  <a:gd name="T50" fmla="*/ 30 w 59"/>
                  <a:gd name="T51" fmla="*/ 0 h 106"/>
                  <a:gd name="T52" fmla="*/ 27 w 59"/>
                  <a:gd name="T53" fmla="*/ 4 h 106"/>
                  <a:gd name="T54" fmla="*/ 22 w 59"/>
                  <a:gd name="T55" fmla="*/ 8 h 106"/>
                  <a:gd name="T56" fmla="*/ 18 w 59"/>
                  <a:gd name="T57" fmla="*/ 9 h 106"/>
                  <a:gd name="T58" fmla="*/ 9 w 59"/>
                  <a:gd name="T59" fmla="*/ 15 h 106"/>
                  <a:gd name="T60" fmla="*/ 4 w 59"/>
                  <a:gd name="T61" fmla="*/ 22 h 106"/>
                  <a:gd name="T62" fmla="*/ 2 w 59"/>
                  <a:gd name="T63" fmla="*/ 32 h 106"/>
                  <a:gd name="T64" fmla="*/ 3 w 59"/>
                  <a:gd name="T65" fmla="*/ 40 h 106"/>
                  <a:gd name="T66" fmla="*/ 14 w 59"/>
                  <a:gd name="T67" fmla="*/ 52 h 106"/>
                  <a:gd name="T68" fmla="*/ 22 w 59"/>
                  <a:gd name="T69" fmla="*/ 55 h 106"/>
                  <a:gd name="T70" fmla="*/ 25 w 59"/>
                  <a:gd name="T71" fmla="*/ 56 h 106"/>
                  <a:gd name="T72" fmla="*/ 27 w 59"/>
                  <a:gd name="T73" fmla="*/ 67 h 106"/>
                  <a:gd name="T74" fmla="*/ 27 w 59"/>
                  <a:gd name="T75" fmla="*/ 72 h 106"/>
                  <a:gd name="T76" fmla="*/ 22 w 59"/>
                  <a:gd name="T77" fmla="*/ 80 h 106"/>
                  <a:gd name="T78" fmla="*/ 33 w 59"/>
                  <a:gd name="T79" fmla="*/ 69 h 106"/>
                  <a:gd name="T80" fmla="*/ 36 w 59"/>
                  <a:gd name="T81" fmla="*/ 60 h 106"/>
                  <a:gd name="T82" fmla="*/ 40 w 59"/>
                  <a:gd name="T83" fmla="*/ 62 h 106"/>
                  <a:gd name="T84" fmla="*/ 43 w 59"/>
                  <a:gd name="T85" fmla="*/ 70 h 106"/>
                  <a:gd name="T86" fmla="*/ 39 w 59"/>
                  <a:gd name="T87" fmla="*/ 79 h 106"/>
                  <a:gd name="T88" fmla="*/ 36 w 59"/>
                  <a:gd name="T89" fmla="*/ 81 h 106"/>
                  <a:gd name="T90" fmla="*/ 33 w 59"/>
                  <a:gd name="T91" fmla="*/ 72 h 106"/>
                  <a:gd name="T92" fmla="*/ 33 w 59"/>
                  <a:gd name="T93" fmla="*/ 69 h 106"/>
                  <a:gd name="T94" fmla="*/ 24 w 59"/>
                  <a:gd name="T95" fmla="*/ 40 h 106"/>
                  <a:gd name="T96" fmla="*/ 21 w 59"/>
                  <a:gd name="T97" fmla="*/ 38 h 106"/>
                  <a:gd name="T98" fmla="*/ 17 w 59"/>
                  <a:gd name="T99" fmla="*/ 30 h 106"/>
                  <a:gd name="T100" fmla="*/ 20 w 59"/>
                  <a:gd name="T101" fmla="*/ 23 h 106"/>
                  <a:gd name="T102" fmla="*/ 23 w 59"/>
                  <a:gd name="T103" fmla="*/ 21 h 106"/>
                  <a:gd name="T104" fmla="*/ 27 w 59"/>
                  <a:gd name="T105" fmla="*/ 30 h 106"/>
                  <a:gd name="T106" fmla="*/ 27 w 59"/>
                  <a:gd name="T107" fmla="*/ 31 h 106"/>
                  <a:gd name="T108" fmla="*/ 24 w 59"/>
                  <a:gd name="T109"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 h="106">
                    <a:moveTo>
                      <a:pt x="22" y="80"/>
                    </a:moveTo>
                    <a:cubicBezTo>
                      <a:pt x="20" y="79"/>
                      <a:pt x="19" y="78"/>
                      <a:pt x="18" y="77"/>
                    </a:cubicBezTo>
                    <a:cubicBezTo>
                      <a:pt x="18" y="76"/>
                      <a:pt x="17" y="74"/>
                      <a:pt x="17" y="72"/>
                    </a:cubicBezTo>
                    <a:cubicBezTo>
                      <a:pt x="16" y="69"/>
                      <a:pt x="12" y="67"/>
                      <a:pt x="8" y="67"/>
                    </a:cubicBezTo>
                    <a:cubicBezTo>
                      <a:pt x="4" y="67"/>
                      <a:pt x="0" y="71"/>
                      <a:pt x="1" y="77"/>
                    </a:cubicBezTo>
                    <a:cubicBezTo>
                      <a:pt x="3" y="82"/>
                      <a:pt x="5" y="87"/>
                      <a:pt x="10" y="90"/>
                    </a:cubicBezTo>
                    <a:cubicBezTo>
                      <a:pt x="12" y="91"/>
                      <a:pt x="15" y="92"/>
                      <a:pt x="18" y="93"/>
                    </a:cubicBezTo>
                    <a:cubicBezTo>
                      <a:pt x="23" y="94"/>
                      <a:pt x="27" y="97"/>
                      <a:pt x="27" y="100"/>
                    </a:cubicBezTo>
                    <a:cubicBezTo>
                      <a:pt x="27" y="104"/>
                      <a:pt x="28" y="106"/>
                      <a:pt x="30" y="106"/>
                    </a:cubicBezTo>
                    <a:cubicBezTo>
                      <a:pt x="31" y="106"/>
                      <a:pt x="33" y="104"/>
                      <a:pt x="33" y="100"/>
                    </a:cubicBezTo>
                    <a:cubicBezTo>
                      <a:pt x="33" y="97"/>
                      <a:pt x="36" y="94"/>
                      <a:pt x="41" y="93"/>
                    </a:cubicBezTo>
                    <a:cubicBezTo>
                      <a:pt x="44" y="92"/>
                      <a:pt x="46" y="91"/>
                      <a:pt x="48" y="90"/>
                    </a:cubicBezTo>
                    <a:cubicBezTo>
                      <a:pt x="56" y="85"/>
                      <a:pt x="59" y="78"/>
                      <a:pt x="59" y="68"/>
                    </a:cubicBezTo>
                    <a:cubicBezTo>
                      <a:pt x="59" y="61"/>
                      <a:pt x="57" y="55"/>
                      <a:pt x="51" y="51"/>
                    </a:cubicBezTo>
                    <a:cubicBezTo>
                      <a:pt x="49" y="50"/>
                      <a:pt x="46" y="48"/>
                      <a:pt x="42" y="46"/>
                    </a:cubicBezTo>
                    <a:cubicBezTo>
                      <a:pt x="37" y="44"/>
                      <a:pt x="33" y="38"/>
                      <a:pt x="33" y="33"/>
                    </a:cubicBezTo>
                    <a:cubicBezTo>
                      <a:pt x="33" y="30"/>
                      <a:pt x="33" y="30"/>
                      <a:pt x="33" y="30"/>
                    </a:cubicBezTo>
                    <a:cubicBezTo>
                      <a:pt x="33" y="25"/>
                      <a:pt x="35" y="20"/>
                      <a:pt x="37" y="22"/>
                    </a:cubicBezTo>
                    <a:cubicBezTo>
                      <a:pt x="39" y="22"/>
                      <a:pt x="40" y="23"/>
                      <a:pt x="41" y="25"/>
                    </a:cubicBezTo>
                    <a:cubicBezTo>
                      <a:pt x="41" y="26"/>
                      <a:pt x="42" y="27"/>
                      <a:pt x="42" y="29"/>
                    </a:cubicBezTo>
                    <a:cubicBezTo>
                      <a:pt x="42" y="31"/>
                      <a:pt x="46" y="32"/>
                      <a:pt x="50" y="32"/>
                    </a:cubicBezTo>
                    <a:cubicBezTo>
                      <a:pt x="54" y="32"/>
                      <a:pt x="58" y="28"/>
                      <a:pt x="56" y="23"/>
                    </a:cubicBezTo>
                    <a:cubicBezTo>
                      <a:pt x="54" y="18"/>
                      <a:pt x="52" y="15"/>
                      <a:pt x="48" y="12"/>
                    </a:cubicBezTo>
                    <a:cubicBezTo>
                      <a:pt x="46" y="11"/>
                      <a:pt x="43" y="10"/>
                      <a:pt x="40" y="9"/>
                    </a:cubicBezTo>
                    <a:cubicBezTo>
                      <a:pt x="36" y="8"/>
                      <a:pt x="33" y="6"/>
                      <a:pt x="33" y="4"/>
                    </a:cubicBezTo>
                    <a:cubicBezTo>
                      <a:pt x="33" y="1"/>
                      <a:pt x="31" y="0"/>
                      <a:pt x="30" y="0"/>
                    </a:cubicBezTo>
                    <a:cubicBezTo>
                      <a:pt x="28" y="0"/>
                      <a:pt x="27" y="1"/>
                      <a:pt x="27" y="4"/>
                    </a:cubicBezTo>
                    <a:cubicBezTo>
                      <a:pt x="27" y="6"/>
                      <a:pt x="25" y="8"/>
                      <a:pt x="22" y="8"/>
                    </a:cubicBezTo>
                    <a:cubicBezTo>
                      <a:pt x="21" y="8"/>
                      <a:pt x="19" y="8"/>
                      <a:pt x="18" y="9"/>
                    </a:cubicBezTo>
                    <a:cubicBezTo>
                      <a:pt x="15" y="10"/>
                      <a:pt x="12" y="12"/>
                      <a:pt x="9" y="15"/>
                    </a:cubicBezTo>
                    <a:cubicBezTo>
                      <a:pt x="7" y="17"/>
                      <a:pt x="5" y="19"/>
                      <a:pt x="4" y="22"/>
                    </a:cubicBezTo>
                    <a:cubicBezTo>
                      <a:pt x="3" y="25"/>
                      <a:pt x="2" y="29"/>
                      <a:pt x="2" y="32"/>
                    </a:cubicBezTo>
                    <a:cubicBezTo>
                      <a:pt x="2" y="35"/>
                      <a:pt x="2" y="37"/>
                      <a:pt x="3" y="40"/>
                    </a:cubicBezTo>
                    <a:cubicBezTo>
                      <a:pt x="4" y="44"/>
                      <a:pt x="9" y="50"/>
                      <a:pt x="14" y="52"/>
                    </a:cubicBezTo>
                    <a:cubicBezTo>
                      <a:pt x="16" y="53"/>
                      <a:pt x="19" y="54"/>
                      <a:pt x="22" y="55"/>
                    </a:cubicBezTo>
                    <a:cubicBezTo>
                      <a:pt x="25" y="56"/>
                      <a:pt x="25" y="56"/>
                      <a:pt x="25" y="56"/>
                    </a:cubicBezTo>
                    <a:cubicBezTo>
                      <a:pt x="26" y="56"/>
                      <a:pt x="27" y="61"/>
                      <a:pt x="27" y="67"/>
                    </a:cubicBezTo>
                    <a:cubicBezTo>
                      <a:pt x="27" y="72"/>
                      <a:pt x="27" y="72"/>
                      <a:pt x="27" y="72"/>
                    </a:cubicBezTo>
                    <a:cubicBezTo>
                      <a:pt x="27" y="77"/>
                      <a:pt x="25" y="81"/>
                      <a:pt x="22" y="80"/>
                    </a:cubicBezTo>
                    <a:close/>
                    <a:moveTo>
                      <a:pt x="33" y="69"/>
                    </a:moveTo>
                    <a:cubicBezTo>
                      <a:pt x="33" y="63"/>
                      <a:pt x="34" y="59"/>
                      <a:pt x="36" y="60"/>
                    </a:cubicBezTo>
                    <a:cubicBezTo>
                      <a:pt x="38" y="61"/>
                      <a:pt x="39" y="62"/>
                      <a:pt x="40" y="62"/>
                    </a:cubicBezTo>
                    <a:cubicBezTo>
                      <a:pt x="42" y="64"/>
                      <a:pt x="43" y="67"/>
                      <a:pt x="43" y="70"/>
                    </a:cubicBezTo>
                    <a:cubicBezTo>
                      <a:pt x="43" y="75"/>
                      <a:pt x="42" y="78"/>
                      <a:pt x="39" y="79"/>
                    </a:cubicBezTo>
                    <a:cubicBezTo>
                      <a:pt x="39" y="80"/>
                      <a:pt x="37" y="80"/>
                      <a:pt x="36" y="81"/>
                    </a:cubicBezTo>
                    <a:cubicBezTo>
                      <a:pt x="34" y="81"/>
                      <a:pt x="33" y="77"/>
                      <a:pt x="33" y="72"/>
                    </a:cubicBezTo>
                    <a:cubicBezTo>
                      <a:pt x="33" y="69"/>
                      <a:pt x="33" y="69"/>
                      <a:pt x="33" y="69"/>
                    </a:cubicBezTo>
                    <a:close/>
                    <a:moveTo>
                      <a:pt x="24" y="40"/>
                    </a:moveTo>
                    <a:cubicBezTo>
                      <a:pt x="23" y="39"/>
                      <a:pt x="22" y="39"/>
                      <a:pt x="21" y="38"/>
                    </a:cubicBezTo>
                    <a:cubicBezTo>
                      <a:pt x="18" y="36"/>
                      <a:pt x="17" y="34"/>
                      <a:pt x="17" y="30"/>
                    </a:cubicBezTo>
                    <a:cubicBezTo>
                      <a:pt x="17" y="27"/>
                      <a:pt x="18" y="25"/>
                      <a:pt x="20" y="23"/>
                    </a:cubicBezTo>
                    <a:cubicBezTo>
                      <a:pt x="20" y="22"/>
                      <a:pt x="22" y="22"/>
                      <a:pt x="23" y="21"/>
                    </a:cubicBezTo>
                    <a:cubicBezTo>
                      <a:pt x="25" y="20"/>
                      <a:pt x="27" y="25"/>
                      <a:pt x="27" y="30"/>
                    </a:cubicBezTo>
                    <a:cubicBezTo>
                      <a:pt x="27" y="31"/>
                      <a:pt x="27" y="31"/>
                      <a:pt x="27" y="31"/>
                    </a:cubicBezTo>
                    <a:cubicBezTo>
                      <a:pt x="27" y="36"/>
                      <a:pt x="26" y="41"/>
                      <a:pt x="24"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grpSp>
        <p:nvGrpSpPr>
          <p:cNvPr id="102" name="组合 101"/>
          <p:cNvGrpSpPr/>
          <p:nvPr/>
        </p:nvGrpSpPr>
        <p:grpSpPr>
          <a:xfrm>
            <a:off x="8591550" y="3745232"/>
            <a:ext cx="558800" cy="558800"/>
            <a:chOff x="13530" y="6618"/>
            <a:chExt cx="880" cy="880"/>
          </a:xfrm>
        </p:grpSpPr>
        <p:sp>
          <p:nvSpPr>
            <p:cNvPr id="83" name="椭圆 82"/>
            <p:cNvSpPr/>
            <p:nvPr/>
          </p:nvSpPr>
          <p:spPr>
            <a:xfrm>
              <a:off x="13530" y="6618"/>
              <a:ext cx="880" cy="88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87" name="Group 25"/>
            <p:cNvGrpSpPr>
              <a:grpSpLocks noChangeAspect="1"/>
            </p:cNvGrpSpPr>
            <p:nvPr/>
          </p:nvGrpSpPr>
          <p:grpSpPr bwMode="auto">
            <a:xfrm>
              <a:off x="13722" y="6785"/>
              <a:ext cx="495" cy="544"/>
              <a:chOff x="5449" y="693"/>
              <a:chExt cx="551" cy="605"/>
            </a:xfrm>
            <a:solidFill>
              <a:schemeClr val="bg1"/>
            </a:solidFill>
          </p:grpSpPr>
          <p:sp>
            <p:nvSpPr>
              <p:cNvPr id="88" name="Freeform 26"/>
              <p:cNvSpPr/>
              <p:nvPr/>
            </p:nvSpPr>
            <p:spPr bwMode="auto">
              <a:xfrm>
                <a:off x="5555" y="1002"/>
                <a:ext cx="125" cy="136"/>
              </a:xfrm>
              <a:custGeom>
                <a:avLst/>
                <a:gdLst>
                  <a:gd name="T0" fmla="*/ 89 w 102"/>
                  <a:gd name="T1" fmla="*/ 2 h 111"/>
                  <a:gd name="T2" fmla="*/ 14 w 102"/>
                  <a:gd name="T3" fmla="*/ 22 h 111"/>
                  <a:gd name="T4" fmla="*/ 1 w 102"/>
                  <a:gd name="T5" fmla="*/ 41 h 111"/>
                  <a:gd name="T6" fmla="*/ 0 w 102"/>
                  <a:gd name="T7" fmla="*/ 56 h 111"/>
                  <a:gd name="T8" fmla="*/ 1 w 102"/>
                  <a:gd name="T9" fmla="*/ 71 h 111"/>
                  <a:gd name="T10" fmla="*/ 14 w 102"/>
                  <a:gd name="T11" fmla="*/ 90 h 111"/>
                  <a:gd name="T12" fmla="*/ 89 w 102"/>
                  <a:gd name="T13" fmla="*/ 110 h 111"/>
                  <a:gd name="T14" fmla="*/ 101 w 102"/>
                  <a:gd name="T15" fmla="*/ 99 h 111"/>
                  <a:gd name="T16" fmla="*/ 100 w 102"/>
                  <a:gd name="T17" fmla="*/ 56 h 111"/>
                  <a:gd name="T18" fmla="*/ 101 w 102"/>
                  <a:gd name="T19" fmla="*/ 13 h 111"/>
                  <a:gd name="T20" fmla="*/ 89 w 102"/>
                  <a:gd name="T21" fmla="*/ 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1">
                    <a:moveTo>
                      <a:pt x="89" y="2"/>
                    </a:moveTo>
                    <a:cubicBezTo>
                      <a:pt x="59" y="7"/>
                      <a:pt x="33" y="14"/>
                      <a:pt x="14" y="22"/>
                    </a:cubicBezTo>
                    <a:cubicBezTo>
                      <a:pt x="7" y="25"/>
                      <a:pt x="1" y="34"/>
                      <a:pt x="1" y="41"/>
                    </a:cubicBezTo>
                    <a:cubicBezTo>
                      <a:pt x="0" y="46"/>
                      <a:pt x="0" y="51"/>
                      <a:pt x="0" y="56"/>
                    </a:cubicBezTo>
                    <a:cubicBezTo>
                      <a:pt x="0" y="61"/>
                      <a:pt x="0" y="66"/>
                      <a:pt x="1" y="71"/>
                    </a:cubicBezTo>
                    <a:cubicBezTo>
                      <a:pt x="1" y="78"/>
                      <a:pt x="7" y="87"/>
                      <a:pt x="14" y="90"/>
                    </a:cubicBezTo>
                    <a:cubicBezTo>
                      <a:pt x="33" y="98"/>
                      <a:pt x="59" y="105"/>
                      <a:pt x="89" y="110"/>
                    </a:cubicBezTo>
                    <a:cubicBezTo>
                      <a:pt x="97" y="111"/>
                      <a:pt x="102" y="106"/>
                      <a:pt x="101" y="99"/>
                    </a:cubicBezTo>
                    <a:cubicBezTo>
                      <a:pt x="100" y="85"/>
                      <a:pt x="100" y="70"/>
                      <a:pt x="100" y="56"/>
                    </a:cubicBezTo>
                    <a:cubicBezTo>
                      <a:pt x="100" y="42"/>
                      <a:pt x="100" y="27"/>
                      <a:pt x="101" y="13"/>
                    </a:cubicBezTo>
                    <a:cubicBezTo>
                      <a:pt x="102" y="6"/>
                      <a:pt x="97" y="0"/>
                      <a:pt x="8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89" name="Freeform 27"/>
              <p:cNvSpPr/>
              <p:nvPr/>
            </p:nvSpPr>
            <p:spPr bwMode="auto">
              <a:xfrm>
                <a:off x="5568" y="1138"/>
                <a:ext cx="142" cy="143"/>
              </a:xfrm>
              <a:custGeom>
                <a:avLst/>
                <a:gdLst>
                  <a:gd name="T0" fmla="*/ 106 w 116"/>
                  <a:gd name="T1" fmla="*/ 114 h 117"/>
                  <a:gd name="T2" fmla="*/ 114 w 116"/>
                  <a:gd name="T3" fmla="*/ 106 h 117"/>
                  <a:gd name="T4" fmla="*/ 97 w 116"/>
                  <a:gd name="T5" fmla="*/ 35 h 117"/>
                  <a:gd name="T6" fmla="*/ 81 w 116"/>
                  <a:gd name="T7" fmla="*/ 20 h 117"/>
                  <a:gd name="T8" fmla="*/ 10 w 116"/>
                  <a:gd name="T9" fmla="*/ 3 h 117"/>
                  <a:gd name="T10" fmla="*/ 2 w 116"/>
                  <a:gd name="T11" fmla="*/ 11 h 117"/>
                  <a:gd name="T12" fmla="*/ 106 w 116"/>
                  <a:gd name="T13" fmla="*/ 114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114"/>
                    </a:moveTo>
                    <a:cubicBezTo>
                      <a:pt x="113" y="117"/>
                      <a:pt x="116" y="113"/>
                      <a:pt x="114" y="106"/>
                    </a:cubicBezTo>
                    <a:cubicBezTo>
                      <a:pt x="106" y="85"/>
                      <a:pt x="100" y="61"/>
                      <a:pt x="97" y="35"/>
                    </a:cubicBezTo>
                    <a:cubicBezTo>
                      <a:pt x="95" y="28"/>
                      <a:pt x="89" y="21"/>
                      <a:pt x="81" y="20"/>
                    </a:cubicBezTo>
                    <a:cubicBezTo>
                      <a:pt x="55" y="16"/>
                      <a:pt x="31" y="10"/>
                      <a:pt x="10" y="3"/>
                    </a:cubicBezTo>
                    <a:cubicBezTo>
                      <a:pt x="3" y="0"/>
                      <a:pt x="0" y="4"/>
                      <a:pt x="2" y="11"/>
                    </a:cubicBezTo>
                    <a:cubicBezTo>
                      <a:pt x="21" y="58"/>
                      <a:pt x="58" y="96"/>
                      <a:pt x="106" y="1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0" name="Freeform 28"/>
              <p:cNvSpPr/>
              <p:nvPr/>
            </p:nvSpPr>
            <p:spPr bwMode="auto">
              <a:xfrm>
                <a:off x="5710" y="847"/>
                <a:ext cx="135" cy="125"/>
              </a:xfrm>
              <a:custGeom>
                <a:avLst/>
                <a:gdLst>
                  <a:gd name="T0" fmla="*/ 22 w 111"/>
                  <a:gd name="T1" fmla="*/ 15 h 102"/>
                  <a:gd name="T2" fmla="*/ 1 w 111"/>
                  <a:gd name="T3" fmla="*/ 90 h 102"/>
                  <a:gd name="T4" fmla="*/ 12 w 111"/>
                  <a:gd name="T5" fmla="*/ 102 h 102"/>
                  <a:gd name="T6" fmla="*/ 55 w 111"/>
                  <a:gd name="T7" fmla="*/ 100 h 102"/>
                  <a:gd name="T8" fmla="*/ 98 w 111"/>
                  <a:gd name="T9" fmla="*/ 102 h 102"/>
                  <a:gd name="T10" fmla="*/ 110 w 111"/>
                  <a:gd name="T11" fmla="*/ 90 h 102"/>
                  <a:gd name="T12" fmla="*/ 89 w 111"/>
                  <a:gd name="T13" fmla="*/ 15 h 102"/>
                  <a:gd name="T14" fmla="*/ 70 w 111"/>
                  <a:gd name="T15" fmla="*/ 1 h 102"/>
                  <a:gd name="T16" fmla="*/ 55 w 111"/>
                  <a:gd name="T17" fmla="*/ 0 h 102"/>
                  <a:gd name="T18" fmla="*/ 41 w 111"/>
                  <a:gd name="T19" fmla="*/ 1 h 102"/>
                  <a:gd name="T20" fmla="*/ 22 w 111"/>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2">
                    <a:moveTo>
                      <a:pt x="22" y="15"/>
                    </a:moveTo>
                    <a:cubicBezTo>
                      <a:pt x="13" y="34"/>
                      <a:pt x="6" y="59"/>
                      <a:pt x="1" y="90"/>
                    </a:cubicBezTo>
                    <a:cubicBezTo>
                      <a:pt x="0" y="97"/>
                      <a:pt x="5" y="102"/>
                      <a:pt x="12" y="102"/>
                    </a:cubicBezTo>
                    <a:cubicBezTo>
                      <a:pt x="27" y="101"/>
                      <a:pt x="41" y="100"/>
                      <a:pt x="55" y="100"/>
                    </a:cubicBezTo>
                    <a:cubicBezTo>
                      <a:pt x="70" y="100"/>
                      <a:pt x="84" y="101"/>
                      <a:pt x="98" y="102"/>
                    </a:cubicBezTo>
                    <a:cubicBezTo>
                      <a:pt x="106" y="102"/>
                      <a:pt x="111" y="97"/>
                      <a:pt x="110" y="90"/>
                    </a:cubicBezTo>
                    <a:cubicBezTo>
                      <a:pt x="105" y="59"/>
                      <a:pt x="98" y="34"/>
                      <a:pt x="89" y="15"/>
                    </a:cubicBezTo>
                    <a:cubicBezTo>
                      <a:pt x="86" y="8"/>
                      <a:pt x="78" y="2"/>
                      <a:pt x="70" y="1"/>
                    </a:cubicBezTo>
                    <a:cubicBezTo>
                      <a:pt x="65" y="1"/>
                      <a:pt x="60" y="0"/>
                      <a:pt x="55" y="0"/>
                    </a:cubicBezTo>
                    <a:cubicBezTo>
                      <a:pt x="51" y="0"/>
                      <a:pt x="46" y="1"/>
                      <a:pt x="41" y="1"/>
                    </a:cubicBezTo>
                    <a:cubicBezTo>
                      <a:pt x="33" y="2"/>
                      <a:pt x="25" y="8"/>
                      <a:pt x="22"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1" name="Freeform 29"/>
              <p:cNvSpPr/>
              <p:nvPr/>
            </p:nvSpPr>
            <p:spPr bwMode="auto">
              <a:xfrm>
                <a:off x="5568" y="860"/>
                <a:ext cx="142" cy="143"/>
              </a:xfrm>
              <a:custGeom>
                <a:avLst/>
                <a:gdLst>
                  <a:gd name="T0" fmla="*/ 106 w 116"/>
                  <a:gd name="T1" fmla="*/ 3 h 117"/>
                  <a:gd name="T2" fmla="*/ 2 w 116"/>
                  <a:gd name="T3" fmla="*/ 106 h 117"/>
                  <a:gd name="T4" fmla="*/ 10 w 116"/>
                  <a:gd name="T5" fmla="*/ 114 h 117"/>
                  <a:gd name="T6" fmla="*/ 81 w 116"/>
                  <a:gd name="T7" fmla="*/ 97 h 117"/>
                  <a:gd name="T8" fmla="*/ 97 w 116"/>
                  <a:gd name="T9" fmla="*/ 82 h 117"/>
                  <a:gd name="T10" fmla="*/ 114 w 116"/>
                  <a:gd name="T11" fmla="*/ 11 h 117"/>
                  <a:gd name="T12" fmla="*/ 106 w 11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3"/>
                    </a:moveTo>
                    <a:cubicBezTo>
                      <a:pt x="58" y="21"/>
                      <a:pt x="21" y="59"/>
                      <a:pt x="2" y="106"/>
                    </a:cubicBezTo>
                    <a:cubicBezTo>
                      <a:pt x="0" y="113"/>
                      <a:pt x="3" y="117"/>
                      <a:pt x="10" y="114"/>
                    </a:cubicBezTo>
                    <a:cubicBezTo>
                      <a:pt x="31" y="107"/>
                      <a:pt x="55" y="101"/>
                      <a:pt x="81" y="97"/>
                    </a:cubicBezTo>
                    <a:cubicBezTo>
                      <a:pt x="89" y="96"/>
                      <a:pt x="95" y="89"/>
                      <a:pt x="97" y="82"/>
                    </a:cubicBezTo>
                    <a:cubicBezTo>
                      <a:pt x="100" y="56"/>
                      <a:pt x="106" y="31"/>
                      <a:pt x="114" y="11"/>
                    </a:cubicBezTo>
                    <a:cubicBezTo>
                      <a:pt x="116" y="4"/>
                      <a:pt x="113" y="0"/>
                      <a:pt x="10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2" name="Freeform 30"/>
              <p:cNvSpPr/>
              <p:nvPr/>
            </p:nvSpPr>
            <p:spPr bwMode="auto">
              <a:xfrm>
                <a:off x="5845" y="860"/>
                <a:ext cx="143" cy="143"/>
              </a:xfrm>
              <a:custGeom>
                <a:avLst/>
                <a:gdLst>
                  <a:gd name="T0" fmla="*/ 19 w 116"/>
                  <a:gd name="T1" fmla="*/ 82 h 117"/>
                  <a:gd name="T2" fmla="*/ 34 w 116"/>
                  <a:gd name="T3" fmla="*/ 97 h 117"/>
                  <a:gd name="T4" fmla="*/ 106 w 116"/>
                  <a:gd name="T5" fmla="*/ 114 h 117"/>
                  <a:gd name="T6" fmla="*/ 114 w 116"/>
                  <a:gd name="T7" fmla="*/ 106 h 117"/>
                  <a:gd name="T8" fmla="*/ 10 w 116"/>
                  <a:gd name="T9" fmla="*/ 3 h 117"/>
                  <a:gd name="T10" fmla="*/ 2 w 116"/>
                  <a:gd name="T11" fmla="*/ 11 h 117"/>
                  <a:gd name="T12" fmla="*/ 19 w 116"/>
                  <a:gd name="T13" fmla="*/ 82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9" y="82"/>
                    </a:moveTo>
                    <a:cubicBezTo>
                      <a:pt x="21" y="89"/>
                      <a:pt x="27" y="96"/>
                      <a:pt x="34" y="97"/>
                    </a:cubicBezTo>
                    <a:cubicBezTo>
                      <a:pt x="61" y="101"/>
                      <a:pt x="85" y="107"/>
                      <a:pt x="106" y="114"/>
                    </a:cubicBezTo>
                    <a:cubicBezTo>
                      <a:pt x="113" y="117"/>
                      <a:pt x="116" y="113"/>
                      <a:pt x="114" y="106"/>
                    </a:cubicBezTo>
                    <a:cubicBezTo>
                      <a:pt x="95" y="59"/>
                      <a:pt x="58" y="21"/>
                      <a:pt x="10" y="3"/>
                    </a:cubicBezTo>
                    <a:cubicBezTo>
                      <a:pt x="3" y="0"/>
                      <a:pt x="0" y="4"/>
                      <a:pt x="2" y="11"/>
                    </a:cubicBezTo>
                    <a:cubicBezTo>
                      <a:pt x="10" y="31"/>
                      <a:pt x="15" y="56"/>
                      <a:pt x="19"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3" name="Freeform 31"/>
              <p:cNvSpPr/>
              <p:nvPr/>
            </p:nvSpPr>
            <p:spPr bwMode="auto">
              <a:xfrm>
                <a:off x="5875" y="1002"/>
                <a:ext cx="125" cy="136"/>
              </a:xfrm>
              <a:custGeom>
                <a:avLst/>
                <a:gdLst>
                  <a:gd name="T0" fmla="*/ 101 w 102"/>
                  <a:gd name="T1" fmla="*/ 41 h 111"/>
                  <a:gd name="T2" fmla="*/ 88 w 102"/>
                  <a:gd name="T3" fmla="*/ 22 h 111"/>
                  <a:gd name="T4" fmla="*/ 13 w 102"/>
                  <a:gd name="T5" fmla="*/ 2 h 111"/>
                  <a:gd name="T6" fmla="*/ 1 w 102"/>
                  <a:gd name="T7" fmla="*/ 13 h 111"/>
                  <a:gd name="T8" fmla="*/ 2 w 102"/>
                  <a:gd name="T9" fmla="*/ 56 h 111"/>
                  <a:gd name="T10" fmla="*/ 1 w 102"/>
                  <a:gd name="T11" fmla="*/ 99 h 111"/>
                  <a:gd name="T12" fmla="*/ 13 w 102"/>
                  <a:gd name="T13" fmla="*/ 110 h 111"/>
                  <a:gd name="T14" fmla="*/ 88 w 102"/>
                  <a:gd name="T15" fmla="*/ 90 h 111"/>
                  <a:gd name="T16" fmla="*/ 101 w 102"/>
                  <a:gd name="T17" fmla="*/ 71 h 111"/>
                  <a:gd name="T18" fmla="*/ 102 w 102"/>
                  <a:gd name="T19" fmla="*/ 56 h 111"/>
                  <a:gd name="T20" fmla="*/ 101 w 102"/>
                  <a:gd name="T21" fmla="*/ 4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1">
                    <a:moveTo>
                      <a:pt x="101" y="41"/>
                    </a:moveTo>
                    <a:cubicBezTo>
                      <a:pt x="101" y="34"/>
                      <a:pt x="95" y="25"/>
                      <a:pt x="88" y="22"/>
                    </a:cubicBezTo>
                    <a:cubicBezTo>
                      <a:pt x="69" y="14"/>
                      <a:pt x="43" y="7"/>
                      <a:pt x="13" y="2"/>
                    </a:cubicBezTo>
                    <a:cubicBezTo>
                      <a:pt x="5" y="0"/>
                      <a:pt x="0" y="6"/>
                      <a:pt x="1" y="13"/>
                    </a:cubicBezTo>
                    <a:cubicBezTo>
                      <a:pt x="1" y="27"/>
                      <a:pt x="2" y="42"/>
                      <a:pt x="2" y="56"/>
                    </a:cubicBezTo>
                    <a:cubicBezTo>
                      <a:pt x="2" y="70"/>
                      <a:pt x="1" y="85"/>
                      <a:pt x="1" y="99"/>
                    </a:cubicBezTo>
                    <a:cubicBezTo>
                      <a:pt x="0" y="106"/>
                      <a:pt x="5" y="111"/>
                      <a:pt x="13" y="110"/>
                    </a:cubicBezTo>
                    <a:cubicBezTo>
                      <a:pt x="43" y="105"/>
                      <a:pt x="69" y="98"/>
                      <a:pt x="88" y="90"/>
                    </a:cubicBezTo>
                    <a:cubicBezTo>
                      <a:pt x="95" y="87"/>
                      <a:pt x="101" y="78"/>
                      <a:pt x="101" y="71"/>
                    </a:cubicBezTo>
                    <a:cubicBezTo>
                      <a:pt x="102" y="66"/>
                      <a:pt x="102" y="61"/>
                      <a:pt x="102" y="56"/>
                    </a:cubicBezTo>
                    <a:cubicBezTo>
                      <a:pt x="102" y="51"/>
                      <a:pt x="102" y="46"/>
                      <a:pt x="101"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4" name="Freeform 32"/>
              <p:cNvSpPr/>
              <p:nvPr/>
            </p:nvSpPr>
            <p:spPr bwMode="auto">
              <a:xfrm>
                <a:off x="5702" y="994"/>
                <a:ext cx="151" cy="151"/>
              </a:xfrm>
              <a:custGeom>
                <a:avLst/>
                <a:gdLst>
                  <a:gd name="T0" fmla="*/ 123 w 123"/>
                  <a:gd name="T1" fmla="*/ 62 h 123"/>
                  <a:gd name="T2" fmla="*/ 121 w 123"/>
                  <a:gd name="T3" fmla="*/ 17 h 123"/>
                  <a:gd name="T4" fmla="*/ 107 w 123"/>
                  <a:gd name="T5" fmla="*/ 2 h 123"/>
                  <a:gd name="T6" fmla="*/ 61 w 123"/>
                  <a:gd name="T7" fmla="*/ 0 h 123"/>
                  <a:gd name="T8" fmla="*/ 16 w 123"/>
                  <a:gd name="T9" fmla="*/ 2 h 123"/>
                  <a:gd name="T10" fmla="*/ 2 w 123"/>
                  <a:gd name="T11" fmla="*/ 17 h 123"/>
                  <a:gd name="T12" fmla="*/ 0 w 123"/>
                  <a:gd name="T13" fmla="*/ 62 h 123"/>
                  <a:gd name="T14" fmla="*/ 2 w 123"/>
                  <a:gd name="T15" fmla="*/ 107 h 123"/>
                  <a:gd name="T16" fmla="*/ 16 w 123"/>
                  <a:gd name="T17" fmla="*/ 122 h 123"/>
                  <a:gd name="T18" fmla="*/ 61 w 123"/>
                  <a:gd name="T19" fmla="*/ 123 h 123"/>
                  <a:gd name="T20" fmla="*/ 107 w 123"/>
                  <a:gd name="T21" fmla="*/ 122 h 123"/>
                  <a:gd name="T22" fmla="*/ 121 w 123"/>
                  <a:gd name="T23" fmla="*/ 107 h 123"/>
                  <a:gd name="T24" fmla="*/ 123 w 123"/>
                  <a:gd name="T25"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23">
                    <a:moveTo>
                      <a:pt x="123" y="62"/>
                    </a:moveTo>
                    <a:cubicBezTo>
                      <a:pt x="123" y="46"/>
                      <a:pt x="122" y="31"/>
                      <a:pt x="121" y="17"/>
                    </a:cubicBezTo>
                    <a:cubicBezTo>
                      <a:pt x="121" y="9"/>
                      <a:pt x="114" y="3"/>
                      <a:pt x="107" y="2"/>
                    </a:cubicBezTo>
                    <a:cubicBezTo>
                      <a:pt x="92" y="1"/>
                      <a:pt x="77" y="0"/>
                      <a:pt x="61" y="0"/>
                    </a:cubicBezTo>
                    <a:cubicBezTo>
                      <a:pt x="46" y="0"/>
                      <a:pt x="31" y="1"/>
                      <a:pt x="16" y="2"/>
                    </a:cubicBezTo>
                    <a:cubicBezTo>
                      <a:pt x="9" y="3"/>
                      <a:pt x="2" y="9"/>
                      <a:pt x="2" y="17"/>
                    </a:cubicBezTo>
                    <a:cubicBezTo>
                      <a:pt x="1" y="31"/>
                      <a:pt x="0" y="46"/>
                      <a:pt x="0" y="62"/>
                    </a:cubicBezTo>
                    <a:cubicBezTo>
                      <a:pt x="0" y="78"/>
                      <a:pt x="1" y="93"/>
                      <a:pt x="2" y="107"/>
                    </a:cubicBezTo>
                    <a:cubicBezTo>
                      <a:pt x="2" y="115"/>
                      <a:pt x="9" y="121"/>
                      <a:pt x="16" y="122"/>
                    </a:cubicBezTo>
                    <a:cubicBezTo>
                      <a:pt x="31" y="123"/>
                      <a:pt x="46" y="123"/>
                      <a:pt x="61" y="123"/>
                    </a:cubicBezTo>
                    <a:cubicBezTo>
                      <a:pt x="77" y="123"/>
                      <a:pt x="92" y="123"/>
                      <a:pt x="107" y="122"/>
                    </a:cubicBezTo>
                    <a:cubicBezTo>
                      <a:pt x="114" y="121"/>
                      <a:pt x="121" y="115"/>
                      <a:pt x="121" y="107"/>
                    </a:cubicBezTo>
                    <a:cubicBezTo>
                      <a:pt x="122" y="93"/>
                      <a:pt x="123" y="78"/>
                      <a:pt x="123"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5" name="Freeform 33"/>
              <p:cNvSpPr/>
              <p:nvPr/>
            </p:nvSpPr>
            <p:spPr bwMode="auto">
              <a:xfrm>
                <a:off x="5845" y="1138"/>
                <a:ext cx="143" cy="143"/>
              </a:xfrm>
              <a:custGeom>
                <a:avLst/>
                <a:gdLst>
                  <a:gd name="T0" fmla="*/ 106 w 116"/>
                  <a:gd name="T1" fmla="*/ 3 h 117"/>
                  <a:gd name="T2" fmla="*/ 34 w 116"/>
                  <a:gd name="T3" fmla="*/ 20 h 117"/>
                  <a:gd name="T4" fmla="*/ 19 w 116"/>
                  <a:gd name="T5" fmla="*/ 35 h 117"/>
                  <a:gd name="T6" fmla="*/ 2 w 116"/>
                  <a:gd name="T7" fmla="*/ 106 h 117"/>
                  <a:gd name="T8" fmla="*/ 10 w 116"/>
                  <a:gd name="T9" fmla="*/ 114 h 117"/>
                  <a:gd name="T10" fmla="*/ 114 w 116"/>
                  <a:gd name="T11" fmla="*/ 11 h 117"/>
                  <a:gd name="T12" fmla="*/ 106 w 116"/>
                  <a:gd name="T13" fmla="*/ 3 h 117"/>
                </a:gdLst>
                <a:ahLst/>
                <a:cxnLst>
                  <a:cxn ang="0">
                    <a:pos x="T0" y="T1"/>
                  </a:cxn>
                  <a:cxn ang="0">
                    <a:pos x="T2" y="T3"/>
                  </a:cxn>
                  <a:cxn ang="0">
                    <a:pos x="T4" y="T5"/>
                  </a:cxn>
                  <a:cxn ang="0">
                    <a:pos x="T6" y="T7"/>
                  </a:cxn>
                  <a:cxn ang="0">
                    <a:pos x="T8" y="T9"/>
                  </a:cxn>
                  <a:cxn ang="0">
                    <a:pos x="T10" y="T11"/>
                  </a:cxn>
                  <a:cxn ang="0">
                    <a:pos x="T12" y="T13"/>
                  </a:cxn>
                </a:cxnLst>
                <a:rect l="0" t="0" r="r" b="b"/>
                <a:pathLst>
                  <a:path w="116" h="117">
                    <a:moveTo>
                      <a:pt x="106" y="3"/>
                    </a:moveTo>
                    <a:cubicBezTo>
                      <a:pt x="85" y="10"/>
                      <a:pt x="61" y="16"/>
                      <a:pt x="34" y="20"/>
                    </a:cubicBezTo>
                    <a:cubicBezTo>
                      <a:pt x="27" y="21"/>
                      <a:pt x="21" y="28"/>
                      <a:pt x="19" y="35"/>
                    </a:cubicBezTo>
                    <a:cubicBezTo>
                      <a:pt x="15" y="61"/>
                      <a:pt x="10" y="85"/>
                      <a:pt x="2" y="106"/>
                    </a:cubicBezTo>
                    <a:cubicBezTo>
                      <a:pt x="0" y="113"/>
                      <a:pt x="3" y="117"/>
                      <a:pt x="10" y="114"/>
                    </a:cubicBezTo>
                    <a:cubicBezTo>
                      <a:pt x="58" y="96"/>
                      <a:pt x="95" y="58"/>
                      <a:pt x="114" y="11"/>
                    </a:cubicBezTo>
                    <a:cubicBezTo>
                      <a:pt x="116" y="4"/>
                      <a:pt x="113" y="0"/>
                      <a:pt x="10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6" name="Freeform 34"/>
              <p:cNvSpPr/>
              <p:nvPr/>
            </p:nvSpPr>
            <p:spPr bwMode="auto">
              <a:xfrm>
                <a:off x="5710" y="1167"/>
                <a:ext cx="135" cy="125"/>
              </a:xfrm>
              <a:custGeom>
                <a:avLst/>
                <a:gdLst>
                  <a:gd name="T0" fmla="*/ 98 w 111"/>
                  <a:gd name="T1" fmla="*/ 1 h 102"/>
                  <a:gd name="T2" fmla="*/ 55 w 111"/>
                  <a:gd name="T3" fmla="*/ 2 h 102"/>
                  <a:gd name="T4" fmla="*/ 12 w 111"/>
                  <a:gd name="T5" fmla="*/ 1 h 102"/>
                  <a:gd name="T6" fmla="*/ 1 w 111"/>
                  <a:gd name="T7" fmla="*/ 13 h 102"/>
                  <a:gd name="T8" fmla="*/ 22 w 111"/>
                  <a:gd name="T9" fmla="*/ 88 h 102"/>
                  <a:gd name="T10" fmla="*/ 41 w 111"/>
                  <a:gd name="T11" fmla="*/ 102 h 102"/>
                  <a:gd name="T12" fmla="*/ 55 w 111"/>
                  <a:gd name="T13" fmla="*/ 102 h 102"/>
                  <a:gd name="T14" fmla="*/ 70 w 111"/>
                  <a:gd name="T15" fmla="*/ 102 h 102"/>
                  <a:gd name="T16" fmla="*/ 89 w 111"/>
                  <a:gd name="T17" fmla="*/ 88 h 102"/>
                  <a:gd name="T18" fmla="*/ 110 w 111"/>
                  <a:gd name="T19" fmla="*/ 13 h 102"/>
                  <a:gd name="T20" fmla="*/ 98 w 111"/>
                  <a:gd name="T21"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102">
                    <a:moveTo>
                      <a:pt x="98" y="1"/>
                    </a:moveTo>
                    <a:cubicBezTo>
                      <a:pt x="84" y="2"/>
                      <a:pt x="70" y="2"/>
                      <a:pt x="55" y="2"/>
                    </a:cubicBezTo>
                    <a:cubicBezTo>
                      <a:pt x="41" y="2"/>
                      <a:pt x="27" y="2"/>
                      <a:pt x="12" y="1"/>
                    </a:cubicBezTo>
                    <a:cubicBezTo>
                      <a:pt x="5" y="0"/>
                      <a:pt x="0" y="6"/>
                      <a:pt x="1" y="13"/>
                    </a:cubicBezTo>
                    <a:cubicBezTo>
                      <a:pt x="6" y="43"/>
                      <a:pt x="13" y="69"/>
                      <a:pt x="22" y="88"/>
                    </a:cubicBezTo>
                    <a:cubicBezTo>
                      <a:pt x="25" y="95"/>
                      <a:pt x="33" y="101"/>
                      <a:pt x="41" y="102"/>
                    </a:cubicBezTo>
                    <a:cubicBezTo>
                      <a:pt x="46" y="102"/>
                      <a:pt x="51" y="102"/>
                      <a:pt x="55" y="102"/>
                    </a:cubicBezTo>
                    <a:cubicBezTo>
                      <a:pt x="60" y="102"/>
                      <a:pt x="65" y="102"/>
                      <a:pt x="70" y="102"/>
                    </a:cubicBezTo>
                    <a:cubicBezTo>
                      <a:pt x="78" y="101"/>
                      <a:pt x="86" y="95"/>
                      <a:pt x="89" y="88"/>
                    </a:cubicBezTo>
                    <a:cubicBezTo>
                      <a:pt x="98" y="69"/>
                      <a:pt x="105" y="43"/>
                      <a:pt x="110" y="13"/>
                    </a:cubicBezTo>
                    <a:cubicBezTo>
                      <a:pt x="111" y="6"/>
                      <a:pt x="106" y="0"/>
                      <a:pt x="98"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7" name="Freeform 35"/>
              <p:cNvSpPr/>
              <p:nvPr/>
            </p:nvSpPr>
            <p:spPr bwMode="auto">
              <a:xfrm>
                <a:off x="5592" y="693"/>
                <a:ext cx="185" cy="160"/>
              </a:xfrm>
              <a:custGeom>
                <a:avLst/>
                <a:gdLst>
                  <a:gd name="T0" fmla="*/ 12 w 151"/>
                  <a:gd name="T1" fmla="*/ 89 h 131"/>
                  <a:gd name="T2" fmla="*/ 15 w 151"/>
                  <a:gd name="T3" fmla="*/ 89 h 131"/>
                  <a:gd name="T4" fmla="*/ 12 w 151"/>
                  <a:gd name="T5" fmla="*/ 93 h 131"/>
                  <a:gd name="T6" fmla="*/ 9 w 151"/>
                  <a:gd name="T7" fmla="*/ 102 h 131"/>
                  <a:gd name="T8" fmla="*/ 9 w 151"/>
                  <a:gd name="T9" fmla="*/ 102 h 131"/>
                  <a:gd name="T10" fmla="*/ 19 w 151"/>
                  <a:gd name="T11" fmla="*/ 103 h 131"/>
                  <a:gd name="T12" fmla="*/ 23 w 151"/>
                  <a:gd name="T13" fmla="*/ 103 h 131"/>
                  <a:gd name="T14" fmla="*/ 22 w 151"/>
                  <a:gd name="T15" fmla="*/ 106 h 131"/>
                  <a:gd name="T16" fmla="*/ 26 w 151"/>
                  <a:gd name="T17" fmla="*/ 119 h 131"/>
                  <a:gd name="T18" fmla="*/ 27 w 151"/>
                  <a:gd name="T19" fmla="*/ 120 h 131"/>
                  <a:gd name="T20" fmla="*/ 37 w 151"/>
                  <a:gd name="T21" fmla="*/ 111 h 131"/>
                  <a:gd name="T22" fmla="*/ 38 w 151"/>
                  <a:gd name="T23" fmla="*/ 99 h 131"/>
                  <a:gd name="T24" fmla="*/ 38 w 151"/>
                  <a:gd name="T25" fmla="*/ 97 h 131"/>
                  <a:gd name="T26" fmla="*/ 41 w 151"/>
                  <a:gd name="T27" fmla="*/ 95 h 131"/>
                  <a:gd name="T28" fmla="*/ 79 w 151"/>
                  <a:gd name="T29" fmla="*/ 72 h 131"/>
                  <a:gd name="T30" fmla="*/ 98 w 151"/>
                  <a:gd name="T31" fmla="*/ 129 h 131"/>
                  <a:gd name="T32" fmla="*/ 102 w 151"/>
                  <a:gd name="T33" fmla="*/ 130 h 131"/>
                  <a:gd name="T34" fmla="*/ 112 w 151"/>
                  <a:gd name="T35" fmla="*/ 121 h 131"/>
                  <a:gd name="T36" fmla="*/ 114 w 151"/>
                  <a:gd name="T37" fmla="*/ 116 h 131"/>
                  <a:gd name="T38" fmla="*/ 103 w 151"/>
                  <a:gd name="T39" fmla="*/ 56 h 131"/>
                  <a:gd name="T40" fmla="*/ 139 w 151"/>
                  <a:gd name="T41" fmla="*/ 31 h 131"/>
                  <a:gd name="T42" fmla="*/ 151 w 151"/>
                  <a:gd name="T43" fmla="*/ 15 h 131"/>
                  <a:gd name="T44" fmla="*/ 150 w 151"/>
                  <a:gd name="T45" fmla="*/ 10 h 131"/>
                  <a:gd name="T46" fmla="*/ 150 w 151"/>
                  <a:gd name="T47" fmla="*/ 10 h 131"/>
                  <a:gd name="T48" fmla="*/ 146 w 151"/>
                  <a:gd name="T49" fmla="*/ 7 h 131"/>
                  <a:gd name="T50" fmla="*/ 127 w 151"/>
                  <a:gd name="T51" fmla="*/ 11 h 131"/>
                  <a:gd name="T52" fmla="*/ 89 w 151"/>
                  <a:gd name="T53" fmla="*/ 34 h 131"/>
                  <a:gd name="T54" fmla="*/ 38 w 151"/>
                  <a:gd name="T55" fmla="*/ 1 h 131"/>
                  <a:gd name="T56" fmla="*/ 33 w 151"/>
                  <a:gd name="T57" fmla="*/ 1 h 131"/>
                  <a:gd name="T58" fmla="*/ 20 w 151"/>
                  <a:gd name="T59" fmla="*/ 7 h 131"/>
                  <a:gd name="T60" fmla="*/ 20 w 151"/>
                  <a:gd name="T61" fmla="*/ 10 h 131"/>
                  <a:gd name="T62" fmla="*/ 65 w 151"/>
                  <a:gd name="T63" fmla="*/ 51 h 131"/>
                  <a:gd name="T64" fmla="*/ 28 w 151"/>
                  <a:gd name="T65" fmla="*/ 76 h 131"/>
                  <a:gd name="T66" fmla="*/ 26 w 151"/>
                  <a:gd name="T67" fmla="*/ 78 h 131"/>
                  <a:gd name="T68" fmla="*/ 24 w 151"/>
                  <a:gd name="T69" fmla="*/ 77 h 131"/>
                  <a:gd name="T70" fmla="*/ 13 w 151"/>
                  <a:gd name="T71" fmla="*/ 74 h 131"/>
                  <a:gd name="T72" fmla="*/ 0 w 151"/>
                  <a:gd name="T73" fmla="*/ 80 h 131"/>
                  <a:gd name="T74" fmla="*/ 1 w 151"/>
                  <a:gd name="T75" fmla="*/ 80 h 131"/>
                  <a:gd name="T76" fmla="*/ 12 w 151"/>
                  <a:gd name="T77" fmla="*/ 8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1" h="131">
                    <a:moveTo>
                      <a:pt x="12" y="89"/>
                    </a:moveTo>
                    <a:cubicBezTo>
                      <a:pt x="13" y="90"/>
                      <a:pt x="14" y="90"/>
                      <a:pt x="15" y="89"/>
                    </a:cubicBezTo>
                    <a:cubicBezTo>
                      <a:pt x="14" y="90"/>
                      <a:pt x="14" y="91"/>
                      <a:pt x="12" y="93"/>
                    </a:cubicBezTo>
                    <a:cubicBezTo>
                      <a:pt x="12" y="93"/>
                      <a:pt x="8" y="100"/>
                      <a:pt x="9" y="102"/>
                    </a:cubicBezTo>
                    <a:cubicBezTo>
                      <a:pt x="9" y="102"/>
                      <a:pt x="9" y="102"/>
                      <a:pt x="9" y="102"/>
                    </a:cubicBezTo>
                    <a:cubicBezTo>
                      <a:pt x="11" y="105"/>
                      <a:pt x="19" y="103"/>
                      <a:pt x="19" y="103"/>
                    </a:cubicBezTo>
                    <a:cubicBezTo>
                      <a:pt x="21" y="103"/>
                      <a:pt x="23" y="103"/>
                      <a:pt x="23" y="103"/>
                    </a:cubicBezTo>
                    <a:cubicBezTo>
                      <a:pt x="23" y="103"/>
                      <a:pt x="22" y="104"/>
                      <a:pt x="22" y="106"/>
                    </a:cubicBezTo>
                    <a:cubicBezTo>
                      <a:pt x="26" y="119"/>
                      <a:pt x="26" y="119"/>
                      <a:pt x="26" y="119"/>
                    </a:cubicBezTo>
                    <a:cubicBezTo>
                      <a:pt x="26" y="119"/>
                      <a:pt x="27" y="120"/>
                      <a:pt x="27" y="120"/>
                    </a:cubicBezTo>
                    <a:cubicBezTo>
                      <a:pt x="37" y="111"/>
                      <a:pt x="37" y="111"/>
                      <a:pt x="37" y="111"/>
                    </a:cubicBezTo>
                    <a:cubicBezTo>
                      <a:pt x="38" y="99"/>
                      <a:pt x="38" y="99"/>
                      <a:pt x="38" y="99"/>
                    </a:cubicBezTo>
                    <a:cubicBezTo>
                      <a:pt x="38" y="98"/>
                      <a:pt x="38" y="97"/>
                      <a:pt x="38" y="97"/>
                    </a:cubicBezTo>
                    <a:cubicBezTo>
                      <a:pt x="38" y="97"/>
                      <a:pt x="41" y="96"/>
                      <a:pt x="41" y="95"/>
                    </a:cubicBezTo>
                    <a:cubicBezTo>
                      <a:pt x="79" y="72"/>
                      <a:pt x="79" y="72"/>
                      <a:pt x="79" y="72"/>
                    </a:cubicBezTo>
                    <a:cubicBezTo>
                      <a:pt x="98" y="129"/>
                      <a:pt x="98" y="129"/>
                      <a:pt x="98" y="129"/>
                    </a:cubicBezTo>
                    <a:cubicBezTo>
                      <a:pt x="99" y="131"/>
                      <a:pt x="100" y="131"/>
                      <a:pt x="102" y="130"/>
                    </a:cubicBezTo>
                    <a:cubicBezTo>
                      <a:pt x="112" y="121"/>
                      <a:pt x="112" y="121"/>
                      <a:pt x="112" y="121"/>
                    </a:cubicBezTo>
                    <a:cubicBezTo>
                      <a:pt x="113" y="120"/>
                      <a:pt x="114" y="118"/>
                      <a:pt x="114" y="116"/>
                    </a:cubicBezTo>
                    <a:cubicBezTo>
                      <a:pt x="103" y="56"/>
                      <a:pt x="103" y="56"/>
                      <a:pt x="103" y="56"/>
                    </a:cubicBezTo>
                    <a:cubicBezTo>
                      <a:pt x="139" y="31"/>
                      <a:pt x="139" y="31"/>
                      <a:pt x="139" y="31"/>
                    </a:cubicBezTo>
                    <a:cubicBezTo>
                      <a:pt x="146" y="26"/>
                      <a:pt x="151" y="19"/>
                      <a:pt x="151" y="15"/>
                    </a:cubicBezTo>
                    <a:cubicBezTo>
                      <a:pt x="151" y="13"/>
                      <a:pt x="151" y="11"/>
                      <a:pt x="150" y="10"/>
                    </a:cubicBezTo>
                    <a:cubicBezTo>
                      <a:pt x="150" y="10"/>
                      <a:pt x="150" y="10"/>
                      <a:pt x="150" y="10"/>
                    </a:cubicBezTo>
                    <a:cubicBezTo>
                      <a:pt x="149" y="9"/>
                      <a:pt x="147" y="7"/>
                      <a:pt x="146" y="7"/>
                    </a:cubicBezTo>
                    <a:cubicBezTo>
                      <a:pt x="142" y="5"/>
                      <a:pt x="134" y="7"/>
                      <a:pt x="127" y="11"/>
                    </a:cubicBezTo>
                    <a:cubicBezTo>
                      <a:pt x="89" y="34"/>
                      <a:pt x="89" y="34"/>
                      <a:pt x="89" y="34"/>
                    </a:cubicBezTo>
                    <a:cubicBezTo>
                      <a:pt x="38" y="1"/>
                      <a:pt x="38" y="1"/>
                      <a:pt x="38" y="1"/>
                    </a:cubicBezTo>
                    <a:cubicBezTo>
                      <a:pt x="36" y="0"/>
                      <a:pt x="34" y="0"/>
                      <a:pt x="33" y="1"/>
                    </a:cubicBezTo>
                    <a:cubicBezTo>
                      <a:pt x="20" y="7"/>
                      <a:pt x="20" y="7"/>
                      <a:pt x="20" y="7"/>
                    </a:cubicBezTo>
                    <a:cubicBezTo>
                      <a:pt x="19" y="7"/>
                      <a:pt x="19" y="9"/>
                      <a:pt x="20" y="10"/>
                    </a:cubicBezTo>
                    <a:cubicBezTo>
                      <a:pt x="65" y="51"/>
                      <a:pt x="65" y="51"/>
                      <a:pt x="65" y="51"/>
                    </a:cubicBezTo>
                    <a:cubicBezTo>
                      <a:pt x="28" y="76"/>
                      <a:pt x="28" y="76"/>
                      <a:pt x="28" y="76"/>
                    </a:cubicBezTo>
                    <a:cubicBezTo>
                      <a:pt x="28" y="76"/>
                      <a:pt x="26" y="78"/>
                      <a:pt x="26" y="78"/>
                    </a:cubicBezTo>
                    <a:cubicBezTo>
                      <a:pt x="26" y="78"/>
                      <a:pt x="25" y="78"/>
                      <a:pt x="24" y="77"/>
                    </a:cubicBezTo>
                    <a:cubicBezTo>
                      <a:pt x="13" y="74"/>
                      <a:pt x="13" y="74"/>
                      <a:pt x="13" y="74"/>
                    </a:cubicBezTo>
                    <a:cubicBezTo>
                      <a:pt x="0" y="80"/>
                      <a:pt x="0" y="80"/>
                      <a:pt x="0" y="80"/>
                    </a:cubicBezTo>
                    <a:cubicBezTo>
                      <a:pt x="0" y="80"/>
                      <a:pt x="1" y="80"/>
                      <a:pt x="1" y="80"/>
                    </a:cubicBezTo>
                    <a:lnTo>
                      <a:pt x="12"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8" name="Freeform 36"/>
              <p:cNvSpPr/>
              <p:nvPr/>
            </p:nvSpPr>
            <p:spPr bwMode="auto">
              <a:xfrm>
                <a:off x="5461" y="825"/>
                <a:ext cx="132" cy="206"/>
              </a:xfrm>
              <a:custGeom>
                <a:avLst/>
                <a:gdLst>
                  <a:gd name="T0" fmla="*/ 0 w 108"/>
                  <a:gd name="T1" fmla="*/ 168 h 168"/>
                  <a:gd name="T2" fmla="*/ 3 w 108"/>
                  <a:gd name="T3" fmla="*/ 151 h 168"/>
                  <a:gd name="T4" fmla="*/ 4 w 108"/>
                  <a:gd name="T5" fmla="*/ 145 h 168"/>
                  <a:gd name="T6" fmla="*/ 6 w 108"/>
                  <a:gd name="T7" fmla="*/ 137 h 168"/>
                  <a:gd name="T8" fmla="*/ 8 w 108"/>
                  <a:gd name="T9" fmla="*/ 133 h 168"/>
                  <a:gd name="T10" fmla="*/ 11 w 108"/>
                  <a:gd name="T11" fmla="*/ 121 h 168"/>
                  <a:gd name="T12" fmla="*/ 15 w 108"/>
                  <a:gd name="T13" fmla="*/ 113 h 168"/>
                  <a:gd name="T14" fmla="*/ 21 w 108"/>
                  <a:gd name="T15" fmla="*/ 98 h 168"/>
                  <a:gd name="T16" fmla="*/ 26 w 108"/>
                  <a:gd name="T17" fmla="*/ 88 h 168"/>
                  <a:gd name="T18" fmla="*/ 28 w 108"/>
                  <a:gd name="T19" fmla="*/ 85 h 168"/>
                  <a:gd name="T20" fmla="*/ 32 w 108"/>
                  <a:gd name="T21" fmla="*/ 79 h 168"/>
                  <a:gd name="T22" fmla="*/ 36 w 108"/>
                  <a:gd name="T23" fmla="*/ 72 h 168"/>
                  <a:gd name="T24" fmla="*/ 44 w 108"/>
                  <a:gd name="T25" fmla="*/ 60 h 168"/>
                  <a:gd name="T26" fmla="*/ 56 w 108"/>
                  <a:gd name="T27" fmla="*/ 44 h 168"/>
                  <a:gd name="T28" fmla="*/ 64 w 108"/>
                  <a:gd name="T29" fmla="*/ 35 h 168"/>
                  <a:gd name="T30" fmla="*/ 68 w 108"/>
                  <a:gd name="T31" fmla="*/ 31 h 168"/>
                  <a:gd name="T32" fmla="*/ 78 w 108"/>
                  <a:gd name="T33" fmla="*/ 21 h 168"/>
                  <a:gd name="T34" fmla="*/ 90 w 108"/>
                  <a:gd name="T35" fmla="*/ 11 h 168"/>
                  <a:gd name="T36" fmla="*/ 101 w 108"/>
                  <a:gd name="T37" fmla="*/ 2 h 168"/>
                  <a:gd name="T38" fmla="*/ 103 w 108"/>
                  <a:gd name="T39" fmla="*/ 0 h 168"/>
                  <a:gd name="T40" fmla="*/ 108 w 108"/>
                  <a:gd name="T41" fmla="*/ 7 h 168"/>
                  <a:gd name="T42" fmla="*/ 105 w 108"/>
                  <a:gd name="T43" fmla="*/ 9 h 168"/>
                  <a:gd name="T44" fmla="*/ 94 w 108"/>
                  <a:gd name="T45" fmla="*/ 17 h 168"/>
                  <a:gd name="T46" fmla="*/ 94 w 108"/>
                  <a:gd name="T47" fmla="*/ 17 h 168"/>
                  <a:gd name="T48" fmla="*/ 83 w 108"/>
                  <a:gd name="T49" fmla="*/ 27 h 168"/>
                  <a:gd name="T50" fmla="*/ 73 w 108"/>
                  <a:gd name="T51" fmla="*/ 36 h 168"/>
                  <a:gd name="T52" fmla="*/ 61 w 108"/>
                  <a:gd name="T53" fmla="*/ 48 h 168"/>
                  <a:gd name="T54" fmla="*/ 60 w 108"/>
                  <a:gd name="T55" fmla="*/ 48 h 168"/>
                  <a:gd name="T56" fmla="*/ 48 w 108"/>
                  <a:gd name="T57" fmla="*/ 63 h 168"/>
                  <a:gd name="T58" fmla="*/ 40 w 108"/>
                  <a:gd name="T59" fmla="*/ 74 h 168"/>
                  <a:gd name="T60" fmla="*/ 36 w 108"/>
                  <a:gd name="T61" fmla="*/ 80 h 168"/>
                  <a:gd name="T62" fmla="*/ 31 w 108"/>
                  <a:gd name="T63" fmla="*/ 87 h 168"/>
                  <a:gd name="T64" fmla="*/ 29 w 108"/>
                  <a:gd name="T65" fmla="*/ 90 h 168"/>
                  <a:gd name="T66" fmla="*/ 24 w 108"/>
                  <a:gd name="T67" fmla="*/ 100 h 168"/>
                  <a:gd name="T68" fmla="*/ 17 w 108"/>
                  <a:gd name="T69" fmla="*/ 113 h 168"/>
                  <a:gd name="T70" fmla="*/ 13 w 108"/>
                  <a:gd name="T71" fmla="*/ 121 h 168"/>
                  <a:gd name="T72" fmla="*/ 13 w 108"/>
                  <a:gd name="T73" fmla="*/ 122 h 168"/>
                  <a:gd name="T74" fmla="*/ 9 w 108"/>
                  <a:gd name="T75" fmla="*/ 133 h 168"/>
                  <a:gd name="T76" fmla="*/ 8 w 108"/>
                  <a:gd name="T77" fmla="*/ 137 h 168"/>
                  <a:gd name="T78" fmla="*/ 5 w 108"/>
                  <a:gd name="T79" fmla="*/ 146 h 168"/>
                  <a:gd name="T80" fmla="*/ 3 w 108"/>
                  <a:gd name="T81" fmla="*/ 152 h 168"/>
                  <a:gd name="T82" fmla="*/ 0 w 108"/>
                  <a:gd name="T83"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 h="168">
                    <a:moveTo>
                      <a:pt x="0" y="168"/>
                    </a:moveTo>
                    <a:cubicBezTo>
                      <a:pt x="0" y="162"/>
                      <a:pt x="2" y="157"/>
                      <a:pt x="3" y="151"/>
                    </a:cubicBezTo>
                    <a:cubicBezTo>
                      <a:pt x="3" y="149"/>
                      <a:pt x="4" y="147"/>
                      <a:pt x="4" y="145"/>
                    </a:cubicBezTo>
                    <a:cubicBezTo>
                      <a:pt x="5" y="142"/>
                      <a:pt x="5" y="140"/>
                      <a:pt x="6" y="137"/>
                    </a:cubicBezTo>
                    <a:cubicBezTo>
                      <a:pt x="7" y="136"/>
                      <a:pt x="7" y="134"/>
                      <a:pt x="8" y="133"/>
                    </a:cubicBezTo>
                    <a:cubicBezTo>
                      <a:pt x="11" y="121"/>
                      <a:pt x="11" y="121"/>
                      <a:pt x="11" y="121"/>
                    </a:cubicBezTo>
                    <a:cubicBezTo>
                      <a:pt x="12" y="118"/>
                      <a:pt x="14" y="116"/>
                      <a:pt x="15" y="113"/>
                    </a:cubicBezTo>
                    <a:cubicBezTo>
                      <a:pt x="17" y="108"/>
                      <a:pt x="19" y="103"/>
                      <a:pt x="21" y="98"/>
                    </a:cubicBezTo>
                    <a:cubicBezTo>
                      <a:pt x="26" y="88"/>
                      <a:pt x="26" y="88"/>
                      <a:pt x="26" y="88"/>
                    </a:cubicBezTo>
                    <a:cubicBezTo>
                      <a:pt x="27" y="87"/>
                      <a:pt x="27" y="86"/>
                      <a:pt x="28" y="85"/>
                    </a:cubicBezTo>
                    <a:cubicBezTo>
                      <a:pt x="29" y="83"/>
                      <a:pt x="30" y="80"/>
                      <a:pt x="32" y="79"/>
                    </a:cubicBezTo>
                    <a:cubicBezTo>
                      <a:pt x="33" y="76"/>
                      <a:pt x="35" y="74"/>
                      <a:pt x="36" y="72"/>
                    </a:cubicBezTo>
                    <a:cubicBezTo>
                      <a:pt x="39" y="68"/>
                      <a:pt x="41" y="64"/>
                      <a:pt x="44" y="60"/>
                    </a:cubicBezTo>
                    <a:cubicBezTo>
                      <a:pt x="56" y="44"/>
                      <a:pt x="56" y="44"/>
                      <a:pt x="56" y="44"/>
                    </a:cubicBezTo>
                    <a:cubicBezTo>
                      <a:pt x="59" y="41"/>
                      <a:pt x="62" y="38"/>
                      <a:pt x="64" y="35"/>
                    </a:cubicBezTo>
                    <a:cubicBezTo>
                      <a:pt x="68" y="31"/>
                      <a:pt x="68" y="31"/>
                      <a:pt x="68" y="31"/>
                    </a:cubicBezTo>
                    <a:cubicBezTo>
                      <a:pt x="72" y="27"/>
                      <a:pt x="75" y="24"/>
                      <a:pt x="78" y="21"/>
                    </a:cubicBezTo>
                    <a:cubicBezTo>
                      <a:pt x="90" y="11"/>
                      <a:pt x="90" y="11"/>
                      <a:pt x="90" y="11"/>
                    </a:cubicBezTo>
                    <a:cubicBezTo>
                      <a:pt x="94" y="7"/>
                      <a:pt x="98" y="5"/>
                      <a:pt x="101" y="2"/>
                    </a:cubicBezTo>
                    <a:cubicBezTo>
                      <a:pt x="102" y="2"/>
                      <a:pt x="103" y="1"/>
                      <a:pt x="103" y="0"/>
                    </a:cubicBezTo>
                    <a:cubicBezTo>
                      <a:pt x="108" y="7"/>
                      <a:pt x="108" y="7"/>
                      <a:pt x="108" y="7"/>
                    </a:cubicBezTo>
                    <a:cubicBezTo>
                      <a:pt x="107" y="8"/>
                      <a:pt x="106" y="9"/>
                      <a:pt x="105" y="9"/>
                    </a:cubicBezTo>
                    <a:cubicBezTo>
                      <a:pt x="102" y="11"/>
                      <a:pt x="99" y="14"/>
                      <a:pt x="94" y="17"/>
                    </a:cubicBezTo>
                    <a:cubicBezTo>
                      <a:pt x="94" y="17"/>
                      <a:pt x="94" y="17"/>
                      <a:pt x="94" y="17"/>
                    </a:cubicBezTo>
                    <a:cubicBezTo>
                      <a:pt x="83" y="27"/>
                      <a:pt x="83" y="27"/>
                      <a:pt x="83" y="27"/>
                    </a:cubicBezTo>
                    <a:cubicBezTo>
                      <a:pt x="80" y="29"/>
                      <a:pt x="76" y="32"/>
                      <a:pt x="73" y="36"/>
                    </a:cubicBezTo>
                    <a:cubicBezTo>
                      <a:pt x="61" y="48"/>
                      <a:pt x="61" y="48"/>
                      <a:pt x="61" y="48"/>
                    </a:cubicBezTo>
                    <a:cubicBezTo>
                      <a:pt x="60" y="48"/>
                      <a:pt x="60" y="48"/>
                      <a:pt x="60" y="48"/>
                    </a:cubicBezTo>
                    <a:cubicBezTo>
                      <a:pt x="48" y="63"/>
                      <a:pt x="48" y="63"/>
                      <a:pt x="48" y="63"/>
                    </a:cubicBezTo>
                    <a:cubicBezTo>
                      <a:pt x="45" y="66"/>
                      <a:pt x="42" y="70"/>
                      <a:pt x="40" y="74"/>
                    </a:cubicBezTo>
                    <a:cubicBezTo>
                      <a:pt x="39" y="76"/>
                      <a:pt x="37" y="78"/>
                      <a:pt x="36" y="80"/>
                    </a:cubicBezTo>
                    <a:cubicBezTo>
                      <a:pt x="34" y="82"/>
                      <a:pt x="32" y="85"/>
                      <a:pt x="31" y="87"/>
                    </a:cubicBezTo>
                    <a:cubicBezTo>
                      <a:pt x="30" y="88"/>
                      <a:pt x="30" y="89"/>
                      <a:pt x="29" y="90"/>
                    </a:cubicBezTo>
                    <a:cubicBezTo>
                      <a:pt x="24" y="100"/>
                      <a:pt x="24" y="100"/>
                      <a:pt x="24" y="100"/>
                    </a:cubicBezTo>
                    <a:cubicBezTo>
                      <a:pt x="21" y="104"/>
                      <a:pt x="19" y="109"/>
                      <a:pt x="17" y="113"/>
                    </a:cubicBezTo>
                    <a:cubicBezTo>
                      <a:pt x="16" y="116"/>
                      <a:pt x="15" y="119"/>
                      <a:pt x="13" y="121"/>
                    </a:cubicBezTo>
                    <a:cubicBezTo>
                      <a:pt x="13" y="122"/>
                      <a:pt x="13" y="122"/>
                      <a:pt x="13" y="122"/>
                    </a:cubicBezTo>
                    <a:cubicBezTo>
                      <a:pt x="9" y="133"/>
                      <a:pt x="9" y="133"/>
                      <a:pt x="9" y="133"/>
                    </a:cubicBezTo>
                    <a:cubicBezTo>
                      <a:pt x="9" y="135"/>
                      <a:pt x="8" y="136"/>
                      <a:pt x="8" y="137"/>
                    </a:cubicBezTo>
                    <a:cubicBezTo>
                      <a:pt x="7" y="140"/>
                      <a:pt x="6" y="143"/>
                      <a:pt x="5" y="146"/>
                    </a:cubicBezTo>
                    <a:cubicBezTo>
                      <a:pt x="4" y="148"/>
                      <a:pt x="4" y="150"/>
                      <a:pt x="3" y="152"/>
                    </a:cubicBezTo>
                    <a:cubicBezTo>
                      <a:pt x="2" y="157"/>
                      <a:pt x="1" y="162"/>
                      <a:pt x="0"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99" name="Freeform 37"/>
              <p:cNvSpPr>
                <a:spLocks noEditPoints="1"/>
              </p:cNvSpPr>
              <p:nvPr/>
            </p:nvSpPr>
            <p:spPr bwMode="auto">
              <a:xfrm>
                <a:off x="5449" y="812"/>
                <a:ext cx="305" cy="486"/>
              </a:xfrm>
              <a:custGeom>
                <a:avLst/>
                <a:gdLst>
                  <a:gd name="T0" fmla="*/ 110 w 249"/>
                  <a:gd name="T1" fmla="*/ 4 h 397"/>
                  <a:gd name="T2" fmla="*/ 84 w 249"/>
                  <a:gd name="T3" fmla="*/ 25 h 397"/>
                  <a:gd name="T4" fmla="*/ 60 w 249"/>
                  <a:gd name="T5" fmla="*/ 50 h 397"/>
                  <a:gd name="T6" fmla="*/ 35 w 249"/>
                  <a:gd name="T7" fmla="*/ 85 h 397"/>
                  <a:gd name="T8" fmla="*/ 24 w 249"/>
                  <a:gd name="T9" fmla="*/ 106 h 397"/>
                  <a:gd name="T10" fmla="*/ 10 w 249"/>
                  <a:gd name="T11" fmla="*/ 142 h 397"/>
                  <a:gd name="T12" fmla="*/ 2 w 249"/>
                  <a:gd name="T13" fmla="*/ 181 h 397"/>
                  <a:gd name="T14" fmla="*/ 0 w 249"/>
                  <a:gd name="T15" fmla="*/ 209 h 397"/>
                  <a:gd name="T16" fmla="*/ 1 w 249"/>
                  <a:gd name="T17" fmla="*/ 223 h 397"/>
                  <a:gd name="T18" fmla="*/ 5 w 249"/>
                  <a:gd name="T19" fmla="*/ 251 h 397"/>
                  <a:gd name="T20" fmla="*/ 9 w 249"/>
                  <a:gd name="T21" fmla="*/ 265 h 397"/>
                  <a:gd name="T22" fmla="*/ 19 w 249"/>
                  <a:gd name="T23" fmla="*/ 291 h 397"/>
                  <a:gd name="T24" fmla="*/ 34 w 249"/>
                  <a:gd name="T25" fmla="*/ 316 h 397"/>
                  <a:gd name="T26" fmla="*/ 51 w 249"/>
                  <a:gd name="T27" fmla="*/ 337 h 397"/>
                  <a:gd name="T28" fmla="*/ 114 w 249"/>
                  <a:gd name="T29" fmla="*/ 380 h 397"/>
                  <a:gd name="T30" fmla="*/ 177 w 249"/>
                  <a:gd name="T31" fmla="*/ 396 h 397"/>
                  <a:gd name="T32" fmla="*/ 195 w 249"/>
                  <a:gd name="T33" fmla="*/ 397 h 397"/>
                  <a:gd name="T34" fmla="*/ 203 w 249"/>
                  <a:gd name="T35" fmla="*/ 397 h 397"/>
                  <a:gd name="T36" fmla="*/ 218 w 249"/>
                  <a:gd name="T37" fmla="*/ 396 h 397"/>
                  <a:gd name="T38" fmla="*/ 235 w 249"/>
                  <a:gd name="T39" fmla="*/ 394 h 397"/>
                  <a:gd name="T40" fmla="*/ 249 w 249"/>
                  <a:gd name="T41" fmla="*/ 391 h 397"/>
                  <a:gd name="T42" fmla="*/ 235 w 249"/>
                  <a:gd name="T43" fmla="*/ 393 h 397"/>
                  <a:gd name="T44" fmla="*/ 218 w 249"/>
                  <a:gd name="T45" fmla="*/ 395 h 397"/>
                  <a:gd name="T46" fmla="*/ 203 w 249"/>
                  <a:gd name="T47" fmla="*/ 395 h 397"/>
                  <a:gd name="T48" fmla="*/ 187 w 249"/>
                  <a:gd name="T49" fmla="*/ 394 h 397"/>
                  <a:gd name="T50" fmla="*/ 158 w 249"/>
                  <a:gd name="T51" fmla="*/ 389 h 397"/>
                  <a:gd name="T52" fmla="*/ 76 w 249"/>
                  <a:gd name="T53" fmla="*/ 349 h 397"/>
                  <a:gd name="T54" fmla="*/ 50 w 249"/>
                  <a:gd name="T55" fmla="*/ 321 h 397"/>
                  <a:gd name="T56" fmla="*/ 21 w 249"/>
                  <a:gd name="T57" fmla="*/ 261 h 397"/>
                  <a:gd name="T58" fmla="*/ 18 w 249"/>
                  <a:gd name="T59" fmla="*/ 248 h 397"/>
                  <a:gd name="T60" fmla="*/ 15 w 249"/>
                  <a:gd name="T61" fmla="*/ 222 h 397"/>
                  <a:gd name="T62" fmla="*/ 15 w 249"/>
                  <a:gd name="T63" fmla="*/ 209 h 397"/>
                  <a:gd name="T64" fmla="*/ 17 w 249"/>
                  <a:gd name="T65" fmla="*/ 183 h 397"/>
                  <a:gd name="T66" fmla="*/ 27 w 249"/>
                  <a:gd name="T67" fmla="*/ 147 h 397"/>
                  <a:gd name="T68" fmla="*/ 41 w 249"/>
                  <a:gd name="T69" fmla="*/ 115 h 397"/>
                  <a:gd name="T70" fmla="*/ 52 w 249"/>
                  <a:gd name="T71" fmla="*/ 96 h 397"/>
                  <a:gd name="T72" fmla="*/ 76 w 249"/>
                  <a:gd name="T73" fmla="*/ 64 h 397"/>
                  <a:gd name="T74" fmla="*/ 99 w 249"/>
                  <a:gd name="T75" fmla="*/ 43 h 397"/>
                  <a:gd name="T76" fmla="*/ 124 w 249"/>
                  <a:gd name="T77" fmla="*/ 24 h 397"/>
                  <a:gd name="T78" fmla="*/ 115 w 249"/>
                  <a:gd name="T79" fmla="*/ 0 h 397"/>
                  <a:gd name="T80" fmla="*/ 249 w 249"/>
                  <a:gd name="T81" fmla="*/ 39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397">
                    <a:moveTo>
                      <a:pt x="115" y="0"/>
                    </a:moveTo>
                    <a:cubicBezTo>
                      <a:pt x="115" y="0"/>
                      <a:pt x="113" y="1"/>
                      <a:pt x="110" y="4"/>
                    </a:cubicBezTo>
                    <a:cubicBezTo>
                      <a:pt x="106" y="7"/>
                      <a:pt x="101" y="10"/>
                      <a:pt x="95" y="15"/>
                    </a:cubicBezTo>
                    <a:cubicBezTo>
                      <a:pt x="92" y="18"/>
                      <a:pt x="88" y="22"/>
                      <a:pt x="84" y="25"/>
                    </a:cubicBezTo>
                    <a:cubicBezTo>
                      <a:pt x="81" y="28"/>
                      <a:pt x="76" y="32"/>
                      <a:pt x="73" y="36"/>
                    </a:cubicBezTo>
                    <a:cubicBezTo>
                      <a:pt x="69" y="41"/>
                      <a:pt x="64" y="45"/>
                      <a:pt x="60" y="50"/>
                    </a:cubicBezTo>
                    <a:cubicBezTo>
                      <a:pt x="56" y="55"/>
                      <a:pt x="52" y="61"/>
                      <a:pt x="47" y="66"/>
                    </a:cubicBezTo>
                    <a:cubicBezTo>
                      <a:pt x="43" y="72"/>
                      <a:pt x="39" y="79"/>
                      <a:pt x="35" y="85"/>
                    </a:cubicBezTo>
                    <a:cubicBezTo>
                      <a:pt x="33" y="88"/>
                      <a:pt x="31" y="92"/>
                      <a:pt x="29" y="95"/>
                    </a:cubicBezTo>
                    <a:cubicBezTo>
                      <a:pt x="27" y="99"/>
                      <a:pt x="26" y="102"/>
                      <a:pt x="24" y="106"/>
                    </a:cubicBezTo>
                    <a:cubicBezTo>
                      <a:pt x="20" y="113"/>
                      <a:pt x="17" y="121"/>
                      <a:pt x="14" y="129"/>
                    </a:cubicBezTo>
                    <a:cubicBezTo>
                      <a:pt x="13" y="133"/>
                      <a:pt x="11" y="137"/>
                      <a:pt x="10" y="142"/>
                    </a:cubicBezTo>
                    <a:cubicBezTo>
                      <a:pt x="9" y="146"/>
                      <a:pt x="7" y="150"/>
                      <a:pt x="6" y="154"/>
                    </a:cubicBezTo>
                    <a:cubicBezTo>
                      <a:pt x="5" y="163"/>
                      <a:pt x="2" y="172"/>
                      <a:pt x="2" y="181"/>
                    </a:cubicBezTo>
                    <a:cubicBezTo>
                      <a:pt x="1" y="186"/>
                      <a:pt x="0" y="190"/>
                      <a:pt x="0" y="195"/>
                    </a:cubicBezTo>
                    <a:cubicBezTo>
                      <a:pt x="0" y="200"/>
                      <a:pt x="0" y="204"/>
                      <a:pt x="0" y="209"/>
                    </a:cubicBezTo>
                    <a:cubicBezTo>
                      <a:pt x="0" y="211"/>
                      <a:pt x="0" y="214"/>
                      <a:pt x="0" y="216"/>
                    </a:cubicBezTo>
                    <a:cubicBezTo>
                      <a:pt x="1" y="223"/>
                      <a:pt x="1" y="223"/>
                      <a:pt x="1" y="223"/>
                    </a:cubicBezTo>
                    <a:cubicBezTo>
                      <a:pt x="1" y="228"/>
                      <a:pt x="2" y="232"/>
                      <a:pt x="2" y="237"/>
                    </a:cubicBezTo>
                    <a:cubicBezTo>
                      <a:pt x="5" y="251"/>
                      <a:pt x="5" y="251"/>
                      <a:pt x="5" y="251"/>
                    </a:cubicBezTo>
                    <a:cubicBezTo>
                      <a:pt x="6" y="253"/>
                      <a:pt x="6" y="256"/>
                      <a:pt x="7" y="258"/>
                    </a:cubicBezTo>
                    <a:cubicBezTo>
                      <a:pt x="9" y="265"/>
                      <a:pt x="9" y="265"/>
                      <a:pt x="9" y="265"/>
                    </a:cubicBezTo>
                    <a:cubicBezTo>
                      <a:pt x="11" y="269"/>
                      <a:pt x="12" y="274"/>
                      <a:pt x="14" y="278"/>
                    </a:cubicBezTo>
                    <a:cubicBezTo>
                      <a:pt x="19" y="291"/>
                      <a:pt x="19" y="291"/>
                      <a:pt x="19" y="291"/>
                    </a:cubicBezTo>
                    <a:cubicBezTo>
                      <a:pt x="21" y="296"/>
                      <a:pt x="24" y="299"/>
                      <a:pt x="26" y="303"/>
                    </a:cubicBezTo>
                    <a:cubicBezTo>
                      <a:pt x="29" y="308"/>
                      <a:pt x="31" y="311"/>
                      <a:pt x="34" y="316"/>
                    </a:cubicBezTo>
                    <a:cubicBezTo>
                      <a:pt x="36" y="319"/>
                      <a:pt x="39" y="323"/>
                      <a:pt x="42" y="326"/>
                    </a:cubicBezTo>
                    <a:cubicBezTo>
                      <a:pt x="45" y="330"/>
                      <a:pt x="48" y="333"/>
                      <a:pt x="51" y="337"/>
                    </a:cubicBezTo>
                    <a:cubicBezTo>
                      <a:pt x="57" y="343"/>
                      <a:pt x="64" y="349"/>
                      <a:pt x="71" y="355"/>
                    </a:cubicBezTo>
                    <a:cubicBezTo>
                      <a:pt x="85" y="365"/>
                      <a:pt x="100" y="374"/>
                      <a:pt x="114" y="380"/>
                    </a:cubicBezTo>
                    <a:cubicBezTo>
                      <a:pt x="129" y="386"/>
                      <a:pt x="144" y="390"/>
                      <a:pt x="157" y="393"/>
                    </a:cubicBezTo>
                    <a:cubicBezTo>
                      <a:pt x="164" y="394"/>
                      <a:pt x="171" y="395"/>
                      <a:pt x="177" y="396"/>
                    </a:cubicBezTo>
                    <a:cubicBezTo>
                      <a:pt x="180" y="396"/>
                      <a:pt x="183" y="396"/>
                      <a:pt x="186" y="396"/>
                    </a:cubicBezTo>
                    <a:cubicBezTo>
                      <a:pt x="189" y="396"/>
                      <a:pt x="192" y="396"/>
                      <a:pt x="195" y="397"/>
                    </a:cubicBezTo>
                    <a:cubicBezTo>
                      <a:pt x="197" y="397"/>
                      <a:pt x="199" y="397"/>
                      <a:pt x="202" y="397"/>
                    </a:cubicBezTo>
                    <a:cubicBezTo>
                      <a:pt x="202" y="397"/>
                      <a:pt x="203" y="397"/>
                      <a:pt x="203" y="397"/>
                    </a:cubicBezTo>
                    <a:cubicBezTo>
                      <a:pt x="206" y="397"/>
                      <a:pt x="208" y="396"/>
                      <a:pt x="211" y="396"/>
                    </a:cubicBezTo>
                    <a:cubicBezTo>
                      <a:pt x="213" y="396"/>
                      <a:pt x="216" y="396"/>
                      <a:pt x="218" y="396"/>
                    </a:cubicBezTo>
                    <a:cubicBezTo>
                      <a:pt x="220" y="396"/>
                      <a:pt x="222" y="395"/>
                      <a:pt x="224" y="395"/>
                    </a:cubicBezTo>
                    <a:cubicBezTo>
                      <a:pt x="228" y="395"/>
                      <a:pt x="232" y="395"/>
                      <a:pt x="235" y="394"/>
                    </a:cubicBezTo>
                    <a:cubicBezTo>
                      <a:pt x="238" y="393"/>
                      <a:pt x="240" y="393"/>
                      <a:pt x="243" y="393"/>
                    </a:cubicBezTo>
                    <a:cubicBezTo>
                      <a:pt x="247" y="392"/>
                      <a:pt x="249" y="391"/>
                      <a:pt x="249" y="391"/>
                    </a:cubicBezTo>
                    <a:cubicBezTo>
                      <a:pt x="249" y="391"/>
                      <a:pt x="247" y="392"/>
                      <a:pt x="243" y="392"/>
                    </a:cubicBezTo>
                    <a:cubicBezTo>
                      <a:pt x="240" y="393"/>
                      <a:pt x="238" y="393"/>
                      <a:pt x="235" y="393"/>
                    </a:cubicBezTo>
                    <a:cubicBezTo>
                      <a:pt x="232" y="394"/>
                      <a:pt x="228" y="394"/>
                      <a:pt x="224" y="394"/>
                    </a:cubicBezTo>
                    <a:cubicBezTo>
                      <a:pt x="222" y="394"/>
                      <a:pt x="220" y="394"/>
                      <a:pt x="218" y="395"/>
                    </a:cubicBezTo>
                    <a:cubicBezTo>
                      <a:pt x="216" y="395"/>
                      <a:pt x="213" y="395"/>
                      <a:pt x="211" y="395"/>
                    </a:cubicBezTo>
                    <a:cubicBezTo>
                      <a:pt x="208" y="395"/>
                      <a:pt x="206" y="395"/>
                      <a:pt x="203" y="395"/>
                    </a:cubicBezTo>
                    <a:cubicBezTo>
                      <a:pt x="201" y="395"/>
                      <a:pt x="198" y="394"/>
                      <a:pt x="195" y="394"/>
                    </a:cubicBezTo>
                    <a:cubicBezTo>
                      <a:pt x="192" y="394"/>
                      <a:pt x="190" y="394"/>
                      <a:pt x="187" y="394"/>
                    </a:cubicBezTo>
                    <a:cubicBezTo>
                      <a:pt x="184" y="393"/>
                      <a:pt x="181" y="393"/>
                      <a:pt x="178" y="393"/>
                    </a:cubicBezTo>
                    <a:cubicBezTo>
                      <a:pt x="171" y="392"/>
                      <a:pt x="165" y="390"/>
                      <a:pt x="158" y="389"/>
                    </a:cubicBezTo>
                    <a:cubicBezTo>
                      <a:pt x="145" y="386"/>
                      <a:pt x="131" y="381"/>
                      <a:pt x="117" y="375"/>
                    </a:cubicBezTo>
                    <a:cubicBezTo>
                      <a:pt x="103" y="368"/>
                      <a:pt x="89" y="359"/>
                      <a:pt x="76" y="349"/>
                    </a:cubicBezTo>
                    <a:cubicBezTo>
                      <a:pt x="69" y="343"/>
                      <a:pt x="63" y="337"/>
                      <a:pt x="58" y="331"/>
                    </a:cubicBezTo>
                    <a:cubicBezTo>
                      <a:pt x="55" y="327"/>
                      <a:pt x="52" y="324"/>
                      <a:pt x="50" y="321"/>
                    </a:cubicBezTo>
                    <a:cubicBezTo>
                      <a:pt x="47" y="317"/>
                      <a:pt x="44" y="313"/>
                      <a:pt x="42" y="310"/>
                    </a:cubicBezTo>
                    <a:cubicBezTo>
                      <a:pt x="33" y="295"/>
                      <a:pt x="25" y="279"/>
                      <a:pt x="21" y="261"/>
                    </a:cubicBezTo>
                    <a:cubicBezTo>
                      <a:pt x="19" y="255"/>
                      <a:pt x="19" y="255"/>
                      <a:pt x="19" y="255"/>
                    </a:cubicBezTo>
                    <a:cubicBezTo>
                      <a:pt x="18" y="253"/>
                      <a:pt x="18" y="251"/>
                      <a:pt x="18" y="248"/>
                    </a:cubicBezTo>
                    <a:cubicBezTo>
                      <a:pt x="16" y="235"/>
                      <a:pt x="16" y="235"/>
                      <a:pt x="16" y="235"/>
                    </a:cubicBezTo>
                    <a:cubicBezTo>
                      <a:pt x="15" y="231"/>
                      <a:pt x="15" y="226"/>
                      <a:pt x="15" y="222"/>
                    </a:cubicBezTo>
                    <a:cubicBezTo>
                      <a:pt x="15" y="216"/>
                      <a:pt x="15" y="216"/>
                      <a:pt x="15" y="216"/>
                    </a:cubicBezTo>
                    <a:cubicBezTo>
                      <a:pt x="15" y="213"/>
                      <a:pt x="15" y="211"/>
                      <a:pt x="15" y="209"/>
                    </a:cubicBezTo>
                    <a:cubicBezTo>
                      <a:pt x="15" y="205"/>
                      <a:pt x="15" y="200"/>
                      <a:pt x="16" y="196"/>
                    </a:cubicBezTo>
                    <a:cubicBezTo>
                      <a:pt x="16" y="192"/>
                      <a:pt x="17" y="188"/>
                      <a:pt x="17" y="183"/>
                    </a:cubicBezTo>
                    <a:cubicBezTo>
                      <a:pt x="18" y="175"/>
                      <a:pt x="21" y="167"/>
                      <a:pt x="23" y="159"/>
                    </a:cubicBezTo>
                    <a:cubicBezTo>
                      <a:pt x="24" y="155"/>
                      <a:pt x="25" y="151"/>
                      <a:pt x="27" y="147"/>
                    </a:cubicBezTo>
                    <a:cubicBezTo>
                      <a:pt x="28" y="143"/>
                      <a:pt x="29" y="139"/>
                      <a:pt x="31" y="136"/>
                    </a:cubicBezTo>
                    <a:cubicBezTo>
                      <a:pt x="34" y="128"/>
                      <a:pt x="37" y="121"/>
                      <a:pt x="41" y="115"/>
                    </a:cubicBezTo>
                    <a:cubicBezTo>
                      <a:pt x="43" y="111"/>
                      <a:pt x="44" y="108"/>
                      <a:pt x="46" y="105"/>
                    </a:cubicBezTo>
                    <a:cubicBezTo>
                      <a:pt x="48" y="102"/>
                      <a:pt x="50" y="99"/>
                      <a:pt x="52" y="96"/>
                    </a:cubicBezTo>
                    <a:cubicBezTo>
                      <a:pt x="56" y="90"/>
                      <a:pt x="60" y="84"/>
                      <a:pt x="64" y="79"/>
                    </a:cubicBezTo>
                    <a:cubicBezTo>
                      <a:pt x="68" y="74"/>
                      <a:pt x="72" y="69"/>
                      <a:pt x="76" y="64"/>
                    </a:cubicBezTo>
                    <a:cubicBezTo>
                      <a:pt x="81" y="60"/>
                      <a:pt x="85" y="56"/>
                      <a:pt x="88" y="52"/>
                    </a:cubicBezTo>
                    <a:cubicBezTo>
                      <a:pt x="92" y="48"/>
                      <a:pt x="96" y="45"/>
                      <a:pt x="99" y="43"/>
                    </a:cubicBezTo>
                    <a:cubicBezTo>
                      <a:pt x="103" y="40"/>
                      <a:pt x="106" y="37"/>
                      <a:pt x="109" y="35"/>
                    </a:cubicBezTo>
                    <a:cubicBezTo>
                      <a:pt x="115" y="30"/>
                      <a:pt x="121" y="26"/>
                      <a:pt x="124" y="24"/>
                    </a:cubicBezTo>
                    <a:cubicBezTo>
                      <a:pt x="128" y="21"/>
                      <a:pt x="130" y="20"/>
                      <a:pt x="130" y="20"/>
                    </a:cubicBezTo>
                    <a:cubicBezTo>
                      <a:pt x="115" y="0"/>
                      <a:pt x="115" y="0"/>
                      <a:pt x="115" y="0"/>
                    </a:cubicBezTo>
                    <a:close/>
                    <a:moveTo>
                      <a:pt x="249" y="391"/>
                    </a:moveTo>
                    <a:cubicBezTo>
                      <a:pt x="249" y="391"/>
                      <a:pt x="249" y="391"/>
                      <a:pt x="249" y="3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sp>
        <p:nvSpPr>
          <p:cNvPr id="107" name="矩形 106"/>
          <p:cNvSpPr/>
          <p:nvPr/>
        </p:nvSpPr>
        <p:spPr>
          <a:xfrm>
            <a:off x="0" y="347923"/>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82938" y="348795"/>
            <a:ext cx="3890855"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Certificate administration</a:t>
            </a:r>
            <a:r>
              <a:rPr lang="zh-CN" altLang="en-US" sz="2000" b="1" dirty="0">
                <a:latin typeface="华文中宋" panose="02010600040101010101" pitchFamily="2" charset="-122"/>
                <a:ea typeface="华文中宋" panose="02010600040101010101" pitchFamily="2" charset="-122"/>
              </a:rPr>
              <a:t>证照管理</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109" name="矩形 1"/>
          <p:cNvSpPr>
            <a:spLocks noChangeArrowheads="1"/>
          </p:cNvSpPr>
          <p:nvPr/>
        </p:nvSpPr>
        <p:spPr bwMode="auto">
          <a:xfrm>
            <a:off x="3488726" y="2201863"/>
            <a:ext cx="84105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lnSpc>
                <a:spcPct val="150000"/>
              </a:lnSpc>
              <a:spcBef>
                <a:spcPct val="50000"/>
              </a:spcBef>
              <a:buFontTx/>
              <a:buNone/>
            </a:pPr>
            <a:r>
              <a:rPr lang="zh-CN" altLang="en-US" sz="2000" dirty="0">
                <a:latin typeface="微软雅黑" panose="020B0503020204020204" charset="-122"/>
                <a:ea typeface="微软雅黑" panose="020B0503020204020204" charset="-122"/>
              </a:rPr>
              <a:t>行政部负责保管公司证照包括：营业执照及企业各类行政证件的原件、电子档。证照使用申请流程如下：</a:t>
            </a:r>
          </a:p>
        </p:txBody>
      </p:sp>
      <p:grpSp>
        <p:nvGrpSpPr>
          <p:cNvPr id="110" name="组合 109"/>
          <p:cNvGrpSpPr/>
          <p:nvPr/>
        </p:nvGrpSpPr>
        <p:grpSpPr>
          <a:xfrm>
            <a:off x="2689971" y="3782085"/>
            <a:ext cx="1444461" cy="1444461"/>
            <a:chOff x="4780" y="2319393"/>
            <a:chExt cx="919730" cy="919730"/>
          </a:xfrm>
        </p:grpSpPr>
        <p:sp>
          <p:nvSpPr>
            <p:cNvPr id="111" name="椭圆 110"/>
            <p:cNvSpPr/>
            <p:nvPr/>
          </p:nvSpPr>
          <p:spPr>
            <a:xfrm>
              <a:off x="4780" y="2319393"/>
              <a:ext cx="919730" cy="919730"/>
            </a:xfrm>
            <a:prstGeom prst="ellipse">
              <a:avLst/>
            </a:prstGeom>
            <a:solidFill>
              <a:schemeClr val="bg1">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2" name="椭圆 4"/>
            <p:cNvSpPr/>
            <p:nvPr/>
          </p:nvSpPr>
          <p:spPr>
            <a:xfrm>
              <a:off x="139471" y="2454084"/>
              <a:ext cx="650348" cy="650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b="1" kern="1200" dirty="0">
                  <a:latin typeface="黑体" panose="02010609060101010101" charset="-122"/>
                  <a:ea typeface="黑体" panose="02010609060101010101" charset="-122"/>
                </a:rPr>
                <a:t>使用人发起申请</a:t>
              </a:r>
            </a:p>
          </p:txBody>
        </p:sp>
      </p:grpSp>
      <p:grpSp>
        <p:nvGrpSpPr>
          <p:cNvPr id="113" name="组合 112"/>
          <p:cNvGrpSpPr/>
          <p:nvPr/>
        </p:nvGrpSpPr>
        <p:grpSpPr>
          <a:xfrm>
            <a:off x="4767457" y="3781110"/>
            <a:ext cx="1423358" cy="1423358"/>
            <a:chOff x="2419072" y="2319393"/>
            <a:chExt cx="919730" cy="919730"/>
          </a:xfrm>
        </p:grpSpPr>
        <p:sp>
          <p:nvSpPr>
            <p:cNvPr id="114" name="椭圆 113"/>
            <p:cNvSpPr/>
            <p:nvPr/>
          </p:nvSpPr>
          <p:spPr>
            <a:xfrm>
              <a:off x="2419072" y="2319393"/>
              <a:ext cx="919730" cy="919730"/>
            </a:xfrm>
            <a:prstGeom prst="ellipse">
              <a:avLst/>
            </a:prstGeom>
            <a:solidFill>
              <a:srgbClr val="CF2B32"/>
            </a:solidFill>
          </p:spPr>
          <p:style>
            <a:lnRef idx="3">
              <a:schemeClr val="lt1">
                <a:hueOff val="0"/>
                <a:satOff val="0"/>
                <a:lumOff val="0"/>
                <a:alphaOff val="0"/>
              </a:schemeClr>
            </a:lnRef>
            <a:fillRef idx="1">
              <a:scrgbClr r="0" g="0" b="0"/>
            </a:fillRef>
            <a:effectRef idx="1">
              <a:schemeClr val="accent5">
                <a:hueOff val="-3783652"/>
                <a:satOff val="5744"/>
                <a:lumOff val="-10041"/>
                <a:alphaOff val="0"/>
              </a:schemeClr>
            </a:effectRef>
            <a:fontRef idx="minor">
              <a:schemeClr val="lt1"/>
            </a:fontRef>
          </p:style>
        </p:sp>
        <p:sp>
          <p:nvSpPr>
            <p:cNvPr id="115" name="椭圆 4"/>
            <p:cNvSpPr/>
            <p:nvPr/>
          </p:nvSpPr>
          <p:spPr>
            <a:xfrm>
              <a:off x="2553763" y="2454084"/>
              <a:ext cx="650348" cy="650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b="1" kern="1200" dirty="0">
                  <a:latin typeface="黑体" panose="02010609060101010101" charset="-122"/>
                  <a:ea typeface="黑体" panose="02010609060101010101" charset="-122"/>
                </a:rPr>
                <a:t>部门领导审批</a:t>
              </a:r>
            </a:p>
          </p:txBody>
        </p:sp>
      </p:grpSp>
      <p:grpSp>
        <p:nvGrpSpPr>
          <p:cNvPr id="116" name="组合 115"/>
          <p:cNvGrpSpPr/>
          <p:nvPr/>
        </p:nvGrpSpPr>
        <p:grpSpPr>
          <a:xfrm>
            <a:off x="7255375" y="4141300"/>
            <a:ext cx="1444461" cy="1444461"/>
            <a:chOff x="4780" y="2319393"/>
            <a:chExt cx="919730" cy="919730"/>
          </a:xfrm>
        </p:grpSpPr>
        <p:sp>
          <p:nvSpPr>
            <p:cNvPr id="117" name="椭圆 116"/>
            <p:cNvSpPr/>
            <p:nvPr/>
          </p:nvSpPr>
          <p:spPr>
            <a:xfrm>
              <a:off x="4780" y="2319393"/>
              <a:ext cx="919730" cy="919730"/>
            </a:xfrm>
            <a:prstGeom prst="ellipse">
              <a:avLst/>
            </a:prstGeom>
            <a:solidFill>
              <a:schemeClr val="bg1">
                <a:lumMod val="50000"/>
              </a:schemeClr>
            </a:solidFill>
          </p:spPr>
          <p:style>
            <a:lnRef idx="3">
              <a:schemeClr val="lt1">
                <a:hueOff val="0"/>
                <a:satOff val="0"/>
                <a:lumOff val="0"/>
                <a:alphaOff val="0"/>
              </a:schemeClr>
            </a:lnRef>
            <a:fillRef idx="1">
              <a:scrgbClr r="0" g="0" b="0"/>
            </a:fillRef>
            <a:effectRef idx="1">
              <a:schemeClr val="accent5">
                <a:hueOff val="0"/>
                <a:satOff val="0"/>
                <a:lumOff val="0"/>
                <a:alphaOff val="0"/>
              </a:schemeClr>
            </a:effectRef>
            <a:fontRef idx="minor">
              <a:schemeClr val="lt1"/>
            </a:fontRef>
          </p:style>
        </p:sp>
        <p:sp>
          <p:nvSpPr>
            <p:cNvPr id="118" name="椭圆 4"/>
            <p:cNvSpPr/>
            <p:nvPr/>
          </p:nvSpPr>
          <p:spPr>
            <a:xfrm>
              <a:off x="139471" y="2454084"/>
              <a:ext cx="650348" cy="650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a:r>
                <a:rPr lang="zh-CN" altLang="en-US" b="1" dirty="0">
                  <a:latin typeface="微软雅黑" panose="020B0503020204020204" charset="-122"/>
                  <a:ea typeface="微软雅黑" panose="020B0503020204020204" charset="-122"/>
                </a:rPr>
                <a:t>行政部领导审批</a:t>
              </a:r>
            </a:p>
          </p:txBody>
        </p:sp>
      </p:grpSp>
      <p:grpSp>
        <p:nvGrpSpPr>
          <p:cNvPr id="119" name="组合 118"/>
          <p:cNvGrpSpPr/>
          <p:nvPr/>
        </p:nvGrpSpPr>
        <p:grpSpPr>
          <a:xfrm>
            <a:off x="9332861" y="4140325"/>
            <a:ext cx="1423358" cy="1423358"/>
            <a:chOff x="2419072" y="2319393"/>
            <a:chExt cx="919730" cy="919730"/>
          </a:xfrm>
        </p:grpSpPr>
        <p:sp>
          <p:nvSpPr>
            <p:cNvPr id="120" name="椭圆 119"/>
            <p:cNvSpPr/>
            <p:nvPr/>
          </p:nvSpPr>
          <p:spPr>
            <a:xfrm>
              <a:off x="2419072" y="2319393"/>
              <a:ext cx="919730" cy="919730"/>
            </a:xfrm>
            <a:prstGeom prst="ellipse">
              <a:avLst/>
            </a:prstGeom>
            <a:solidFill>
              <a:srgbClr val="CF2B32"/>
            </a:solidFill>
          </p:spPr>
          <p:style>
            <a:lnRef idx="3">
              <a:schemeClr val="lt1">
                <a:hueOff val="0"/>
                <a:satOff val="0"/>
                <a:lumOff val="0"/>
                <a:alphaOff val="0"/>
              </a:schemeClr>
            </a:lnRef>
            <a:fillRef idx="1">
              <a:scrgbClr r="0" g="0" b="0"/>
            </a:fillRef>
            <a:effectRef idx="1">
              <a:schemeClr val="accent5">
                <a:hueOff val="-3783652"/>
                <a:satOff val="5744"/>
                <a:lumOff val="-10041"/>
                <a:alphaOff val="0"/>
              </a:schemeClr>
            </a:effectRef>
            <a:fontRef idx="minor">
              <a:schemeClr val="lt1"/>
            </a:fontRef>
          </p:style>
        </p:sp>
        <p:sp>
          <p:nvSpPr>
            <p:cNvPr id="121" name="椭圆 4"/>
            <p:cNvSpPr/>
            <p:nvPr/>
          </p:nvSpPr>
          <p:spPr>
            <a:xfrm>
              <a:off x="2553763" y="2454084"/>
              <a:ext cx="650348" cy="6503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 tIns="7620" rIns="7620" bIns="7620" numCol="1" spcCol="1270" anchor="ctr" anchorCtr="0">
              <a:noAutofit/>
            </a:bodyPr>
            <a:lstStyle/>
            <a:p>
              <a:pPr lvl="0" algn="ctr"/>
              <a:r>
                <a:rPr lang="zh-CN" altLang="en-US" b="1" dirty="0">
                  <a:latin typeface="微软雅黑" panose="020B0503020204020204" charset="-122"/>
                  <a:ea typeface="微软雅黑" panose="020B0503020204020204" charset="-122"/>
                </a:rPr>
                <a:t>证照管理员审批</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14" presetClass="entr" presetSubtype="5"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vertical)">
                                      <p:cBhvr>
                                        <p:cTn id="14" dur="500"/>
                                        <p:tgtEl>
                                          <p:spTgt spid="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wipe(left)">
                                      <p:cBhvr>
                                        <p:cTn id="18" dur="500"/>
                                        <p:tgtEl>
                                          <p:spTgt spid="81"/>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01"/>
                                        </p:tgtEl>
                                        <p:attrNameLst>
                                          <p:attrName>style.visibility</p:attrName>
                                        </p:attrNameLst>
                                      </p:cBhvr>
                                      <p:to>
                                        <p:strVal val="visible"/>
                                      </p:to>
                                    </p:set>
                                    <p:anim calcmode="lin" valueType="num">
                                      <p:cBhvr>
                                        <p:cTn id="22" dur="500" fill="hold"/>
                                        <p:tgtEl>
                                          <p:spTgt spid="101"/>
                                        </p:tgtEl>
                                        <p:attrNameLst>
                                          <p:attrName>ppt_w</p:attrName>
                                        </p:attrNameLst>
                                      </p:cBhvr>
                                      <p:tavLst>
                                        <p:tav tm="0">
                                          <p:val>
                                            <p:fltVal val="0"/>
                                          </p:val>
                                        </p:tav>
                                        <p:tav tm="100000">
                                          <p:val>
                                            <p:strVal val="#ppt_w"/>
                                          </p:val>
                                        </p:tav>
                                      </p:tavLst>
                                    </p:anim>
                                    <p:anim calcmode="lin" valueType="num">
                                      <p:cBhvr>
                                        <p:cTn id="23" dur="500" fill="hold"/>
                                        <p:tgtEl>
                                          <p:spTgt spid="101"/>
                                        </p:tgtEl>
                                        <p:attrNameLst>
                                          <p:attrName>ppt_h</p:attrName>
                                        </p:attrNameLst>
                                      </p:cBhvr>
                                      <p:tavLst>
                                        <p:tav tm="0">
                                          <p:val>
                                            <p:fltVal val="0"/>
                                          </p:val>
                                        </p:tav>
                                        <p:tav tm="100000">
                                          <p:val>
                                            <p:strVal val="#ppt_h"/>
                                          </p:val>
                                        </p:tav>
                                      </p:tavLst>
                                    </p:anim>
                                    <p:animEffect transition="in" filter="fade">
                                      <p:cBhvr>
                                        <p:cTn id="24" dur="500"/>
                                        <p:tgtEl>
                                          <p:spTgt spid="101"/>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102"/>
                                        </p:tgtEl>
                                        <p:attrNameLst>
                                          <p:attrName>style.visibility</p:attrName>
                                        </p:attrNameLst>
                                      </p:cBhvr>
                                      <p:to>
                                        <p:strVal val="visible"/>
                                      </p:to>
                                    </p:set>
                                    <p:anim calcmode="lin" valueType="num">
                                      <p:cBhvr>
                                        <p:cTn id="28" dur="500" fill="hold"/>
                                        <p:tgtEl>
                                          <p:spTgt spid="102"/>
                                        </p:tgtEl>
                                        <p:attrNameLst>
                                          <p:attrName>ppt_w</p:attrName>
                                        </p:attrNameLst>
                                      </p:cBhvr>
                                      <p:tavLst>
                                        <p:tav tm="0">
                                          <p:val>
                                            <p:fltVal val="0"/>
                                          </p:val>
                                        </p:tav>
                                        <p:tav tm="100000">
                                          <p:val>
                                            <p:strVal val="#ppt_w"/>
                                          </p:val>
                                        </p:tav>
                                      </p:tavLst>
                                    </p:anim>
                                    <p:anim calcmode="lin" valueType="num">
                                      <p:cBhvr>
                                        <p:cTn id="29" dur="500" fill="hold"/>
                                        <p:tgtEl>
                                          <p:spTgt spid="102"/>
                                        </p:tgtEl>
                                        <p:attrNameLst>
                                          <p:attrName>ppt_h</p:attrName>
                                        </p:attrNameLst>
                                      </p:cBhvr>
                                      <p:tavLst>
                                        <p:tav tm="0">
                                          <p:val>
                                            <p:fltVal val="0"/>
                                          </p:val>
                                        </p:tav>
                                        <p:tav tm="100000">
                                          <p:val>
                                            <p:strVal val="#ppt_h"/>
                                          </p:val>
                                        </p:tav>
                                      </p:tavLst>
                                    </p:anim>
                                    <p:animEffect transition="in" filter="fade">
                                      <p:cBhvr>
                                        <p:cTn id="30" dur="500"/>
                                        <p:tgtEl>
                                          <p:spTgt spid="102"/>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wipe(left)">
                                      <p:cBhvr>
                                        <p:cTn id="34" dur="500"/>
                                        <p:tgtEl>
                                          <p:spTgt spid="107"/>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108"/>
                                        </p:tgtEl>
                                        <p:attrNameLst>
                                          <p:attrName>style.visibility</p:attrName>
                                        </p:attrNameLst>
                                      </p:cBhvr>
                                      <p:to>
                                        <p:strVal val="visible"/>
                                      </p:to>
                                    </p:set>
                                    <p:anim calcmode="lin" valueType="num">
                                      <p:cBhvr>
                                        <p:cTn id="38" dur="500" fill="hold"/>
                                        <p:tgtEl>
                                          <p:spTgt spid="108"/>
                                        </p:tgtEl>
                                        <p:attrNameLst>
                                          <p:attrName>ppt_w</p:attrName>
                                        </p:attrNameLst>
                                      </p:cBhvr>
                                      <p:tavLst>
                                        <p:tav tm="0">
                                          <p:val>
                                            <p:fltVal val="0"/>
                                          </p:val>
                                        </p:tav>
                                        <p:tav tm="100000">
                                          <p:val>
                                            <p:strVal val="#ppt_w"/>
                                          </p:val>
                                        </p:tav>
                                      </p:tavLst>
                                    </p:anim>
                                    <p:anim calcmode="lin" valueType="num">
                                      <p:cBhvr>
                                        <p:cTn id="39" dur="500" fill="hold"/>
                                        <p:tgtEl>
                                          <p:spTgt spid="108"/>
                                        </p:tgtEl>
                                        <p:attrNameLst>
                                          <p:attrName>ppt_h</p:attrName>
                                        </p:attrNameLst>
                                      </p:cBhvr>
                                      <p:tavLst>
                                        <p:tav tm="0">
                                          <p:val>
                                            <p:fltVal val="0"/>
                                          </p:val>
                                        </p:tav>
                                        <p:tav tm="100000">
                                          <p:val>
                                            <p:strVal val="#ppt_h"/>
                                          </p:val>
                                        </p:tav>
                                      </p:tavLst>
                                    </p:anim>
                                    <p:animEffect transition="in" filter="fade">
                                      <p:cBhvr>
                                        <p:cTn id="40"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07" grpId="0" bldLvl="0" animBg="1"/>
      <p:bldP spid="108"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249919"/>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bwMode="gray">
          <a:xfrm>
            <a:off x="1330960" y="3612151"/>
            <a:ext cx="1790065" cy="1381760"/>
          </a:xfrm>
          <a:prstGeom prst="rect">
            <a:avLst/>
          </a:prstGeom>
          <a:noFill/>
          <a:ln w="12700">
            <a:solidFill>
              <a:srgbClr val="C9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t"/>
          <a:lstStyle/>
          <a:p>
            <a:pPr>
              <a:lnSpc>
                <a:spcPct val="120000"/>
              </a:lnSpc>
            </a:pPr>
            <a:endParaRPr lang="zh-CN" altLang="en-US" sz="1100">
              <a:solidFill>
                <a:schemeClr val="tx1"/>
              </a:solidFill>
            </a:endParaRPr>
          </a:p>
        </p:txBody>
      </p:sp>
      <p:sp>
        <p:nvSpPr>
          <p:cNvPr id="3" name="箭头: 五边形 2"/>
          <p:cNvSpPr>
            <a:spLocks noChangeAspect="1"/>
          </p:cNvSpPr>
          <p:nvPr/>
        </p:nvSpPr>
        <p:spPr bwMode="auto">
          <a:xfrm>
            <a:off x="719455" y="1716041"/>
            <a:ext cx="10753725" cy="904240"/>
          </a:xfrm>
          <a:prstGeom prst="homePlate">
            <a:avLst>
              <a:gd name="adj" fmla="val 35856"/>
            </a:avLst>
          </a:prstGeom>
          <a:solidFill>
            <a:srgbClr val="C90000">
              <a:alpha val="30000"/>
            </a:srgbClr>
          </a:solidFill>
          <a:ln w="25400" algn="ctr">
            <a:noFill/>
            <a:miter lim="800000"/>
          </a:ln>
          <a:effectLst/>
        </p:spPr>
        <p:txBody>
          <a:bodyPr anchor="ctr"/>
          <a:lstStyle/>
          <a:p>
            <a:pPr algn="ctr"/>
            <a:endParaRPr/>
          </a:p>
        </p:txBody>
      </p:sp>
      <p:sp>
        <p:nvSpPr>
          <p:cNvPr id="8" name="矩形 7"/>
          <p:cNvSpPr>
            <a:spLocks noChangeAspect="1"/>
          </p:cNvSpPr>
          <p:nvPr/>
        </p:nvSpPr>
        <p:spPr bwMode="gray">
          <a:xfrm>
            <a:off x="3211830" y="2168161"/>
            <a:ext cx="1790065" cy="1381760"/>
          </a:xfrm>
          <a:prstGeom prst="rect">
            <a:avLst/>
          </a:prstGeom>
          <a:solidFill>
            <a:srgbClr val="C90000"/>
          </a:solidFill>
          <a:ln w="19050">
            <a:noFill/>
            <a:miter lim="800000"/>
          </a:ln>
          <a:effectLst/>
        </p:spPr>
        <p:style>
          <a:lnRef idx="3">
            <a:schemeClr val="lt1"/>
          </a:lnRef>
          <a:fillRef idx="1">
            <a:schemeClr val="accent1"/>
          </a:fillRef>
          <a:effectRef idx="1">
            <a:schemeClr val="accent1"/>
          </a:effectRef>
          <a:fontRef idx="minor">
            <a:schemeClr val="lt1"/>
          </a:fontRef>
        </p:style>
        <p:txBody>
          <a:bodyPr wrap="square" lIns="45720" tIns="45720" rIns="45720" bIns="45720" anchor="ctr">
            <a:noAutofit/>
          </a:bodyPr>
          <a:lstStyle/>
          <a:p>
            <a:pPr algn="ctr">
              <a:defRPr/>
            </a:pPr>
            <a:endParaRPr lang="zh-CN" altLang="en-US" b="1" kern="0">
              <a:solidFill>
                <a:schemeClr val="bg1"/>
              </a:solidFill>
            </a:endParaRPr>
          </a:p>
        </p:txBody>
      </p:sp>
      <p:sp>
        <p:nvSpPr>
          <p:cNvPr id="17" name="矩形 16"/>
          <p:cNvSpPr>
            <a:spLocks noChangeAspect="1"/>
          </p:cNvSpPr>
          <p:nvPr/>
        </p:nvSpPr>
        <p:spPr bwMode="gray">
          <a:xfrm>
            <a:off x="5092700" y="2168161"/>
            <a:ext cx="1790065" cy="1381760"/>
          </a:xfrm>
          <a:prstGeom prst="rect">
            <a:avLst/>
          </a:prstGeom>
          <a:solidFill>
            <a:srgbClr val="C90000"/>
          </a:solidFill>
          <a:ln w="19050">
            <a:noFill/>
            <a:miter lim="800000"/>
          </a:ln>
          <a:effectLst/>
        </p:spPr>
        <p:style>
          <a:lnRef idx="3">
            <a:schemeClr val="lt1"/>
          </a:lnRef>
          <a:fillRef idx="1">
            <a:schemeClr val="accent1"/>
          </a:fillRef>
          <a:effectRef idx="1">
            <a:schemeClr val="accent1"/>
          </a:effectRef>
          <a:fontRef idx="minor">
            <a:schemeClr val="lt1"/>
          </a:fontRef>
        </p:style>
        <p:txBody>
          <a:bodyPr wrap="square" lIns="45720" tIns="45720" rIns="45720" bIns="45720" anchor="ctr">
            <a:noAutofit/>
          </a:bodyPr>
          <a:lstStyle/>
          <a:p>
            <a:pPr algn="ctr">
              <a:defRPr/>
            </a:pPr>
            <a:endParaRPr lang="zh-CN" altLang="en-US" b="1" kern="0">
              <a:solidFill>
                <a:schemeClr val="bg1"/>
              </a:solidFill>
            </a:endParaRPr>
          </a:p>
        </p:txBody>
      </p:sp>
      <p:sp>
        <p:nvSpPr>
          <p:cNvPr id="18" name="矩形 17"/>
          <p:cNvSpPr>
            <a:spLocks noChangeAspect="1"/>
          </p:cNvSpPr>
          <p:nvPr/>
        </p:nvSpPr>
        <p:spPr bwMode="gray">
          <a:xfrm>
            <a:off x="6981825" y="2168161"/>
            <a:ext cx="1790065" cy="1381760"/>
          </a:xfrm>
          <a:prstGeom prst="rect">
            <a:avLst/>
          </a:prstGeom>
          <a:solidFill>
            <a:srgbClr val="C90000"/>
          </a:solidFill>
          <a:ln w="19050">
            <a:noFill/>
            <a:miter lim="800000"/>
          </a:ln>
          <a:effectLst/>
        </p:spPr>
        <p:style>
          <a:lnRef idx="3">
            <a:schemeClr val="lt1"/>
          </a:lnRef>
          <a:fillRef idx="1">
            <a:schemeClr val="accent1"/>
          </a:fillRef>
          <a:effectRef idx="1">
            <a:schemeClr val="accent1"/>
          </a:effectRef>
          <a:fontRef idx="minor">
            <a:schemeClr val="lt1"/>
          </a:fontRef>
        </p:style>
        <p:txBody>
          <a:bodyPr wrap="square" lIns="45720" tIns="45720" rIns="45720" bIns="45720" anchor="ctr">
            <a:noAutofit/>
          </a:bodyPr>
          <a:lstStyle/>
          <a:p>
            <a:pPr algn="ctr">
              <a:defRPr/>
            </a:pPr>
            <a:endParaRPr lang="zh-CN" altLang="en-US" b="1" kern="0">
              <a:solidFill>
                <a:schemeClr val="bg1"/>
              </a:solidFill>
            </a:endParaRPr>
          </a:p>
        </p:txBody>
      </p:sp>
      <p:sp>
        <p:nvSpPr>
          <p:cNvPr id="19" name="矩形 18"/>
          <p:cNvSpPr/>
          <p:nvPr/>
        </p:nvSpPr>
        <p:spPr bwMode="gray">
          <a:xfrm>
            <a:off x="3211830" y="3613421"/>
            <a:ext cx="1791970" cy="1380490"/>
          </a:xfrm>
          <a:prstGeom prst="rect">
            <a:avLst/>
          </a:prstGeom>
          <a:noFill/>
          <a:ln w="12700" algn="ctr">
            <a:solidFill>
              <a:srgbClr val="C90000"/>
            </a:solidFill>
            <a:miter lim="800000"/>
          </a:ln>
          <a:effectLst/>
        </p:spPr>
        <p:txBody>
          <a:bodyPr lIns="91440" tIns="91440" rIns="91440" anchor="t" anchorCtr="0">
            <a:noAutofit/>
          </a:bodyPr>
          <a:lstStyle/>
          <a:p>
            <a:pPr>
              <a:lnSpc>
                <a:spcPct val="120000"/>
              </a:lnSpc>
              <a:buSzPct val="100000"/>
              <a:defRPr/>
            </a:pPr>
            <a:endParaRPr lang="zh-CN" altLang="en-US" sz="1100" kern="0"/>
          </a:p>
        </p:txBody>
      </p:sp>
      <p:sp>
        <p:nvSpPr>
          <p:cNvPr id="4" name="矩形 3"/>
          <p:cNvSpPr/>
          <p:nvPr/>
        </p:nvSpPr>
        <p:spPr bwMode="gray">
          <a:xfrm>
            <a:off x="5093335" y="3613421"/>
            <a:ext cx="1789430" cy="1380490"/>
          </a:xfrm>
          <a:prstGeom prst="rect">
            <a:avLst/>
          </a:prstGeom>
          <a:noFill/>
          <a:ln w="12700" algn="ctr">
            <a:solidFill>
              <a:srgbClr val="C90000"/>
            </a:solidFill>
            <a:miter lim="800000"/>
          </a:ln>
          <a:effectLst/>
        </p:spPr>
        <p:txBody>
          <a:bodyPr lIns="91440" tIns="91440" rIns="91440" anchor="t" anchorCtr="0">
            <a:noAutofit/>
          </a:bodyPr>
          <a:lstStyle/>
          <a:p>
            <a:pPr>
              <a:lnSpc>
                <a:spcPct val="120000"/>
              </a:lnSpc>
              <a:buSzPct val="100000"/>
              <a:defRPr/>
            </a:pPr>
            <a:endParaRPr lang="zh-CN" altLang="en-US" sz="1100" kern="0"/>
          </a:p>
        </p:txBody>
      </p:sp>
      <p:sp>
        <p:nvSpPr>
          <p:cNvPr id="21" name="矩形 20"/>
          <p:cNvSpPr/>
          <p:nvPr/>
        </p:nvSpPr>
        <p:spPr bwMode="gray">
          <a:xfrm>
            <a:off x="6981190" y="3613421"/>
            <a:ext cx="1790700" cy="1380490"/>
          </a:xfrm>
          <a:prstGeom prst="rect">
            <a:avLst/>
          </a:prstGeom>
          <a:noFill/>
          <a:ln w="12700" algn="ctr">
            <a:solidFill>
              <a:srgbClr val="C90000"/>
            </a:solidFill>
            <a:miter lim="800000"/>
          </a:ln>
          <a:effectLst/>
        </p:spPr>
        <p:txBody>
          <a:bodyPr lIns="91440" tIns="91440" rIns="91440" anchor="t" anchorCtr="0">
            <a:noAutofit/>
          </a:bodyPr>
          <a:lstStyle/>
          <a:p>
            <a:pPr>
              <a:lnSpc>
                <a:spcPct val="120000"/>
              </a:lnSpc>
              <a:buSzPct val="100000"/>
              <a:defRPr/>
            </a:pPr>
            <a:endParaRPr lang="zh-CN" altLang="en-US" sz="1100" kern="0"/>
          </a:p>
        </p:txBody>
      </p:sp>
      <p:sp>
        <p:nvSpPr>
          <p:cNvPr id="22" name="矩形 21"/>
          <p:cNvSpPr/>
          <p:nvPr/>
        </p:nvSpPr>
        <p:spPr bwMode="gray">
          <a:xfrm>
            <a:off x="8869680" y="3613421"/>
            <a:ext cx="1791970" cy="1380490"/>
          </a:xfrm>
          <a:prstGeom prst="rect">
            <a:avLst/>
          </a:prstGeom>
          <a:noFill/>
          <a:ln w="12700" algn="ctr">
            <a:solidFill>
              <a:srgbClr val="C90000"/>
            </a:solidFill>
            <a:miter lim="800000"/>
          </a:ln>
          <a:effectLst/>
        </p:spPr>
        <p:txBody>
          <a:bodyPr lIns="91440" tIns="91440" rIns="91440" anchor="t" anchorCtr="0">
            <a:noAutofit/>
          </a:bodyPr>
          <a:lstStyle/>
          <a:p>
            <a:pPr>
              <a:lnSpc>
                <a:spcPct val="120000"/>
              </a:lnSpc>
              <a:buSzPct val="100000"/>
              <a:defRPr/>
            </a:pPr>
            <a:endParaRPr lang="zh-CN" altLang="en-US" sz="1100" kern="0"/>
          </a:p>
        </p:txBody>
      </p:sp>
      <p:sp>
        <p:nvSpPr>
          <p:cNvPr id="23" name="矩形 22"/>
          <p:cNvSpPr>
            <a:spLocks noChangeAspect="1"/>
          </p:cNvSpPr>
          <p:nvPr/>
        </p:nvSpPr>
        <p:spPr bwMode="gray">
          <a:xfrm>
            <a:off x="1330960" y="2168161"/>
            <a:ext cx="1790065" cy="1381760"/>
          </a:xfrm>
          <a:prstGeom prst="rect">
            <a:avLst/>
          </a:prstGeom>
          <a:solidFill>
            <a:srgbClr val="C90000"/>
          </a:solidFill>
          <a:ln w="19050">
            <a:noFill/>
            <a:miter lim="800000"/>
          </a:ln>
          <a:effectLst/>
        </p:spPr>
        <p:style>
          <a:lnRef idx="3">
            <a:schemeClr val="lt1"/>
          </a:lnRef>
          <a:fillRef idx="1">
            <a:schemeClr val="accent1"/>
          </a:fillRef>
          <a:effectRef idx="1">
            <a:schemeClr val="accent1"/>
          </a:effectRef>
          <a:fontRef idx="minor">
            <a:schemeClr val="lt1"/>
          </a:fontRef>
        </p:style>
        <p:txBody>
          <a:bodyPr wrap="square" lIns="45720" tIns="45720" rIns="45720" bIns="45720" anchor="ctr">
            <a:noAutofit/>
          </a:bodyPr>
          <a:lstStyle/>
          <a:p>
            <a:pPr algn="ctr">
              <a:defRPr/>
            </a:pPr>
            <a:endParaRPr lang="zh-CN" altLang="en-US" b="1" kern="0">
              <a:solidFill>
                <a:schemeClr val="bg1"/>
              </a:solidFill>
            </a:endParaRPr>
          </a:p>
        </p:txBody>
      </p:sp>
      <p:sp>
        <p:nvSpPr>
          <p:cNvPr id="24" name="矩形 23"/>
          <p:cNvSpPr/>
          <p:nvPr/>
        </p:nvSpPr>
        <p:spPr bwMode="gray">
          <a:xfrm>
            <a:off x="8869680" y="2168161"/>
            <a:ext cx="1791970" cy="1381760"/>
          </a:xfrm>
          <a:prstGeom prst="rect">
            <a:avLst/>
          </a:prstGeom>
          <a:solidFill>
            <a:srgbClr val="C9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b="1">
              <a:solidFill>
                <a:schemeClr val="bg1"/>
              </a:solidFill>
            </a:endParaRPr>
          </a:p>
        </p:txBody>
      </p:sp>
      <p:sp>
        <p:nvSpPr>
          <p:cNvPr id="59" name="Freeform: Shape 21"/>
          <p:cNvSpPr/>
          <p:nvPr/>
        </p:nvSpPr>
        <p:spPr bwMode="auto">
          <a:xfrm>
            <a:off x="2025015" y="2380251"/>
            <a:ext cx="401955" cy="325120"/>
          </a:xfrm>
          <a:custGeom>
            <a:avLst/>
            <a:gdLst>
              <a:gd name="T0" fmla="*/ 233362 w 68"/>
              <a:gd name="T1" fmla="*/ 168303 h 55"/>
              <a:gd name="T2" fmla="*/ 216203 w 68"/>
              <a:gd name="T3" fmla="*/ 188912 h 55"/>
              <a:gd name="T4" fmla="*/ 17159 w 68"/>
              <a:gd name="T5" fmla="*/ 188912 h 55"/>
              <a:gd name="T6" fmla="*/ 0 w 68"/>
              <a:gd name="T7" fmla="*/ 168303 h 55"/>
              <a:gd name="T8" fmla="*/ 0 w 68"/>
              <a:gd name="T9" fmla="*/ 20609 h 55"/>
              <a:gd name="T10" fmla="*/ 17159 w 68"/>
              <a:gd name="T11" fmla="*/ 0 h 55"/>
              <a:gd name="T12" fmla="*/ 216203 w 68"/>
              <a:gd name="T13" fmla="*/ 0 h 55"/>
              <a:gd name="T14" fmla="*/ 233362 w 68"/>
              <a:gd name="T15" fmla="*/ 20609 h 55"/>
              <a:gd name="T16" fmla="*/ 233362 w 68"/>
              <a:gd name="T17" fmla="*/ 168303 h 55"/>
              <a:gd name="T18" fmla="*/ 17159 w 68"/>
              <a:gd name="T19" fmla="*/ 17174 h 55"/>
              <a:gd name="T20" fmla="*/ 13727 w 68"/>
              <a:gd name="T21" fmla="*/ 20609 h 55"/>
              <a:gd name="T22" fmla="*/ 13727 w 68"/>
              <a:gd name="T23" fmla="*/ 168303 h 55"/>
              <a:gd name="T24" fmla="*/ 17159 w 68"/>
              <a:gd name="T25" fmla="*/ 175173 h 55"/>
              <a:gd name="T26" fmla="*/ 216203 w 68"/>
              <a:gd name="T27" fmla="*/ 175173 h 55"/>
              <a:gd name="T28" fmla="*/ 219635 w 68"/>
              <a:gd name="T29" fmla="*/ 168303 h 55"/>
              <a:gd name="T30" fmla="*/ 219635 w 68"/>
              <a:gd name="T31" fmla="*/ 20609 h 55"/>
              <a:gd name="T32" fmla="*/ 216203 w 68"/>
              <a:gd name="T33" fmla="*/ 17174 h 55"/>
              <a:gd name="T34" fmla="*/ 17159 w 68"/>
              <a:gd name="T35" fmla="*/ 17174 h 55"/>
              <a:gd name="T36" fmla="*/ 54909 w 68"/>
              <a:gd name="T37" fmla="*/ 79000 h 55"/>
              <a:gd name="T38" fmla="*/ 30886 w 68"/>
              <a:gd name="T39" fmla="*/ 54956 h 55"/>
              <a:gd name="T40" fmla="*/ 54909 w 68"/>
              <a:gd name="T41" fmla="*/ 30913 h 55"/>
              <a:gd name="T42" fmla="*/ 78931 w 68"/>
              <a:gd name="T43" fmla="*/ 54956 h 55"/>
              <a:gd name="T44" fmla="*/ 54909 w 68"/>
              <a:gd name="T45" fmla="*/ 79000 h 55"/>
              <a:gd name="T46" fmla="*/ 202476 w 68"/>
              <a:gd name="T47" fmla="*/ 157999 h 55"/>
              <a:gd name="T48" fmla="*/ 30886 w 68"/>
              <a:gd name="T49" fmla="*/ 157999 h 55"/>
              <a:gd name="T50" fmla="*/ 30886 w 68"/>
              <a:gd name="T51" fmla="*/ 133956 h 55"/>
              <a:gd name="T52" fmla="*/ 68636 w 68"/>
              <a:gd name="T53" fmla="*/ 96173 h 55"/>
              <a:gd name="T54" fmla="*/ 89227 w 68"/>
              <a:gd name="T55" fmla="*/ 113347 h 55"/>
              <a:gd name="T56" fmla="*/ 150999 w 68"/>
              <a:gd name="T57" fmla="*/ 51521 h 55"/>
              <a:gd name="T58" fmla="*/ 202476 w 68"/>
              <a:gd name="T59" fmla="*/ 103043 h 55"/>
              <a:gd name="T60" fmla="*/ 202476 w 68"/>
              <a:gd name="T61" fmla="*/ 157999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8" h="55">
                <a:moveTo>
                  <a:pt x="68" y="49"/>
                </a:moveTo>
                <a:cubicBezTo>
                  <a:pt x="68" y="53"/>
                  <a:pt x="66" y="55"/>
                  <a:pt x="63" y="55"/>
                </a:cubicBezTo>
                <a:cubicBezTo>
                  <a:pt x="5" y="55"/>
                  <a:pt x="5" y="55"/>
                  <a:pt x="5" y="55"/>
                </a:cubicBezTo>
                <a:cubicBezTo>
                  <a:pt x="2" y="55"/>
                  <a:pt x="0" y="53"/>
                  <a:pt x="0" y="49"/>
                </a:cubicBezTo>
                <a:cubicBezTo>
                  <a:pt x="0" y="6"/>
                  <a:pt x="0" y="6"/>
                  <a:pt x="0" y="6"/>
                </a:cubicBezTo>
                <a:cubicBezTo>
                  <a:pt x="0" y="3"/>
                  <a:pt x="2" y="0"/>
                  <a:pt x="5" y="0"/>
                </a:cubicBezTo>
                <a:cubicBezTo>
                  <a:pt x="63" y="0"/>
                  <a:pt x="63" y="0"/>
                  <a:pt x="63" y="0"/>
                </a:cubicBezTo>
                <a:cubicBezTo>
                  <a:pt x="66" y="0"/>
                  <a:pt x="68" y="3"/>
                  <a:pt x="68" y="6"/>
                </a:cubicBezTo>
                <a:lnTo>
                  <a:pt x="68" y="49"/>
                </a:lnTo>
                <a:close/>
                <a:moveTo>
                  <a:pt x="5" y="5"/>
                </a:moveTo>
                <a:cubicBezTo>
                  <a:pt x="5" y="5"/>
                  <a:pt x="4" y="5"/>
                  <a:pt x="4" y="6"/>
                </a:cubicBezTo>
                <a:cubicBezTo>
                  <a:pt x="4" y="49"/>
                  <a:pt x="4" y="49"/>
                  <a:pt x="4" y="49"/>
                </a:cubicBezTo>
                <a:cubicBezTo>
                  <a:pt x="4" y="50"/>
                  <a:pt x="5" y="51"/>
                  <a:pt x="5" y="51"/>
                </a:cubicBezTo>
                <a:cubicBezTo>
                  <a:pt x="63" y="51"/>
                  <a:pt x="63" y="51"/>
                  <a:pt x="63" y="51"/>
                </a:cubicBezTo>
                <a:cubicBezTo>
                  <a:pt x="63" y="51"/>
                  <a:pt x="64" y="50"/>
                  <a:pt x="64" y="49"/>
                </a:cubicBezTo>
                <a:cubicBezTo>
                  <a:pt x="64" y="6"/>
                  <a:pt x="64" y="6"/>
                  <a:pt x="64" y="6"/>
                </a:cubicBezTo>
                <a:cubicBezTo>
                  <a:pt x="64" y="5"/>
                  <a:pt x="63" y="5"/>
                  <a:pt x="63" y="5"/>
                </a:cubicBezTo>
                <a:lnTo>
                  <a:pt x="5" y="5"/>
                </a:lnTo>
                <a:close/>
                <a:moveTo>
                  <a:pt x="16" y="23"/>
                </a:moveTo>
                <a:cubicBezTo>
                  <a:pt x="12" y="23"/>
                  <a:pt x="9" y="20"/>
                  <a:pt x="9" y="16"/>
                </a:cubicBezTo>
                <a:cubicBezTo>
                  <a:pt x="9" y="13"/>
                  <a:pt x="12" y="9"/>
                  <a:pt x="16" y="9"/>
                </a:cubicBezTo>
                <a:cubicBezTo>
                  <a:pt x="20" y="9"/>
                  <a:pt x="23" y="13"/>
                  <a:pt x="23" y="16"/>
                </a:cubicBezTo>
                <a:cubicBezTo>
                  <a:pt x="23" y="20"/>
                  <a:pt x="20" y="23"/>
                  <a:pt x="16" y="23"/>
                </a:cubicBezTo>
                <a:close/>
                <a:moveTo>
                  <a:pt x="59" y="46"/>
                </a:moveTo>
                <a:cubicBezTo>
                  <a:pt x="9" y="46"/>
                  <a:pt x="9" y="46"/>
                  <a:pt x="9" y="46"/>
                </a:cubicBezTo>
                <a:cubicBezTo>
                  <a:pt x="9" y="39"/>
                  <a:pt x="9" y="39"/>
                  <a:pt x="9" y="39"/>
                </a:cubicBezTo>
                <a:cubicBezTo>
                  <a:pt x="20" y="28"/>
                  <a:pt x="20" y="28"/>
                  <a:pt x="20" y="28"/>
                </a:cubicBezTo>
                <a:cubicBezTo>
                  <a:pt x="26" y="33"/>
                  <a:pt x="26" y="33"/>
                  <a:pt x="26" y="33"/>
                </a:cubicBezTo>
                <a:cubicBezTo>
                  <a:pt x="44" y="15"/>
                  <a:pt x="44" y="15"/>
                  <a:pt x="44" y="15"/>
                </a:cubicBezTo>
                <a:cubicBezTo>
                  <a:pt x="59" y="30"/>
                  <a:pt x="59" y="30"/>
                  <a:pt x="59" y="30"/>
                </a:cubicBezTo>
                <a:lnTo>
                  <a:pt x="59" y="46"/>
                </a:lnTo>
                <a:close/>
              </a:path>
            </a:pathLst>
          </a:custGeom>
          <a:solidFill>
            <a:schemeClr val="bg1"/>
          </a:solidFill>
          <a:ln>
            <a:noFill/>
          </a:ln>
        </p:spPr>
        <p:txBody>
          <a:bodyPr anchor="ctr"/>
          <a:lstStyle/>
          <a:p>
            <a:pPr algn="ctr"/>
            <a:endParaRPr/>
          </a:p>
        </p:txBody>
      </p:sp>
      <p:sp>
        <p:nvSpPr>
          <p:cNvPr id="56" name="Freeform: Shape 18"/>
          <p:cNvSpPr/>
          <p:nvPr/>
        </p:nvSpPr>
        <p:spPr bwMode="auto">
          <a:xfrm>
            <a:off x="3907155" y="2380251"/>
            <a:ext cx="401955" cy="297815"/>
          </a:xfrm>
          <a:custGeom>
            <a:avLst/>
            <a:gdLst>
              <a:gd name="T0" fmla="*/ 188749 w 68"/>
              <a:gd name="T1" fmla="*/ 173037 h 50"/>
              <a:gd name="T2" fmla="*/ 54909 w 68"/>
              <a:gd name="T3" fmla="*/ 173037 h 50"/>
              <a:gd name="T4" fmla="*/ 0 w 68"/>
              <a:gd name="T5" fmla="*/ 117665 h 50"/>
              <a:gd name="T6" fmla="*/ 30886 w 68"/>
              <a:gd name="T7" fmla="*/ 69215 h 50"/>
              <a:gd name="T8" fmla="*/ 30886 w 68"/>
              <a:gd name="T9" fmla="*/ 62293 h 50"/>
              <a:gd name="T10" fmla="*/ 92658 w 68"/>
              <a:gd name="T11" fmla="*/ 0 h 50"/>
              <a:gd name="T12" fmla="*/ 150999 w 68"/>
              <a:gd name="T13" fmla="*/ 38068 h 50"/>
              <a:gd name="T14" fmla="*/ 171590 w 68"/>
              <a:gd name="T15" fmla="*/ 31147 h 50"/>
              <a:gd name="T16" fmla="*/ 202476 w 68"/>
              <a:gd name="T17" fmla="*/ 62293 h 50"/>
              <a:gd name="T18" fmla="*/ 199044 w 68"/>
              <a:gd name="T19" fmla="*/ 79597 h 50"/>
              <a:gd name="T20" fmla="*/ 233362 w 68"/>
              <a:gd name="T21" fmla="*/ 124587 h 50"/>
              <a:gd name="T22" fmla="*/ 188749 w 68"/>
              <a:gd name="T23" fmla="*/ 173037 h 50"/>
              <a:gd name="T24" fmla="*/ 154431 w 68"/>
              <a:gd name="T25" fmla="*/ 86519 h 50"/>
              <a:gd name="T26" fmla="*/ 113249 w 68"/>
              <a:gd name="T27" fmla="*/ 44990 h 50"/>
              <a:gd name="T28" fmla="*/ 109817 w 68"/>
              <a:gd name="T29" fmla="*/ 41529 h 50"/>
              <a:gd name="T30" fmla="*/ 106386 w 68"/>
              <a:gd name="T31" fmla="*/ 44990 h 50"/>
              <a:gd name="T32" fmla="*/ 61772 w 68"/>
              <a:gd name="T33" fmla="*/ 86519 h 50"/>
              <a:gd name="T34" fmla="*/ 61772 w 68"/>
              <a:gd name="T35" fmla="*/ 89979 h 50"/>
              <a:gd name="T36" fmla="*/ 65204 w 68"/>
              <a:gd name="T37" fmla="*/ 93440 h 50"/>
              <a:gd name="T38" fmla="*/ 92658 w 68"/>
              <a:gd name="T39" fmla="*/ 93440 h 50"/>
              <a:gd name="T40" fmla="*/ 92658 w 68"/>
              <a:gd name="T41" fmla="*/ 138430 h 50"/>
              <a:gd name="T42" fmla="*/ 96090 w 68"/>
              <a:gd name="T43" fmla="*/ 141890 h 50"/>
              <a:gd name="T44" fmla="*/ 120113 w 68"/>
              <a:gd name="T45" fmla="*/ 141890 h 50"/>
              <a:gd name="T46" fmla="*/ 123545 w 68"/>
              <a:gd name="T47" fmla="*/ 138430 h 50"/>
              <a:gd name="T48" fmla="*/ 123545 w 68"/>
              <a:gd name="T49" fmla="*/ 93440 h 50"/>
              <a:gd name="T50" fmla="*/ 150999 w 68"/>
              <a:gd name="T51" fmla="*/ 93440 h 50"/>
              <a:gd name="T52" fmla="*/ 154431 w 68"/>
              <a:gd name="T53" fmla="*/ 89979 h 50"/>
              <a:gd name="T54" fmla="*/ 154431 w 68"/>
              <a:gd name="T55" fmla="*/ 86519 h 5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8" h="5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chemeClr val="bg1"/>
          </a:solidFill>
          <a:ln>
            <a:noFill/>
          </a:ln>
        </p:spPr>
        <p:txBody>
          <a:bodyPr anchor="ctr"/>
          <a:lstStyle/>
          <a:p>
            <a:pPr algn="ctr"/>
            <a:endParaRPr/>
          </a:p>
        </p:txBody>
      </p:sp>
      <p:sp>
        <p:nvSpPr>
          <p:cNvPr id="58" name="Freeform: Shape 20"/>
          <p:cNvSpPr/>
          <p:nvPr/>
        </p:nvSpPr>
        <p:spPr bwMode="auto">
          <a:xfrm>
            <a:off x="5814695" y="2352946"/>
            <a:ext cx="347345" cy="325120"/>
          </a:xfrm>
          <a:custGeom>
            <a:avLst/>
            <a:gdLst>
              <a:gd name="T0" fmla="*/ 103188 w 127"/>
              <a:gd name="T1" fmla="*/ 34925 h 119"/>
              <a:gd name="T2" fmla="*/ 41275 w 127"/>
              <a:gd name="T3" fmla="*/ 71437 h 119"/>
              <a:gd name="T4" fmla="*/ 0 w 127"/>
              <a:gd name="T5" fmla="*/ 41275 h 119"/>
              <a:gd name="T6" fmla="*/ 61913 w 127"/>
              <a:gd name="T7" fmla="*/ 0 h 119"/>
              <a:gd name="T8" fmla="*/ 103188 w 127"/>
              <a:gd name="T9" fmla="*/ 34925 h 119"/>
              <a:gd name="T10" fmla="*/ 103188 w 127"/>
              <a:gd name="T11" fmla="*/ 109537 h 119"/>
              <a:gd name="T12" fmla="*/ 61913 w 127"/>
              <a:gd name="T13" fmla="*/ 144462 h 119"/>
              <a:gd name="T14" fmla="*/ 0 w 127"/>
              <a:gd name="T15" fmla="*/ 106362 h 119"/>
              <a:gd name="T16" fmla="*/ 41275 w 127"/>
              <a:gd name="T17" fmla="*/ 71437 h 119"/>
              <a:gd name="T18" fmla="*/ 103188 w 127"/>
              <a:gd name="T19" fmla="*/ 109537 h 119"/>
              <a:gd name="T20" fmla="*/ 160338 w 127"/>
              <a:gd name="T21" fmla="*/ 153987 h 119"/>
              <a:gd name="T22" fmla="*/ 103188 w 127"/>
              <a:gd name="T23" fmla="*/ 188912 h 119"/>
              <a:gd name="T24" fmla="*/ 103188 w 127"/>
              <a:gd name="T25" fmla="*/ 188912 h 119"/>
              <a:gd name="T26" fmla="*/ 103188 w 127"/>
              <a:gd name="T27" fmla="*/ 188912 h 119"/>
              <a:gd name="T28" fmla="*/ 103188 w 127"/>
              <a:gd name="T29" fmla="*/ 188912 h 119"/>
              <a:gd name="T30" fmla="*/ 103188 w 127"/>
              <a:gd name="T31" fmla="*/ 188912 h 119"/>
              <a:gd name="T32" fmla="*/ 41275 w 127"/>
              <a:gd name="T33" fmla="*/ 153987 h 119"/>
              <a:gd name="T34" fmla="*/ 41275 w 127"/>
              <a:gd name="T35" fmla="*/ 141287 h 119"/>
              <a:gd name="T36" fmla="*/ 61913 w 127"/>
              <a:gd name="T37" fmla="*/ 150812 h 119"/>
              <a:gd name="T38" fmla="*/ 103188 w 127"/>
              <a:gd name="T39" fmla="*/ 117475 h 119"/>
              <a:gd name="T40" fmla="*/ 103188 w 127"/>
              <a:gd name="T41" fmla="*/ 117475 h 119"/>
              <a:gd name="T42" fmla="*/ 103188 w 127"/>
              <a:gd name="T43" fmla="*/ 117475 h 119"/>
              <a:gd name="T44" fmla="*/ 103188 w 127"/>
              <a:gd name="T45" fmla="*/ 117475 h 119"/>
              <a:gd name="T46" fmla="*/ 103188 w 127"/>
              <a:gd name="T47" fmla="*/ 117475 h 119"/>
              <a:gd name="T48" fmla="*/ 144463 w 127"/>
              <a:gd name="T49" fmla="*/ 150812 h 119"/>
              <a:gd name="T50" fmla="*/ 160338 w 127"/>
              <a:gd name="T51" fmla="*/ 141287 h 119"/>
              <a:gd name="T52" fmla="*/ 160338 w 127"/>
              <a:gd name="T53" fmla="*/ 153987 h 119"/>
              <a:gd name="T54" fmla="*/ 201613 w 127"/>
              <a:gd name="T55" fmla="*/ 41275 h 119"/>
              <a:gd name="T56" fmla="*/ 160338 w 127"/>
              <a:gd name="T57" fmla="*/ 71437 h 119"/>
              <a:gd name="T58" fmla="*/ 103188 w 127"/>
              <a:gd name="T59" fmla="*/ 34925 h 119"/>
              <a:gd name="T60" fmla="*/ 144463 w 127"/>
              <a:gd name="T61" fmla="*/ 0 h 119"/>
              <a:gd name="T62" fmla="*/ 201613 w 127"/>
              <a:gd name="T63" fmla="*/ 41275 h 119"/>
              <a:gd name="T64" fmla="*/ 201613 w 127"/>
              <a:gd name="T65" fmla="*/ 106362 h 119"/>
              <a:gd name="T66" fmla="*/ 144463 w 127"/>
              <a:gd name="T67" fmla="*/ 144462 h 119"/>
              <a:gd name="T68" fmla="*/ 103188 w 127"/>
              <a:gd name="T69" fmla="*/ 109537 h 119"/>
              <a:gd name="T70" fmla="*/ 160338 w 127"/>
              <a:gd name="T71" fmla="*/ 71437 h 119"/>
              <a:gd name="T72" fmla="*/ 201613 w 127"/>
              <a:gd name="T73" fmla="*/ 106362 h 1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7" h="119">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26" y="97"/>
                </a:lnTo>
                <a:lnTo>
                  <a:pt x="26" y="89"/>
                </a:lnTo>
                <a:lnTo>
                  <a:pt x="39" y="95"/>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bg1"/>
          </a:solidFill>
          <a:ln>
            <a:noFill/>
          </a:ln>
        </p:spPr>
        <p:txBody>
          <a:bodyPr anchor="ctr"/>
          <a:lstStyle/>
          <a:p>
            <a:pPr algn="ctr"/>
            <a:endParaRPr/>
          </a:p>
        </p:txBody>
      </p:sp>
      <p:sp>
        <p:nvSpPr>
          <p:cNvPr id="57" name="Freeform: Shape 19"/>
          <p:cNvSpPr/>
          <p:nvPr/>
        </p:nvSpPr>
        <p:spPr bwMode="auto">
          <a:xfrm>
            <a:off x="7714615" y="2380251"/>
            <a:ext cx="325120" cy="325120"/>
          </a:xfrm>
          <a:custGeom>
            <a:avLst/>
            <a:gdLst>
              <a:gd name="T0" fmla="*/ 188913 w 55"/>
              <a:gd name="T1" fmla="*/ 106478 h 55"/>
              <a:gd name="T2" fmla="*/ 185478 w 55"/>
              <a:gd name="T3" fmla="*/ 113347 h 55"/>
              <a:gd name="T4" fmla="*/ 161435 w 55"/>
              <a:gd name="T5" fmla="*/ 116782 h 55"/>
              <a:gd name="T6" fmla="*/ 158000 w 55"/>
              <a:gd name="T7" fmla="*/ 127086 h 55"/>
              <a:gd name="T8" fmla="*/ 168304 w 55"/>
              <a:gd name="T9" fmla="*/ 144260 h 55"/>
              <a:gd name="T10" fmla="*/ 171739 w 55"/>
              <a:gd name="T11" fmla="*/ 147695 h 55"/>
              <a:gd name="T12" fmla="*/ 168304 w 55"/>
              <a:gd name="T13" fmla="*/ 151130 h 55"/>
              <a:gd name="T14" fmla="*/ 147696 w 55"/>
              <a:gd name="T15" fmla="*/ 171738 h 55"/>
              <a:gd name="T16" fmla="*/ 144261 w 55"/>
              <a:gd name="T17" fmla="*/ 171738 h 55"/>
              <a:gd name="T18" fmla="*/ 127087 w 55"/>
              <a:gd name="T19" fmla="*/ 157999 h 55"/>
              <a:gd name="T20" fmla="*/ 113348 w 55"/>
              <a:gd name="T21" fmla="*/ 161434 h 55"/>
              <a:gd name="T22" fmla="*/ 109913 w 55"/>
              <a:gd name="T23" fmla="*/ 185477 h 55"/>
              <a:gd name="T24" fmla="*/ 106478 w 55"/>
              <a:gd name="T25" fmla="*/ 188912 h 55"/>
              <a:gd name="T26" fmla="*/ 79000 w 55"/>
              <a:gd name="T27" fmla="*/ 188912 h 55"/>
              <a:gd name="T28" fmla="*/ 75565 w 55"/>
              <a:gd name="T29" fmla="*/ 185477 h 55"/>
              <a:gd name="T30" fmla="*/ 72130 w 55"/>
              <a:gd name="T31" fmla="*/ 161434 h 55"/>
              <a:gd name="T32" fmla="*/ 61826 w 55"/>
              <a:gd name="T33" fmla="*/ 157999 h 55"/>
              <a:gd name="T34" fmla="*/ 44652 w 55"/>
              <a:gd name="T35" fmla="*/ 171738 h 55"/>
              <a:gd name="T36" fmla="*/ 41217 w 55"/>
              <a:gd name="T37" fmla="*/ 171738 h 55"/>
              <a:gd name="T38" fmla="*/ 37783 w 55"/>
              <a:gd name="T39" fmla="*/ 171738 h 55"/>
              <a:gd name="T40" fmla="*/ 17174 w 55"/>
              <a:gd name="T41" fmla="*/ 151130 h 55"/>
              <a:gd name="T42" fmla="*/ 17174 w 55"/>
              <a:gd name="T43" fmla="*/ 147695 h 55"/>
              <a:gd name="T44" fmla="*/ 17174 w 55"/>
              <a:gd name="T45" fmla="*/ 144260 h 55"/>
              <a:gd name="T46" fmla="*/ 30913 w 55"/>
              <a:gd name="T47" fmla="*/ 127086 h 55"/>
              <a:gd name="T48" fmla="*/ 24043 w 55"/>
              <a:gd name="T49" fmla="*/ 113347 h 55"/>
              <a:gd name="T50" fmla="*/ 3435 w 55"/>
              <a:gd name="T51" fmla="*/ 113347 h 55"/>
              <a:gd name="T52" fmla="*/ 0 w 55"/>
              <a:gd name="T53" fmla="*/ 106478 h 55"/>
              <a:gd name="T54" fmla="*/ 0 w 55"/>
              <a:gd name="T55" fmla="*/ 79000 h 55"/>
              <a:gd name="T56" fmla="*/ 3435 w 55"/>
              <a:gd name="T57" fmla="*/ 75565 h 55"/>
              <a:gd name="T58" fmla="*/ 24043 w 55"/>
              <a:gd name="T59" fmla="*/ 72130 h 55"/>
              <a:gd name="T60" fmla="*/ 30913 w 55"/>
              <a:gd name="T61" fmla="*/ 61826 h 55"/>
              <a:gd name="T62" fmla="*/ 17174 w 55"/>
              <a:gd name="T63" fmla="*/ 44652 h 55"/>
              <a:gd name="T64" fmla="*/ 17174 w 55"/>
              <a:gd name="T65" fmla="*/ 41217 h 55"/>
              <a:gd name="T66" fmla="*/ 17174 w 55"/>
              <a:gd name="T67" fmla="*/ 37782 h 55"/>
              <a:gd name="T68" fmla="*/ 41217 w 55"/>
              <a:gd name="T69" fmla="*/ 17174 h 55"/>
              <a:gd name="T70" fmla="*/ 44652 w 55"/>
              <a:gd name="T71" fmla="*/ 17174 h 55"/>
              <a:gd name="T72" fmla="*/ 61826 w 55"/>
              <a:gd name="T73" fmla="*/ 30913 h 55"/>
              <a:gd name="T74" fmla="*/ 72130 w 55"/>
              <a:gd name="T75" fmla="*/ 27478 h 55"/>
              <a:gd name="T76" fmla="*/ 75565 w 55"/>
              <a:gd name="T77" fmla="*/ 3435 h 55"/>
              <a:gd name="T78" fmla="*/ 79000 w 55"/>
              <a:gd name="T79" fmla="*/ 0 h 55"/>
              <a:gd name="T80" fmla="*/ 106478 w 55"/>
              <a:gd name="T81" fmla="*/ 0 h 55"/>
              <a:gd name="T82" fmla="*/ 109913 w 55"/>
              <a:gd name="T83" fmla="*/ 3435 h 55"/>
              <a:gd name="T84" fmla="*/ 113348 w 55"/>
              <a:gd name="T85" fmla="*/ 27478 h 55"/>
              <a:gd name="T86" fmla="*/ 127087 w 55"/>
              <a:gd name="T87" fmla="*/ 30913 h 55"/>
              <a:gd name="T88" fmla="*/ 144261 w 55"/>
              <a:gd name="T89" fmla="*/ 17174 h 55"/>
              <a:gd name="T90" fmla="*/ 147696 w 55"/>
              <a:gd name="T91" fmla="*/ 17174 h 55"/>
              <a:gd name="T92" fmla="*/ 147696 w 55"/>
              <a:gd name="T93" fmla="*/ 17174 h 55"/>
              <a:gd name="T94" fmla="*/ 168304 w 55"/>
              <a:gd name="T95" fmla="*/ 37782 h 55"/>
              <a:gd name="T96" fmla="*/ 171739 w 55"/>
              <a:gd name="T97" fmla="*/ 41217 h 55"/>
              <a:gd name="T98" fmla="*/ 168304 w 55"/>
              <a:gd name="T99" fmla="*/ 44652 h 55"/>
              <a:gd name="T100" fmla="*/ 158000 w 55"/>
              <a:gd name="T101" fmla="*/ 61826 h 55"/>
              <a:gd name="T102" fmla="*/ 161435 w 55"/>
              <a:gd name="T103" fmla="*/ 72130 h 55"/>
              <a:gd name="T104" fmla="*/ 185478 w 55"/>
              <a:gd name="T105" fmla="*/ 75565 h 55"/>
              <a:gd name="T106" fmla="*/ 188913 w 55"/>
              <a:gd name="T107" fmla="*/ 79000 h 55"/>
              <a:gd name="T108" fmla="*/ 188913 w 55"/>
              <a:gd name="T109" fmla="*/ 106478 h 55"/>
              <a:gd name="T110" fmla="*/ 92739 w 55"/>
              <a:gd name="T111" fmla="*/ 61826 h 55"/>
              <a:gd name="T112" fmla="*/ 61826 w 55"/>
              <a:gd name="T113" fmla="*/ 92739 h 55"/>
              <a:gd name="T114" fmla="*/ 92739 w 55"/>
              <a:gd name="T115" fmla="*/ 123651 h 55"/>
              <a:gd name="T116" fmla="*/ 123652 w 55"/>
              <a:gd name="T117" fmla="*/ 92739 h 55"/>
              <a:gd name="T118" fmla="*/ 92739 w 55"/>
              <a:gd name="T119" fmla="*/ 61826 h 5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a:noFill/>
          </a:ln>
        </p:spPr>
        <p:txBody>
          <a:bodyPr anchor="ctr"/>
          <a:lstStyle/>
          <a:p>
            <a:pPr algn="ctr"/>
            <a:endParaRPr/>
          </a:p>
        </p:txBody>
      </p:sp>
      <p:sp>
        <p:nvSpPr>
          <p:cNvPr id="61" name="Freeform: Shape 36"/>
          <p:cNvSpPr/>
          <p:nvPr/>
        </p:nvSpPr>
        <p:spPr bwMode="auto">
          <a:xfrm>
            <a:off x="9582150" y="2364993"/>
            <a:ext cx="367030" cy="367665"/>
          </a:xfrm>
          <a:custGeom>
            <a:avLst/>
            <a:gdLst>
              <a:gd name="T0" fmla="*/ 324 w 634"/>
              <a:gd name="T1" fmla="*/ 0 h 634"/>
              <a:gd name="T2" fmla="*/ 324 w 634"/>
              <a:gd name="T3" fmla="*/ 633 h 634"/>
              <a:gd name="T4" fmla="*/ 324 w 634"/>
              <a:gd name="T5" fmla="*/ 0 h 634"/>
              <a:gd name="T6" fmla="*/ 545 w 634"/>
              <a:gd name="T7" fmla="*/ 162 h 634"/>
              <a:gd name="T8" fmla="*/ 442 w 634"/>
              <a:gd name="T9" fmla="*/ 294 h 634"/>
              <a:gd name="T10" fmla="*/ 545 w 634"/>
              <a:gd name="T11" fmla="*/ 162 h 634"/>
              <a:gd name="T12" fmla="*/ 516 w 634"/>
              <a:gd name="T13" fmla="*/ 133 h 634"/>
              <a:gd name="T14" fmla="*/ 383 w 634"/>
              <a:gd name="T15" fmla="*/ 59 h 634"/>
              <a:gd name="T16" fmla="*/ 236 w 634"/>
              <a:gd name="T17" fmla="*/ 294 h 634"/>
              <a:gd name="T18" fmla="*/ 251 w 634"/>
              <a:gd name="T19" fmla="*/ 192 h 634"/>
              <a:gd name="T20" fmla="*/ 383 w 634"/>
              <a:gd name="T21" fmla="*/ 192 h 634"/>
              <a:gd name="T22" fmla="*/ 236 w 634"/>
              <a:gd name="T23" fmla="*/ 294 h 634"/>
              <a:gd name="T24" fmla="*/ 398 w 634"/>
              <a:gd name="T25" fmla="*/ 339 h 634"/>
              <a:gd name="T26" fmla="*/ 324 w 634"/>
              <a:gd name="T27" fmla="*/ 442 h 634"/>
              <a:gd name="T28" fmla="*/ 236 w 634"/>
              <a:gd name="T29" fmla="*/ 339 h 634"/>
              <a:gd name="T30" fmla="*/ 295 w 634"/>
              <a:gd name="T31" fmla="*/ 44 h 634"/>
              <a:gd name="T32" fmla="*/ 324 w 634"/>
              <a:gd name="T33" fmla="*/ 44 h 634"/>
              <a:gd name="T34" fmla="*/ 383 w 634"/>
              <a:gd name="T35" fmla="*/ 162 h 634"/>
              <a:gd name="T36" fmla="*/ 265 w 634"/>
              <a:gd name="T37" fmla="*/ 162 h 634"/>
              <a:gd name="T38" fmla="*/ 251 w 634"/>
              <a:gd name="T39" fmla="*/ 59 h 634"/>
              <a:gd name="T40" fmla="*/ 221 w 634"/>
              <a:gd name="T41" fmla="*/ 147 h 634"/>
              <a:gd name="T42" fmla="*/ 251 w 634"/>
              <a:gd name="T43" fmla="*/ 59 h 634"/>
              <a:gd name="T44" fmla="*/ 89 w 634"/>
              <a:gd name="T45" fmla="*/ 162 h 634"/>
              <a:gd name="T46" fmla="*/ 207 w 634"/>
              <a:gd name="T47" fmla="*/ 294 h 634"/>
              <a:gd name="T48" fmla="*/ 89 w 634"/>
              <a:gd name="T49" fmla="*/ 162 h 634"/>
              <a:gd name="T50" fmla="*/ 89 w 634"/>
              <a:gd name="T51" fmla="*/ 471 h 634"/>
              <a:gd name="T52" fmla="*/ 207 w 634"/>
              <a:gd name="T53" fmla="*/ 339 h 634"/>
              <a:gd name="T54" fmla="*/ 89 w 634"/>
              <a:gd name="T55" fmla="*/ 471 h 634"/>
              <a:gd name="T56" fmla="*/ 118 w 634"/>
              <a:gd name="T57" fmla="*/ 501 h 634"/>
              <a:gd name="T58" fmla="*/ 251 w 634"/>
              <a:gd name="T59" fmla="*/ 589 h 634"/>
              <a:gd name="T60" fmla="*/ 339 w 634"/>
              <a:gd name="T61" fmla="*/ 589 h 634"/>
              <a:gd name="T62" fmla="*/ 324 w 634"/>
              <a:gd name="T63" fmla="*/ 589 h 634"/>
              <a:gd name="T64" fmla="*/ 265 w 634"/>
              <a:gd name="T65" fmla="*/ 471 h 634"/>
              <a:gd name="T66" fmla="*/ 383 w 634"/>
              <a:gd name="T67" fmla="*/ 471 h 634"/>
              <a:gd name="T68" fmla="*/ 383 w 634"/>
              <a:gd name="T69" fmla="*/ 589 h 634"/>
              <a:gd name="T70" fmla="*/ 412 w 634"/>
              <a:gd name="T71" fmla="*/ 486 h 634"/>
              <a:gd name="T72" fmla="*/ 383 w 634"/>
              <a:gd name="T73" fmla="*/ 589 h 634"/>
              <a:gd name="T74" fmla="*/ 545 w 634"/>
              <a:gd name="T75" fmla="*/ 471 h 634"/>
              <a:gd name="T76" fmla="*/ 442 w 634"/>
              <a:gd name="T77" fmla="*/ 339 h 634"/>
              <a:gd name="T78" fmla="*/ 545 w 634"/>
              <a:gd name="T79" fmla="*/ 47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34">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chemeClr val="bg1"/>
          </a:solidFill>
          <a:ln>
            <a:noFill/>
          </a:ln>
          <a:effectLst/>
        </p:spPr>
        <p:txBody>
          <a:bodyPr anchor="ctr"/>
          <a:lstStyle/>
          <a:p>
            <a:pPr algn="ctr"/>
            <a:endParaRPr/>
          </a:p>
        </p:txBody>
      </p:sp>
      <p:sp>
        <p:nvSpPr>
          <p:cNvPr id="34" name="TextBox 32"/>
          <p:cNvSpPr txBox="1"/>
          <p:nvPr/>
        </p:nvSpPr>
        <p:spPr>
          <a:xfrm>
            <a:off x="1330960" y="2922541"/>
            <a:ext cx="1790065" cy="319405"/>
          </a:xfrm>
          <a:prstGeom prst="rect">
            <a:avLst/>
          </a:prstGeom>
          <a:noFill/>
        </p:spPr>
        <p:txBody>
          <a:bodyPr wrap="square" rtlCol="0">
            <a:spAutoFit/>
          </a:bodyPr>
          <a:lstStyle/>
          <a:p>
            <a:pPr algn="ctr">
              <a:lnSpc>
                <a:spcPct val="100000"/>
              </a:lnSpc>
            </a:pPr>
            <a:r>
              <a:rPr lang="zh-CN" altLang="en-US" sz="1400" b="1" dirty="0">
                <a:solidFill>
                  <a:schemeClr val="bg1"/>
                </a:solidFill>
                <a:latin typeface="微软雅黑" panose="020B0503020204020204" charset="-122"/>
                <a:ea typeface="微软雅黑" panose="020B0503020204020204" charset="-122"/>
                <a:sym typeface="+mn-ea"/>
              </a:rPr>
              <a:t>印章申请使用</a:t>
            </a:r>
            <a:endParaRPr lang="zh-CN" altLang="en-US" sz="1400" b="1" dirty="0">
              <a:solidFill>
                <a:schemeClr val="bg1"/>
              </a:solidFill>
              <a:latin typeface="微软雅黑" panose="020B0503020204020204" charset="-122"/>
              <a:ea typeface="微软雅黑" panose="020B0503020204020204" charset="-122"/>
              <a:cs typeface="+mn-ea"/>
              <a:sym typeface="+mn-ea"/>
            </a:endParaRPr>
          </a:p>
        </p:txBody>
      </p:sp>
      <p:sp>
        <p:nvSpPr>
          <p:cNvPr id="25" name="TextBox 32"/>
          <p:cNvSpPr txBox="1"/>
          <p:nvPr/>
        </p:nvSpPr>
        <p:spPr>
          <a:xfrm>
            <a:off x="3213735" y="2922541"/>
            <a:ext cx="1790065" cy="319405"/>
          </a:xfrm>
          <a:prstGeom prst="rect">
            <a:avLst/>
          </a:prstGeom>
          <a:noFill/>
        </p:spPr>
        <p:txBody>
          <a:bodyPr wrap="square" rtlCol="0">
            <a:spAutoFit/>
          </a:bodyPr>
          <a:lstStyle/>
          <a:p>
            <a:pPr algn="ctr">
              <a:lnSpc>
                <a:spcPct val="100000"/>
              </a:lnSpc>
            </a:pPr>
            <a:r>
              <a:rPr lang="zh-CN" altLang="en-US" sz="1400" b="1" dirty="0">
                <a:solidFill>
                  <a:schemeClr val="bg1"/>
                </a:solidFill>
                <a:latin typeface="微软雅黑" panose="020B0503020204020204" charset="-122"/>
                <a:ea typeface="微软雅黑" panose="020B0503020204020204" charset="-122"/>
                <a:sym typeface="+mn-ea"/>
              </a:rPr>
              <a:t>盖公章文件审查</a:t>
            </a:r>
            <a:endParaRPr lang="zh-CN" altLang="en-US" sz="1400" b="1" dirty="0">
              <a:solidFill>
                <a:schemeClr val="bg1"/>
              </a:solidFill>
              <a:latin typeface="微软雅黑" panose="020B0503020204020204" charset="-122"/>
              <a:ea typeface="微软雅黑" panose="020B0503020204020204" charset="-122"/>
              <a:cs typeface="+mn-ea"/>
              <a:sym typeface="+mn-ea"/>
            </a:endParaRPr>
          </a:p>
        </p:txBody>
      </p:sp>
      <p:sp>
        <p:nvSpPr>
          <p:cNvPr id="26" name="TextBox 32"/>
          <p:cNvSpPr txBox="1"/>
          <p:nvPr/>
        </p:nvSpPr>
        <p:spPr>
          <a:xfrm>
            <a:off x="5093335" y="2922541"/>
            <a:ext cx="1790065" cy="306705"/>
          </a:xfrm>
          <a:prstGeom prst="rect">
            <a:avLst/>
          </a:prstGeom>
          <a:noFill/>
        </p:spPr>
        <p:txBody>
          <a:bodyPr wrap="square" rtlCol="0">
            <a:spAutoFit/>
          </a:bodyPr>
          <a:lstStyle/>
          <a:p>
            <a:pPr algn="ctr">
              <a:lnSpc>
                <a:spcPct val="100000"/>
              </a:lnSpc>
            </a:pPr>
            <a:r>
              <a:rPr lang="zh-CN" altLang="en-US" sz="1400" b="1" dirty="0">
                <a:solidFill>
                  <a:schemeClr val="bg1"/>
                </a:solidFill>
                <a:latin typeface="微软雅黑" panose="020B0503020204020204" charset="-122"/>
                <a:ea typeface="微软雅黑" panose="020B0503020204020204" charset="-122"/>
                <a:sym typeface="+mn-ea"/>
              </a:rPr>
              <a:t>盖章</a:t>
            </a:r>
            <a:endParaRPr lang="zh-CN" altLang="en-US" sz="1400" b="1" dirty="0">
              <a:solidFill>
                <a:schemeClr val="bg1"/>
              </a:solidFill>
              <a:latin typeface="微软雅黑" panose="020B0503020204020204" charset="-122"/>
              <a:ea typeface="微软雅黑" panose="020B0503020204020204" charset="-122"/>
              <a:cs typeface="+mn-ea"/>
              <a:sym typeface="+mn-ea"/>
            </a:endParaRPr>
          </a:p>
        </p:txBody>
      </p:sp>
      <p:sp>
        <p:nvSpPr>
          <p:cNvPr id="27" name="TextBox 32"/>
          <p:cNvSpPr txBox="1"/>
          <p:nvPr/>
        </p:nvSpPr>
        <p:spPr>
          <a:xfrm>
            <a:off x="6982460" y="2922541"/>
            <a:ext cx="1790065" cy="319405"/>
          </a:xfrm>
          <a:prstGeom prst="rect">
            <a:avLst/>
          </a:prstGeom>
          <a:noFill/>
        </p:spPr>
        <p:txBody>
          <a:bodyPr wrap="square" rtlCol="0">
            <a:spAutoFit/>
          </a:bodyPr>
          <a:lstStyle/>
          <a:p>
            <a:pPr algn="ctr">
              <a:lnSpc>
                <a:spcPct val="100000"/>
              </a:lnSpc>
            </a:pPr>
            <a:r>
              <a:rPr lang="zh-CN" altLang="en-US" sz="1400" b="1" dirty="0">
                <a:solidFill>
                  <a:schemeClr val="bg1"/>
                </a:solidFill>
                <a:latin typeface="微软雅黑" panose="020B0503020204020204" charset="-122"/>
                <a:ea typeface="微软雅黑" panose="020B0503020204020204" charset="-122"/>
                <a:sym typeface="+mn-ea"/>
              </a:rPr>
              <a:t>公章外借</a:t>
            </a:r>
            <a:endParaRPr lang="zh-CN" altLang="en-US" sz="1400" b="1" dirty="0">
              <a:solidFill>
                <a:schemeClr val="bg1"/>
              </a:solidFill>
              <a:latin typeface="微软雅黑" panose="020B0503020204020204" charset="-122"/>
              <a:ea typeface="微软雅黑" panose="020B0503020204020204" charset="-122"/>
              <a:cs typeface="+mn-ea"/>
              <a:sym typeface="+mn-ea"/>
            </a:endParaRPr>
          </a:p>
        </p:txBody>
      </p:sp>
      <p:sp>
        <p:nvSpPr>
          <p:cNvPr id="28" name="TextBox 32"/>
          <p:cNvSpPr txBox="1"/>
          <p:nvPr/>
        </p:nvSpPr>
        <p:spPr>
          <a:xfrm>
            <a:off x="8871585" y="2922541"/>
            <a:ext cx="1790065" cy="306705"/>
          </a:xfrm>
          <a:prstGeom prst="rect">
            <a:avLst/>
          </a:prstGeom>
          <a:noFill/>
        </p:spPr>
        <p:txBody>
          <a:bodyPr wrap="square" rtlCol="0">
            <a:spAutoFit/>
          </a:bodyPr>
          <a:lstStyle/>
          <a:p>
            <a:pPr algn="ctr">
              <a:lnSpc>
                <a:spcPct val="100000"/>
              </a:lnSpc>
            </a:pPr>
            <a:r>
              <a:rPr lang="zh-CN" altLang="en-US" sz="1400" b="1" dirty="0">
                <a:solidFill>
                  <a:schemeClr val="bg1"/>
                </a:solidFill>
                <a:latin typeface="微软雅黑" panose="020B0503020204020204" charset="-122"/>
                <a:ea typeface="微软雅黑" panose="020B0503020204020204" charset="-122"/>
                <a:sym typeface="+mn-ea"/>
              </a:rPr>
              <a:t>禁令</a:t>
            </a:r>
            <a:endParaRPr lang="zh-CN" altLang="en-US" sz="1400" b="1" dirty="0">
              <a:solidFill>
                <a:schemeClr val="bg1"/>
              </a:solidFill>
              <a:latin typeface="微软雅黑" panose="020B0503020204020204" charset="-122"/>
              <a:ea typeface="微软雅黑" panose="020B0503020204020204" charset="-122"/>
              <a:cs typeface="+mn-ea"/>
              <a:sym typeface="+mn-ea"/>
            </a:endParaRPr>
          </a:p>
        </p:txBody>
      </p:sp>
      <p:sp>
        <p:nvSpPr>
          <p:cNvPr id="29" name="TextBox 32"/>
          <p:cNvSpPr txBox="1"/>
          <p:nvPr/>
        </p:nvSpPr>
        <p:spPr>
          <a:xfrm>
            <a:off x="1316759" y="3706550"/>
            <a:ext cx="1877695" cy="1477328"/>
          </a:xfrm>
          <a:prstGeom prst="rect">
            <a:avLst/>
          </a:prstGeom>
          <a:noFill/>
        </p:spPr>
        <p:txBody>
          <a:bodyPr wrap="square" rtlCol="0">
            <a:spAutoFit/>
          </a:bodyPr>
          <a:lstStyle/>
          <a:p>
            <a:pPr>
              <a:lnSpc>
                <a:spcPct val="150000"/>
              </a:lnSpc>
            </a:pPr>
            <a:r>
              <a:rPr lang="zh-CN" altLang="en-US" sz="1200" dirty="0">
                <a:latin typeface="微软雅黑" panose="020B0503020204020204" charset="-122"/>
                <a:ea typeface="微软雅黑" panose="020B0503020204020204" charset="-122"/>
              </a:rPr>
              <a:t>经</a:t>
            </a:r>
            <a:r>
              <a:rPr lang="zh-CN" altLang="en-US" sz="1200" b="1" dirty="0">
                <a:solidFill>
                  <a:srgbClr val="C90000"/>
                </a:solidFill>
                <a:latin typeface="微软雅黑" panose="020B0503020204020204" charset="-122"/>
                <a:ea typeface="微软雅黑" panose="020B0503020204020204" charset="-122"/>
              </a:rPr>
              <a:t>总经理</a:t>
            </a:r>
            <a:r>
              <a:rPr lang="zh-CN" altLang="en-US" sz="1200" dirty="0">
                <a:latin typeface="微软雅黑" panose="020B0503020204020204" charset="-122"/>
                <a:ea typeface="微软雅黑" panose="020B0503020204020204" charset="-122"/>
              </a:rPr>
              <a:t>或</a:t>
            </a:r>
            <a:r>
              <a:rPr lang="zh-CN" altLang="en-US" sz="1200" b="1" dirty="0">
                <a:solidFill>
                  <a:srgbClr val="C90000"/>
                </a:solidFill>
                <a:latin typeface="微软雅黑" panose="020B0503020204020204" charset="-122"/>
                <a:ea typeface="微软雅黑" panose="020B0503020204020204" charset="-122"/>
              </a:rPr>
              <a:t>主管相关事务的副总经理</a:t>
            </a:r>
            <a:r>
              <a:rPr lang="zh-CN" altLang="en-US" sz="1200" dirty="0">
                <a:latin typeface="微软雅黑" panose="020B0503020204020204" charset="-122"/>
                <a:ea typeface="微软雅黑" panose="020B0503020204020204" charset="-122"/>
              </a:rPr>
              <a:t>审批</a:t>
            </a:r>
            <a:r>
              <a:rPr lang="zh-CN" altLang="en-US" sz="1200" dirty="0">
                <a:solidFill>
                  <a:srgbClr val="040404"/>
                </a:solidFill>
                <a:sym typeface="+mn-ea"/>
              </a:rPr>
              <a:t>；</a:t>
            </a:r>
            <a:r>
              <a:rPr lang="zh-CN" altLang="en-US" sz="1200" dirty="0">
                <a:latin typeface="微软雅黑" panose="020B0503020204020204" charset="-122"/>
                <a:ea typeface="微软雅黑" panose="020B0503020204020204" charset="-122"/>
              </a:rPr>
              <a:t>部门负责人无审批权，审批邮件须发送行政部备查</a:t>
            </a:r>
            <a:endParaRPr lang="zh-CN" altLang="en-US" sz="1200" dirty="0"/>
          </a:p>
          <a:p>
            <a:pPr>
              <a:lnSpc>
                <a:spcPct val="150000"/>
              </a:lnSpc>
            </a:pPr>
            <a:endParaRPr lang="en-US" altLang="zh-CN" sz="1200" dirty="0">
              <a:solidFill>
                <a:srgbClr val="040404"/>
              </a:solidFill>
              <a:cs typeface="+mn-ea"/>
              <a:sym typeface="+mn-ea"/>
            </a:endParaRPr>
          </a:p>
        </p:txBody>
      </p:sp>
      <p:sp>
        <p:nvSpPr>
          <p:cNvPr id="31" name="TextBox 32"/>
          <p:cNvSpPr txBox="1"/>
          <p:nvPr/>
        </p:nvSpPr>
        <p:spPr>
          <a:xfrm>
            <a:off x="3185350" y="3714198"/>
            <a:ext cx="1877513" cy="1200329"/>
          </a:xfrm>
          <a:prstGeom prst="rect">
            <a:avLst/>
          </a:prstGeom>
          <a:noFill/>
        </p:spPr>
        <p:txBody>
          <a:bodyPr wrap="square" rtlCol="0">
            <a:spAutoFit/>
          </a:bodyPr>
          <a:lstStyle/>
          <a:p>
            <a:pPr>
              <a:lnSpc>
                <a:spcPct val="150000"/>
              </a:lnSpc>
              <a:defRPr/>
            </a:pPr>
            <a:r>
              <a:rPr lang="zh-CN" altLang="en-US" sz="1200" dirty="0">
                <a:latin typeface="微软雅黑" panose="020B0503020204020204" charset="-122"/>
                <a:ea typeface="微软雅黑" panose="020B0503020204020204" charset="-122"/>
              </a:rPr>
              <a:t>需加盖公司印章的文件须由行政部进行检查，不便查看的文件则在查看盖章申请审批邮件中进行说明</a:t>
            </a:r>
            <a:endParaRPr lang="en-US" altLang="zh-CN" sz="1200" dirty="0">
              <a:latin typeface="微软雅黑" panose="020B0503020204020204" charset="-122"/>
              <a:ea typeface="微软雅黑" panose="020B0503020204020204" charset="-122"/>
            </a:endParaRPr>
          </a:p>
        </p:txBody>
      </p:sp>
      <p:sp>
        <p:nvSpPr>
          <p:cNvPr id="32" name="TextBox 32"/>
          <p:cNvSpPr txBox="1"/>
          <p:nvPr/>
        </p:nvSpPr>
        <p:spPr>
          <a:xfrm>
            <a:off x="5060950" y="3557585"/>
            <a:ext cx="1885950" cy="1476375"/>
          </a:xfrm>
          <a:prstGeom prst="rect">
            <a:avLst/>
          </a:prstGeom>
          <a:noFill/>
        </p:spPr>
        <p:txBody>
          <a:bodyPr wrap="square" rtlCol="0">
            <a:spAutoFit/>
          </a:bodyPr>
          <a:lstStyle/>
          <a:p>
            <a:pPr>
              <a:lnSpc>
                <a:spcPct val="150000"/>
              </a:lnSpc>
            </a:pPr>
            <a:r>
              <a:rPr lang="zh-CN" altLang="en-US" sz="1200" dirty="0">
                <a:latin typeface="微软雅黑" panose="020B0503020204020204" charset="-122"/>
                <a:ea typeface="微软雅黑" panose="020B0503020204020204" charset="-122"/>
                <a:sym typeface="+mn-ea"/>
              </a:rPr>
              <a:t>行政部在收到审批邮件，且公章使用人对公章使用信息（使用说明、使用人、使用时间、审批人）进行登记后，方进行盖章。</a:t>
            </a:r>
            <a:endParaRPr lang="en-US" altLang="zh-CN" sz="1200" dirty="0">
              <a:solidFill>
                <a:srgbClr val="040404"/>
              </a:solidFill>
              <a:cs typeface="+mn-ea"/>
              <a:sym typeface="+mn-ea"/>
            </a:endParaRPr>
          </a:p>
        </p:txBody>
      </p:sp>
      <p:sp>
        <p:nvSpPr>
          <p:cNvPr id="33" name="TextBox 32"/>
          <p:cNvSpPr txBox="1"/>
          <p:nvPr/>
        </p:nvSpPr>
        <p:spPr>
          <a:xfrm>
            <a:off x="6953893" y="3736253"/>
            <a:ext cx="1947553" cy="1200329"/>
          </a:xfrm>
          <a:prstGeom prst="rect">
            <a:avLst/>
          </a:prstGeom>
          <a:noFill/>
        </p:spPr>
        <p:txBody>
          <a:bodyPr wrap="square" rtlCol="0">
            <a:spAutoFit/>
          </a:bodyPr>
          <a:lstStyle/>
          <a:p>
            <a:pPr>
              <a:lnSpc>
                <a:spcPct val="150000"/>
              </a:lnSpc>
            </a:pPr>
            <a:r>
              <a:rPr lang="zh-CN" altLang="en-US" sz="1200" dirty="0">
                <a:latin typeface="微软雅黑" panose="020B0503020204020204" charset="-122"/>
                <a:ea typeface="微软雅黑" panose="020B0503020204020204" charset="-122"/>
              </a:rPr>
              <a:t>公章外借期间（需两人同行），借用人只可将公章用于申请事由，并对公章的使用后果承担一切责任</a:t>
            </a:r>
            <a:endParaRPr lang="en-US" altLang="zh-CN" sz="1200" dirty="0">
              <a:solidFill>
                <a:srgbClr val="040404"/>
              </a:solidFill>
              <a:cs typeface="+mn-ea"/>
              <a:sym typeface="+mn-ea"/>
            </a:endParaRPr>
          </a:p>
        </p:txBody>
      </p:sp>
      <p:sp>
        <p:nvSpPr>
          <p:cNvPr id="35" name="TextBox 32"/>
          <p:cNvSpPr txBox="1"/>
          <p:nvPr/>
        </p:nvSpPr>
        <p:spPr>
          <a:xfrm>
            <a:off x="8869680" y="3613421"/>
            <a:ext cx="1789430" cy="1476375"/>
          </a:xfrm>
          <a:prstGeom prst="rect">
            <a:avLst/>
          </a:prstGeom>
          <a:noFill/>
        </p:spPr>
        <p:txBody>
          <a:bodyPr wrap="square" rtlCol="0">
            <a:spAutoFit/>
          </a:bodyPr>
          <a:lstStyle/>
          <a:p>
            <a:pPr>
              <a:spcBef>
                <a:spcPct val="50000"/>
              </a:spcBef>
              <a:defRPr/>
            </a:pPr>
            <a:r>
              <a:rPr lang="zh-CN" altLang="en-US" sz="1200" dirty="0">
                <a:latin typeface="微软雅黑" panose="020B0503020204020204" charset="-122"/>
                <a:ea typeface="微软雅黑" panose="020B0503020204020204" charset="-122"/>
              </a:rPr>
              <a:t>公章使用人应留存审批邮件备查</a:t>
            </a:r>
            <a:r>
              <a:rPr lang="zh-CN" altLang="en-US" sz="1200" dirty="0">
                <a:latin typeface="微软雅黑" panose="020B0503020204020204" charset="-122"/>
                <a:ea typeface="微软雅黑" panose="020B0503020204020204" charset="-122"/>
                <a:sym typeface="+mn-ea"/>
              </a:rPr>
              <a:t>严禁在空白介绍信、合同等空白文件或纸张上加盖公章；不得随意为公司员工开具需加盖公章的证明</a:t>
            </a:r>
            <a:endParaRPr lang="en-US" altLang="zh-CN" sz="1200" dirty="0">
              <a:solidFill>
                <a:srgbClr val="040404"/>
              </a:solidFill>
              <a:cs typeface="+mn-ea"/>
              <a:sym typeface="+mn-ea"/>
            </a:endParaRPr>
          </a:p>
          <a:p>
            <a:pPr>
              <a:spcBef>
                <a:spcPct val="50000"/>
              </a:spcBef>
              <a:defRPr/>
            </a:pPr>
            <a:endParaRPr lang="zh-CN" altLang="en-US" sz="1200" dirty="0">
              <a:latin typeface="微软雅黑" panose="020B0503020204020204" charset="-122"/>
              <a:ea typeface="微软雅黑" panose="020B0503020204020204" charset="-122"/>
            </a:endParaRPr>
          </a:p>
        </p:txBody>
      </p:sp>
      <p:sp>
        <p:nvSpPr>
          <p:cNvPr id="36" name="矩形 35"/>
          <p:cNvSpPr/>
          <p:nvPr/>
        </p:nvSpPr>
        <p:spPr>
          <a:xfrm>
            <a:off x="0" y="347923"/>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82939" y="334047"/>
            <a:ext cx="3624216"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Management of signet</a:t>
            </a:r>
            <a:r>
              <a:rPr lang="zh-CN" altLang="en-US" sz="2000" b="1" dirty="0">
                <a:latin typeface="华文中宋" panose="02010600040101010101" pitchFamily="2" charset="-122"/>
                <a:ea typeface="华文中宋" panose="02010600040101010101" pitchFamily="2" charset="-122"/>
              </a:rPr>
              <a:t>印章管理</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7" name="矩形 6"/>
          <p:cNvSpPr/>
          <p:nvPr/>
        </p:nvSpPr>
        <p:spPr>
          <a:xfrm>
            <a:off x="249288" y="1674111"/>
            <a:ext cx="10409821" cy="507831"/>
          </a:xfrm>
          <a:prstGeom prst="rect">
            <a:avLst/>
          </a:prstGeom>
        </p:spPr>
        <p:txBody>
          <a:bodyPr wrap="square">
            <a:spAutoFit/>
          </a:bodyPr>
          <a:lstStyle/>
          <a:p>
            <a:pPr indent="457200">
              <a:lnSpc>
                <a:spcPct val="150000"/>
              </a:lnSpc>
              <a:defRPr/>
            </a:pPr>
            <a:r>
              <a:rPr lang="zh-CN" altLang="en-US" dirty="0">
                <a:latin typeface="微软雅黑" panose="020B0503020204020204" charset="-122"/>
                <a:ea typeface="微软雅黑" panose="020B0503020204020204" charset="-122"/>
              </a:rPr>
              <a:t>涉及使用公司公章、法人章、领导个人签字章的事项办理，应严格遵循以下公章使用条例：</a:t>
            </a:r>
          </a:p>
        </p:txBody>
      </p:sp>
      <p:sp>
        <p:nvSpPr>
          <p:cNvPr id="38" name="TextBox 32"/>
          <p:cNvSpPr txBox="1"/>
          <p:nvPr/>
        </p:nvSpPr>
        <p:spPr>
          <a:xfrm>
            <a:off x="1294447" y="5178691"/>
            <a:ext cx="9881553" cy="501612"/>
          </a:xfrm>
          <a:prstGeom prst="rect">
            <a:avLst/>
          </a:prstGeom>
          <a:noFill/>
        </p:spPr>
        <p:txBody>
          <a:bodyPr wrap="square" rtlCol="0">
            <a:spAutoFit/>
          </a:bodyPr>
          <a:lstStyle/>
          <a:p>
            <a:pPr>
              <a:lnSpc>
                <a:spcPct val="150000"/>
              </a:lnSpc>
            </a:pPr>
            <a:r>
              <a:rPr lang="zh-CN" altLang="en-US" sz="2000" b="1" dirty="0">
                <a:solidFill>
                  <a:srgbClr val="040404"/>
                </a:solidFill>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ea"/>
              </a:rPr>
              <a:t>外地销售同事如有资料需要盖章，可把资料快递回来总部，由销售助理协助进行盖章</a:t>
            </a:r>
            <a:endParaRPr lang="en-US" altLang="zh-CN" sz="2000" b="1" dirty="0">
              <a:solidFill>
                <a:srgbClr val="040404"/>
              </a:solidFill>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par>
                          <p:cTn id="26" fill="hold">
                            <p:stCondLst>
                              <p:cond delay="1500"/>
                            </p:stCondLst>
                            <p:childTnLst>
                              <p:par>
                                <p:cTn id="27" presetID="35" presetClass="entr" presetSubtype="0"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anim calcmode="lin" valueType="num">
                                      <p:cBhvr>
                                        <p:cTn id="30" dur="500" fill="hold"/>
                                        <p:tgtEl>
                                          <p:spTgt spid="59"/>
                                        </p:tgtEl>
                                        <p:attrNameLst>
                                          <p:attrName>style.rotation</p:attrName>
                                        </p:attrNameLst>
                                      </p:cBhvr>
                                      <p:tavLst>
                                        <p:tav tm="0">
                                          <p:val>
                                            <p:fltVal val="720"/>
                                          </p:val>
                                        </p:tav>
                                        <p:tav tm="100000">
                                          <p:val>
                                            <p:fltVal val="0"/>
                                          </p:val>
                                        </p:tav>
                                      </p:tavLst>
                                    </p:anim>
                                    <p:anim calcmode="lin" valueType="num">
                                      <p:cBhvr>
                                        <p:cTn id="31" dur="500" fill="hold"/>
                                        <p:tgtEl>
                                          <p:spTgt spid="59"/>
                                        </p:tgtEl>
                                        <p:attrNameLst>
                                          <p:attrName>ppt_h</p:attrName>
                                        </p:attrNameLst>
                                      </p:cBhvr>
                                      <p:tavLst>
                                        <p:tav tm="0">
                                          <p:val>
                                            <p:fltVal val="0"/>
                                          </p:val>
                                        </p:tav>
                                        <p:tav tm="100000">
                                          <p:val>
                                            <p:strVal val="#ppt_h"/>
                                          </p:val>
                                        </p:tav>
                                      </p:tavLst>
                                    </p:anim>
                                    <p:anim calcmode="lin" valueType="num">
                                      <p:cBhvr>
                                        <p:cTn id="32" dur="500" fill="hold"/>
                                        <p:tgtEl>
                                          <p:spTgt spid="59"/>
                                        </p:tgtEl>
                                        <p:attrNameLst>
                                          <p:attrName>ppt_w</p:attrName>
                                        </p:attrNameLst>
                                      </p:cBhvr>
                                      <p:tavLst>
                                        <p:tav tm="0">
                                          <p:val>
                                            <p:fltVal val="0"/>
                                          </p:val>
                                        </p:tav>
                                        <p:tav tm="100000">
                                          <p:val>
                                            <p:strVal val="#ppt_w"/>
                                          </p:val>
                                        </p:tav>
                                      </p:tavLst>
                                    </p:anim>
                                  </p:childTnLst>
                                </p:cTn>
                              </p:par>
                              <p:par>
                                <p:cTn id="33" presetID="12" presetClass="entr" presetSubtype="4"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p:tgtEl>
                                          <p:spTgt spid="34"/>
                                        </p:tgtEl>
                                        <p:attrNameLst>
                                          <p:attrName>ppt_y</p:attrName>
                                        </p:attrNameLst>
                                      </p:cBhvr>
                                      <p:tavLst>
                                        <p:tav tm="0">
                                          <p:val>
                                            <p:strVal val="#ppt_y+#ppt_h*1.125000"/>
                                          </p:val>
                                        </p:tav>
                                        <p:tav tm="100000">
                                          <p:val>
                                            <p:strVal val="#ppt_y"/>
                                          </p:val>
                                        </p:tav>
                                      </p:tavLst>
                                    </p:anim>
                                    <p:animEffect transition="in" filter="wipe(up)">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p:cTn id="48" dur="500" fill="hold"/>
                                        <p:tgtEl>
                                          <p:spTgt spid="19"/>
                                        </p:tgtEl>
                                        <p:attrNameLst>
                                          <p:attrName>ppt_w</p:attrName>
                                        </p:attrNameLst>
                                      </p:cBhvr>
                                      <p:tavLst>
                                        <p:tav tm="0">
                                          <p:val>
                                            <p:fltVal val="0"/>
                                          </p:val>
                                        </p:tav>
                                        <p:tav tm="100000">
                                          <p:val>
                                            <p:strVal val="#ppt_w"/>
                                          </p:val>
                                        </p:tav>
                                      </p:tavLst>
                                    </p:anim>
                                    <p:anim calcmode="lin" valueType="num">
                                      <p:cBhvr>
                                        <p:cTn id="49" dur="500" fill="hold"/>
                                        <p:tgtEl>
                                          <p:spTgt spid="19"/>
                                        </p:tgtEl>
                                        <p:attrNameLst>
                                          <p:attrName>ppt_h</p:attrName>
                                        </p:attrNameLst>
                                      </p:cBhvr>
                                      <p:tavLst>
                                        <p:tav tm="0">
                                          <p:val>
                                            <p:fltVal val="0"/>
                                          </p:val>
                                        </p:tav>
                                        <p:tav tm="100000">
                                          <p:val>
                                            <p:strVal val="#ppt_h"/>
                                          </p:val>
                                        </p:tav>
                                      </p:tavLst>
                                    </p:anim>
                                    <p:animEffect transition="in" filter="fade">
                                      <p:cBhvr>
                                        <p:cTn id="50" dur="500"/>
                                        <p:tgtEl>
                                          <p:spTgt spid="19"/>
                                        </p:tgtEl>
                                      </p:cBhvr>
                                    </p:animEffect>
                                  </p:childTnLst>
                                </p:cTn>
                              </p:par>
                            </p:childTnLst>
                          </p:cTn>
                        </p:par>
                        <p:par>
                          <p:cTn id="51" fill="hold">
                            <p:stCondLst>
                              <p:cond delay="2500"/>
                            </p:stCondLst>
                            <p:childTnLst>
                              <p:par>
                                <p:cTn id="52" presetID="35" presetClass="entr" presetSubtype="0"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anim calcmode="lin" valueType="num">
                                      <p:cBhvr>
                                        <p:cTn id="55" dur="500" fill="hold"/>
                                        <p:tgtEl>
                                          <p:spTgt spid="56"/>
                                        </p:tgtEl>
                                        <p:attrNameLst>
                                          <p:attrName>style.rotation</p:attrName>
                                        </p:attrNameLst>
                                      </p:cBhvr>
                                      <p:tavLst>
                                        <p:tav tm="0">
                                          <p:val>
                                            <p:fltVal val="720"/>
                                          </p:val>
                                        </p:tav>
                                        <p:tav tm="100000">
                                          <p:val>
                                            <p:fltVal val="0"/>
                                          </p:val>
                                        </p:tav>
                                      </p:tavLst>
                                    </p:anim>
                                    <p:anim calcmode="lin" valueType="num">
                                      <p:cBhvr>
                                        <p:cTn id="56" dur="500" fill="hold"/>
                                        <p:tgtEl>
                                          <p:spTgt spid="56"/>
                                        </p:tgtEl>
                                        <p:attrNameLst>
                                          <p:attrName>ppt_h</p:attrName>
                                        </p:attrNameLst>
                                      </p:cBhvr>
                                      <p:tavLst>
                                        <p:tav tm="0">
                                          <p:val>
                                            <p:fltVal val="0"/>
                                          </p:val>
                                        </p:tav>
                                        <p:tav tm="100000">
                                          <p:val>
                                            <p:strVal val="#ppt_h"/>
                                          </p:val>
                                        </p:tav>
                                      </p:tavLst>
                                    </p:anim>
                                    <p:anim calcmode="lin" valueType="num">
                                      <p:cBhvr>
                                        <p:cTn id="57" dur="500" fill="hold"/>
                                        <p:tgtEl>
                                          <p:spTgt spid="56"/>
                                        </p:tgtEl>
                                        <p:attrNameLst>
                                          <p:attrName>ppt_w</p:attrName>
                                        </p:attrNameLst>
                                      </p:cBhvr>
                                      <p:tavLst>
                                        <p:tav tm="0">
                                          <p:val>
                                            <p:fltVal val="0"/>
                                          </p:val>
                                        </p:tav>
                                        <p:tav tm="100000">
                                          <p:val>
                                            <p:strVal val="#ppt_w"/>
                                          </p:val>
                                        </p:tav>
                                      </p:tavLst>
                                    </p:anim>
                                  </p:childTnLst>
                                </p:cTn>
                              </p:par>
                              <p:par>
                                <p:cTn id="58" presetID="12" presetClass="entr" presetSubtype="4"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500"/>
                                        <p:tgtEl>
                                          <p:spTgt spid="25"/>
                                        </p:tgtEl>
                                        <p:attrNameLst>
                                          <p:attrName>ppt_y</p:attrName>
                                        </p:attrNameLst>
                                      </p:cBhvr>
                                      <p:tavLst>
                                        <p:tav tm="0">
                                          <p:val>
                                            <p:strVal val="#ppt_y+#ppt_h*1.125000"/>
                                          </p:val>
                                        </p:tav>
                                        <p:tav tm="100000">
                                          <p:val>
                                            <p:strVal val="#ppt_y"/>
                                          </p:val>
                                        </p:tav>
                                      </p:tavLst>
                                    </p:anim>
                                    <p:animEffect transition="in" filter="wipe(up)">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childTnLst>
                          </p:cTn>
                        </p:par>
                        <p:par>
                          <p:cTn id="65" fill="hold">
                            <p:stCondLst>
                              <p:cond delay="3000"/>
                            </p:stCondLst>
                            <p:childTnLst>
                              <p:par>
                                <p:cTn id="66" presetID="53" presetClass="entr" presetSubtype="16"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500" fill="hold"/>
                                        <p:tgtEl>
                                          <p:spTgt spid="17"/>
                                        </p:tgtEl>
                                        <p:attrNameLst>
                                          <p:attrName>ppt_w</p:attrName>
                                        </p:attrNameLst>
                                      </p:cBhvr>
                                      <p:tavLst>
                                        <p:tav tm="0">
                                          <p:val>
                                            <p:fltVal val="0"/>
                                          </p:val>
                                        </p:tav>
                                        <p:tav tm="100000">
                                          <p:val>
                                            <p:strVal val="#ppt_w"/>
                                          </p:val>
                                        </p:tav>
                                      </p:tavLst>
                                    </p:anim>
                                    <p:anim calcmode="lin" valueType="num">
                                      <p:cBhvr>
                                        <p:cTn id="69" dur="500" fill="hold"/>
                                        <p:tgtEl>
                                          <p:spTgt spid="17"/>
                                        </p:tgtEl>
                                        <p:attrNameLst>
                                          <p:attrName>ppt_h</p:attrName>
                                        </p:attrNameLst>
                                      </p:cBhvr>
                                      <p:tavLst>
                                        <p:tav tm="0">
                                          <p:val>
                                            <p:fltVal val="0"/>
                                          </p:val>
                                        </p:tav>
                                        <p:tav tm="100000">
                                          <p:val>
                                            <p:strVal val="#ppt_h"/>
                                          </p:val>
                                        </p:tav>
                                      </p:tavLst>
                                    </p:anim>
                                    <p:animEffect transition="in" filter="fade">
                                      <p:cBhvr>
                                        <p:cTn id="70" dur="500"/>
                                        <p:tgtEl>
                                          <p:spTgt spid="17"/>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p:cTn id="73" dur="500" fill="hold"/>
                                        <p:tgtEl>
                                          <p:spTgt spid="4"/>
                                        </p:tgtEl>
                                        <p:attrNameLst>
                                          <p:attrName>ppt_w</p:attrName>
                                        </p:attrNameLst>
                                      </p:cBhvr>
                                      <p:tavLst>
                                        <p:tav tm="0">
                                          <p:val>
                                            <p:fltVal val="0"/>
                                          </p:val>
                                        </p:tav>
                                        <p:tav tm="100000">
                                          <p:val>
                                            <p:strVal val="#ppt_w"/>
                                          </p:val>
                                        </p:tav>
                                      </p:tavLst>
                                    </p:anim>
                                    <p:anim calcmode="lin" valueType="num">
                                      <p:cBhvr>
                                        <p:cTn id="74" dur="500" fill="hold"/>
                                        <p:tgtEl>
                                          <p:spTgt spid="4"/>
                                        </p:tgtEl>
                                        <p:attrNameLst>
                                          <p:attrName>ppt_h</p:attrName>
                                        </p:attrNameLst>
                                      </p:cBhvr>
                                      <p:tavLst>
                                        <p:tav tm="0">
                                          <p:val>
                                            <p:fltVal val="0"/>
                                          </p:val>
                                        </p:tav>
                                        <p:tav tm="100000">
                                          <p:val>
                                            <p:strVal val="#ppt_h"/>
                                          </p:val>
                                        </p:tav>
                                      </p:tavLst>
                                    </p:anim>
                                    <p:animEffect transition="in" filter="fade">
                                      <p:cBhvr>
                                        <p:cTn id="75" dur="500"/>
                                        <p:tgtEl>
                                          <p:spTgt spid="4"/>
                                        </p:tgtEl>
                                      </p:cBhvr>
                                    </p:animEffect>
                                  </p:childTnLst>
                                </p:cTn>
                              </p:par>
                            </p:childTnLst>
                          </p:cTn>
                        </p:par>
                        <p:par>
                          <p:cTn id="76" fill="hold">
                            <p:stCondLst>
                              <p:cond delay="3500"/>
                            </p:stCondLst>
                            <p:childTnLst>
                              <p:par>
                                <p:cTn id="77" presetID="35" presetClass="entr" presetSubtype="0" fill="hold" grpId="0" nodeType="after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fade">
                                      <p:cBhvr>
                                        <p:cTn id="79" dur="500"/>
                                        <p:tgtEl>
                                          <p:spTgt spid="58"/>
                                        </p:tgtEl>
                                      </p:cBhvr>
                                    </p:animEffect>
                                    <p:anim calcmode="lin" valueType="num">
                                      <p:cBhvr>
                                        <p:cTn id="80" dur="500" fill="hold"/>
                                        <p:tgtEl>
                                          <p:spTgt spid="58"/>
                                        </p:tgtEl>
                                        <p:attrNameLst>
                                          <p:attrName>style.rotation</p:attrName>
                                        </p:attrNameLst>
                                      </p:cBhvr>
                                      <p:tavLst>
                                        <p:tav tm="0">
                                          <p:val>
                                            <p:fltVal val="720"/>
                                          </p:val>
                                        </p:tav>
                                        <p:tav tm="100000">
                                          <p:val>
                                            <p:fltVal val="0"/>
                                          </p:val>
                                        </p:tav>
                                      </p:tavLst>
                                    </p:anim>
                                    <p:anim calcmode="lin" valueType="num">
                                      <p:cBhvr>
                                        <p:cTn id="81" dur="500" fill="hold"/>
                                        <p:tgtEl>
                                          <p:spTgt spid="58"/>
                                        </p:tgtEl>
                                        <p:attrNameLst>
                                          <p:attrName>ppt_h</p:attrName>
                                        </p:attrNameLst>
                                      </p:cBhvr>
                                      <p:tavLst>
                                        <p:tav tm="0">
                                          <p:val>
                                            <p:fltVal val="0"/>
                                          </p:val>
                                        </p:tav>
                                        <p:tav tm="100000">
                                          <p:val>
                                            <p:strVal val="#ppt_h"/>
                                          </p:val>
                                        </p:tav>
                                      </p:tavLst>
                                    </p:anim>
                                    <p:anim calcmode="lin" valueType="num">
                                      <p:cBhvr>
                                        <p:cTn id="82" dur="500" fill="hold"/>
                                        <p:tgtEl>
                                          <p:spTgt spid="58"/>
                                        </p:tgtEl>
                                        <p:attrNameLst>
                                          <p:attrName>ppt_w</p:attrName>
                                        </p:attrNameLst>
                                      </p:cBhvr>
                                      <p:tavLst>
                                        <p:tav tm="0">
                                          <p:val>
                                            <p:fltVal val="0"/>
                                          </p:val>
                                        </p:tav>
                                        <p:tav tm="100000">
                                          <p:val>
                                            <p:strVal val="#ppt_w"/>
                                          </p:val>
                                        </p:tav>
                                      </p:tavLst>
                                    </p:anim>
                                  </p:childTnLst>
                                </p:cTn>
                              </p:par>
                              <p:par>
                                <p:cTn id="83" presetID="12" presetClass="entr" presetSubtype="4"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p:tgtEl>
                                          <p:spTgt spid="26"/>
                                        </p:tgtEl>
                                        <p:attrNameLst>
                                          <p:attrName>ppt_y</p:attrName>
                                        </p:attrNameLst>
                                      </p:cBhvr>
                                      <p:tavLst>
                                        <p:tav tm="0">
                                          <p:val>
                                            <p:strVal val="#ppt_y+#ppt_h*1.125000"/>
                                          </p:val>
                                        </p:tav>
                                        <p:tav tm="100000">
                                          <p:val>
                                            <p:strVal val="#ppt_y"/>
                                          </p:val>
                                        </p:tav>
                                      </p:tavLst>
                                    </p:anim>
                                    <p:animEffect transition="in" filter="wipe(up)">
                                      <p:cBhvr>
                                        <p:cTn id="86" dur="500"/>
                                        <p:tgtEl>
                                          <p:spTgt spid="2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childTnLst>
                          </p:cTn>
                        </p:par>
                        <p:par>
                          <p:cTn id="90" fill="hold">
                            <p:stCondLst>
                              <p:cond delay="4000"/>
                            </p:stCondLst>
                            <p:childTnLst>
                              <p:par>
                                <p:cTn id="91" presetID="53" presetClass="entr" presetSubtype="16" fill="hold" grpId="0" nodeType="afterEffect">
                                  <p:stCondLst>
                                    <p:cond delay="0"/>
                                  </p:stCondLst>
                                  <p:childTnLst>
                                    <p:set>
                                      <p:cBhvr>
                                        <p:cTn id="92" dur="1" fill="hold">
                                          <p:stCondLst>
                                            <p:cond delay="0"/>
                                          </p:stCondLst>
                                        </p:cTn>
                                        <p:tgtEl>
                                          <p:spTgt spid="18"/>
                                        </p:tgtEl>
                                        <p:attrNameLst>
                                          <p:attrName>style.visibility</p:attrName>
                                        </p:attrNameLst>
                                      </p:cBhvr>
                                      <p:to>
                                        <p:strVal val="visible"/>
                                      </p:to>
                                    </p:set>
                                    <p:anim calcmode="lin" valueType="num">
                                      <p:cBhvr>
                                        <p:cTn id="93" dur="500" fill="hold"/>
                                        <p:tgtEl>
                                          <p:spTgt spid="18"/>
                                        </p:tgtEl>
                                        <p:attrNameLst>
                                          <p:attrName>ppt_w</p:attrName>
                                        </p:attrNameLst>
                                      </p:cBhvr>
                                      <p:tavLst>
                                        <p:tav tm="0">
                                          <p:val>
                                            <p:fltVal val="0"/>
                                          </p:val>
                                        </p:tav>
                                        <p:tav tm="100000">
                                          <p:val>
                                            <p:strVal val="#ppt_w"/>
                                          </p:val>
                                        </p:tav>
                                      </p:tavLst>
                                    </p:anim>
                                    <p:anim calcmode="lin" valueType="num">
                                      <p:cBhvr>
                                        <p:cTn id="94" dur="500" fill="hold"/>
                                        <p:tgtEl>
                                          <p:spTgt spid="18"/>
                                        </p:tgtEl>
                                        <p:attrNameLst>
                                          <p:attrName>ppt_h</p:attrName>
                                        </p:attrNameLst>
                                      </p:cBhvr>
                                      <p:tavLst>
                                        <p:tav tm="0">
                                          <p:val>
                                            <p:fltVal val="0"/>
                                          </p:val>
                                        </p:tav>
                                        <p:tav tm="100000">
                                          <p:val>
                                            <p:strVal val="#ppt_h"/>
                                          </p:val>
                                        </p:tav>
                                      </p:tavLst>
                                    </p:anim>
                                    <p:animEffect transition="in" filter="fade">
                                      <p:cBhvr>
                                        <p:cTn id="95" dur="500"/>
                                        <p:tgtEl>
                                          <p:spTgt spid="18"/>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 calcmode="lin" valueType="num">
                                      <p:cBhvr>
                                        <p:cTn id="98" dur="500" fill="hold"/>
                                        <p:tgtEl>
                                          <p:spTgt spid="21"/>
                                        </p:tgtEl>
                                        <p:attrNameLst>
                                          <p:attrName>ppt_w</p:attrName>
                                        </p:attrNameLst>
                                      </p:cBhvr>
                                      <p:tavLst>
                                        <p:tav tm="0">
                                          <p:val>
                                            <p:fltVal val="0"/>
                                          </p:val>
                                        </p:tav>
                                        <p:tav tm="100000">
                                          <p:val>
                                            <p:strVal val="#ppt_w"/>
                                          </p:val>
                                        </p:tav>
                                      </p:tavLst>
                                    </p:anim>
                                    <p:anim calcmode="lin" valueType="num">
                                      <p:cBhvr>
                                        <p:cTn id="99" dur="500" fill="hold"/>
                                        <p:tgtEl>
                                          <p:spTgt spid="21"/>
                                        </p:tgtEl>
                                        <p:attrNameLst>
                                          <p:attrName>ppt_h</p:attrName>
                                        </p:attrNameLst>
                                      </p:cBhvr>
                                      <p:tavLst>
                                        <p:tav tm="0">
                                          <p:val>
                                            <p:fltVal val="0"/>
                                          </p:val>
                                        </p:tav>
                                        <p:tav tm="100000">
                                          <p:val>
                                            <p:strVal val="#ppt_h"/>
                                          </p:val>
                                        </p:tav>
                                      </p:tavLst>
                                    </p:anim>
                                    <p:animEffect transition="in" filter="fade">
                                      <p:cBhvr>
                                        <p:cTn id="100" dur="500"/>
                                        <p:tgtEl>
                                          <p:spTgt spid="21"/>
                                        </p:tgtEl>
                                      </p:cBhvr>
                                    </p:animEffect>
                                  </p:childTnLst>
                                </p:cTn>
                              </p:par>
                            </p:childTnLst>
                          </p:cTn>
                        </p:par>
                        <p:par>
                          <p:cTn id="101" fill="hold">
                            <p:stCondLst>
                              <p:cond delay="4500"/>
                            </p:stCondLst>
                            <p:childTnLst>
                              <p:par>
                                <p:cTn id="102" presetID="35" presetClass="entr" presetSubtype="0" fill="hold" grpId="0" nodeType="after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500"/>
                                        <p:tgtEl>
                                          <p:spTgt spid="57"/>
                                        </p:tgtEl>
                                      </p:cBhvr>
                                    </p:animEffect>
                                    <p:anim calcmode="lin" valueType="num">
                                      <p:cBhvr>
                                        <p:cTn id="105" dur="500" fill="hold"/>
                                        <p:tgtEl>
                                          <p:spTgt spid="57"/>
                                        </p:tgtEl>
                                        <p:attrNameLst>
                                          <p:attrName>style.rotation</p:attrName>
                                        </p:attrNameLst>
                                      </p:cBhvr>
                                      <p:tavLst>
                                        <p:tav tm="0">
                                          <p:val>
                                            <p:fltVal val="720"/>
                                          </p:val>
                                        </p:tav>
                                        <p:tav tm="100000">
                                          <p:val>
                                            <p:fltVal val="0"/>
                                          </p:val>
                                        </p:tav>
                                      </p:tavLst>
                                    </p:anim>
                                    <p:anim calcmode="lin" valueType="num">
                                      <p:cBhvr>
                                        <p:cTn id="106" dur="500" fill="hold"/>
                                        <p:tgtEl>
                                          <p:spTgt spid="57"/>
                                        </p:tgtEl>
                                        <p:attrNameLst>
                                          <p:attrName>ppt_h</p:attrName>
                                        </p:attrNameLst>
                                      </p:cBhvr>
                                      <p:tavLst>
                                        <p:tav tm="0">
                                          <p:val>
                                            <p:fltVal val="0"/>
                                          </p:val>
                                        </p:tav>
                                        <p:tav tm="100000">
                                          <p:val>
                                            <p:strVal val="#ppt_h"/>
                                          </p:val>
                                        </p:tav>
                                      </p:tavLst>
                                    </p:anim>
                                    <p:anim calcmode="lin" valueType="num">
                                      <p:cBhvr>
                                        <p:cTn id="107" dur="500" fill="hold"/>
                                        <p:tgtEl>
                                          <p:spTgt spid="57"/>
                                        </p:tgtEl>
                                        <p:attrNameLst>
                                          <p:attrName>ppt_w</p:attrName>
                                        </p:attrNameLst>
                                      </p:cBhvr>
                                      <p:tavLst>
                                        <p:tav tm="0">
                                          <p:val>
                                            <p:fltVal val="0"/>
                                          </p:val>
                                        </p:tav>
                                        <p:tav tm="100000">
                                          <p:val>
                                            <p:strVal val="#ppt_w"/>
                                          </p:val>
                                        </p:tav>
                                      </p:tavLst>
                                    </p:anim>
                                  </p:childTnLst>
                                </p:cTn>
                              </p:par>
                              <p:par>
                                <p:cTn id="108" presetID="12" presetClass="entr" presetSubtype="4" fill="hold" grpId="0" nodeType="withEffect">
                                  <p:stCondLst>
                                    <p:cond delay="0"/>
                                  </p:stCondLst>
                                  <p:childTnLst>
                                    <p:set>
                                      <p:cBhvr>
                                        <p:cTn id="109" dur="1" fill="hold">
                                          <p:stCondLst>
                                            <p:cond delay="0"/>
                                          </p:stCondLst>
                                        </p:cTn>
                                        <p:tgtEl>
                                          <p:spTgt spid="27"/>
                                        </p:tgtEl>
                                        <p:attrNameLst>
                                          <p:attrName>style.visibility</p:attrName>
                                        </p:attrNameLst>
                                      </p:cBhvr>
                                      <p:to>
                                        <p:strVal val="visible"/>
                                      </p:to>
                                    </p:set>
                                    <p:anim calcmode="lin" valueType="num">
                                      <p:cBhvr additive="base">
                                        <p:cTn id="110" dur="500"/>
                                        <p:tgtEl>
                                          <p:spTgt spid="27"/>
                                        </p:tgtEl>
                                        <p:attrNameLst>
                                          <p:attrName>ppt_y</p:attrName>
                                        </p:attrNameLst>
                                      </p:cBhvr>
                                      <p:tavLst>
                                        <p:tav tm="0">
                                          <p:val>
                                            <p:strVal val="#ppt_y+#ppt_h*1.125000"/>
                                          </p:val>
                                        </p:tav>
                                        <p:tav tm="100000">
                                          <p:val>
                                            <p:strVal val="#ppt_y"/>
                                          </p:val>
                                        </p:tav>
                                      </p:tavLst>
                                    </p:anim>
                                    <p:animEffect transition="in" filter="wipe(up)">
                                      <p:cBhvr>
                                        <p:cTn id="111" dur="500"/>
                                        <p:tgtEl>
                                          <p:spTgt spid="2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500"/>
                                        <p:tgtEl>
                                          <p:spTgt spid="33"/>
                                        </p:tgtEl>
                                      </p:cBhvr>
                                    </p:animEffect>
                                  </p:childTnLst>
                                </p:cTn>
                              </p:par>
                            </p:childTnLst>
                          </p:cTn>
                        </p:par>
                        <p:par>
                          <p:cTn id="115" fill="hold">
                            <p:stCondLst>
                              <p:cond delay="5000"/>
                            </p:stCondLst>
                            <p:childTnLst>
                              <p:par>
                                <p:cTn id="116" presetID="53" presetClass="entr" presetSubtype="16" fill="hold" grpId="0" nodeType="afterEffect">
                                  <p:stCondLst>
                                    <p:cond delay="0"/>
                                  </p:stCondLst>
                                  <p:childTnLst>
                                    <p:set>
                                      <p:cBhvr>
                                        <p:cTn id="117" dur="1" fill="hold">
                                          <p:stCondLst>
                                            <p:cond delay="0"/>
                                          </p:stCondLst>
                                        </p:cTn>
                                        <p:tgtEl>
                                          <p:spTgt spid="24"/>
                                        </p:tgtEl>
                                        <p:attrNameLst>
                                          <p:attrName>style.visibility</p:attrName>
                                        </p:attrNameLst>
                                      </p:cBhvr>
                                      <p:to>
                                        <p:strVal val="visible"/>
                                      </p:to>
                                    </p:set>
                                    <p:anim calcmode="lin" valueType="num">
                                      <p:cBhvr>
                                        <p:cTn id="118" dur="500" fill="hold"/>
                                        <p:tgtEl>
                                          <p:spTgt spid="24"/>
                                        </p:tgtEl>
                                        <p:attrNameLst>
                                          <p:attrName>ppt_w</p:attrName>
                                        </p:attrNameLst>
                                      </p:cBhvr>
                                      <p:tavLst>
                                        <p:tav tm="0">
                                          <p:val>
                                            <p:fltVal val="0"/>
                                          </p:val>
                                        </p:tav>
                                        <p:tav tm="100000">
                                          <p:val>
                                            <p:strVal val="#ppt_w"/>
                                          </p:val>
                                        </p:tav>
                                      </p:tavLst>
                                    </p:anim>
                                    <p:anim calcmode="lin" valueType="num">
                                      <p:cBhvr>
                                        <p:cTn id="119" dur="500" fill="hold"/>
                                        <p:tgtEl>
                                          <p:spTgt spid="24"/>
                                        </p:tgtEl>
                                        <p:attrNameLst>
                                          <p:attrName>ppt_h</p:attrName>
                                        </p:attrNameLst>
                                      </p:cBhvr>
                                      <p:tavLst>
                                        <p:tav tm="0">
                                          <p:val>
                                            <p:fltVal val="0"/>
                                          </p:val>
                                        </p:tav>
                                        <p:tav tm="100000">
                                          <p:val>
                                            <p:strVal val="#ppt_h"/>
                                          </p:val>
                                        </p:tav>
                                      </p:tavLst>
                                    </p:anim>
                                    <p:animEffect transition="in" filter="fade">
                                      <p:cBhvr>
                                        <p:cTn id="120" dur="500"/>
                                        <p:tgtEl>
                                          <p:spTgt spid="24"/>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22"/>
                                        </p:tgtEl>
                                        <p:attrNameLst>
                                          <p:attrName>style.visibility</p:attrName>
                                        </p:attrNameLst>
                                      </p:cBhvr>
                                      <p:to>
                                        <p:strVal val="visible"/>
                                      </p:to>
                                    </p:set>
                                    <p:anim calcmode="lin" valueType="num">
                                      <p:cBhvr>
                                        <p:cTn id="123" dur="500" fill="hold"/>
                                        <p:tgtEl>
                                          <p:spTgt spid="22"/>
                                        </p:tgtEl>
                                        <p:attrNameLst>
                                          <p:attrName>ppt_w</p:attrName>
                                        </p:attrNameLst>
                                      </p:cBhvr>
                                      <p:tavLst>
                                        <p:tav tm="0">
                                          <p:val>
                                            <p:fltVal val="0"/>
                                          </p:val>
                                        </p:tav>
                                        <p:tav tm="100000">
                                          <p:val>
                                            <p:strVal val="#ppt_w"/>
                                          </p:val>
                                        </p:tav>
                                      </p:tavLst>
                                    </p:anim>
                                    <p:anim calcmode="lin" valueType="num">
                                      <p:cBhvr>
                                        <p:cTn id="124" dur="500" fill="hold"/>
                                        <p:tgtEl>
                                          <p:spTgt spid="22"/>
                                        </p:tgtEl>
                                        <p:attrNameLst>
                                          <p:attrName>ppt_h</p:attrName>
                                        </p:attrNameLst>
                                      </p:cBhvr>
                                      <p:tavLst>
                                        <p:tav tm="0">
                                          <p:val>
                                            <p:fltVal val="0"/>
                                          </p:val>
                                        </p:tav>
                                        <p:tav tm="100000">
                                          <p:val>
                                            <p:strVal val="#ppt_h"/>
                                          </p:val>
                                        </p:tav>
                                      </p:tavLst>
                                    </p:anim>
                                    <p:animEffect transition="in" filter="fade">
                                      <p:cBhvr>
                                        <p:cTn id="125" dur="500"/>
                                        <p:tgtEl>
                                          <p:spTgt spid="22"/>
                                        </p:tgtEl>
                                      </p:cBhvr>
                                    </p:animEffect>
                                  </p:childTnLst>
                                </p:cTn>
                              </p:par>
                            </p:childTnLst>
                          </p:cTn>
                        </p:par>
                        <p:par>
                          <p:cTn id="126" fill="hold">
                            <p:stCondLst>
                              <p:cond delay="5500"/>
                            </p:stCondLst>
                            <p:childTnLst>
                              <p:par>
                                <p:cTn id="127" presetID="35" presetClass="entr" presetSubtype="0" fill="hold" grpId="0" nodeType="after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in" filter="fade">
                                      <p:cBhvr>
                                        <p:cTn id="129" dur="500"/>
                                        <p:tgtEl>
                                          <p:spTgt spid="61"/>
                                        </p:tgtEl>
                                      </p:cBhvr>
                                    </p:animEffect>
                                    <p:anim calcmode="lin" valueType="num">
                                      <p:cBhvr>
                                        <p:cTn id="130" dur="500" fill="hold"/>
                                        <p:tgtEl>
                                          <p:spTgt spid="61"/>
                                        </p:tgtEl>
                                        <p:attrNameLst>
                                          <p:attrName>style.rotation</p:attrName>
                                        </p:attrNameLst>
                                      </p:cBhvr>
                                      <p:tavLst>
                                        <p:tav tm="0">
                                          <p:val>
                                            <p:fltVal val="720"/>
                                          </p:val>
                                        </p:tav>
                                        <p:tav tm="100000">
                                          <p:val>
                                            <p:fltVal val="0"/>
                                          </p:val>
                                        </p:tav>
                                      </p:tavLst>
                                    </p:anim>
                                    <p:anim calcmode="lin" valueType="num">
                                      <p:cBhvr>
                                        <p:cTn id="131" dur="500" fill="hold"/>
                                        <p:tgtEl>
                                          <p:spTgt spid="61"/>
                                        </p:tgtEl>
                                        <p:attrNameLst>
                                          <p:attrName>ppt_h</p:attrName>
                                        </p:attrNameLst>
                                      </p:cBhvr>
                                      <p:tavLst>
                                        <p:tav tm="0">
                                          <p:val>
                                            <p:fltVal val="0"/>
                                          </p:val>
                                        </p:tav>
                                        <p:tav tm="100000">
                                          <p:val>
                                            <p:strVal val="#ppt_h"/>
                                          </p:val>
                                        </p:tav>
                                      </p:tavLst>
                                    </p:anim>
                                    <p:anim calcmode="lin" valueType="num">
                                      <p:cBhvr>
                                        <p:cTn id="132" dur="500" fill="hold"/>
                                        <p:tgtEl>
                                          <p:spTgt spid="61"/>
                                        </p:tgtEl>
                                        <p:attrNameLst>
                                          <p:attrName>ppt_w</p:attrName>
                                        </p:attrNameLst>
                                      </p:cBhvr>
                                      <p:tavLst>
                                        <p:tav tm="0">
                                          <p:val>
                                            <p:fltVal val="0"/>
                                          </p:val>
                                        </p:tav>
                                        <p:tav tm="100000">
                                          <p:val>
                                            <p:strVal val="#ppt_w"/>
                                          </p:val>
                                        </p:tav>
                                      </p:tavLst>
                                    </p:anim>
                                  </p:childTnLst>
                                </p:cTn>
                              </p:par>
                              <p:par>
                                <p:cTn id="133" presetID="12" presetClass="entr" presetSubtype="4" fill="hold" grpId="0" nodeType="withEffect">
                                  <p:stCondLst>
                                    <p:cond delay="0"/>
                                  </p:stCondLst>
                                  <p:childTnLst>
                                    <p:set>
                                      <p:cBhvr>
                                        <p:cTn id="134" dur="1" fill="hold">
                                          <p:stCondLst>
                                            <p:cond delay="0"/>
                                          </p:stCondLst>
                                        </p:cTn>
                                        <p:tgtEl>
                                          <p:spTgt spid="28"/>
                                        </p:tgtEl>
                                        <p:attrNameLst>
                                          <p:attrName>style.visibility</p:attrName>
                                        </p:attrNameLst>
                                      </p:cBhvr>
                                      <p:to>
                                        <p:strVal val="visible"/>
                                      </p:to>
                                    </p:set>
                                    <p:anim calcmode="lin" valueType="num">
                                      <p:cBhvr additive="base">
                                        <p:cTn id="135" dur="500"/>
                                        <p:tgtEl>
                                          <p:spTgt spid="28"/>
                                        </p:tgtEl>
                                        <p:attrNameLst>
                                          <p:attrName>ppt_y</p:attrName>
                                        </p:attrNameLst>
                                      </p:cBhvr>
                                      <p:tavLst>
                                        <p:tav tm="0">
                                          <p:val>
                                            <p:strVal val="#ppt_y+#ppt_h*1.125000"/>
                                          </p:val>
                                        </p:tav>
                                        <p:tav tm="100000">
                                          <p:val>
                                            <p:strVal val="#ppt_y"/>
                                          </p:val>
                                        </p:tav>
                                      </p:tavLst>
                                    </p:anim>
                                    <p:animEffect transition="in" filter="wipe(up)">
                                      <p:cBhvr>
                                        <p:cTn id="136" dur="500"/>
                                        <p:tgtEl>
                                          <p:spTgt spid="2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fade">
                                      <p:cBhvr>
                                        <p:cTn id="139" dur="500"/>
                                        <p:tgtEl>
                                          <p:spTgt spid="35"/>
                                        </p:tgtEl>
                                      </p:cBhvr>
                                    </p:animEffect>
                                  </p:childTnLst>
                                </p:cTn>
                              </p:par>
                            </p:childTnLst>
                          </p:cTn>
                        </p:par>
                        <p:par>
                          <p:cTn id="140" fill="hold">
                            <p:stCondLst>
                              <p:cond delay="6000"/>
                            </p:stCondLst>
                            <p:childTnLst>
                              <p:par>
                                <p:cTn id="141" presetID="22" presetClass="entr" presetSubtype="8" fill="hold" grpId="0" nodeType="after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wipe(left)">
                                      <p:cBhvr>
                                        <p:cTn id="143" dur="500"/>
                                        <p:tgtEl>
                                          <p:spTgt spid="36"/>
                                        </p:tgtEl>
                                      </p:cBhvr>
                                    </p:animEffect>
                                  </p:childTnLst>
                                </p:cTn>
                              </p:par>
                            </p:childTnLst>
                          </p:cTn>
                        </p:par>
                        <p:par>
                          <p:cTn id="144" fill="hold">
                            <p:stCondLst>
                              <p:cond delay="6500"/>
                            </p:stCondLst>
                            <p:childTnLst>
                              <p:par>
                                <p:cTn id="145" presetID="53" presetClass="entr" presetSubtype="16" fill="hold" grpId="0" nodeType="afterEffect">
                                  <p:stCondLst>
                                    <p:cond delay="0"/>
                                  </p:stCondLst>
                                  <p:childTnLst>
                                    <p:set>
                                      <p:cBhvr>
                                        <p:cTn id="146" dur="1" fill="hold">
                                          <p:stCondLst>
                                            <p:cond delay="0"/>
                                          </p:stCondLst>
                                        </p:cTn>
                                        <p:tgtEl>
                                          <p:spTgt spid="37"/>
                                        </p:tgtEl>
                                        <p:attrNameLst>
                                          <p:attrName>style.visibility</p:attrName>
                                        </p:attrNameLst>
                                      </p:cBhvr>
                                      <p:to>
                                        <p:strVal val="visible"/>
                                      </p:to>
                                    </p:set>
                                    <p:anim calcmode="lin" valueType="num">
                                      <p:cBhvr>
                                        <p:cTn id="147" dur="500" fill="hold"/>
                                        <p:tgtEl>
                                          <p:spTgt spid="37"/>
                                        </p:tgtEl>
                                        <p:attrNameLst>
                                          <p:attrName>ppt_w</p:attrName>
                                        </p:attrNameLst>
                                      </p:cBhvr>
                                      <p:tavLst>
                                        <p:tav tm="0">
                                          <p:val>
                                            <p:fltVal val="0"/>
                                          </p:val>
                                        </p:tav>
                                        <p:tav tm="100000">
                                          <p:val>
                                            <p:strVal val="#ppt_w"/>
                                          </p:val>
                                        </p:tav>
                                      </p:tavLst>
                                    </p:anim>
                                    <p:anim calcmode="lin" valueType="num">
                                      <p:cBhvr>
                                        <p:cTn id="148" dur="500" fill="hold"/>
                                        <p:tgtEl>
                                          <p:spTgt spid="37"/>
                                        </p:tgtEl>
                                        <p:attrNameLst>
                                          <p:attrName>ppt_h</p:attrName>
                                        </p:attrNameLst>
                                      </p:cBhvr>
                                      <p:tavLst>
                                        <p:tav tm="0">
                                          <p:val>
                                            <p:fltVal val="0"/>
                                          </p:val>
                                        </p:tav>
                                        <p:tav tm="100000">
                                          <p:val>
                                            <p:strVal val="#ppt_h"/>
                                          </p:val>
                                        </p:tav>
                                      </p:tavLst>
                                    </p:anim>
                                    <p:animEffect transition="in" filter="fade">
                                      <p:cBhvr>
                                        <p:cTn id="149" dur="500"/>
                                        <p:tgtEl>
                                          <p:spTgt spid="3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8"/>
                                        </p:tgtEl>
                                        <p:attrNameLst>
                                          <p:attrName>style.visibility</p:attrName>
                                        </p:attrNameLst>
                                      </p:cBhvr>
                                      <p:to>
                                        <p:strVal val="visible"/>
                                      </p:to>
                                    </p:set>
                                    <p:animEffect transition="in" filter="fade">
                                      <p:cBhvr>
                                        <p:cTn id="1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2" grpId="0" bldLvl="0" animBg="1"/>
      <p:bldP spid="3" grpId="0" bldLvl="0" animBg="1"/>
      <p:bldP spid="8" grpId="0" bldLvl="0" animBg="1"/>
      <p:bldP spid="17" grpId="0" bldLvl="0" animBg="1"/>
      <p:bldP spid="18" grpId="0" bldLvl="0" animBg="1"/>
      <p:bldP spid="19" grpId="0" bldLvl="0" animBg="1"/>
      <p:bldP spid="4" grpId="0" bldLvl="0" animBg="1"/>
      <p:bldP spid="21" grpId="0" bldLvl="0" animBg="1"/>
      <p:bldP spid="22" grpId="0" bldLvl="0" animBg="1"/>
      <p:bldP spid="23" grpId="0" bldLvl="0" animBg="1"/>
      <p:bldP spid="24" grpId="0" bldLvl="0" animBg="1"/>
      <p:bldP spid="59" grpId="0" bldLvl="0" animBg="1"/>
      <p:bldP spid="56" grpId="0" bldLvl="0" animBg="1"/>
      <p:bldP spid="58" grpId="0" bldLvl="0" animBg="1"/>
      <p:bldP spid="57" grpId="0" bldLvl="0" animBg="1"/>
      <p:bldP spid="61" grpId="0" bldLvl="0" animBg="1"/>
      <p:bldP spid="34" grpId="0"/>
      <p:bldP spid="25" grpId="0"/>
      <p:bldP spid="26" grpId="0"/>
      <p:bldP spid="27" grpId="0"/>
      <p:bldP spid="28" grpId="0"/>
      <p:bldP spid="29" grpId="0"/>
      <p:bldP spid="31" grpId="0"/>
      <p:bldP spid="32" grpId="0"/>
      <p:bldP spid="33" grpId="0"/>
      <p:bldP spid="35" grpId="0"/>
      <p:bldP spid="36" grpId="0" bldLvl="0" animBg="1"/>
      <p:bldP spid="37" grpId="0" bldLvl="0" animBg="1"/>
      <p:bldP spid="3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1530985" y="2487930"/>
            <a:ext cx="1884680" cy="1884680"/>
            <a:chOff x="2123" y="3918"/>
            <a:chExt cx="2968" cy="2968"/>
          </a:xfrm>
        </p:grpSpPr>
        <p:sp>
          <p:nvSpPr>
            <p:cNvPr id="3" name="椭圆 2"/>
            <p:cNvSpPr/>
            <p:nvPr/>
          </p:nvSpPr>
          <p:spPr>
            <a:xfrm>
              <a:off x="2123" y="3918"/>
              <a:ext cx="2968" cy="2968"/>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19467" name="组合 11"/>
            <p:cNvGrpSpPr/>
            <p:nvPr/>
          </p:nvGrpSpPr>
          <p:grpSpPr>
            <a:xfrm>
              <a:off x="2915" y="4480"/>
              <a:ext cx="1383" cy="1840"/>
              <a:chOff x="2443163" y="2125663"/>
              <a:chExt cx="315913" cy="511175"/>
            </a:xfrm>
          </p:grpSpPr>
          <p:sp>
            <p:nvSpPr>
              <p:cNvPr id="19476" name="Freeform 78"/>
              <p:cNvSpPr/>
              <p:nvPr/>
            </p:nvSpPr>
            <p:spPr>
              <a:xfrm>
                <a:off x="2443163" y="2125663"/>
                <a:ext cx="315913" cy="396875"/>
              </a:xfrm>
              <a:custGeom>
                <a:avLst/>
                <a:gdLst/>
                <a:ahLst/>
                <a:cxnLst>
                  <a:cxn ang="0">
                    <a:pos x="137085297" y="0"/>
                  </a:cxn>
                  <a:cxn ang="0">
                    <a:pos x="761856" y="137709519"/>
                  </a:cxn>
                  <a:cxn ang="0">
                    <a:pos x="55595452" y="245746745"/>
                  </a:cxn>
                  <a:cxn ang="0">
                    <a:pos x="83012686" y="327915570"/>
                  </a:cxn>
                  <a:cxn ang="0">
                    <a:pos x="137847154" y="346175309"/>
                  </a:cxn>
                  <a:cxn ang="0">
                    <a:pos x="192680749" y="327915570"/>
                  </a:cxn>
                  <a:cxn ang="0">
                    <a:pos x="192680749" y="327915570"/>
                  </a:cxn>
                  <a:cxn ang="0">
                    <a:pos x="220097983" y="245746745"/>
                  </a:cxn>
                  <a:cxn ang="0">
                    <a:pos x="274931579" y="137709519"/>
                  </a:cxn>
                  <a:cxn ang="0">
                    <a:pos x="139369994" y="0"/>
                  </a:cxn>
                  <a:cxn ang="0">
                    <a:pos x="137085297" y="0"/>
                  </a:cxn>
                </a:cxnLst>
                <a:rect l="0" t="0" r="0" b="0"/>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cmpd="sng">
                <a:solidFill>
                  <a:srgbClr val="FFFFFF">
                    <a:alpha val="100000"/>
                  </a:srgbClr>
                </a:solidFill>
                <a:prstDash val="solid"/>
                <a:round/>
                <a:headEnd type="none" w="med" len="med"/>
                <a:tailEnd type="none" w="med" len="med"/>
              </a:ln>
            </p:spPr>
            <p:txBody>
              <a:bodyPr/>
              <a:lstStyle/>
              <a:p>
                <a:endParaRPr lang="zh-CN" altLang="en-US">
                  <a:solidFill>
                    <a:schemeClr val="tx1">
                      <a:lumMod val="65000"/>
                      <a:lumOff val="35000"/>
                    </a:schemeClr>
                  </a:solidFill>
                </a:endParaRPr>
              </a:p>
            </p:txBody>
          </p:sp>
          <p:sp>
            <p:nvSpPr>
              <p:cNvPr id="19477" name="Freeform 79"/>
              <p:cNvSpPr/>
              <p:nvPr/>
            </p:nvSpPr>
            <p:spPr>
              <a:xfrm>
                <a:off x="2530475" y="2508250"/>
                <a:ext cx="69850" cy="55563"/>
              </a:xfrm>
              <a:custGeom>
                <a:avLst/>
                <a:gdLst/>
                <a:ahLst/>
                <a:cxnLst>
                  <a:cxn ang="0">
                    <a:pos x="9666895" y="0"/>
                  </a:cxn>
                  <a:cxn ang="0">
                    <a:pos x="3718435" y="21104390"/>
                  </a:cxn>
                  <a:cxn ang="0">
                    <a:pos x="60234846" y="48238234"/>
                  </a:cxn>
                </a:cxnLst>
                <a:rect l="0" t="0" r="0" b="0"/>
                <a:pathLst>
                  <a:path w="81" h="64">
                    <a:moveTo>
                      <a:pt x="13" y="0"/>
                    </a:moveTo>
                    <a:cubicBezTo>
                      <a:pt x="8" y="14"/>
                      <a:pt x="0" y="16"/>
                      <a:pt x="5" y="28"/>
                    </a:cubicBezTo>
                    <a:cubicBezTo>
                      <a:pt x="11" y="40"/>
                      <a:pt x="42" y="64"/>
                      <a:pt x="81" y="64"/>
                    </a:cubicBezTo>
                  </a:path>
                </a:pathLst>
              </a:custGeom>
              <a:noFill/>
              <a:ln w="34925" cap="rnd" cmpd="sng">
                <a:solidFill>
                  <a:srgbClr val="FFFFFF">
                    <a:alpha val="100000"/>
                  </a:srgbClr>
                </a:solidFill>
                <a:prstDash val="solid"/>
                <a:round/>
                <a:headEnd type="none" w="med" len="med"/>
                <a:tailEnd type="none" w="med" len="med"/>
              </a:ln>
            </p:spPr>
            <p:txBody>
              <a:bodyPr/>
              <a:lstStyle/>
              <a:p>
                <a:endParaRPr lang="zh-CN" altLang="en-US">
                  <a:solidFill>
                    <a:schemeClr val="tx1">
                      <a:lumMod val="65000"/>
                      <a:lumOff val="35000"/>
                    </a:schemeClr>
                  </a:solidFill>
                </a:endParaRPr>
              </a:p>
            </p:txBody>
          </p:sp>
          <p:sp>
            <p:nvSpPr>
              <p:cNvPr id="19478" name="Freeform 80"/>
              <p:cNvSpPr/>
              <p:nvPr/>
            </p:nvSpPr>
            <p:spPr>
              <a:xfrm>
                <a:off x="2600325" y="2508250"/>
                <a:ext cx="71438" cy="55563"/>
              </a:xfrm>
              <a:custGeom>
                <a:avLst/>
                <a:gdLst/>
                <a:ahLst/>
                <a:cxnLst>
                  <a:cxn ang="0">
                    <a:pos x="51610470" y="0"/>
                  </a:cxn>
                  <a:cxn ang="0">
                    <a:pos x="57682700" y="21104390"/>
                  </a:cxn>
                  <a:cxn ang="0">
                    <a:pos x="0" y="48238234"/>
                  </a:cxn>
                </a:cxnLst>
                <a:rect l="0" t="0" r="0" b="0"/>
                <a:pathLst>
                  <a:path w="82" h="64">
                    <a:moveTo>
                      <a:pt x="68" y="0"/>
                    </a:moveTo>
                    <a:cubicBezTo>
                      <a:pt x="74" y="14"/>
                      <a:pt x="82" y="16"/>
                      <a:pt x="76" y="28"/>
                    </a:cubicBezTo>
                    <a:cubicBezTo>
                      <a:pt x="71" y="40"/>
                      <a:pt x="40" y="64"/>
                      <a:pt x="0" y="64"/>
                    </a:cubicBezTo>
                  </a:path>
                </a:pathLst>
              </a:custGeom>
              <a:noFill/>
              <a:ln w="34925" cap="rnd" cmpd="sng">
                <a:solidFill>
                  <a:srgbClr val="FFFFFF">
                    <a:alpha val="100000"/>
                  </a:srgbClr>
                </a:solidFill>
                <a:prstDash val="solid"/>
                <a:round/>
                <a:headEnd type="none" w="med" len="med"/>
                <a:tailEnd type="none" w="med" len="med"/>
              </a:ln>
            </p:spPr>
            <p:txBody>
              <a:bodyPr/>
              <a:lstStyle/>
              <a:p>
                <a:endParaRPr lang="zh-CN" altLang="en-US">
                  <a:solidFill>
                    <a:schemeClr val="tx1">
                      <a:lumMod val="65000"/>
                      <a:lumOff val="35000"/>
                    </a:schemeClr>
                  </a:solidFill>
                </a:endParaRPr>
              </a:p>
            </p:txBody>
          </p:sp>
          <p:sp>
            <p:nvSpPr>
              <p:cNvPr id="19479" name="Freeform 81"/>
              <p:cNvSpPr/>
              <p:nvPr/>
            </p:nvSpPr>
            <p:spPr>
              <a:xfrm>
                <a:off x="2530475" y="2551113"/>
                <a:ext cx="69850" cy="55563"/>
              </a:xfrm>
              <a:custGeom>
                <a:avLst/>
                <a:gdLst/>
                <a:ahLst/>
                <a:cxnLst>
                  <a:cxn ang="0">
                    <a:pos x="9666895" y="0"/>
                  </a:cxn>
                  <a:cxn ang="0">
                    <a:pos x="3718435" y="21104390"/>
                  </a:cxn>
                  <a:cxn ang="0">
                    <a:pos x="60234846" y="48238234"/>
                  </a:cxn>
                </a:cxnLst>
                <a:rect l="0" t="0" r="0" b="0"/>
                <a:pathLst>
                  <a:path w="81" h="64">
                    <a:moveTo>
                      <a:pt x="13" y="0"/>
                    </a:moveTo>
                    <a:cubicBezTo>
                      <a:pt x="8" y="14"/>
                      <a:pt x="0" y="16"/>
                      <a:pt x="5" y="28"/>
                    </a:cubicBezTo>
                    <a:cubicBezTo>
                      <a:pt x="11" y="40"/>
                      <a:pt x="42" y="64"/>
                      <a:pt x="81" y="64"/>
                    </a:cubicBezTo>
                  </a:path>
                </a:pathLst>
              </a:custGeom>
              <a:noFill/>
              <a:ln w="34925" cap="rnd" cmpd="sng">
                <a:solidFill>
                  <a:srgbClr val="FFFFFF">
                    <a:alpha val="100000"/>
                  </a:srgbClr>
                </a:solidFill>
                <a:prstDash val="solid"/>
                <a:round/>
                <a:headEnd type="none" w="med" len="med"/>
                <a:tailEnd type="none" w="med" len="med"/>
              </a:ln>
            </p:spPr>
            <p:txBody>
              <a:bodyPr/>
              <a:lstStyle/>
              <a:p>
                <a:endParaRPr lang="zh-CN" altLang="en-US">
                  <a:solidFill>
                    <a:schemeClr val="tx1">
                      <a:lumMod val="65000"/>
                      <a:lumOff val="35000"/>
                    </a:schemeClr>
                  </a:solidFill>
                </a:endParaRPr>
              </a:p>
            </p:txBody>
          </p:sp>
          <p:sp>
            <p:nvSpPr>
              <p:cNvPr id="19480" name="Freeform 82"/>
              <p:cNvSpPr/>
              <p:nvPr/>
            </p:nvSpPr>
            <p:spPr>
              <a:xfrm>
                <a:off x="2600325" y="2551113"/>
                <a:ext cx="71438" cy="55563"/>
              </a:xfrm>
              <a:custGeom>
                <a:avLst/>
                <a:gdLst/>
                <a:ahLst/>
                <a:cxnLst>
                  <a:cxn ang="0">
                    <a:pos x="51610470" y="0"/>
                  </a:cxn>
                  <a:cxn ang="0">
                    <a:pos x="57682700" y="21104390"/>
                  </a:cxn>
                  <a:cxn ang="0">
                    <a:pos x="0" y="48238234"/>
                  </a:cxn>
                </a:cxnLst>
                <a:rect l="0" t="0" r="0" b="0"/>
                <a:pathLst>
                  <a:path w="82" h="64">
                    <a:moveTo>
                      <a:pt x="68" y="0"/>
                    </a:moveTo>
                    <a:cubicBezTo>
                      <a:pt x="74" y="14"/>
                      <a:pt x="82" y="16"/>
                      <a:pt x="76" y="28"/>
                    </a:cubicBezTo>
                    <a:cubicBezTo>
                      <a:pt x="71" y="40"/>
                      <a:pt x="40" y="64"/>
                      <a:pt x="0" y="64"/>
                    </a:cubicBezTo>
                  </a:path>
                </a:pathLst>
              </a:custGeom>
              <a:noFill/>
              <a:ln w="34925" cap="rnd" cmpd="sng">
                <a:solidFill>
                  <a:srgbClr val="FFFFFF">
                    <a:alpha val="100000"/>
                  </a:srgbClr>
                </a:solidFill>
                <a:prstDash val="solid"/>
                <a:round/>
                <a:headEnd type="none" w="med" len="med"/>
                <a:tailEnd type="none" w="med" len="med"/>
              </a:ln>
            </p:spPr>
            <p:txBody>
              <a:bodyPr/>
              <a:lstStyle/>
              <a:p>
                <a:endParaRPr lang="zh-CN" altLang="en-US">
                  <a:solidFill>
                    <a:schemeClr val="tx1">
                      <a:lumMod val="65000"/>
                      <a:lumOff val="35000"/>
                    </a:schemeClr>
                  </a:solidFill>
                </a:endParaRPr>
              </a:p>
            </p:txBody>
          </p:sp>
          <p:sp>
            <p:nvSpPr>
              <p:cNvPr id="19481" name="Freeform 83"/>
              <p:cNvSpPr/>
              <p:nvPr/>
            </p:nvSpPr>
            <p:spPr>
              <a:xfrm>
                <a:off x="2562225" y="2613025"/>
                <a:ext cx="77788" cy="23813"/>
              </a:xfrm>
              <a:custGeom>
                <a:avLst/>
                <a:gdLst/>
                <a:ahLst/>
                <a:cxnLst>
                  <a:cxn ang="0">
                    <a:pos x="68761056" y="0"/>
                  </a:cxn>
                  <a:cxn ang="0">
                    <a:pos x="34380528" y="21002184"/>
                  </a:cxn>
                  <a:cxn ang="0">
                    <a:pos x="0" y="0"/>
                  </a:cxn>
                </a:cxnLst>
                <a:rect l="0" t="0" r="0" b="0"/>
                <a:pathLst>
                  <a:path w="88" h="27">
                    <a:moveTo>
                      <a:pt x="88" y="0"/>
                    </a:moveTo>
                    <a:cubicBezTo>
                      <a:pt x="88" y="0"/>
                      <a:pt x="69" y="27"/>
                      <a:pt x="44" y="27"/>
                    </a:cubicBezTo>
                    <a:cubicBezTo>
                      <a:pt x="20" y="27"/>
                      <a:pt x="0" y="0"/>
                      <a:pt x="0" y="0"/>
                    </a:cubicBezTo>
                  </a:path>
                </a:pathLst>
              </a:custGeom>
              <a:solidFill>
                <a:srgbClr val="FFFFFF">
                  <a:alpha val="100000"/>
                </a:srgbClr>
              </a:solidFill>
              <a:ln w="9525">
                <a:noFill/>
              </a:ln>
            </p:spPr>
            <p:txBody>
              <a:bodyPr/>
              <a:lstStyle/>
              <a:p>
                <a:endParaRPr lang="zh-CN" altLang="en-US">
                  <a:solidFill>
                    <a:schemeClr val="tx1">
                      <a:lumMod val="65000"/>
                      <a:lumOff val="35000"/>
                    </a:schemeClr>
                  </a:solidFill>
                </a:endParaRPr>
              </a:p>
            </p:txBody>
          </p:sp>
          <p:sp>
            <p:nvSpPr>
              <p:cNvPr id="19482" name="Freeform 84"/>
              <p:cNvSpPr/>
              <p:nvPr/>
            </p:nvSpPr>
            <p:spPr>
              <a:xfrm>
                <a:off x="2544763" y="2297113"/>
                <a:ext cx="112713" cy="219075"/>
              </a:xfrm>
              <a:custGeom>
                <a:avLst/>
                <a:gdLst/>
                <a:ahLst/>
                <a:cxnLst>
                  <a:cxn ang="0">
                    <a:pos x="60484018" y="347781563"/>
                  </a:cxn>
                  <a:cxn ang="0">
                    <a:pos x="0" y="25201563"/>
                  </a:cxn>
                  <a:cxn ang="0">
                    <a:pos x="15121005" y="0"/>
                  </a:cxn>
                  <a:cxn ang="0">
                    <a:pos x="40322679" y="50403125"/>
                  </a:cxn>
                  <a:cxn ang="0">
                    <a:pos x="63004979" y="0"/>
                  </a:cxn>
                  <a:cxn ang="0">
                    <a:pos x="88206654" y="50403125"/>
                  </a:cxn>
                  <a:cxn ang="0">
                    <a:pos x="113408328" y="0"/>
                  </a:cxn>
                  <a:cxn ang="0">
                    <a:pos x="138610002" y="50403125"/>
                  </a:cxn>
                  <a:cxn ang="0">
                    <a:pos x="163811677" y="0"/>
                  </a:cxn>
                  <a:cxn ang="0">
                    <a:pos x="178932681" y="25201563"/>
                  </a:cxn>
                  <a:cxn ang="0">
                    <a:pos x="115927702" y="347781563"/>
                  </a:cxn>
                </a:cxnLst>
                <a:rect l="0" t="0" r="0" b="0"/>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cmpd="sng">
                <a:solidFill>
                  <a:srgbClr val="FFFFFF">
                    <a:alpha val="100000"/>
                  </a:srgbClr>
                </a:solidFill>
                <a:prstDash val="solid"/>
                <a:round/>
                <a:headEnd type="none" w="med" len="med"/>
                <a:tailEnd type="none" w="med" len="med"/>
              </a:ln>
            </p:spPr>
            <p:txBody>
              <a:bodyPr/>
              <a:lstStyle/>
              <a:p>
                <a:endParaRPr lang="zh-CN" altLang="en-US">
                  <a:solidFill>
                    <a:schemeClr val="tx1">
                      <a:lumMod val="65000"/>
                      <a:lumOff val="35000"/>
                    </a:schemeClr>
                  </a:solidFill>
                </a:endParaRPr>
              </a:p>
            </p:txBody>
          </p:sp>
        </p:grpSp>
      </p:grpSp>
      <p:sp>
        <p:nvSpPr>
          <p:cNvPr id="4" name="弧形 3"/>
          <p:cNvSpPr/>
          <p:nvPr/>
        </p:nvSpPr>
        <p:spPr>
          <a:xfrm>
            <a:off x="1316355" y="2271713"/>
            <a:ext cx="2312988" cy="2314575"/>
          </a:xfrm>
          <a:prstGeom prst="arc">
            <a:avLst>
              <a:gd name="adj1" fmla="val 6642635"/>
              <a:gd name="adj2" fmla="val 4215182"/>
            </a:avLst>
          </a:prstGeom>
          <a:ln w="12700">
            <a:solidFill>
              <a:srgbClr val="C90000"/>
            </a:solidFill>
            <a:prstDash val="dash"/>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nvGrpSpPr>
          <p:cNvPr id="14" name="组合 13"/>
          <p:cNvGrpSpPr/>
          <p:nvPr/>
        </p:nvGrpSpPr>
        <p:grpSpPr>
          <a:xfrm>
            <a:off x="2035810" y="4108450"/>
            <a:ext cx="914400" cy="914400"/>
            <a:chOff x="2918" y="6470"/>
            <a:chExt cx="1440" cy="1440"/>
          </a:xfrm>
        </p:grpSpPr>
        <p:sp>
          <p:nvSpPr>
            <p:cNvPr id="2" name="椭圆 1"/>
            <p:cNvSpPr/>
            <p:nvPr/>
          </p:nvSpPr>
          <p:spPr>
            <a:xfrm>
              <a:off x="2918" y="6470"/>
              <a:ext cx="1440" cy="1440"/>
            </a:xfrm>
            <a:prstGeom prst="ellipse">
              <a:avLst/>
            </a:prstGeom>
            <a:solidFill>
              <a:srgbClr val="C9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 name="KSO_Shape"/>
            <p:cNvSpPr/>
            <p:nvPr/>
          </p:nvSpPr>
          <p:spPr>
            <a:xfrm>
              <a:off x="3253" y="6935"/>
              <a:ext cx="768" cy="508"/>
            </a:xfrm>
            <a:custGeom>
              <a:avLst/>
              <a:gdLst>
                <a:gd name="connsiteX0" fmla="*/ 880442 w 1224136"/>
                <a:gd name="connsiteY0" fmla="*/ 361080 h 883138"/>
                <a:gd name="connsiteX1" fmla="*/ 1006456 w 1224136"/>
                <a:gd name="connsiteY1" fmla="*/ 487094 h 883138"/>
                <a:gd name="connsiteX2" fmla="*/ 880442 w 1224136"/>
                <a:gd name="connsiteY2" fmla="*/ 613108 h 883138"/>
                <a:gd name="connsiteX3" fmla="*/ 754428 w 1224136"/>
                <a:gd name="connsiteY3" fmla="*/ 487094 h 883138"/>
                <a:gd name="connsiteX4" fmla="*/ 880442 w 1224136"/>
                <a:gd name="connsiteY4" fmla="*/ 361080 h 883138"/>
                <a:gd name="connsiteX5" fmla="*/ 880442 w 1224136"/>
                <a:gd name="connsiteY5" fmla="*/ 235066 h 883138"/>
                <a:gd name="connsiteX6" fmla="*/ 628414 w 1224136"/>
                <a:gd name="connsiteY6" fmla="*/ 487094 h 883138"/>
                <a:gd name="connsiteX7" fmla="*/ 880442 w 1224136"/>
                <a:gd name="connsiteY7" fmla="*/ 739122 h 883138"/>
                <a:gd name="connsiteX8" fmla="*/ 1132470 w 1224136"/>
                <a:gd name="connsiteY8" fmla="*/ 487094 h 883138"/>
                <a:gd name="connsiteX9" fmla="*/ 880442 w 1224136"/>
                <a:gd name="connsiteY9" fmla="*/ 235066 h 883138"/>
                <a:gd name="connsiteX10" fmla="*/ 132017 w 1224136"/>
                <a:gd name="connsiteY10" fmla="*/ 91050 h 883138"/>
                <a:gd name="connsiteX11" fmla="*/ 1092119 w 1224136"/>
                <a:gd name="connsiteY11" fmla="*/ 91050 h 883138"/>
                <a:gd name="connsiteX12" fmla="*/ 1224136 w 1224136"/>
                <a:gd name="connsiteY12" fmla="*/ 223067 h 883138"/>
                <a:gd name="connsiteX13" fmla="*/ 1224136 w 1224136"/>
                <a:gd name="connsiteY13" fmla="*/ 751121 h 883138"/>
                <a:gd name="connsiteX14" fmla="*/ 1092119 w 1224136"/>
                <a:gd name="connsiteY14" fmla="*/ 883138 h 883138"/>
                <a:gd name="connsiteX15" fmla="*/ 132017 w 1224136"/>
                <a:gd name="connsiteY15" fmla="*/ 883138 h 883138"/>
                <a:gd name="connsiteX16" fmla="*/ 0 w 1224136"/>
                <a:gd name="connsiteY16" fmla="*/ 751121 h 883138"/>
                <a:gd name="connsiteX17" fmla="*/ 0 w 1224136"/>
                <a:gd name="connsiteY17" fmla="*/ 223067 h 883138"/>
                <a:gd name="connsiteX18" fmla="*/ 132017 w 1224136"/>
                <a:gd name="connsiteY18" fmla="*/ 91050 h 883138"/>
                <a:gd name="connsiteX19" fmla="*/ 156016 w 1224136"/>
                <a:gd name="connsiteY19" fmla="*/ 0 h 883138"/>
                <a:gd name="connsiteX20" fmla="*/ 348040 w 1224136"/>
                <a:gd name="connsiteY20" fmla="*/ 0 h 883138"/>
                <a:gd name="connsiteX21" fmla="*/ 360040 w 1224136"/>
                <a:gd name="connsiteY21" fmla="*/ 12000 h 883138"/>
                <a:gd name="connsiteX22" fmla="*/ 360040 w 1224136"/>
                <a:gd name="connsiteY22" fmla="*/ 60000 h 883138"/>
                <a:gd name="connsiteX23" fmla="*/ 348040 w 1224136"/>
                <a:gd name="connsiteY23" fmla="*/ 72000 h 883138"/>
                <a:gd name="connsiteX24" fmla="*/ 156016 w 1224136"/>
                <a:gd name="connsiteY24" fmla="*/ 72000 h 883138"/>
                <a:gd name="connsiteX25" fmla="*/ 144016 w 1224136"/>
                <a:gd name="connsiteY25" fmla="*/ 60000 h 883138"/>
                <a:gd name="connsiteX26" fmla="*/ 144016 w 1224136"/>
                <a:gd name="connsiteY26" fmla="*/ 12000 h 883138"/>
                <a:gd name="connsiteX27" fmla="*/ 156016 w 1224136"/>
                <a:gd name="connsiteY27" fmla="*/ 0 h 88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24136" h="883138">
                  <a:moveTo>
                    <a:pt x="880442" y="361080"/>
                  </a:moveTo>
                  <a:cubicBezTo>
                    <a:pt x="950038" y="361080"/>
                    <a:pt x="1006456" y="417498"/>
                    <a:pt x="1006456" y="487094"/>
                  </a:cubicBezTo>
                  <a:cubicBezTo>
                    <a:pt x="1006456" y="556690"/>
                    <a:pt x="950038" y="613108"/>
                    <a:pt x="880442" y="613108"/>
                  </a:cubicBezTo>
                  <a:cubicBezTo>
                    <a:pt x="810846" y="613108"/>
                    <a:pt x="754428" y="556690"/>
                    <a:pt x="754428" y="487094"/>
                  </a:cubicBezTo>
                  <a:cubicBezTo>
                    <a:pt x="754428" y="417498"/>
                    <a:pt x="810846" y="361080"/>
                    <a:pt x="880442" y="361080"/>
                  </a:cubicBezTo>
                  <a:close/>
                  <a:moveTo>
                    <a:pt x="880442" y="235066"/>
                  </a:moveTo>
                  <a:cubicBezTo>
                    <a:pt x="741251" y="235066"/>
                    <a:pt x="628414" y="347903"/>
                    <a:pt x="628414" y="487094"/>
                  </a:cubicBezTo>
                  <a:cubicBezTo>
                    <a:pt x="628414" y="626285"/>
                    <a:pt x="741251" y="739122"/>
                    <a:pt x="880442" y="739122"/>
                  </a:cubicBezTo>
                  <a:cubicBezTo>
                    <a:pt x="1019633" y="739122"/>
                    <a:pt x="1132470" y="626285"/>
                    <a:pt x="1132470" y="487094"/>
                  </a:cubicBezTo>
                  <a:cubicBezTo>
                    <a:pt x="1132470" y="347903"/>
                    <a:pt x="1019633" y="235066"/>
                    <a:pt x="880442" y="235066"/>
                  </a:cubicBezTo>
                  <a:close/>
                  <a:moveTo>
                    <a:pt x="132017" y="91050"/>
                  </a:moveTo>
                  <a:lnTo>
                    <a:pt x="1092119" y="91050"/>
                  </a:lnTo>
                  <a:cubicBezTo>
                    <a:pt x="1165030" y="91050"/>
                    <a:pt x="1224136" y="150156"/>
                    <a:pt x="1224136" y="223067"/>
                  </a:cubicBezTo>
                  <a:lnTo>
                    <a:pt x="1224136" y="751121"/>
                  </a:lnTo>
                  <a:cubicBezTo>
                    <a:pt x="1224136" y="824032"/>
                    <a:pt x="1165030" y="883138"/>
                    <a:pt x="1092119" y="883138"/>
                  </a:cubicBezTo>
                  <a:lnTo>
                    <a:pt x="132017" y="883138"/>
                  </a:lnTo>
                  <a:cubicBezTo>
                    <a:pt x="59106" y="883138"/>
                    <a:pt x="0" y="824032"/>
                    <a:pt x="0" y="751121"/>
                  </a:cubicBezTo>
                  <a:lnTo>
                    <a:pt x="0" y="223067"/>
                  </a:lnTo>
                  <a:cubicBezTo>
                    <a:pt x="0" y="150156"/>
                    <a:pt x="59106" y="91050"/>
                    <a:pt x="132017" y="91050"/>
                  </a:cubicBezTo>
                  <a:close/>
                  <a:moveTo>
                    <a:pt x="156016" y="0"/>
                  </a:moveTo>
                  <a:lnTo>
                    <a:pt x="348040" y="0"/>
                  </a:lnTo>
                  <a:cubicBezTo>
                    <a:pt x="354667" y="0"/>
                    <a:pt x="360040" y="5373"/>
                    <a:pt x="360040" y="12000"/>
                  </a:cubicBezTo>
                  <a:lnTo>
                    <a:pt x="360040" y="60000"/>
                  </a:lnTo>
                  <a:cubicBezTo>
                    <a:pt x="360040" y="66627"/>
                    <a:pt x="354667" y="72000"/>
                    <a:pt x="348040" y="72000"/>
                  </a:cubicBezTo>
                  <a:lnTo>
                    <a:pt x="156016" y="72000"/>
                  </a:lnTo>
                  <a:cubicBezTo>
                    <a:pt x="149389" y="72000"/>
                    <a:pt x="144016" y="66627"/>
                    <a:pt x="144016" y="60000"/>
                  </a:cubicBezTo>
                  <a:lnTo>
                    <a:pt x="144016" y="12000"/>
                  </a:lnTo>
                  <a:cubicBezTo>
                    <a:pt x="144016" y="5373"/>
                    <a:pt x="149389" y="0"/>
                    <a:pt x="1560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nvGrpSpPr>
          <p:cNvPr id="12" name="组合 11"/>
          <p:cNvGrpSpPr/>
          <p:nvPr/>
        </p:nvGrpSpPr>
        <p:grpSpPr>
          <a:xfrm>
            <a:off x="2931160" y="2216150"/>
            <a:ext cx="914400" cy="914400"/>
            <a:chOff x="4328" y="3490"/>
            <a:chExt cx="1440" cy="1440"/>
          </a:xfrm>
        </p:grpSpPr>
        <p:sp>
          <p:nvSpPr>
            <p:cNvPr id="8" name="椭圆 7"/>
            <p:cNvSpPr/>
            <p:nvPr/>
          </p:nvSpPr>
          <p:spPr>
            <a:xfrm>
              <a:off x="4328" y="3490"/>
              <a:ext cx="1440" cy="1440"/>
            </a:xfrm>
            <a:prstGeom prst="ellipse">
              <a:avLst/>
            </a:prstGeom>
            <a:solidFill>
              <a:srgbClr val="C9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1" name="KSO_Shape"/>
            <p:cNvSpPr/>
            <p:nvPr/>
          </p:nvSpPr>
          <p:spPr>
            <a:xfrm>
              <a:off x="4690" y="3943"/>
              <a:ext cx="713" cy="538"/>
            </a:xfrm>
            <a:custGeom>
              <a:avLst/>
              <a:gdLst>
                <a:gd name="connsiteX0" fmla="*/ 367281 w 529316"/>
                <a:gd name="connsiteY0" fmla="*/ 196274 h 401026"/>
                <a:gd name="connsiteX1" fmla="*/ 355293 w 529316"/>
                <a:gd name="connsiteY1" fmla="*/ 208263 h 401026"/>
                <a:gd name="connsiteX2" fmla="*/ 465090 w 529316"/>
                <a:gd name="connsiteY2" fmla="*/ 318060 h 401026"/>
                <a:gd name="connsiteX3" fmla="*/ 466739 w 529316"/>
                <a:gd name="connsiteY3" fmla="*/ 320716 h 401026"/>
                <a:gd name="connsiteX4" fmla="*/ 491723 w 529316"/>
                <a:gd name="connsiteY4" fmla="*/ 320716 h 401026"/>
                <a:gd name="connsiteX5" fmla="*/ 162035 w 529316"/>
                <a:gd name="connsiteY5" fmla="*/ 196274 h 401026"/>
                <a:gd name="connsiteX6" fmla="*/ 37593 w 529316"/>
                <a:gd name="connsiteY6" fmla="*/ 320716 h 401026"/>
                <a:gd name="connsiteX7" fmla="*/ 62577 w 529316"/>
                <a:gd name="connsiteY7" fmla="*/ 320716 h 401026"/>
                <a:gd name="connsiteX8" fmla="*/ 64225 w 529316"/>
                <a:gd name="connsiteY8" fmla="*/ 318061 h 401026"/>
                <a:gd name="connsiteX9" fmla="*/ 174023 w 529316"/>
                <a:gd name="connsiteY9" fmla="*/ 208263 h 401026"/>
                <a:gd name="connsiteX10" fmla="*/ 46349 w 529316"/>
                <a:gd name="connsiteY10" fmla="*/ 80311 h 401026"/>
                <a:gd name="connsiteX11" fmla="*/ 222791 w 529316"/>
                <a:gd name="connsiteY11" fmla="*/ 256753 h 401026"/>
                <a:gd name="connsiteX12" fmla="*/ 263500 w 529316"/>
                <a:gd name="connsiteY12" fmla="*/ 273616 h 401026"/>
                <a:gd name="connsiteX13" fmla="*/ 264659 w 529316"/>
                <a:gd name="connsiteY13" fmla="*/ 273504 h 401026"/>
                <a:gd name="connsiteX14" fmla="*/ 306525 w 529316"/>
                <a:gd name="connsiteY14" fmla="*/ 256753 h 401026"/>
                <a:gd name="connsiteX15" fmla="*/ 482968 w 529316"/>
                <a:gd name="connsiteY15" fmla="*/ 80311 h 401026"/>
                <a:gd name="connsiteX16" fmla="*/ 458990 w 529316"/>
                <a:gd name="connsiteY16" fmla="*/ 80311 h 401026"/>
                <a:gd name="connsiteX17" fmla="*/ 300904 w 529316"/>
                <a:gd name="connsiteY17" fmla="*/ 238397 h 401026"/>
                <a:gd name="connsiteX18" fmla="*/ 264659 w 529316"/>
                <a:gd name="connsiteY18" fmla="*/ 252899 h 401026"/>
                <a:gd name="connsiteX19" fmla="*/ 263656 w 529316"/>
                <a:gd name="connsiteY19" fmla="*/ 252995 h 401026"/>
                <a:gd name="connsiteX20" fmla="*/ 228412 w 529316"/>
                <a:gd name="connsiteY20" fmla="*/ 238397 h 401026"/>
                <a:gd name="connsiteX21" fmla="*/ 70326 w 529316"/>
                <a:gd name="connsiteY21" fmla="*/ 80311 h 401026"/>
                <a:gd name="connsiteX22" fmla="*/ 92015 w 529316"/>
                <a:gd name="connsiteY22" fmla="*/ 0 h 401026"/>
                <a:gd name="connsiteX23" fmla="*/ 437301 w 529316"/>
                <a:gd name="connsiteY23" fmla="*/ 0 h 401026"/>
                <a:gd name="connsiteX24" fmla="*/ 529316 w 529316"/>
                <a:gd name="connsiteY24" fmla="*/ 92015 h 401026"/>
                <a:gd name="connsiteX25" fmla="*/ 529316 w 529316"/>
                <a:gd name="connsiteY25" fmla="*/ 309011 h 401026"/>
                <a:gd name="connsiteX26" fmla="*/ 437301 w 529316"/>
                <a:gd name="connsiteY26" fmla="*/ 401026 h 401026"/>
                <a:gd name="connsiteX27" fmla="*/ 92015 w 529316"/>
                <a:gd name="connsiteY27" fmla="*/ 401026 h 401026"/>
                <a:gd name="connsiteX28" fmla="*/ 0 w 529316"/>
                <a:gd name="connsiteY28" fmla="*/ 309011 h 401026"/>
                <a:gd name="connsiteX29" fmla="*/ 0 w 529316"/>
                <a:gd name="connsiteY29" fmla="*/ 92015 h 401026"/>
                <a:gd name="connsiteX30" fmla="*/ 92015 w 529316"/>
                <a:gd name="connsiteY30" fmla="*/ 0 h 40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9316" h="401026">
                  <a:moveTo>
                    <a:pt x="367281" y="196274"/>
                  </a:moveTo>
                  <a:lnTo>
                    <a:pt x="355293" y="208263"/>
                  </a:lnTo>
                  <a:lnTo>
                    <a:pt x="465090" y="318060"/>
                  </a:lnTo>
                  <a:cubicBezTo>
                    <a:pt x="465822" y="318792"/>
                    <a:pt x="466527" y="319541"/>
                    <a:pt x="466739" y="320716"/>
                  </a:cubicBezTo>
                  <a:lnTo>
                    <a:pt x="491723" y="320716"/>
                  </a:lnTo>
                  <a:close/>
                  <a:moveTo>
                    <a:pt x="162035" y="196274"/>
                  </a:moveTo>
                  <a:lnTo>
                    <a:pt x="37593" y="320716"/>
                  </a:lnTo>
                  <a:lnTo>
                    <a:pt x="62577" y="320716"/>
                  </a:lnTo>
                  <a:lnTo>
                    <a:pt x="64225" y="318061"/>
                  </a:lnTo>
                  <a:lnTo>
                    <a:pt x="174023" y="208263"/>
                  </a:lnTo>
                  <a:close/>
                  <a:moveTo>
                    <a:pt x="46349" y="80311"/>
                  </a:moveTo>
                  <a:lnTo>
                    <a:pt x="222791" y="256753"/>
                  </a:lnTo>
                  <a:cubicBezTo>
                    <a:pt x="234032" y="267995"/>
                    <a:pt x="248767" y="273616"/>
                    <a:pt x="263500" y="273616"/>
                  </a:cubicBezTo>
                  <a:cubicBezTo>
                    <a:pt x="263887" y="273616"/>
                    <a:pt x="264274" y="273611"/>
                    <a:pt x="264659" y="273504"/>
                  </a:cubicBezTo>
                  <a:cubicBezTo>
                    <a:pt x="279774" y="273906"/>
                    <a:pt x="294989" y="268289"/>
                    <a:pt x="306525" y="256753"/>
                  </a:cubicBezTo>
                  <a:lnTo>
                    <a:pt x="482968" y="80311"/>
                  </a:lnTo>
                  <a:lnTo>
                    <a:pt x="458990" y="80311"/>
                  </a:lnTo>
                  <a:lnTo>
                    <a:pt x="300904" y="238397"/>
                  </a:lnTo>
                  <a:cubicBezTo>
                    <a:pt x="290917" y="248385"/>
                    <a:pt x="277745" y="253247"/>
                    <a:pt x="264659" y="252899"/>
                  </a:cubicBezTo>
                  <a:cubicBezTo>
                    <a:pt x="264325" y="252991"/>
                    <a:pt x="263990" y="252995"/>
                    <a:pt x="263656" y="252995"/>
                  </a:cubicBezTo>
                  <a:cubicBezTo>
                    <a:pt x="250900" y="252995"/>
                    <a:pt x="238144" y="248128"/>
                    <a:pt x="228412" y="238397"/>
                  </a:cubicBezTo>
                  <a:lnTo>
                    <a:pt x="70326" y="80311"/>
                  </a:lnTo>
                  <a:close/>
                  <a:moveTo>
                    <a:pt x="92015" y="0"/>
                  </a:moveTo>
                  <a:lnTo>
                    <a:pt x="437301" y="0"/>
                  </a:lnTo>
                  <a:cubicBezTo>
                    <a:pt x="488119" y="0"/>
                    <a:pt x="529316" y="41197"/>
                    <a:pt x="529316" y="92015"/>
                  </a:cubicBezTo>
                  <a:lnTo>
                    <a:pt x="529316" y="309011"/>
                  </a:lnTo>
                  <a:cubicBezTo>
                    <a:pt x="529316" y="359829"/>
                    <a:pt x="488119" y="401026"/>
                    <a:pt x="437301" y="401026"/>
                  </a:cubicBezTo>
                  <a:lnTo>
                    <a:pt x="92015" y="401026"/>
                  </a:lnTo>
                  <a:cubicBezTo>
                    <a:pt x="41197" y="401026"/>
                    <a:pt x="0" y="359829"/>
                    <a:pt x="0" y="309011"/>
                  </a:cubicBezTo>
                  <a:lnTo>
                    <a:pt x="0" y="92015"/>
                  </a:lnTo>
                  <a:cubicBezTo>
                    <a:pt x="0" y="41197"/>
                    <a:pt x="41197" y="0"/>
                    <a:pt x="920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grpSp>
        <p:nvGrpSpPr>
          <p:cNvPr id="13" name="组合 12"/>
          <p:cNvGrpSpPr/>
          <p:nvPr/>
        </p:nvGrpSpPr>
        <p:grpSpPr>
          <a:xfrm>
            <a:off x="3037205" y="3402330"/>
            <a:ext cx="914400" cy="914400"/>
            <a:chOff x="4495" y="5358"/>
            <a:chExt cx="1440" cy="1440"/>
          </a:xfrm>
        </p:grpSpPr>
        <p:sp>
          <p:nvSpPr>
            <p:cNvPr id="16" name="椭圆 15"/>
            <p:cNvSpPr/>
            <p:nvPr/>
          </p:nvSpPr>
          <p:spPr>
            <a:xfrm>
              <a:off x="4495" y="5358"/>
              <a:ext cx="1440" cy="1440"/>
            </a:xfrm>
            <a:prstGeom prst="ellipse">
              <a:avLst/>
            </a:prstGeom>
            <a:solidFill>
              <a:srgbClr val="C9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7" name="KSO_Shape"/>
            <p:cNvSpPr/>
            <p:nvPr/>
          </p:nvSpPr>
          <p:spPr>
            <a:xfrm>
              <a:off x="4885" y="5830"/>
              <a:ext cx="660" cy="495"/>
            </a:xfrm>
            <a:custGeom>
              <a:avLst/>
              <a:gdLst>
                <a:gd name="connsiteX0" fmla="*/ 577329 w 833225"/>
                <a:gd name="connsiteY0" fmla="*/ 241699 h 624687"/>
                <a:gd name="connsiteX1" fmla="*/ 541325 w 833225"/>
                <a:gd name="connsiteY1" fmla="*/ 277703 h 624687"/>
                <a:gd name="connsiteX2" fmla="*/ 577329 w 833225"/>
                <a:gd name="connsiteY2" fmla="*/ 313707 h 624687"/>
                <a:gd name="connsiteX3" fmla="*/ 613333 w 833225"/>
                <a:gd name="connsiteY3" fmla="*/ 277703 h 624687"/>
                <a:gd name="connsiteX4" fmla="*/ 577329 w 833225"/>
                <a:gd name="connsiteY4" fmla="*/ 241699 h 624687"/>
                <a:gd name="connsiteX5" fmla="*/ 424929 w 833225"/>
                <a:gd name="connsiteY5" fmla="*/ 241699 h 624687"/>
                <a:gd name="connsiteX6" fmla="*/ 388925 w 833225"/>
                <a:gd name="connsiteY6" fmla="*/ 277703 h 624687"/>
                <a:gd name="connsiteX7" fmla="*/ 424929 w 833225"/>
                <a:gd name="connsiteY7" fmla="*/ 313707 h 624687"/>
                <a:gd name="connsiteX8" fmla="*/ 460933 w 833225"/>
                <a:gd name="connsiteY8" fmla="*/ 277703 h 624687"/>
                <a:gd name="connsiteX9" fmla="*/ 424929 w 833225"/>
                <a:gd name="connsiteY9" fmla="*/ 241699 h 624687"/>
                <a:gd name="connsiteX10" fmla="*/ 272529 w 833225"/>
                <a:gd name="connsiteY10" fmla="*/ 241699 h 624687"/>
                <a:gd name="connsiteX11" fmla="*/ 236525 w 833225"/>
                <a:gd name="connsiteY11" fmla="*/ 277703 h 624687"/>
                <a:gd name="connsiteX12" fmla="*/ 272529 w 833225"/>
                <a:gd name="connsiteY12" fmla="*/ 313707 h 624687"/>
                <a:gd name="connsiteX13" fmla="*/ 308533 w 833225"/>
                <a:gd name="connsiteY13" fmla="*/ 277703 h 624687"/>
                <a:gd name="connsiteX14" fmla="*/ 272529 w 833225"/>
                <a:gd name="connsiteY14" fmla="*/ 241699 h 624687"/>
                <a:gd name="connsiteX15" fmla="*/ 429066 w 833225"/>
                <a:gd name="connsiteY15" fmla="*/ 124 h 624687"/>
                <a:gd name="connsiteX16" fmla="*/ 543580 w 833225"/>
                <a:gd name="connsiteY16" fmla="*/ 13237 h 624687"/>
                <a:gd name="connsiteX17" fmla="*/ 789350 w 833225"/>
                <a:gd name="connsiteY17" fmla="*/ 401436 h 624687"/>
                <a:gd name="connsiteX18" fmla="*/ 362652 w 833225"/>
                <a:gd name="connsiteY18" fmla="*/ 552944 h 624687"/>
                <a:gd name="connsiteX19" fmla="*/ 243007 w 833225"/>
                <a:gd name="connsiteY19" fmla="*/ 624687 h 624687"/>
                <a:gd name="connsiteX20" fmla="*/ 211865 w 833225"/>
                <a:gd name="connsiteY20" fmla="*/ 519440 h 624687"/>
                <a:gd name="connsiteX21" fmla="*/ 117966 w 833225"/>
                <a:gd name="connsiteY21" fmla="*/ 84077 h 624687"/>
                <a:gd name="connsiteX22" fmla="*/ 429066 w 833225"/>
                <a:gd name="connsiteY22" fmla="*/ 124 h 6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3225" h="624687">
                  <a:moveTo>
                    <a:pt x="577329" y="241699"/>
                  </a:moveTo>
                  <a:cubicBezTo>
                    <a:pt x="557445" y="241699"/>
                    <a:pt x="541325" y="257819"/>
                    <a:pt x="541325" y="277703"/>
                  </a:cubicBezTo>
                  <a:cubicBezTo>
                    <a:pt x="541325" y="297587"/>
                    <a:pt x="557445" y="313707"/>
                    <a:pt x="577329" y="313707"/>
                  </a:cubicBezTo>
                  <a:cubicBezTo>
                    <a:pt x="597213" y="313707"/>
                    <a:pt x="613333" y="297587"/>
                    <a:pt x="613333" y="277703"/>
                  </a:cubicBezTo>
                  <a:cubicBezTo>
                    <a:pt x="613333" y="257819"/>
                    <a:pt x="597213" y="241699"/>
                    <a:pt x="577329" y="241699"/>
                  </a:cubicBezTo>
                  <a:close/>
                  <a:moveTo>
                    <a:pt x="424929" y="241699"/>
                  </a:moveTo>
                  <a:cubicBezTo>
                    <a:pt x="405045" y="241699"/>
                    <a:pt x="388925" y="257819"/>
                    <a:pt x="388925" y="277703"/>
                  </a:cubicBezTo>
                  <a:cubicBezTo>
                    <a:pt x="388925" y="297587"/>
                    <a:pt x="405045" y="313707"/>
                    <a:pt x="424929" y="313707"/>
                  </a:cubicBezTo>
                  <a:cubicBezTo>
                    <a:pt x="444813" y="313707"/>
                    <a:pt x="460933" y="297587"/>
                    <a:pt x="460933" y="277703"/>
                  </a:cubicBezTo>
                  <a:cubicBezTo>
                    <a:pt x="460933" y="257819"/>
                    <a:pt x="444813" y="241699"/>
                    <a:pt x="424929" y="241699"/>
                  </a:cubicBezTo>
                  <a:close/>
                  <a:moveTo>
                    <a:pt x="272529" y="241699"/>
                  </a:moveTo>
                  <a:cubicBezTo>
                    <a:pt x="252645" y="241699"/>
                    <a:pt x="236525" y="257819"/>
                    <a:pt x="236525" y="277703"/>
                  </a:cubicBezTo>
                  <a:cubicBezTo>
                    <a:pt x="236525" y="297587"/>
                    <a:pt x="252645" y="313707"/>
                    <a:pt x="272529" y="313707"/>
                  </a:cubicBezTo>
                  <a:cubicBezTo>
                    <a:pt x="292413" y="313707"/>
                    <a:pt x="308533" y="297587"/>
                    <a:pt x="308533" y="277703"/>
                  </a:cubicBezTo>
                  <a:cubicBezTo>
                    <a:pt x="308533" y="257819"/>
                    <a:pt x="292413" y="241699"/>
                    <a:pt x="272529" y="241699"/>
                  </a:cubicBezTo>
                  <a:close/>
                  <a:moveTo>
                    <a:pt x="429066" y="124"/>
                  </a:moveTo>
                  <a:cubicBezTo>
                    <a:pt x="467414" y="891"/>
                    <a:pt x="505944" y="5202"/>
                    <a:pt x="543580" y="13237"/>
                  </a:cubicBezTo>
                  <a:cubicBezTo>
                    <a:pt x="786614" y="65121"/>
                    <a:pt x="903137" y="249172"/>
                    <a:pt x="789350" y="401436"/>
                  </a:cubicBezTo>
                  <a:cubicBezTo>
                    <a:pt x="710142" y="507428"/>
                    <a:pt x="538801" y="568267"/>
                    <a:pt x="362652" y="552944"/>
                  </a:cubicBezTo>
                  <a:lnTo>
                    <a:pt x="243007" y="624687"/>
                  </a:lnTo>
                  <a:lnTo>
                    <a:pt x="211865" y="519440"/>
                  </a:lnTo>
                  <a:cubicBezTo>
                    <a:pt x="-26035" y="429957"/>
                    <a:pt x="-72481" y="214611"/>
                    <a:pt x="117966" y="84077"/>
                  </a:cubicBezTo>
                  <a:cubicBezTo>
                    <a:pt x="200623" y="27423"/>
                    <a:pt x="314022" y="-2176"/>
                    <a:pt x="429066" y="1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grpSp>
      <p:sp>
        <p:nvSpPr>
          <p:cNvPr id="23570" name="矩形 18"/>
          <p:cNvSpPr/>
          <p:nvPr/>
        </p:nvSpPr>
        <p:spPr>
          <a:xfrm>
            <a:off x="4183927" y="3464099"/>
            <a:ext cx="7383780" cy="341632"/>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lvl="0">
              <a:buFont typeface="Wingdings" panose="05000000000000000000" pitchFamily="2" charset="2"/>
              <a:buChar char="Ø"/>
            </a:pPr>
            <a:r>
              <a:rPr lang="zh-CN" altLang="en-US" sz="1800" dirty="0">
                <a:latin typeface="微软雅黑" panose="020B0503020204020204" charset="-122"/>
                <a:ea typeface="微软雅黑" panose="020B0503020204020204" charset="-122"/>
              </a:rPr>
              <a:t>用车人提出申请（用车事由、往返时间、地点）</a:t>
            </a:r>
          </a:p>
        </p:txBody>
      </p:sp>
      <p:sp>
        <p:nvSpPr>
          <p:cNvPr id="18" name="矩形 18"/>
          <p:cNvSpPr/>
          <p:nvPr/>
        </p:nvSpPr>
        <p:spPr>
          <a:xfrm>
            <a:off x="4185489" y="4122923"/>
            <a:ext cx="7383780" cy="341632"/>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lvl="0">
              <a:buFont typeface="Wingdings" panose="05000000000000000000" pitchFamily="2" charset="2"/>
              <a:buChar char="Ø"/>
            </a:pPr>
            <a:r>
              <a:rPr lang="zh-CN" altLang="en-US" sz="1800" dirty="0">
                <a:latin typeface="微软雅黑" panose="020B0503020204020204" charset="-122"/>
                <a:ea typeface="微软雅黑" panose="020B0503020204020204" charset="-122"/>
              </a:rPr>
              <a:t>部门领导审批</a:t>
            </a:r>
          </a:p>
        </p:txBody>
      </p:sp>
      <p:sp>
        <p:nvSpPr>
          <p:cNvPr id="21" name="矩形 20"/>
          <p:cNvSpPr/>
          <p:nvPr/>
        </p:nvSpPr>
        <p:spPr>
          <a:xfrm>
            <a:off x="4180726" y="4798832"/>
            <a:ext cx="7383780" cy="341632"/>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lvl="0">
              <a:buFont typeface="Wingdings" panose="05000000000000000000" pitchFamily="2" charset="2"/>
              <a:buChar char="Ø"/>
            </a:pPr>
            <a:r>
              <a:rPr lang="zh-CN" altLang="en-US" sz="1800" dirty="0">
                <a:latin typeface="微软雅黑" panose="020B0503020204020204" charset="-122"/>
                <a:ea typeface="微软雅黑" panose="020B0503020204020204" charset="-122"/>
              </a:rPr>
              <a:t>行政部审批</a:t>
            </a:r>
          </a:p>
        </p:txBody>
      </p:sp>
      <p:sp>
        <p:nvSpPr>
          <p:cNvPr id="32" name="矩形 31"/>
          <p:cNvSpPr/>
          <p:nvPr/>
        </p:nvSpPr>
        <p:spPr>
          <a:xfrm>
            <a:off x="0" y="347923"/>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82939" y="348795"/>
            <a:ext cx="3485469"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Vehicle management </a:t>
            </a:r>
            <a:r>
              <a:rPr lang="zh-CN" altLang="en-US" sz="2000" b="1" dirty="0">
                <a:latin typeface="华文中宋" panose="02010600040101010101" pitchFamily="2" charset="-122"/>
                <a:ea typeface="华文中宋" panose="02010600040101010101" pitchFamily="2" charset="-122"/>
              </a:rPr>
              <a:t>车辆管理</a:t>
            </a:r>
            <a:endParaRPr lang="zh-CN" altLang="en-US" b="1" dirty="0">
              <a:solidFill>
                <a:schemeClr val="bg1"/>
              </a:solidFill>
              <a:latin typeface="华文中宋" panose="02010600040101010101" pitchFamily="2" charset="-122"/>
              <a:ea typeface="华文中宋" panose="02010600040101010101" pitchFamily="2" charset="-122"/>
            </a:endParaRPr>
          </a:p>
        </p:txBody>
      </p:sp>
      <p:sp>
        <p:nvSpPr>
          <p:cNvPr id="20" name="矩形 19"/>
          <p:cNvSpPr/>
          <p:nvPr/>
        </p:nvSpPr>
        <p:spPr>
          <a:xfrm>
            <a:off x="4190315" y="2380176"/>
            <a:ext cx="8299450" cy="400110"/>
          </a:xfrm>
          <a:prstGeom prst="rect">
            <a:avLst/>
          </a:prstGeom>
        </p:spPr>
        <p:txBody>
          <a:bodyPr wrap="square">
            <a:spAutoFit/>
          </a:bodyPr>
          <a:lstStyle/>
          <a:p>
            <a:pPr>
              <a:spcBef>
                <a:spcPct val="50000"/>
              </a:spcBef>
            </a:pPr>
            <a:r>
              <a:rPr lang="zh-CN" altLang="en-US" sz="2000" dirty="0">
                <a:latin typeface="微软雅黑" panose="020B0503020204020204" charset="-122"/>
                <a:ea typeface="微软雅黑" panose="020B0503020204020204" charset="-122"/>
              </a:rPr>
              <a:t>为提高办事效率，本地员工因公外出可申请使用公司公用轿车</a:t>
            </a:r>
            <a:endParaRPr lang="en-US" altLang="zh-CN" sz="2000" dirty="0">
              <a:latin typeface="微软雅黑" panose="020B0503020204020204" charset="-122"/>
              <a:ea typeface="微软雅黑" panose="020B0503020204020204" charset="-122"/>
            </a:endParaRPr>
          </a:p>
        </p:txBody>
      </p:sp>
      <p:sp>
        <p:nvSpPr>
          <p:cNvPr id="35" name="TextBox 3"/>
          <p:cNvSpPr txBox="1">
            <a:spLocks noChangeArrowheads="1"/>
          </p:cNvSpPr>
          <p:nvPr/>
        </p:nvSpPr>
        <p:spPr bwMode="auto">
          <a:xfrm>
            <a:off x="3104439" y="5165101"/>
            <a:ext cx="8005933" cy="94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nSpc>
                <a:spcPct val="150000"/>
              </a:lnSpc>
              <a:spcBef>
                <a:spcPct val="0"/>
              </a:spcBef>
              <a:buFontTx/>
              <a:buNone/>
            </a:pPr>
            <a:r>
              <a:rPr lang="zh-CN" altLang="en-US" sz="2000" b="1" dirty="0">
                <a:solidFill>
                  <a:srgbClr val="FF0000"/>
                </a:solidFill>
                <a:latin typeface="黑体" panose="02010609060101010101" charset="-122"/>
                <a:ea typeface="黑体" panose="02010609060101010101" charset="-122"/>
              </a:rPr>
              <a:t>员工出差或外出公干需搭乘公共交通工具，</a:t>
            </a:r>
            <a:r>
              <a:rPr lang="zh-CN" altLang="en-US" sz="4400" b="1" dirty="0">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禁止</a:t>
            </a:r>
            <a:r>
              <a:rPr lang="zh-CN" altLang="en-US" sz="2000" b="1" dirty="0">
                <a:solidFill>
                  <a:srgbClr val="FF0000"/>
                </a:solidFill>
                <a:latin typeface="黑体" panose="02010609060101010101" charset="-122"/>
                <a:ea typeface="黑体" panose="02010609060101010101" charset="-122"/>
              </a:rPr>
              <a:t>自驾私家车</a:t>
            </a:r>
          </a:p>
        </p:txBody>
      </p:sp>
      <p:sp>
        <p:nvSpPr>
          <p:cNvPr id="23" name="矩形 22"/>
          <p:cNvSpPr/>
          <p:nvPr/>
        </p:nvSpPr>
        <p:spPr>
          <a:xfrm>
            <a:off x="4191162" y="2904573"/>
            <a:ext cx="2262158" cy="369332"/>
          </a:xfrm>
          <a:prstGeom prst="rect">
            <a:avLst/>
          </a:prstGeom>
        </p:spPr>
        <p:txBody>
          <a:bodyPr wrap="none">
            <a:spAutoFit/>
          </a:bodyPr>
          <a:lstStyle/>
          <a:p>
            <a:pPr>
              <a:spcBef>
                <a:spcPct val="50000"/>
              </a:spcBef>
            </a:pPr>
            <a:r>
              <a:rPr lang="zh-CN" altLang="en-US" dirty="0">
                <a:latin typeface="微软雅黑" panose="020B0503020204020204" charset="-122"/>
                <a:ea typeface="微软雅黑" panose="020B0503020204020204" charset="-122"/>
              </a:rPr>
              <a:t>用车申请流程如下</a:t>
            </a:r>
            <a:r>
              <a:rPr lang="zh-CN" altLang="en-US" dirty="0">
                <a:latin typeface="黑体" panose="02010609060101010101" charset="-122"/>
                <a:ea typeface="黑体" panose="02010609060101010101" charset="-122"/>
              </a:rPr>
              <a:t>：</a:t>
            </a:r>
            <a:endParaRPr lang="en-US" altLang="zh-CN"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2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edge">
                                      <p:cBhvr>
                                        <p:cTn id="14" dur="500"/>
                                        <p:tgtEl>
                                          <p:spTgt spid="4"/>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par>
                          <p:cTn id="21" fill="hold">
                            <p:stCondLst>
                              <p:cond delay="1500"/>
                            </p:stCondLst>
                            <p:childTnLst>
                              <p:par>
                                <p:cTn id="22" presetID="35"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style.rotation</p:attrName>
                                        </p:attrNameLst>
                                      </p:cBhvr>
                                      <p:tavLst>
                                        <p:tav tm="0">
                                          <p:val>
                                            <p:fltVal val="720"/>
                                          </p:val>
                                        </p:tav>
                                        <p:tav tm="100000">
                                          <p:val>
                                            <p:fltVal val="0"/>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 calcmode="lin" valueType="num">
                                      <p:cBhvr>
                                        <p:cTn id="27" dur="500" fill="hold"/>
                                        <p:tgtEl>
                                          <p:spTgt spid="12"/>
                                        </p:tgtEl>
                                        <p:attrNameLst>
                                          <p:attrName>ppt_w</p:attrName>
                                        </p:attrNameLst>
                                      </p:cBhvr>
                                      <p:tavLst>
                                        <p:tav tm="0">
                                          <p:val>
                                            <p:fltVal val="0"/>
                                          </p:val>
                                        </p:tav>
                                        <p:tav tm="100000">
                                          <p:val>
                                            <p:strVal val="#ppt_w"/>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3570"/>
                                        </p:tgtEl>
                                        <p:attrNameLst>
                                          <p:attrName>style.visibility</p:attrName>
                                        </p:attrNameLst>
                                      </p:cBhvr>
                                      <p:to>
                                        <p:strVal val="visible"/>
                                      </p:to>
                                    </p:set>
                                    <p:animEffect transition="in" filter="fade">
                                      <p:cBhvr>
                                        <p:cTn id="30" dur="500"/>
                                        <p:tgtEl>
                                          <p:spTgt spid="23570"/>
                                        </p:tgtEl>
                                      </p:cBhvr>
                                    </p:animEffect>
                                    <p:anim calcmode="lin" valueType="num">
                                      <p:cBhvr>
                                        <p:cTn id="31" dur="500" fill="hold"/>
                                        <p:tgtEl>
                                          <p:spTgt spid="23570"/>
                                        </p:tgtEl>
                                        <p:attrNameLst>
                                          <p:attrName>ppt_x</p:attrName>
                                        </p:attrNameLst>
                                      </p:cBhvr>
                                      <p:tavLst>
                                        <p:tav tm="0">
                                          <p:val>
                                            <p:strVal val="#ppt_x"/>
                                          </p:val>
                                        </p:tav>
                                        <p:tav tm="100000">
                                          <p:val>
                                            <p:strVal val="#ppt_x"/>
                                          </p:val>
                                        </p:tav>
                                      </p:tavLst>
                                    </p:anim>
                                    <p:anim calcmode="lin" valueType="num">
                                      <p:cBhvr>
                                        <p:cTn id="32" dur="500" fill="hold"/>
                                        <p:tgtEl>
                                          <p:spTgt spid="23570"/>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35"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anim calcmode="lin" valueType="num">
                                      <p:cBhvr>
                                        <p:cTn id="37" dur="500" fill="hold"/>
                                        <p:tgtEl>
                                          <p:spTgt spid="13"/>
                                        </p:tgtEl>
                                        <p:attrNameLst>
                                          <p:attrName>style.rotation</p:attrName>
                                        </p:attrNameLst>
                                      </p:cBhvr>
                                      <p:tavLst>
                                        <p:tav tm="0">
                                          <p:val>
                                            <p:fltVal val="720"/>
                                          </p:val>
                                        </p:tav>
                                        <p:tav tm="100000">
                                          <p:val>
                                            <p:fltVal val="0"/>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 calcmode="lin" valueType="num">
                                      <p:cBhvr>
                                        <p:cTn id="39" dur="500" fill="hold"/>
                                        <p:tgtEl>
                                          <p:spTgt spid="13"/>
                                        </p:tgtEl>
                                        <p:attrNameLst>
                                          <p:attrName>ppt_w</p:attrName>
                                        </p:attrNameLst>
                                      </p:cBhvr>
                                      <p:tavLst>
                                        <p:tav tm="0">
                                          <p:val>
                                            <p:fltVal val="0"/>
                                          </p:val>
                                        </p:tav>
                                        <p:tav tm="100000">
                                          <p:val>
                                            <p:strVal val="#ppt_w"/>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anim calcmode="lin" valueType="num">
                                      <p:cBhvr>
                                        <p:cTn id="43" dur="500" fill="hold"/>
                                        <p:tgtEl>
                                          <p:spTgt spid="18"/>
                                        </p:tgtEl>
                                        <p:attrNameLst>
                                          <p:attrName>ppt_x</p:attrName>
                                        </p:attrNameLst>
                                      </p:cBhvr>
                                      <p:tavLst>
                                        <p:tav tm="0">
                                          <p:val>
                                            <p:strVal val="#ppt_x"/>
                                          </p:val>
                                        </p:tav>
                                        <p:tav tm="100000">
                                          <p:val>
                                            <p:strVal val="#ppt_x"/>
                                          </p:val>
                                        </p:tav>
                                      </p:tavLst>
                                    </p:anim>
                                    <p:anim calcmode="lin" valueType="num">
                                      <p:cBhvr>
                                        <p:cTn id="44" dur="500" fill="hold"/>
                                        <p:tgtEl>
                                          <p:spTgt spid="18"/>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35" presetClass="entr" presetSubtype="0"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anim calcmode="lin" valueType="num">
                                      <p:cBhvr>
                                        <p:cTn id="49" dur="500" fill="hold"/>
                                        <p:tgtEl>
                                          <p:spTgt spid="14"/>
                                        </p:tgtEl>
                                        <p:attrNameLst>
                                          <p:attrName>style.rotation</p:attrName>
                                        </p:attrNameLst>
                                      </p:cBhvr>
                                      <p:tavLst>
                                        <p:tav tm="0">
                                          <p:val>
                                            <p:fltVal val="720"/>
                                          </p:val>
                                        </p:tav>
                                        <p:tav tm="100000">
                                          <p:val>
                                            <p:fltVal val="0"/>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 calcmode="lin" valueType="num">
                                      <p:cBhvr>
                                        <p:cTn id="51" dur="500" fill="hold"/>
                                        <p:tgtEl>
                                          <p:spTgt spid="14"/>
                                        </p:tgtEl>
                                        <p:attrNameLst>
                                          <p:attrName>ppt_w</p:attrName>
                                        </p:attrNameLst>
                                      </p:cBhvr>
                                      <p:tavLst>
                                        <p:tav tm="0">
                                          <p:val>
                                            <p:fltVal val="0"/>
                                          </p:val>
                                        </p:tav>
                                        <p:tav tm="100000">
                                          <p:val>
                                            <p:strVal val="#ppt_w"/>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anim calcmode="lin" valueType="num">
                                      <p:cBhvr>
                                        <p:cTn id="55" dur="500" fill="hold"/>
                                        <p:tgtEl>
                                          <p:spTgt spid="21"/>
                                        </p:tgtEl>
                                        <p:attrNameLst>
                                          <p:attrName>ppt_x</p:attrName>
                                        </p:attrNameLst>
                                      </p:cBhvr>
                                      <p:tavLst>
                                        <p:tav tm="0">
                                          <p:val>
                                            <p:strVal val="#ppt_x"/>
                                          </p:val>
                                        </p:tav>
                                        <p:tav tm="100000">
                                          <p:val>
                                            <p:strVal val="#ppt_x"/>
                                          </p:val>
                                        </p:tav>
                                      </p:tavLst>
                                    </p:anim>
                                    <p:anim calcmode="lin" valueType="num">
                                      <p:cBhvr>
                                        <p:cTn id="56" dur="500" fill="hold"/>
                                        <p:tgtEl>
                                          <p:spTgt spid="21"/>
                                        </p:tgtEl>
                                        <p:attrNameLst>
                                          <p:attrName>ppt_y</p:attrName>
                                        </p:attrNameLst>
                                      </p:cBhvr>
                                      <p:tavLst>
                                        <p:tav tm="0">
                                          <p:val>
                                            <p:strVal val="#ppt_y+.1"/>
                                          </p:val>
                                        </p:tav>
                                        <p:tav tm="100000">
                                          <p:val>
                                            <p:strVal val="#ppt_y"/>
                                          </p:val>
                                        </p:tav>
                                      </p:tavLst>
                                    </p:anim>
                                  </p:childTnLst>
                                </p:cTn>
                              </p:par>
                            </p:childTnLst>
                          </p:cTn>
                        </p:par>
                        <p:par>
                          <p:cTn id="57" fill="hold">
                            <p:stCondLst>
                              <p:cond delay="3000"/>
                            </p:stCondLst>
                            <p:childTnLst>
                              <p:par>
                                <p:cTn id="58" presetID="22" presetClass="entr" presetSubtype="8"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500"/>
                                        <p:tgtEl>
                                          <p:spTgt spid="32"/>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p:cTn id="64" dur="500" fill="hold"/>
                                        <p:tgtEl>
                                          <p:spTgt spid="33"/>
                                        </p:tgtEl>
                                        <p:attrNameLst>
                                          <p:attrName>ppt_w</p:attrName>
                                        </p:attrNameLst>
                                      </p:cBhvr>
                                      <p:tavLst>
                                        <p:tav tm="0">
                                          <p:val>
                                            <p:fltVal val="0"/>
                                          </p:val>
                                        </p:tav>
                                        <p:tav tm="100000">
                                          <p:val>
                                            <p:strVal val="#ppt_w"/>
                                          </p:val>
                                        </p:tav>
                                      </p:tavLst>
                                    </p:anim>
                                    <p:anim calcmode="lin" valueType="num">
                                      <p:cBhvr>
                                        <p:cTn id="65" dur="500" fill="hold"/>
                                        <p:tgtEl>
                                          <p:spTgt spid="33"/>
                                        </p:tgtEl>
                                        <p:attrNameLst>
                                          <p:attrName>ppt_h</p:attrName>
                                        </p:attrNameLst>
                                      </p:cBhvr>
                                      <p:tavLst>
                                        <p:tav tm="0">
                                          <p:val>
                                            <p:fltVal val="0"/>
                                          </p:val>
                                        </p:tav>
                                        <p:tav tm="100000">
                                          <p:val>
                                            <p:strVal val="#ppt_h"/>
                                          </p:val>
                                        </p:tav>
                                      </p:tavLst>
                                    </p:anim>
                                    <p:animEffect transition="in" filter="fade">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4" grpId="0" bldLvl="0" animBg="1"/>
      <p:bldP spid="23570" grpId="0"/>
      <p:bldP spid="18" grpId="0"/>
      <p:bldP spid="21" grpId="0"/>
      <p:bldP spid="32" grpId="0" bldLvl="0" animBg="1"/>
      <p:bldP spid="33"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a:spLocks noChangeArrowheads="1"/>
          </p:cNvSpPr>
          <p:nvPr/>
        </p:nvSpPr>
        <p:spPr bwMode="auto">
          <a:xfrm>
            <a:off x="12644211" y="379498"/>
            <a:ext cx="6775512" cy="144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8795" b="1" dirty="0">
                <a:solidFill>
                  <a:srgbClr val="EBD5D5"/>
                </a:solidFill>
                <a:latin typeface="Arial Black" panose="020B0A04020102020204" pitchFamily="34" charset="0"/>
                <a:ea typeface="微软雅黑" panose="020B0503020204020204" charset="-122"/>
                <a:sym typeface="Arial" panose="020B0604020202020204" pitchFamily="34" charset="0"/>
              </a:rPr>
              <a:t>CONTENT</a:t>
            </a:r>
            <a:endParaRPr lang="zh-CN" altLang="en-US" sz="8795" b="1" dirty="0">
              <a:solidFill>
                <a:srgbClr val="EBD5D5"/>
              </a:solidFill>
              <a:latin typeface="Arial Black" panose="020B0A04020102020204" pitchFamily="34" charset="0"/>
              <a:ea typeface="微软雅黑" panose="020B0503020204020204" charset="-122"/>
              <a:sym typeface="Arial" panose="020B0604020202020204" pitchFamily="34" charset="0"/>
            </a:endParaRPr>
          </a:p>
        </p:txBody>
      </p:sp>
      <p:sp>
        <p:nvSpPr>
          <p:cNvPr id="5" name="矩形 4"/>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11569" y="382581"/>
            <a:ext cx="248094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effectLst>
                  <a:outerShdw blurRad="38100" dist="38100" dir="2700000" algn="tl">
                    <a:srgbClr val="000000">
                      <a:alpha val="43137"/>
                    </a:srgbClr>
                  </a:outerShdw>
                </a:effectLst>
                <a:latin typeface="微软雅黑" panose="020B0503020204020204" charset="-122"/>
                <a:ea typeface="微软雅黑" panose="020B0503020204020204" charset="-122"/>
              </a:rPr>
              <a:t>Part </a:t>
            </a:r>
            <a:r>
              <a:rPr lang="en-US" altLang="zh-CN" sz="2800" b="1" i="1" dirty="0">
                <a:effectLst>
                  <a:outerShdw blurRad="38100" dist="38100" dir="2700000" algn="tl">
                    <a:srgbClr val="000000">
                      <a:alpha val="43137"/>
                    </a:srgbClr>
                  </a:outerShdw>
                </a:effectLst>
                <a:latin typeface="微软雅黑" panose="020B0503020204020204" charset="-122"/>
                <a:ea typeface="微软雅黑" panose="020B0503020204020204" charset="-122"/>
              </a:rPr>
              <a:t>2</a:t>
            </a:r>
            <a:endParaRPr lang="zh-CN" altLang="en-US" sz="2800" b="1" i="1" dirty="0">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416" name="组合 24"/>
          <p:cNvGrpSpPr/>
          <p:nvPr/>
        </p:nvGrpSpPr>
        <p:grpSpPr bwMode="auto">
          <a:xfrm>
            <a:off x="1684696" y="1518701"/>
            <a:ext cx="2597150" cy="2138362"/>
            <a:chOff x="4661650" y="1692004"/>
            <a:chExt cx="2597420" cy="2138037"/>
          </a:xfrm>
        </p:grpSpPr>
        <p:sp>
          <p:nvSpPr>
            <p:cNvPr id="26" name="等腰三角形 4"/>
            <p:cNvSpPr/>
            <p:nvPr/>
          </p:nvSpPr>
          <p:spPr>
            <a:xfrm>
              <a:off x="4661650" y="169200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8F8F8"/>
                </a:solidFill>
                <a:latin typeface="Arial" panose="020B0604020202020204" pitchFamily="34" charset="0"/>
                <a:ea typeface="微软雅黑" panose="020B0503020204020204" charset="-122"/>
                <a:sym typeface="Arial" panose="020B0604020202020204" pitchFamily="34" charset="0"/>
              </a:endParaRPr>
            </a:p>
          </p:txBody>
        </p:sp>
        <p:sp>
          <p:nvSpPr>
            <p:cNvPr id="27" name="Freeform 11"/>
            <p:cNvSpPr>
              <a:spLocks noEditPoints="1"/>
            </p:cNvSpPr>
            <p:nvPr/>
          </p:nvSpPr>
          <p:spPr bwMode="auto">
            <a:xfrm>
              <a:off x="6060382" y="1945965"/>
              <a:ext cx="393741" cy="396815"/>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grpSp>
        <p:nvGrpSpPr>
          <p:cNvPr id="3" name="组合 28"/>
          <p:cNvGrpSpPr/>
          <p:nvPr/>
        </p:nvGrpSpPr>
        <p:grpSpPr>
          <a:xfrm>
            <a:off x="1111448" y="3382590"/>
            <a:ext cx="2304287" cy="2597420"/>
            <a:chOff x="4294492" y="3516642"/>
            <a:chExt cx="2138037" cy="2597420"/>
          </a:xfrm>
          <a:solidFill>
            <a:srgbClr val="4793BD"/>
          </a:solidFill>
        </p:grpSpPr>
        <p:sp>
          <p:nvSpPr>
            <p:cNvPr id="30" name="等腰三角形 4"/>
            <p:cNvSpPr/>
            <p:nvPr/>
          </p:nvSpPr>
          <p:spPr>
            <a:xfrm rot="14484188">
              <a:off x="4064801" y="3746333"/>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2" name="Freeform 6"/>
            <p:cNvSpPr/>
            <p:nvPr/>
          </p:nvSpPr>
          <p:spPr bwMode="auto">
            <a:xfrm>
              <a:off x="4755177" y="4222488"/>
              <a:ext cx="380290" cy="364017"/>
            </a:xfrm>
            <a:custGeom>
              <a:avLst/>
              <a:gdLst>
                <a:gd name="T0" fmla="*/ 294 w 376"/>
                <a:gd name="T1" fmla="*/ 269 h 360"/>
                <a:gd name="T2" fmla="*/ 229 w 376"/>
                <a:gd name="T3" fmla="*/ 203 h 360"/>
                <a:gd name="T4" fmla="*/ 251 w 376"/>
                <a:gd name="T5" fmla="*/ 154 h 360"/>
                <a:gd name="T6" fmla="*/ 269 w 376"/>
                <a:gd name="T7" fmla="*/ 120 h 360"/>
                <a:gd name="T8" fmla="*/ 262 w 376"/>
                <a:gd name="T9" fmla="*/ 104 h 360"/>
                <a:gd name="T10" fmla="*/ 267 w 376"/>
                <a:gd name="T11" fmla="*/ 68 h 360"/>
                <a:gd name="T12" fmla="*/ 188 w 376"/>
                <a:gd name="T13" fmla="*/ 0 h 360"/>
                <a:gd name="T14" fmla="*/ 108 w 376"/>
                <a:gd name="T15" fmla="*/ 68 h 360"/>
                <a:gd name="T16" fmla="*/ 113 w 376"/>
                <a:gd name="T17" fmla="*/ 104 h 360"/>
                <a:gd name="T18" fmla="*/ 106 w 376"/>
                <a:gd name="T19" fmla="*/ 120 h 360"/>
                <a:gd name="T20" fmla="*/ 125 w 376"/>
                <a:gd name="T21" fmla="*/ 154 h 360"/>
                <a:gd name="T22" fmla="*/ 146 w 376"/>
                <a:gd name="T23" fmla="*/ 203 h 360"/>
                <a:gd name="T24" fmla="*/ 81 w 376"/>
                <a:gd name="T25" fmla="*/ 269 h 360"/>
                <a:gd name="T26" fmla="*/ 0 w 376"/>
                <a:gd name="T27" fmla="*/ 318 h 360"/>
                <a:gd name="T28" fmla="*/ 0 w 376"/>
                <a:gd name="T29" fmla="*/ 360 h 360"/>
                <a:gd name="T30" fmla="*/ 188 w 376"/>
                <a:gd name="T31" fmla="*/ 360 h 360"/>
                <a:gd name="T32" fmla="*/ 376 w 376"/>
                <a:gd name="T33" fmla="*/ 360 h 360"/>
                <a:gd name="T34" fmla="*/ 376 w 376"/>
                <a:gd name="T35" fmla="*/ 318 h 360"/>
                <a:gd name="T36" fmla="*/ 294 w 376"/>
                <a:gd name="T37" fmla="*/ 26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60">
                  <a:moveTo>
                    <a:pt x="294" y="269"/>
                  </a:moveTo>
                  <a:cubicBezTo>
                    <a:pt x="245" y="251"/>
                    <a:pt x="229" y="236"/>
                    <a:pt x="229" y="203"/>
                  </a:cubicBezTo>
                  <a:cubicBezTo>
                    <a:pt x="229" y="184"/>
                    <a:pt x="244" y="190"/>
                    <a:pt x="251" y="154"/>
                  </a:cubicBezTo>
                  <a:cubicBezTo>
                    <a:pt x="254" y="140"/>
                    <a:pt x="267" y="154"/>
                    <a:pt x="269" y="120"/>
                  </a:cubicBezTo>
                  <a:cubicBezTo>
                    <a:pt x="269" y="107"/>
                    <a:pt x="262" y="104"/>
                    <a:pt x="262" y="104"/>
                  </a:cubicBezTo>
                  <a:cubicBezTo>
                    <a:pt x="262" y="104"/>
                    <a:pt x="266" y="84"/>
                    <a:pt x="267" y="68"/>
                  </a:cubicBezTo>
                  <a:cubicBezTo>
                    <a:pt x="269" y="49"/>
                    <a:pt x="256" y="0"/>
                    <a:pt x="188" y="0"/>
                  </a:cubicBezTo>
                  <a:cubicBezTo>
                    <a:pt x="119" y="0"/>
                    <a:pt x="107" y="49"/>
                    <a:pt x="108" y="68"/>
                  </a:cubicBezTo>
                  <a:cubicBezTo>
                    <a:pt x="110" y="84"/>
                    <a:pt x="113" y="104"/>
                    <a:pt x="113" y="104"/>
                  </a:cubicBezTo>
                  <a:cubicBezTo>
                    <a:pt x="113" y="104"/>
                    <a:pt x="106" y="107"/>
                    <a:pt x="106" y="120"/>
                  </a:cubicBezTo>
                  <a:cubicBezTo>
                    <a:pt x="109" y="154"/>
                    <a:pt x="122" y="140"/>
                    <a:pt x="125" y="154"/>
                  </a:cubicBezTo>
                  <a:cubicBezTo>
                    <a:pt x="131" y="190"/>
                    <a:pt x="146" y="184"/>
                    <a:pt x="146" y="203"/>
                  </a:cubicBezTo>
                  <a:cubicBezTo>
                    <a:pt x="146" y="236"/>
                    <a:pt x="131" y="251"/>
                    <a:pt x="81" y="269"/>
                  </a:cubicBezTo>
                  <a:cubicBezTo>
                    <a:pt x="32" y="287"/>
                    <a:pt x="0" y="305"/>
                    <a:pt x="0" y="318"/>
                  </a:cubicBezTo>
                  <a:cubicBezTo>
                    <a:pt x="0" y="330"/>
                    <a:pt x="0" y="360"/>
                    <a:pt x="0" y="360"/>
                  </a:cubicBezTo>
                  <a:cubicBezTo>
                    <a:pt x="188" y="360"/>
                    <a:pt x="188" y="360"/>
                    <a:pt x="188" y="360"/>
                  </a:cubicBezTo>
                  <a:cubicBezTo>
                    <a:pt x="376" y="360"/>
                    <a:pt x="376" y="360"/>
                    <a:pt x="376" y="360"/>
                  </a:cubicBezTo>
                  <a:cubicBezTo>
                    <a:pt x="376" y="360"/>
                    <a:pt x="376" y="330"/>
                    <a:pt x="376" y="318"/>
                  </a:cubicBezTo>
                  <a:cubicBezTo>
                    <a:pt x="376" y="305"/>
                    <a:pt x="344" y="287"/>
                    <a:pt x="294" y="269"/>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grpSp>
        <p:nvGrpSpPr>
          <p:cNvPr id="7" name="组合 33"/>
          <p:cNvGrpSpPr/>
          <p:nvPr/>
        </p:nvGrpSpPr>
        <p:grpSpPr>
          <a:xfrm>
            <a:off x="3330220" y="2950491"/>
            <a:ext cx="2286387" cy="2597420"/>
            <a:chOff x="6376042" y="3084543"/>
            <a:chExt cx="2138037" cy="2597420"/>
          </a:xfrm>
          <a:solidFill>
            <a:srgbClr val="4793BD"/>
          </a:solidFill>
        </p:grpSpPr>
        <p:sp>
          <p:nvSpPr>
            <p:cNvPr id="35" name="等腰三角形 4"/>
            <p:cNvSpPr/>
            <p:nvPr/>
          </p:nvSpPr>
          <p:spPr>
            <a:xfrm rot="7339029">
              <a:off x="6146351" y="3314234"/>
              <a:ext cx="2597420" cy="2138037"/>
            </a:xfrm>
            <a:custGeom>
              <a:avLst/>
              <a:gdLst>
                <a:gd name="connsiteX0" fmla="*/ 0 w 3159760"/>
                <a:gd name="connsiteY0" fmla="*/ 1686560 h 1686560"/>
                <a:gd name="connsiteX1" fmla="*/ 1579880 w 3159760"/>
                <a:gd name="connsiteY1" fmla="*/ 0 h 1686560"/>
                <a:gd name="connsiteX2" fmla="*/ 3159760 w 3159760"/>
                <a:gd name="connsiteY2" fmla="*/ 1686560 h 1686560"/>
                <a:gd name="connsiteX3" fmla="*/ 0 w 3159760"/>
                <a:gd name="connsiteY3" fmla="*/ 1686560 h 1686560"/>
                <a:gd name="connsiteX0-1" fmla="*/ 0 w 3576320"/>
                <a:gd name="connsiteY0-2" fmla="*/ 2743200 h 2743200"/>
                <a:gd name="connsiteX1-3" fmla="*/ 1996440 w 3576320"/>
                <a:gd name="connsiteY1-4" fmla="*/ 0 h 2743200"/>
                <a:gd name="connsiteX2-5" fmla="*/ 3576320 w 3576320"/>
                <a:gd name="connsiteY2-6" fmla="*/ 1686560 h 2743200"/>
                <a:gd name="connsiteX3-7" fmla="*/ 0 w 3576320"/>
                <a:gd name="connsiteY3-8" fmla="*/ 2743200 h 2743200"/>
                <a:gd name="connsiteX0-9" fmla="*/ 0 w 3200400"/>
                <a:gd name="connsiteY0-10" fmla="*/ 2743200 h 2895600"/>
                <a:gd name="connsiteX1-11" fmla="*/ 1996440 w 3200400"/>
                <a:gd name="connsiteY1-12" fmla="*/ 0 h 2895600"/>
                <a:gd name="connsiteX2-13" fmla="*/ 3200400 w 3200400"/>
                <a:gd name="connsiteY2-14" fmla="*/ 2895600 h 2895600"/>
                <a:gd name="connsiteX3-15" fmla="*/ 0 w 3200400"/>
                <a:gd name="connsiteY3-16" fmla="*/ 2743200 h 2895600"/>
                <a:gd name="connsiteX0-17" fmla="*/ 0 w 3200400"/>
                <a:gd name="connsiteY0-18" fmla="*/ 0 h 152400"/>
                <a:gd name="connsiteX1-19" fmla="*/ 3200400 w 3200400"/>
                <a:gd name="connsiteY1-20" fmla="*/ 152400 h 152400"/>
                <a:gd name="connsiteX2-21" fmla="*/ 0 w 3200400"/>
                <a:gd name="connsiteY2-22" fmla="*/ 0 h 152400"/>
                <a:gd name="connsiteX0-23" fmla="*/ 0 w 3200400"/>
                <a:gd name="connsiteY0-24" fmla="*/ 2555004 h 2707404"/>
                <a:gd name="connsiteX1-25" fmla="*/ 3200400 w 3200400"/>
                <a:gd name="connsiteY1-26" fmla="*/ 2707404 h 2707404"/>
                <a:gd name="connsiteX2-27" fmla="*/ 0 w 3200400"/>
                <a:gd name="connsiteY2-28" fmla="*/ 2555004 h 2707404"/>
                <a:gd name="connsiteX0-29" fmla="*/ 0 w 3200400"/>
                <a:gd name="connsiteY0-30" fmla="*/ 2555004 h 2776483"/>
                <a:gd name="connsiteX1-31" fmla="*/ 3200400 w 3200400"/>
                <a:gd name="connsiteY1-32" fmla="*/ 2707404 h 2776483"/>
                <a:gd name="connsiteX2-33" fmla="*/ 0 w 3200400"/>
                <a:gd name="connsiteY2-34" fmla="*/ 2555004 h 2776483"/>
                <a:gd name="connsiteX0-35" fmla="*/ 0 w 3232226"/>
                <a:gd name="connsiteY0-36" fmla="*/ 2688370 h 2909849"/>
                <a:gd name="connsiteX1-37" fmla="*/ 3200400 w 3232226"/>
                <a:gd name="connsiteY1-38" fmla="*/ 2840770 h 2909849"/>
                <a:gd name="connsiteX2-39" fmla="*/ 0 w 3232226"/>
                <a:gd name="connsiteY2-40" fmla="*/ 2688370 h 2909849"/>
                <a:gd name="connsiteX0-41" fmla="*/ 0 w 3221017"/>
                <a:gd name="connsiteY0-42" fmla="*/ 2498936 h 2720415"/>
                <a:gd name="connsiteX1-43" fmla="*/ 3200400 w 3221017"/>
                <a:gd name="connsiteY1-44" fmla="*/ 2651336 h 2720415"/>
                <a:gd name="connsiteX2-45" fmla="*/ 0 w 3221017"/>
                <a:gd name="connsiteY2-46" fmla="*/ 2498936 h 2720415"/>
                <a:gd name="connsiteX0-47" fmla="*/ 0 w 3221017"/>
                <a:gd name="connsiteY0-48" fmla="*/ 2498936 h 2663649"/>
                <a:gd name="connsiteX1-49" fmla="*/ 3200400 w 3221017"/>
                <a:gd name="connsiteY1-50" fmla="*/ 2651336 h 2663649"/>
                <a:gd name="connsiteX2-51" fmla="*/ 0 w 3221017"/>
                <a:gd name="connsiteY2-52" fmla="*/ 2498936 h 2663649"/>
                <a:gd name="connsiteX0-53" fmla="*/ 0 w 3221017"/>
                <a:gd name="connsiteY0-54" fmla="*/ 2498936 h 2651344"/>
                <a:gd name="connsiteX1-55" fmla="*/ 3200400 w 3221017"/>
                <a:gd name="connsiteY1-56" fmla="*/ 2651336 h 2651344"/>
                <a:gd name="connsiteX2-57" fmla="*/ 0 w 3221017"/>
                <a:gd name="connsiteY2-58" fmla="*/ 2498936 h 2651344"/>
              </a:gdLst>
              <a:ahLst/>
              <a:cxnLst>
                <a:cxn ang="0">
                  <a:pos x="connsiteX0-1" y="connsiteY0-2"/>
                </a:cxn>
                <a:cxn ang="0">
                  <a:pos x="connsiteX1-3" y="connsiteY1-4"/>
                </a:cxn>
                <a:cxn ang="0">
                  <a:pos x="connsiteX2-5" y="connsiteY2-6"/>
                </a:cxn>
              </a:cxnLst>
              <a:rect l="l" t="t" r="r" b="b"/>
              <a:pathLst>
                <a:path w="3221017" h="2651344">
                  <a:moveTo>
                    <a:pt x="0" y="2498936"/>
                  </a:moveTo>
                  <a:cubicBezTo>
                    <a:pt x="2575560" y="446616"/>
                    <a:pt x="3235960" y="2656416"/>
                    <a:pt x="3200400" y="2651336"/>
                  </a:cubicBezTo>
                  <a:cubicBezTo>
                    <a:pt x="3373120" y="2011256"/>
                    <a:pt x="2473960" y="-2885864"/>
                    <a:pt x="0" y="2498936"/>
                  </a:cubicBezTo>
                  <a:close/>
                </a:path>
              </a:pathLst>
            </a:cu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Arial" panose="020B0604020202020204" pitchFamily="34" charset="0"/>
                <a:ea typeface="微软雅黑" panose="020B0503020204020204" charset="-122"/>
                <a:sym typeface="Arial" panose="020B0604020202020204" pitchFamily="34" charset="0"/>
              </a:endParaRPr>
            </a:p>
          </p:txBody>
        </p:sp>
        <p:sp>
          <p:nvSpPr>
            <p:cNvPr id="36" name="Freeform 21"/>
            <p:cNvSpPr>
              <a:spLocks noEditPoints="1"/>
            </p:cNvSpPr>
            <p:nvPr/>
          </p:nvSpPr>
          <p:spPr bwMode="auto">
            <a:xfrm>
              <a:off x="7432626" y="4223495"/>
              <a:ext cx="394115" cy="409544"/>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bg1"/>
            </a:solidFill>
            <a:ln>
              <a:noFill/>
            </a:ln>
          </p:spPr>
          <p:txBody>
            <a:bodyPr lIns="121682" tIns="60841" rIns="121682" bIns="60841"/>
            <a:lstStyle/>
            <a:p>
              <a:pPr eaLnBrk="1" fontAlgn="auto" hangingPunct="1">
                <a:spcBef>
                  <a:spcPts val="0"/>
                </a:spcBef>
                <a:spcAft>
                  <a:spcPts val="0"/>
                </a:spcAft>
                <a:defRPr/>
              </a:pPr>
              <a:endParaRPr lang="en-US" sz="3190" dirty="0">
                <a:latin typeface="Arial" panose="020B0604020202020204" pitchFamily="34" charset="0"/>
                <a:ea typeface="微软雅黑" panose="020B0503020204020204" charset="-122"/>
                <a:sym typeface="Arial" panose="020B0604020202020204" pitchFamily="34" charset="0"/>
              </a:endParaRPr>
            </a:p>
          </p:txBody>
        </p:sp>
      </p:grpSp>
      <p:sp>
        <p:nvSpPr>
          <p:cNvPr id="11" name="椭圆 10"/>
          <p:cNvSpPr/>
          <p:nvPr/>
        </p:nvSpPr>
        <p:spPr>
          <a:xfrm>
            <a:off x="6131329" y="3006791"/>
            <a:ext cx="375920" cy="37465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21" name="文本框 20"/>
          <p:cNvSpPr txBox="1"/>
          <p:nvPr/>
        </p:nvSpPr>
        <p:spPr>
          <a:xfrm>
            <a:off x="6688262" y="3334872"/>
            <a:ext cx="4719967" cy="587340"/>
          </a:xfrm>
          <a:prstGeom prst="rect">
            <a:avLst/>
          </a:prstGeom>
          <a:noFill/>
        </p:spPr>
        <p:txBody>
          <a:bodyPr wrap="square" rtlCol="0">
            <a:spAutoFit/>
          </a:bodyPr>
          <a:lstStyle/>
          <a:p>
            <a:pPr>
              <a:lnSpc>
                <a:spcPct val="150000"/>
              </a:lnSpc>
            </a:pPr>
            <a:r>
              <a:rPr lang="en-US" altLang="zh-CN" sz="2400" dirty="0"/>
              <a:t>Financial management system</a:t>
            </a:r>
            <a:endParaRPr lang="en-US" altLang="zh-CN" sz="2400" b="1" dirty="0">
              <a:solidFill>
                <a:srgbClr val="040404"/>
              </a:solidFill>
              <a:latin typeface="微软雅黑" panose="020B0503020204020204" charset="-122"/>
              <a:ea typeface="微软雅黑" panose="020B0503020204020204" charset="-122"/>
              <a:sym typeface="+mn-ea"/>
            </a:endParaRPr>
          </a:p>
        </p:txBody>
      </p:sp>
      <p:sp>
        <p:nvSpPr>
          <p:cNvPr id="34" name="矩形 33"/>
          <p:cNvSpPr/>
          <p:nvPr/>
        </p:nvSpPr>
        <p:spPr>
          <a:xfrm>
            <a:off x="1893766" y="2226970"/>
            <a:ext cx="2480945" cy="443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Part </a:t>
            </a:r>
            <a:r>
              <a:rPr lang="en-US" altLang="zh-CN" sz="2000" b="1" i="1" dirty="0">
                <a:latin typeface="微软雅黑" panose="020B0503020204020204" charset="-122"/>
                <a:ea typeface="微软雅黑" panose="020B0503020204020204" charset="-122"/>
              </a:rPr>
              <a:t>1</a:t>
            </a:r>
            <a:endParaRPr lang="zh-CN" altLang="en-US" sz="2000" b="1" i="1" dirty="0">
              <a:latin typeface="微软雅黑" panose="020B0503020204020204" charset="-122"/>
              <a:ea typeface="微软雅黑" panose="020B0503020204020204" charset="-122"/>
            </a:endParaRPr>
          </a:p>
        </p:txBody>
      </p:sp>
      <p:sp>
        <p:nvSpPr>
          <p:cNvPr id="38" name="矩形 37"/>
          <p:cNvSpPr/>
          <p:nvPr/>
        </p:nvSpPr>
        <p:spPr>
          <a:xfrm>
            <a:off x="3291711" y="4537957"/>
            <a:ext cx="2480945" cy="443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charset="-122"/>
                <a:ea typeface="微软雅黑" panose="020B0503020204020204" charset="-122"/>
              </a:rPr>
              <a:t>Part </a:t>
            </a:r>
            <a:r>
              <a:rPr lang="en-US" altLang="zh-CN" sz="2000" b="1" i="1" dirty="0">
                <a:latin typeface="微软雅黑" panose="020B0503020204020204" charset="-122"/>
                <a:ea typeface="微软雅黑" panose="020B0503020204020204" charset="-122"/>
              </a:rPr>
              <a:t>3</a:t>
            </a:r>
            <a:endParaRPr lang="zh-CN" altLang="en-US" sz="2000" b="1" i="1" dirty="0">
              <a:latin typeface="微软雅黑" panose="020B0503020204020204" charset="-122"/>
              <a:ea typeface="微软雅黑" panose="020B0503020204020204" charset="-122"/>
            </a:endParaRPr>
          </a:p>
        </p:txBody>
      </p:sp>
      <p:sp>
        <p:nvSpPr>
          <p:cNvPr id="44" name="TextBox 13"/>
          <p:cNvSpPr txBox="1">
            <a:spLocks noChangeArrowheads="1"/>
          </p:cNvSpPr>
          <p:nvPr/>
        </p:nvSpPr>
        <p:spPr bwMode="auto">
          <a:xfrm>
            <a:off x="6064177" y="2840855"/>
            <a:ext cx="3936166" cy="492443"/>
          </a:xfrm>
          <a:prstGeom prst="rect">
            <a:avLst/>
          </a:prstGeom>
          <a:noFill/>
          <a:ln>
            <a:noFill/>
          </a:ln>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20000"/>
              </a:spcBef>
              <a:buFont typeface="Arial" panose="020B0604020202020204" pitchFamily="34" charset="0"/>
              <a:buNone/>
              <a:defRPr/>
            </a:pPr>
            <a:r>
              <a:rPr lang="zh-CN" altLang="en-US" sz="32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财务管理制度</a:t>
            </a:r>
            <a:endParaRPr lang="en-US" altLang="zh-CN" sz="3200" b="1"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endParaRPr>
          </a:p>
        </p:txBody>
      </p:sp>
      <p:sp>
        <p:nvSpPr>
          <p:cNvPr id="29" name="矩形 27"/>
          <p:cNvSpPr>
            <a:spLocks noChangeArrowheads="1"/>
          </p:cNvSpPr>
          <p:nvPr/>
        </p:nvSpPr>
        <p:spPr bwMode="auto">
          <a:xfrm>
            <a:off x="980822" y="4509847"/>
            <a:ext cx="17190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2800" b="1" dirty="0">
                <a:solidFill>
                  <a:schemeClr val="bg1"/>
                </a:solidFill>
                <a:latin typeface="Arial" panose="020B0604020202020204" pitchFamily="34" charset="0"/>
                <a:ea typeface="微软雅黑" panose="020B0503020204020204" charset="-122"/>
                <a:sym typeface="Arial" panose="020B0604020202020204" pitchFamily="34" charset="0"/>
              </a:rPr>
              <a:t>企业制度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35" presetClass="entr" presetSubtype="0" fill="hold" nodeType="afterEffect">
                                  <p:stCondLst>
                                    <p:cond delay="0"/>
                                  </p:stCondLst>
                                  <p:childTnLst>
                                    <p:set>
                                      <p:cBhvr>
                                        <p:cTn id="22" dur="1" fill="hold">
                                          <p:stCondLst>
                                            <p:cond delay="0"/>
                                          </p:stCondLst>
                                        </p:cTn>
                                        <p:tgtEl>
                                          <p:spTgt spid="17416"/>
                                        </p:tgtEl>
                                        <p:attrNameLst>
                                          <p:attrName>style.visibility</p:attrName>
                                        </p:attrNameLst>
                                      </p:cBhvr>
                                      <p:to>
                                        <p:strVal val="visible"/>
                                      </p:to>
                                    </p:set>
                                    <p:animEffect transition="in" filter="fade">
                                      <p:cBhvr>
                                        <p:cTn id="23" dur="500"/>
                                        <p:tgtEl>
                                          <p:spTgt spid="17416"/>
                                        </p:tgtEl>
                                      </p:cBhvr>
                                    </p:animEffect>
                                    <p:anim calcmode="lin" valueType="num">
                                      <p:cBhvr>
                                        <p:cTn id="24" dur="500" fill="hold"/>
                                        <p:tgtEl>
                                          <p:spTgt spid="17416"/>
                                        </p:tgtEl>
                                        <p:attrNameLst>
                                          <p:attrName>style.rotation</p:attrName>
                                        </p:attrNameLst>
                                      </p:cBhvr>
                                      <p:tavLst>
                                        <p:tav tm="0">
                                          <p:val>
                                            <p:fltVal val="720"/>
                                          </p:val>
                                        </p:tav>
                                        <p:tav tm="100000">
                                          <p:val>
                                            <p:fltVal val="0"/>
                                          </p:val>
                                        </p:tav>
                                      </p:tavLst>
                                    </p:anim>
                                    <p:anim calcmode="lin" valueType="num">
                                      <p:cBhvr>
                                        <p:cTn id="25" dur="500" fill="hold"/>
                                        <p:tgtEl>
                                          <p:spTgt spid="17416"/>
                                        </p:tgtEl>
                                        <p:attrNameLst>
                                          <p:attrName>ppt_h</p:attrName>
                                        </p:attrNameLst>
                                      </p:cBhvr>
                                      <p:tavLst>
                                        <p:tav tm="0">
                                          <p:val>
                                            <p:fltVal val="0"/>
                                          </p:val>
                                        </p:tav>
                                        <p:tav tm="100000">
                                          <p:val>
                                            <p:strVal val="#ppt_h"/>
                                          </p:val>
                                        </p:tav>
                                      </p:tavLst>
                                    </p:anim>
                                    <p:anim calcmode="lin" valueType="num">
                                      <p:cBhvr>
                                        <p:cTn id="26" dur="500" fill="hold"/>
                                        <p:tgtEl>
                                          <p:spTgt spid="17416"/>
                                        </p:tgtEl>
                                        <p:attrNameLst>
                                          <p:attrName>ppt_w</p:attrName>
                                        </p:attrNameLst>
                                      </p:cBhvr>
                                      <p:tavLst>
                                        <p:tav tm="0">
                                          <p:val>
                                            <p:fltVal val="0"/>
                                          </p:val>
                                        </p:tav>
                                        <p:tav tm="100000">
                                          <p:val>
                                            <p:strVal val="#ppt_w"/>
                                          </p:val>
                                        </p:tav>
                                      </p:tavLst>
                                    </p:anim>
                                  </p:childTnLst>
                                </p:cTn>
                              </p:par>
                              <p:par>
                                <p:cTn id="27" presetID="35"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style.rotation</p:attrName>
                                        </p:attrNameLst>
                                      </p:cBhvr>
                                      <p:tavLst>
                                        <p:tav tm="0">
                                          <p:val>
                                            <p:fltVal val="720"/>
                                          </p:val>
                                        </p:tav>
                                        <p:tav tm="100000">
                                          <p:val>
                                            <p:fltVal val="0"/>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 calcmode="lin" valueType="num">
                                      <p:cBhvr>
                                        <p:cTn id="32" dur="500" fill="hold"/>
                                        <p:tgtEl>
                                          <p:spTgt spid="7"/>
                                        </p:tgtEl>
                                        <p:attrNameLst>
                                          <p:attrName>ppt_w</p:attrName>
                                        </p:attrNameLst>
                                      </p:cBhvr>
                                      <p:tavLst>
                                        <p:tav tm="0">
                                          <p:val>
                                            <p:fltVal val="0"/>
                                          </p:val>
                                        </p:tav>
                                        <p:tav tm="100000">
                                          <p:val>
                                            <p:strVal val="#ppt_w"/>
                                          </p:val>
                                        </p:tav>
                                      </p:tavLst>
                                    </p:anim>
                                  </p:childTnLst>
                                </p:cTn>
                              </p:par>
                              <p:par>
                                <p:cTn id="33" presetID="35"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anim calcmode="lin" valueType="num">
                                      <p:cBhvr>
                                        <p:cTn id="36" dur="500" fill="hold"/>
                                        <p:tgtEl>
                                          <p:spTgt spid="3"/>
                                        </p:tgtEl>
                                        <p:attrNameLst>
                                          <p:attrName>style.rotation</p:attrName>
                                        </p:attrNameLst>
                                      </p:cBhvr>
                                      <p:tavLst>
                                        <p:tav tm="0">
                                          <p:val>
                                            <p:fltVal val="720"/>
                                          </p:val>
                                        </p:tav>
                                        <p:tav tm="100000">
                                          <p:val>
                                            <p:fltVal val="0"/>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 calcmode="lin" valueType="num">
                                      <p:cBhvr>
                                        <p:cTn id="38" dur="500" fill="hold"/>
                                        <p:tgtEl>
                                          <p:spTgt spid="3"/>
                                        </p:tgtEl>
                                        <p:attrNameLst>
                                          <p:attrName>ppt_w</p:attrName>
                                        </p:attrNameLst>
                                      </p:cBhvr>
                                      <p:tavLst>
                                        <p:tav tm="0">
                                          <p:val>
                                            <p:fltVal val="0"/>
                                          </p:val>
                                        </p:tav>
                                        <p:tav tm="100000">
                                          <p:val>
                                            <p:strVal val="#ppt_w"/>
                                          </p:val>
                                        </p:tav>
                                      </p:tavLst>
                                    </p:anim>
                                  </p:childTnLst>
                                </p:cTn>
                              </p:par>
                            </p:childTnLst>
                          </p:cTn>
                        </p:par>
                        <p:par>
                          <p:cTn id="39" fill="hold">
                            <p:stCondLst>
                              <p:cond delay="15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2000"/>
                            </p:stCondLst>
                            <p:childTnLst>
                              <p:par>
                                <p:cTn id="46" presetID="53" presetClass="entr" presetSubtype="16"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p:cTn id="48" dur="500" fill="hold"/>
                                        <p:tgtEl>
                                          <p:spTgt spid="38"/>
                                        </p:tgtEl>
                                        <p:attrNameLst>
                                          <p:attrName>ppt_w</p:attrName>
                                        </p:attrNameLst>
                                      </p:cBhvr>
                                      <p:tavLst>
                                        <p:tav tm="0">
                                          <p:val>
                                            <p:fltVal val="0"/>
                                          </p:val>
                                        </p:tav>
                                        <p:tav tm="100000">
                                          <p:val>
                                            <p:strVal val="#ppt_w"/>
                                          </p:val>
                                        </p:tav>
                                      </p:tavLst>
                                    </p:anim>
                                    <p:anim calcmode="lin" valueType="num">
                                      <p:cBhvr>
                                        <p:cTn id="49" dur="500" fill="hold"/>
                                        <p:tgtEl>
                                          <p:spTgt spid="38"/>
                                        </p:tgtEl>
                                        <p:attrNameLst>
                                          <p:attrName>ppt_h</p:attrName>
                                        </p:attrNameLst>
                                      </p:cBhvr>
                                      <p:tavLst>
                                        <p:tav tm="0">
                                          <p:val>
                                            <p:fltVal val="0"/>
                                          </p:val>
                                        </p:tav>
                                        <p:tav tm="100000">
                                          <p:val>
                                            <p:strVal val="#ppt_h"/>
                                          </p:val>
                                        </p:tav>
                                      </p:tavLst>
                                    </p:anim>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inVertical)">
                                      <p:cBhvr>
                                        <p:cTn id="55" dur="500"/>
                                        <p:tgtEl>
                                          <p:spTgt spid="29"/>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up)">
                                      <p:cBhvr>
                                        <p:cTn id="58" dur="500"/>
                                        <p:tgtEl>
                                          <p:spTgt spid="11"/>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up)">
                                      <p:cBhvr>
                                        <p:cTn id="61" dur="500"/>
                                        <p:tgtEl>
                                          <p:spTgt spid="21"/>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up)">
                                      <p:cBhvr>
                                        <p:cTn id="6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P spid="10" grpId="0" bldLvl="0" animBg="1"/>
      <p:bldP spid="11" grpId="0" bldLvl="0" animBg="1"/>
      <p:bldP spid="21" grpId="0"/>
      <p:bldP spid="34" grpId="0" bldLvl="0" animBg="1"/>
      <p:bldP spid="38" grpId="0" bldLvl="0" animBg="1"/>
      <p:bldP spid="44" grpId="0"/>
      <p:bldP spid="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六边形 7" descr="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
          <p:cNvSpPr/>
          <p:nvPr/>
        </p:nvSpPr>
        <p:spPr>
          <a:xfrm>
            <a:off x="635722" y="1809465"/>
            <a:ext cx="1724307" cy="1485935"/>
          </a:xfrm>
          <a:prstGeom prst="hexagon">
            <a:avLst/>
          </a:prstGeom>
          <a:solidFill>
            <a:srgbClr val="C9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4" name="矩形 13"/>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282940" y="348795"/>
            <a:ext cx="3743370"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Financial regulations </a:t>
            </a:r>
            <a:r>
              <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rPr>
              <a:t>财务制度概述</a:t>
            </a:r>
          </a:p>
        </p:txBody>
      </p:sp>
      <p:sp>
        <p:nvSpPr>
          <p:cNvPr id="17" name="六边形 16" descr="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
          <p:cNvSpPr/>
          <p:nvPr/>
        </p:nvSpPr>
        <p:spPr>
          <a:xfrm>
            <a:off x="654907" y="3431186"/>
            <a:ext cx="1724307" cy="1485935"/>
          </a:xfrm>
          <a:prstGeom prst="hexagon">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8" name="六边形 17" descr="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
          <p:cNvSpPr/>
          <p:nvPr/>
        </p:nvSpPr>
        <p:spPr>
          <a:xfrm>
            <a:off x="3572727" y="3443420"/>
            <a:ext cx="1724307" cy="1485935"/>
          </a:xfrm>
          <a:prstGeom prst="hexagon">
            <a:avLst/>
          </a:prstGeom>
          <a:solidFill>
            <a:srgbClr val="C9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9" name="六边形 18" descr="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
          <p:cNvSpPr/>
          <p:nvPr/>
        </p:nvSpPr>
        <p:spPr>
          <a:xfrm>
            <a:off x="2113817" y="2609876"/>
            <a:ext cx="1724307" cy="1485935"/>
          </a:xfrm>
          <a:prstGeom prst="hexagon">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0" name="TextBox 2"/>
          <p:cNvSpPr txBox="1"/>
          <p:nvPr/>
        </p:nvSpPr>
        <p:spPr>
          <a:xfrm>
            <a:off x="2205528" y="2746781"/>
            <a:ext cx="1514475" cy="1200329"/>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各部门与财务部相关的业务</a:t>
            </a:r>
          </a:p>
        </p:txBody>
      </p:sp>
      <p:sp>
        <p:nvSpPr>
          <p:cNvPr id="21" name="TextBox 3"/>
          <p:cNvSpPr txBox="1"/>
          <p:nvPr/>
        </p:nvSpPr>
        <p:spPr>
          <a:xfrm>
            <a:off x="793379" y="3770444"/>
            <a:ext cx="1419225" cy="83099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合同</a:t>
            </a:r>
            <a:endParaRPr kumimoji="0" lang="en-US" altLang="zh-CN" sz="24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审核</a:t>
            </a:r>
          </a:p>
        </p:txBody>
      </p:sp>
      <p:sp>
        <p:nvSpPr>
          <p:cNvPr id="22" name="TextBox 4"/>
          <p:cNvSpPr txBox="1"/>
          <p:nvPr/>
        </p:nvSpPr>
        <p:spPr>
          <a:xfrm>
            <a:off x="749522" y="2322800"/>
            <a:ext cx="1489075" cy="46166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借支</a:t>
            </a:r>
          </a:p>
        </p:txBody>
      </p:sp>
      <p:sp>
        <p:nvSpPr>
          <p:cNvPr id="24" name="TextBox 6"/>
          <p:cNvSpPr txBox="1"/>
          <p:nvPr/>
        </p:nvSpPr>
        <p:spPr>
          <a:xfrm>
            <a:off x="3712927" y="3786431"/>
            <a:ext cx="1409700" cy="83099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项目</a:t>
            </a:r>
            <a:endParaRPr kumimoji="0" lang="en-US" altLang="zh-CN" sz="24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资料</a:t>
            </a:r>
          </a:p>
        </p:txBody>
      </p:sp>
      <p:sp>
        <p:nvSpPr>
          <p:cNvPr id="29" name="六边形 28" descr="e7d195523061f1c0deeec63e560781cfd59afb0ea006f2a87ABB68BF51EA6619813959095094C18C62A12F549504892A4AAA8C1554C6663626E05CA27F281A14E6983772AFC3FB97135759321DEA3D70D3A1A6E5C304F5B70C2E70ECF3F85DB29B29CE85FC9BB385AFE6C82F84D9625C3F4F3BE9B93DA30402C7700BA80D8E0DC0A5AC58389B3DCF41FDDD4EED03E62B"/>
          <p:cNvSpPr/>
          <p:nvPr/>
        </p:nvSpPr>
        <p:spPr>
          <a:xfrm>
            <a:off x="3573866" y="1809465"/>
            <a:ext cx="1724307" cy="1485935"/>
          </a:xfrm>
          <a:prstGeom prst="hexagon">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0" name="TextBox 6"/>
          <p:cNvSpPr txBox="1"/>
          <p:nvPr/>
        </p:nvSpPr>
        <p:spPr>
          <a:xfrm>
            <a:off x="3696188" y="2168696"/>
            <a:ext cx="1409700" cy="830997"/>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费用</a:t>
            </a:r>
            <a:endParaRPr kumimoji="0" lang="en-US" altLang="zh-CN" sz="24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报销</a:t>
            </a:r>
          </a:p>
        </p:txBody>
      </p:sp>
      <p:graphicFrame>
        <p:nvGraphicFramePr>
          <p:cNvPr id="31" name="图示 30"/>
          <p:cNvGraphicFramePr/>
          <p:nvPr/>
        </p:nvGraphicFramePr>
        <p:xfrm>
          <a:off x="3970040" y="986685"/>
          <a:ext cx="8849025" cy="39134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 name="TextBox 1"/>
          <p:cNvSpPr txBox="1">
            <a:spLocks noChangeArrowheads="1"/>
          </p:cNvSpPr>
          <p:nvPr/>
        </p:nvSpPr>
        <p:spPr bwMode="auto">
          <a:xfrm>
            <a:off x="1420359" y="5545254"/>
            <a:ext cx="3876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各部门与财务部相关的业务</a:t>
            </a:r>
          </a:p>
        </p:txBody>
      </p:sp>
      <p:sp>
        <p:nvSpPr>
          <p:cNvPr id="33" name="TextBox 1"/>
          <p:cNvSpPr txBox="1">
            <a:spLocks noChangeArrowheads="1"/>
          </p:cNvSpPr>
          <p:nvPr/>
        </p:nvSpPr>
        <p:spPr bwMode="auto">
          <a:xfrm>
            <a:off x="8124817" y="5545254"/>
            <a:ext cx="3876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业务审批流程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circle(in)">
                                      <p:cBhvr>
                                        <p:cTn id="18" dur="2000"/>
                                        <p:tgtEl>
                                          <p:spTgt spid="8"/>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circle(in)">
                                      <p:cBhvr>
                                        <p:cTn id="21" dur="2000"/>
                                        <p:tgtEl>
                                          <p:spTgt spid="17"/>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circle(in)">
                                      <p:cBhvr>
                                        <p:cTn id="24" dur="2000"/>
                                        <p:tgtEl>
                                          <p:spTgt spid="18"/>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circle(in)">
                                      <p:cBhvr>
                                        <p:cTn id="27" dur="2000"/>
                                        <p:tgtEl>
                                          <p:spTgt spid="19"/>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circle(in)">
                                      <p:cBhvr>
                                        <p:cTn id="30" dur="2000"/>
                                        <p:tgtEl>
                                          <p:spTgt spid="20"/>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circle(in)">
                                      <p:cBhvr>
                                        <p:cTn id="33" dur="2000"/>
                                        <p:tgtEl>
                                          <p:spTgt spid="21"/>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circle(in)">
                                      <p:cBhvr>
                                        <p:cTn id="36" dur="2000"/>
                                        <p:tgtEl>
                                          <p:spTgt spid="22"/>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circle(in)">
                                      <p:cBhvr>
                                        <p:cTn id="39" dur="2000"/>
                                        <p:tgtEl>
                                          <p:spTgt spid="24"/>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circle(in)">
                                      <p:cBhvr>
                                        <p:cTn id="42" dur="2000"/>
                                        <p:tgtEl>
                                          <p:spTgt spid="29"/>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circle(in)">
                                      <p:cBhvr>
                                        <p:cTn id="45" dur="2000"/>
                                        <p:tgtEl>
                                          <p:spTgt spid="30"/>
                                        </p:tgtEl>
                                      </p:cBhvr>
                                    </p:animEffect>
                                  </p:childTnLst>
                                </p:cTn>
                              </p:par>
                              <p:par>
                                <p:cTn id="46" presetID="6" presetClass="entr" presetSubtype="16"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circle(in)">
                                      <p:cBhvr>
                                        <p:cTn id="48" dur="2000"/>
                                        <p:tgtEl>
                                          <p:spTgt spid="32"/>
                                        </p:tgtEl>
                                      </p:cBhvr>
                                    </p:animEffect>
                                  </p:childTnLst>
                                </p:cTn>
                              </p:par>
                              <p:par>
                                <p:cTn id="49" presetID="6" presetClass="entr" presetSubtype="16"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circle(in)">
                                      <p:cBhvr>
                                        <p:cTn id="51" dur="2000"/>
                                        <p:tgtEl>
                                          <p:spTgt spid="33"/>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circle(in)">
                                      <p:cBhvr>
                                        <p:cTn id="54"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bldLvl="0" animBg="1"/>
      <p:bldP spid="15" grpId="0" bldLvl="0" animBg="1"/>
      <p:bldP spid="17" grpId="0" bldLvl="0" animBg="1"/>
      <p:bldP spid="18" grpId="0" bldLvl="0" animBg="1"/>
      <p:bldP spid="19" grpId="0" bldLvl="0" animBg="1"/>
      <p:bldP spid="20" grpId="0"/>
      <p:bldP spid="21" grpId="0"/>
      <p:bldP spid="22" grpId="0"/>
      <p:bldP spid="24" grpId="0"/>
      <p:bldP spid="29" grpId="0" bldLvl="0" animBg="1"/>
      <p:bldP spid="30" grpId="0"/>
      <p:bldGraphic spid="31" grpId="0">
        <p:bldAsOne/>
      </p:bldGraphic>
      <p:bldP spid="32" grpId="0"/>
      <p:bldP spid="3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282940" y="348795"/>
            <a:ext cx="3212428"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Content Category</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endParaRPr>
          </a:p>
        </p:txBody>
      </p:sp>
      <p:sp>
        <p:nvSpPr>
          <p:cNvPr id="23" name="Freeform 206"/>
          <p:cNvSpPr>
            <a:spLocks noEditPoints="1"/>
          </p:cNvSpPr>
          <p:nvPr/>
        </p:nvSpPr>
        <p:spPr bwMode="auto">
          <a:xfrm>
            <a:off x="7742238" y="2954338"/>
            <a:ext cx="368300" cy="366712"/>
          </a:xfrm>
          <a:custGeom>
            <a:avLst/>
            <a:gdLst>
              <a:gd name="T0" fmla="*/ 2147483646 w 256"/>
              <a:gd name="T1" fmla="*/ 2147483646 h 256"/>
              <a:gd name="T2" fmla="*/ 2147483646 w 256"/>
              <a:gd name="T3" fmla="*/ 2147483646 h 256"/>
              <a:gd name="T4" fmla="*/ 2147483646 w 256"/>
              <a:gd name="T5" fmla="*/ 2147483646 h 256"/>
              <a:gd name="T6" fmla="*/ 2147483646 w 256"/>
              <a:gd name="T7" fmla="*/ 2147483646 h 256"/>
              <a:gd name="T8" fmla="*/ 2147483646 w 256"/>
              <a:gd name="T9" fmla="*/ 2147483646 h 256"/>
              <a:gd name="T10" fmla="*/ 2147483646 w 256"/>
              <a:gd name="T11" fmla="*/ 2147483646 h 256"/>
              <a:gd name="T12" fmla="*/ 0 w 256"/>
              <a:gd name="T13" fmla="*/ 2147483646 h 256"/>
              <a:gd name="T14" fmla="*/ 2147483646 w 256"/>
              <a:gd name="T15" fmla="*/ 0 h 256"/>
              <a:gd name="T16" fmla="*/ 2147483646 w 256"/>
              <a:gd name="T17" fmla="*/ 2147483646 h 256"/>
              <a:gd name="T18" fmla="*/ 2147483646 w 256"/>
              <a:gd name="T19" fmla="*/ 2147483646 h 256"/>
              <a:gd name="T20" fmla="*/ 2147483646 w 256"/>
              <a:gd name="T21" fmla="*/ 2147483646 h 256"/>
              <a:gd name="T22" fmla="*/ 2147483646 w 256"/>
              <a:gd name="T23" fmla="*/ 2147483646 h 256"/>
              <a:gd name="T24" fmla="*/ 2147483646 w 256"/>
              <a:gd name="T25" fmla="*/ 2147483646 h 256"/>
              <a:gd name="T26" fmla="*/ 2147483646 w 256"/>
              <a:gd name="T27" fmla="*/ 2147483646 h 256"/>
              <a:gd name="T28" fmla="*/ 2147483646 w 256"/>
              <a:gd name="T29" fmla="*/ 2147483646 h 256"/>
              <a:gd name="T30" fmla="*/ 2147483646 w 256"/>
              <a:gd name="T31" fmla="*/ 2147483646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6"/>
              <a:gd name="T49" fmla="*/ 0 h 256"/>
              <a:gd name="T50" fmla="*/ 256 w 256"/>
              <a:gd name="T51" fmla="*/ 256 h 2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6" name="TextBox 1"/>
          <p:cNvSpPr txBox="1">
            <a:spLocks noChangeArrowheads="1"/>
          </p:cNvSpPr>
          <p:nvPr/>
        </p:nvSpPr>
        <p:spPr bwMode="auto">
          <a:xfrm>
            <a:off x="1984424" y="420143"/>
            <a:ext cx="162893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业务内容分类</a:t>
            </a:r>
          </a:p>
        </p:txBody>
      </p:sp>
      <p:graphicFrame>
        <p:nvGraphicFramePr>
          <p:cNvPr id="10" name="Group 40"/>
          <p:cNvGraphicFramePr>
            <a:graphicFrameLocks noGrp="1"/>
          </p:cNvGraphicFramePr>
          <p:nvPr/>
        </p:nvGraphicFramePr>
        <p:xfrm>
          <a:off x="785812" y="1341438"/>
          <a:ext cx="10576953" cy="5308678"/>
        </p:xfrm>
        <a:graphic>
          <a:graphicData uri="http://schemas.openxmlformats.org/drawingml/2006/table">
            <a:tbl>
              <a:tblPr>
                <a:tableStyleId>{D7AC3CCA-C797-4891-BE02-D94E43425B78}</a:tableStyleId>
              </a:tblPr>
              <a:tblGrid>
                <a:gridCol w="1841274">
                  <a:extLst>
                    <a:ext uri="{9D8B030D-6E8A-4147-A177-3AD203B41FA5}">
                      <a16:colId xmlns:a16="http://schemas.microsoft.com/office/drawing/2014/main" val="20000"/>
                    </a:ext>
                  </a:extLst>
                </a:gridCol>
                <a:gridCol w="8735679">
                  <a:extLst>
                    <a:ext uri="{9D8B030D-6E8A-4147-A177-3AD203B41FA5}">
                      <a16:colId xmlns:a16="http://schemas.microsoft.com/office/drawing/2014/main" val="20001"/>
                    </a:ext>
                  </a:extLst>
                </a:gridCol>
              </a:tblGrid>
              <a:tr h="647537">
                <a:tc>
                  <a:txBody>
                    <a:bodyPr/>
                    <a:lstStyle/>
                    <a:p>
                      <a:pPr marL="0" marR="0" lvl="0" indent="0" algn="ctr" defTabSz="914400" rtl="0" eaLnBrk="1" fontAlgn="ctr" latinLnBrk="0" hangingPunct="1">
                        <a:lnSpc>
                          <a:spcPct val="100000"/>
                        </a:lnSpc>
                        <a:spcBef>
                          <a:spcPct val="20000"/>
                        </a:spcBef>
                        <a:spcAft>
                          <a:spcPct val="0"/>
                        </a:spcAft>
                        <a:buClr>
                          <a:srgbClr val="006666"/>
                        </a:buClr>
                        <a:buSzTx/>
                        <a:buFont typeface="Wingdings" panose="05000000000000000000" pitchFamily="2" charset="2"/>
                        <a:buNone/>
                      </a:pPr>
                      <a:r>
                        <a:rPr kumimoji="1" lang="zh-CN" altLang="en-US" sz="1800" u="none" strike="noStrike" cap="none" normalizeH="0" baseline="0" dirty="0">
                          <a:ln>
                            <a:noFill/>
                          </a:ln>
                          <a:effectLst/>
                        </a:rPr>
                        <a:t>分类</a:t>
                      </a:r>
                      <a:endParaRPr kumimoji="1" lang="zh-CN" altLang="en-US" sz="1800" b="1" i="0" u="none" strike="noStrike" cap="none" normalizeH="0" baseline="0" dirty="0">
                        <a:ln>
                          <a:noFill/>
                        </a:ln>
                        <a:solidFill>
                          <a:schemeClr val="tx1"/>
                        </a:solidFill>
                        <a:effectLst/>
                        <a:latin typeface="微软雅黑" panose="020B0503020204020204" charset="-122"/>
                        <a:ea typeface="微软雅黑" panose="020B0503020204020204" charset="-122"/>
                      </a:endParaRPr>
                    </a:p>
                  </a:txBody>
                  <a:tcPr marL="0" marR="0" marT="0" marB="0" anchor="ctr" horzOverflow="overflow"/>
                </a:tc>
                <a:tc>
                  <a:txBody>
                    <a:bodyPr/>
                    <a:lstStyle/>
                    <a:p>
                      <a:pPr marL="0" marR="0" lvl="0" indent="0" algn="ctr" defTabSz="914400" rtl="0" eaLnBrk="1" fontAlgn="ctr" latinLnBrk="0" hangingPunct="1">
                        <a:lnSpc>
                          <a:spcPct val="100000"/>
                        </a:lnSpc>
                        <a:spcBef>
                          <a:spcPct val="20000"/>
                        </a:spcBef>
                        <a:spcAft>
                          <a:spcPct val="0"/>
                        </a:spcAft>
                        <a:buClr>
                          <a:srgbClr val="006666"/>
                        </a:buClr>
                        <a:buSzTx/>
                        <a:buFont typeface="Wingdings" panose="05000000000000000000" pitchFamily="2" charset="2"/>
                        <a:buNone/>
                      </a:pPr>
                      <a:r>
                        <a:rPr kumimoji="1" lang="zh-CN" altLang="en-US" sz="1800" u="none" strike="noStrike" cap="none" normalizeH="0" baseline="0">
                          <a:ln>
                            <a:noFill/>
                          </a:ln>
                          <a:effectLst/>
                        </a:rPr>
                        <a:t>说明</a:t>
                      </a:r>
                      <a:endParaRPr kumimoji="1" lang="zh-CN" altLang="en-US" sz="1800" b="1" i="0" u="none" strike="noStrike" cap="none" normalizeH="0" baseline="0">
                        <a:ln>
                          <a:noFill/>
                        </a:ln>
                        <a:solidFill>
                          <a:schemeClr val="tx1"/>
                        </a:solidFill>
                        <a:effectLst/>
                        <a:latin typeface="微软雅黑" panose="020B0503020204020204" charset="-122"/>
                        <a:ea typeface="微软雅黑" panose="020B0503020204020204" charset="-122"/>
                      </a:endParaRPr>
                    </a:p>
                  </a:txBody>
                  <a:tcPr marL="0" marR="0" marT="0" marB="0" anchor="ctr" horzOverflow="overflow"/>
                </a:tc>
                <a:extLst>
                  <a:ext uri="{0D108BD9-81ED-4DB2-BD59-A6C34878D82A}">
                    <a16:rowId xmlns:a16="http://schemas.microsoft.com/office/drawing/2014/main" val="10000"/>
                  </a:ext>
                </a:extLst>
              </a:tr>
              <a:tr h="64241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rPr>
                        <a:t>通讯费</a:t>
                      </a:r>
                      <a:endParaRPr kumimoji="0" lang="zh-CN" altLang="en-US" sz="1800" b="0" i="0" u="none" strike="noStrike" cap="none" normalizeH="0" baseline="0">
                        <a:ln>
                          <a:noFill/>
                        </a:ln>
                        <a:solidFill>
                          <a:schemeClr val="tx1"/>
                        </a:solidFill>
                        <a:effectLst/>
                        <a:latin typeface="微软雅黑" panose="020B0503020204020204" charset="-122"/>
                        <a:ea typeface="微软雅黑" panose="020B0503020204020204" charset="-122"/>
                      </a:endParaRPr>
                    </a:p>
                  </a:txBody>
                  <a:tcPr marL="9525" marR="9525" marT="9524" marB="0" anchor="ctr" horzOverflow="overflow"/>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 标准范围内凭票报销</a:t>
                      </a:r>
                      <a:endParaRPr kumimoji="0" lang="zh-CN" altLang="en-US" sz="1800" b="0" i="0" u="none" strike="noStrike" cap="none" normalizeH="0" baseline="0" dirty="0">
                        <a:ln>
                          <a:noFill/>
                        </a:ln>
                        <a:solidFill>
                          <a:srgbClr val="000000"/>
                        </a:solidFill>
                        <a:effectLst/>
                        <a:latin typeface="微软雅黑" panose="020B0503020204020204" charset="-122"/>
                        <a:ea typeface="微软雅黑" panose="020B0503020204020204" charset="-122"/>
                      </a:endParaRPr>
                    </a:p>
                  </a:txBody>
                  <a:tcPr marL="9525" marR="9525" marT="9524" marB="0" anchor="ctr" horzOverflow="overflow"/>
                </a:tc>
                <a:extLst>
                  <a:ext uri="{0D108BD9-81ED-4DB2-BD59-A6C34878D82A}">
                    <a16:rowId xmlns:a16="http://schemas.microsoft.com/office/drawing/2014/main" val="10001"/>
                  </a:ext>
                </a:extLst>
              </a:tr>
              <a:tr h="68341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rPr>
                        <a:t>差旅费</a:t>
                      </a:r>
                      <a:endParaRPr kumimoji="0" lang="zh-CN" altLang="en-US" sz="1800" b="0" i="0" u="none" strike="noStrike" cap="none" normalizeH="0" baseline="0">
                        <a:ln>
                          <a:noFill/>
                        </a:ln>
                        <a:solidFill>
                          <a:schemeClr val="tx1"/>
                        </a:solidFill>
                        <a:effectLst/>
                        <a:latin typeface="微软雅黑" panose="020B0503020204020204" charset="-122"/>
                        <a:ea typeface="微软雅黑" panose="020B0503020204020204"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出差产生机票费（不含保险费）、车船费（不含保险费）、市内交通费、住宿费、出差补助、其他（招待费填在“餐费”一栏）</a:t>
                      </a:r>
                      <a:endParaRPr kumimoji="0" lang="zh-CN" altLang="en-US" sz="1800" b="0" i="0" u="none" strike="noStrike" cap="none" normalizeH="0" baseline="0" dirty="0">
                        <a:ln>
                          <a:noFill/>
                        </a:ln>
                        <a:solidFill>
                          <a:srgbClr val="000000"/>
                        </a:solidFill>
                        <a:effectLst/>
                        <a:latin typeface="微软雅黑" panose="020B0503020204020204" charset="-122"/>
                        <a:ea typeface="微软雅黑" panose="020B0503020204020204" charset="-122"/>
                      </a:endParaRPr>
                    </a:p>
                  </a:txBody>
                  <a:tcPr marL="9525" marR="9525" marT="9524" marB="0" anchor="ctr" horzOverflow="overflow"/>
                </a:tc>
                <a:extLst>
                  <a:ext uri="{0D108BD9-81ED-4DB2-BD59-A6C34878D82A}">
                    <a16:rowId xmlns:a16="http://schemas.microsoft.com/office/drawing/2014/main" val="10002"/>
                  </a:ext>
                </a:extLst>
              </a:tr>
              <a:tr h="140612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rPr>
                        <a:t>业务招待费</a:t>
                      </a:r>
                      <a:endParaRPr kumimoji="0" lang="zh-CN" altLang="en-US" sz="1800" b="0" i="0" u="none" strike="noStrike" cap="none" normalizeH="0" baseline="0">
                        <a:ln>
                          <a:noFill/>
                        </a:ln>
                        <a:solidFill>
                          <a:schemeClr val="tx1"/>
                        </a:solidFill>
                        <a:effectLst/>
                        <a:latin typeface="微软雅黑" panose="020B0503020204020204" charset="-122"/>
                        <a:ea typeface="微软雅黑" panose="020B0503020204020204"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标准范围内凭票报销，在邮件申请招待费时，正文不要出现招待费的明细（如有招待费产生，请在邮件正文写上各金额以及合计金额即可：如“</a:t>
                      </a:r>
                      <a:r>
                        <a:rPr kumimoji="0" lang="en-US" altLang="zh-CN" sz="1800" u="none" strike="noStrike" cap="none" normalizeH="0" baseline="0" dirty="0">
                          <a:ln>
                            <a:noFill/>
                          </a:ln>
                          <a:effectLst/>
                        </a:rPr>
                        <a:t>300+290+158+350=1098”</a:t>
                      </a:r>
                      <a:r>
                        <a:rPr kumimoji="0" lang="zh-CN" altLang="en-US" sz="1800" u="none" strike="noStrike" cap="none" normalizeH="0" baseline="0" dirty="0">
                          <a:ln>
                            <a:noFill/>
                          </a:ln>
                          <a:effectLst/>
                        </a:rPr>
                        <a:t>）！！！应把招待费明细写在招待说明表上，以邮件附件上传的形式体现招待费明细（日期、人员、事项、金额）。 </a:t>
                      </a:r>
                      <a:endParaRPr kumimoji="0" lang="en-US" altLang="zh-CN" sz="1800" u="none" strike="noStrike" cap="none" normalizeH="0" baseline="0" dirty="0">
                        <a:ln>
                          <a:noFill/>
                        </a:ln>
                        <a:effectLst/>
                      </a:endParaRPr>
                    </a:p>
                    <a:p>
                      <a:pPr marL="0" marR="0" lvl="0" indent="0" algn="l" defTabSz="914400" rtl="0" eaLnBrk="1" fontAlgn="ctr"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rgbClr val="FF5050"/>
                          </a:solidFill>
                          <a:effectLst/>
                          <a:latin typeface="微软雅黑" panose="020B0503020204020204" charset="-122"/>
                          <a:ea typeface="微软雅黑" panose="020B0503020204020204" charset="-122"/>
                        </a:rPr>
                        <a:t>单笔招待费金额超过</a:t>
                      </a:r>
                      <a:r>
                        <a:rPr kumimoji="0" lang="en-US" altLang="zh-CN" sz="1800" b="0" i="0" u="none" strike="noStrike" cap="none" normalizeH="0" baseline="0" dirty="0">
                          <a:ln>
                            <a:noFill/>
                          </a:ln>
                          <a:solidFill>
                            <a:srgbClr val="FF5050"/>
                          </a:solidFill>
                          <a:effectLst/>
                          <a:latin typeface="微软雅黑" panose="020B0503020204020204" charset="-122"/>
                          <a:ea typeface="微软雅黑" panose="020B0503020204020204" charset="-122"/>
                        </a:rPr>
                        <a:t>1000</a:t>
                      </a:r>
                      <a:r>
                        <a:rPr kumimoji="0" lang="zh-CN" altLang="en-US" sz="1800" b="0" i="0" u="none" strike="noStrike" cap="none" normalizeH="0" baseline="0" dirty="0">
                          <a:ln>
                            <a:noFill/>
                          </a:ln>
                          <a:solidFill>
                            <a:srgbClr val="FF5050"/>
                          </a:solidFill>
                          <a:effectLst/>
                          <a:latin typeface="微软雅黑" panose="020B0503020204020204" charset="-122"/>
                          <a:ea typeface="微软雅黑" panose="020B0503020204020204" charset="-122"/>
                        </a:rPr>
                        <a:t>元，需要提供消费清单（餐费的话，请提供菜单）招待费全部都要提供移动支付单据</a:t>
                      </a:r>
                    </a:p>
                  </a:txBody>
                  <a:tcPr marL="9525" marR="9525" marT="9524" marB="0" anchor="ctr" horzOverflow="overflow"/>
                </a:tc>
                <a:extLst>
                  <a:ext uri="{0D108BD9-81ED-4DB2-BD59-A6C34878D82A}">
                    <a16:rowId xmlns:a16="http://schemas.microsoft.com/office/drawing/2014/main" val="10003"/>
                  </a:ext>
                </a:extLst>
              </a:tr>
              <a:tr h="5351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a:ln>
                            <a:noFill/>
                          </a:ln>
                          <a:effectLst/>
                        </a:rPr>
                        <a:t>市内交通费</a:t>
                      </a:r>
                      <a:endParaRPr kumimoji="0" lang="zh-CN" altLang="en-US" sz="1800" b="0" i="0" u="none" strike="noStrike" cap="none" normalizeH="0" baseline="0">
                        <a:ln>
                          <a:noFill/>
                        </a:ln>
                        <a:solidFill>
                          <a:schemeClr val="tx1"/>
                        </a:solidFill>
                        <a:effectLst/>
                        <a:latin typeface="微软雅黑" panose="020B0503020204020204" charset="-122"/>
                        <a:ea typeface="微软雅黑" panose="020B0503020204020204"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按职能分为补贴和实报两种形式，</a:t>
                      </a:r>
                      <a:r>
                        <a:rPr kumimoji="0" lang="zh-CN" altLang="en-US" sz="1800" u="none" strike="noStrike" kern="1200" cap="none" normalizeH="0" baseline="0" dirty="0">
                          <a:ln>
                            <a:noFill/>
                          </a:ln>
                          <a:effectLst/>
                        </a:rPr>
                        <a:t>补贴 随工资一起发放；实报 凭票报销。</a:t>
                      </a:r>
                      <a:endParaRPr kumimoji="0" lang="zh-CN" altLang="en-US" sz="1800" b="0" i="0" u="none" strike="noStrike" kern="1200" cap="none" normalizeH="0" baseline="0" dirty="0">
                        <a:ln>
                          <a:noFill/>
                        </a:ln>
                        <a:solidFill>
                          <a:srgbClr val="000000"/>
                        </a:solidFill>
                        <a:effectLst/>
                        <a:latin typeface="微软雅黑" panose="020B0503020204020204" charset="-122"/>
                        <a:ea typeface="微软雅黑" panose="020B0503020204020204" charset="-122"/>
                        <a:cs typeface="+mn-cs"/>
                      </a:endParaRPr>
                    </a:p>
                  </a:txBody>
                  <a:tcPr marL="9525" marR="9525" marT="9524" marB="0" anchor="ctr" horzOverflow="overflow"/>
                </a:tc>
                <a:extLst>
                  <a:ext uri="{0D108BD9-81ED-4DB2-BD59-A6C34878D82A}">
                    <a16:rowId xmlns:a16="http://schemas.microsoft.com/office/drawing/2014/main" val="10004"/>
                  </a:ext>
                </a:extLst>
              </a:tr>
              <a:tr h="1144721">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市场活动费</a:t>
                      </a:r>
                      <a:endParaRPr kumimoji="0" lang="zh-CN" altLang="en-US" sz="1800" b="0" i="0" u="none" strike="noStrike" cap="none" normalizeH="0" baseline="0" dirty="0">
                        <a:ln>
                          <a:noFill/>
                        </a:ln>
                        <a:solidFill>
                          <a:schemeClr val="tx1"/>
                        </a:solidFill>
                        <a:effectLst/>
                        <a:latin typeface="微软雅黑" panose="020B0503020204020204" charset="-122"/>
                        <a:ea typeface="微软雅黑" panose="020B0503020204020204" charset="-122"/>
                      </a:endParaRPr>
                    </a:p>
                  </a:txBody>
                  <a:tcPr marL="9525" marR="9525" marT="9524" marB="0" anchor="ctr" horzOverflow="overflow"/>
                </a:tc>
                <a:tc>
                  <a:txBody>
                    <a:bodyPr/>
                    <a:lstStyle/>
                    <a:p>
                      <a:pPr marL="0" marR="0" lvl="0" indent="0" algn="l" defTabSz="914400"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具体指展会费用、促销礼品及费用、广告宣传费用等费用</a:t>
                      </a:r>
                      <a:endParaRPr kumimoji="0" lang="en-US" altLang="zh-CN" sz="1800" u="none" strike="noStrike" cap="none" normalizeH="0" baseline="0" dirty="0">
                        <a:ln>
                          <a:noFill/>
                        </a:ln>
                        <a:effectLst/>
                      </a:endParaRPr>
                    </a:p>
                    <a:p>
                      <a:pPr marL="0" marR="0" lvl="0" indent="0" algn="l" defTabSz="914400" rtl="0" eaLnBrk="1" fontAlgn="ctr" latinLnBrk="0" hangingPunct="1">
                        <a:lnSpc>
                          <a:spcPct val="100000"/>
                        </a:lnSpc>
                        <a:spcBef>
                          <a:spcPct val="0"/>
                        </a:spcBef>
                        <a:spcAft>
                          <a:spcPct val="0"/>
                        </a:spcAft>
                        <a:buClrTx/>
                        <a:buSzTx/>
                        <a:buFontTx/>
                        <a:buNone/>
                      </a:pPr>
                      <a:r>
                        <a:rPr kumimoji="0" lang="zh-CN" altLang="en-US" sz="1800" u="none" strike="noStrike" cap="none" normalizeH="0" baseline="0" dirty="0">
                          <a:ln>
                            <a:noFill/>
                          </a:ln>
                          <a:effectLst/>
                        </a:rPr>
                        <a:t>实施前需提前得到书面审批，申请内容：预算清单、借支申请。同时报直属主管领导、总经理审批后方可实施。邮件申请需要 抄送给市场部的“徐仲钧”</a:t>
                      </a:r>
                      <a:endParaRPr kumimoji="0" lang="zh-CN" altLang="en-US" sz="1800" b="0" i="0" u="none" strike="noStrike" cap="none" normalizeH="0" baseline="0" dirty="0">
                        <a:ln>
                          <a:noFill/>
                        </a:ln>
                        <a:solidFill>
                          <a:srgbClr val="000000"/>
                        </a:solidFill>
                        <a:effectLst/>
                        <a:latin typeface="Franklin Gothic Book" panose="020B0503020102020204" pitchFamily="34" charset="0"/>
                        <a:ea typeface="黑体" panose="02010609060101010101" charset="-122"/>
                      </a:endParaRPr>
                    </a:p>
                  </a:txBody>
                  <a:tcPr marL="9525" marR="9525" marT="9524" marB="0" anchor="ctr" horzOverflow="overflow"/>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282940" y="348795"/>
            <a:ext cx="4070696"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黑体" panose="02010609060101010101" charset="-122"/>
                <a:ea typeface="黑体" panose="02010609060101010101" charset="-122"/>
                <a:cs typeface="+mn-cs"/>
              </a:rPr>
              <a:t>Management regulations</a:t>
            </a:r>
            <a:endParaRPr kumimoji="0" lang="zh-CN" altLang="en-US"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endParaRPr>
          </a:p>
        </p:txBody>
      </p:sp>
      <p:sp>
        <p:nvSpPr>
          <p:cNvPr id="23" name="Freeform 206"/>
          <p:cNvSpPr>
            <a:spLocks noEditPoints="1"/>
          </p:cNvSpPr>
          <p:nvPr/>
        </p:nvSpPr>
        <p:spPr bwMode="auto">
          <a:xfrm>
            <a:off x="7742238" y="2954338"/>
            <a:ext cx="368300" cy="366712"/>
          </a:xfrm>
          <a:custGeom>
            <a:avLst/>
            <a:gdLst>
              <a:gd name="T0" fmla="*/ 2147483646 w 256"/>
              <a:gd name="T1" fmla="*/ 2147483646 h 256"/>
              <a:gd name="T2" fmla="*/ 2147483646 w 256"/>
              <a:gd name="T3" fmla="*/ 2147483646 h 256"/>
              <a:gd name="T4" fmla="*/ 2147483646 w 256"/>
              <a:gd name="T5" fmla="*/ 2147483646 h 256"/>
              <a:gd name="T6" fmla="*/ 2147483646 w 256"/>
              <a:gd name="T7" fmla="*/ 2147483646 h 256"/>
              <a:gd name="T8" fmla="*/ 2147483646 w 256"/>
              <a:gd name="T9" fmla="*/ 2147483646 h 256"/>
              <a:gd name="T10" fmla="*/ 2147483646 w 256"/>
              <a:gd name="T11" fmla="*/ 2147483646 h 256"/>
              <a:gd name="T12" fmla="*/ 0 w 256"/>
              <a:gd name="T13" fmla="*/ 2147483646 h 256"/>
              <a:gd name="T14" fmla="*/ 2147483646 w 256"/>
              <a:gd name="T15" fmla="*/ 0 h 256"/>
              <a:gd name="T16" fmla="*/ 2147483646 w 256"/>
              <a:gd name="T17" fmla="*/ 2147483646 h 256"/>
              <a:gd name="T18" fmla="*/ 2147483646 w 256"/>
              <a:gd name="T19" fmla="*/ 2147483646 h 256"/>
              <a:gd name="T20" fmla="*/ 2147483646 w 256"/>
              <a:gd name="T21" fmla="*/ 2147483646 h 256"/>
              <a:gd name="T22" fmla="*/ 2147483646 w 256"/>
              <a:gd name="T23" fmla="*/ 2147483646 h 256"/>
              <a:gd name="T24" fmla="*/ 2147483646 w 256"/>
              <a:gd name="T25" fmla="*/ 2147483646 h 256"/>
              <a:gd name="T26" fmla="*/ 2147483646 w 256"/>
              <a:gd name="T27" fmla="*/ 2147483646 h 256"/>
              <a:gd name="T28" fmla="*/ 2147483646 w 256"/>
              <a:gd name="T29" fmla="*/ 2147483646 h 256"/>
              <a:gd name="T30" fmla="*/ 2147483646 w 256"/>
              <a:gd name="T31" fmla="*/ 2147483646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6"/>
              <a:gd name="T49" fmla="*/ 0 h 256"/>
              <a:gd name="T50" fmla="*/ 256 w 256"/>
              <a:gd name="T51" fmla="*/ 256 h 2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6" name="TextBox 1"/>
          <p:cNvSpPr txBox="1">
            <a:spLocks noChangeArrowheads="1"/>
          </p:cNvSpPr>
          <p:nvPr/>
        </p:nvSpPr>
        <p:spPr bwMode="auto">
          <a:xfrm>
            <a:off x="2625869" y="419627"/>
            <a:ext cx="23692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差旅费管理规定</a:t>
            </a:r>
          </a:p>
        </p:txBody>
      </p:sp>
      <p:sp>
        <p:nvSpPr>
          <p:cNvPr id="8" name="Freeform 206"/>
          <p:cNvSpPr>
            <a:spLocks noEditPoints="1"/>
          </p:cNvSpPr>
          <p:nvPr/>
        </p:nvSpPr>
        <p:spPr bwMode="auto">
          <a:xfrm>
            <a:off x="7742238" y="2954338"/>
            <a:ext cx="368300" cy="366712"/>
          </a:xfrm>
          <a:custGeom>
            <a:avLst/>
            <a:gdLst>
              <a:gd name="T0" fmla="*/ 2147483646 w 256"/>
              <a:gd name="T1" fmla="*/ 2147483646 h 256"/>
              <a:gd name="T2" fmla="*/ 2147483646 w 256"/>
              <a:gd name="T3" fmla="*/ 2147483646 h 256"/>
              <a:gd name="T4" fmla="*/ 2147483646 w 256"/>
              <a:gd name="T5" fmla="*/ 2147483646 h 256"/>
              <a:gd name="T6" fmla="*/ 2147483646 w 256"/>
              <a:gd name="T7" fmla="*/ 2147483646 h 256"/>
              <a:gd name="T8" fmla="*/ 2147483646 w 256"/>
              <a:gd name="T9" fmla="*/ 2147483646 h 256"/>
              <a:gd name="T10" fmla="*/ 2147483646 w 256"/>
              <a:gd name="T11" fmla="*/ 2147483646 h 256"/>
              <a:gd name="T12" fmla="*/ 0 w 256"/>
              <a:gd name="T13" fmla="*/ 2147483646 h 256"/>
              <a:gd name="T14" fmla="*/ 2147483646 w 256"/>
              <a:gd name="T15" fmla="*/ 0 h 256"/>
              <a:gd name="T16" fmla="*/ 2147483646 w 256"/>
              <a:gd name="T17" fmla="*/ 2147483646 h 256"/>
              <a:gd name="T18" fmla="*/ 2147483646 w 256"/>
              <a:gd name="T19" fmla="*/ 2147483646 h 256"/>
              <a:gd name="T20" fmla="*/ 2147483646 w 256"/>
              <a:gd name="T21" fmla="*/ 2147483646 h 256"/>
              <a:gd name="T22" fmla="*/ 2147483646 w 256"/>
              <a:gd name="T23" fmla="*/ 2147483646 h 256"/>
              <a:gd name="T24" fmla="*/ 2147483646 w 256"/>
              <a:gd name="T25" fmla="*/ 2147483646 h 256"/>
              <a:gd name="T26" fmla="*/ 2147483646 w 256"/>
              <a:gd name="T27" fmla="*/ 2147483646 h 256"/>
              <a:gd name="T28" fmla="*/ 2147483646 w 256"/>
              <a:gd name="T29" fmla="*/ 2147483646 h 256"/>
              <a:gd name="T30" fmla="*/ 2147483646 w 256"/>
              <a:gd name="T31" fmla="*/ 2147483646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6"/>
              <a:gd name="T49" fmla="*/ 0 h 256"/>
              <a:gd name="T50" fmla="*/ 256 w 256"/>
              <a:gd name="T51" fmla="*/ 256 h 2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aphicFrame>
        <p:nvGraphicFramePr>
          <p:cNvPr id="9" name="表格 8"/>
          <p:cNvGraphicFramePr>
            <a:graphicFrameLocks noGrp="1"/>
          </p:cNvGraphicFramePr>
          <p:nvPr/>
        </p:nvGraphicFramePr>
        <p:xfrm>
          <a:off x="293688" y="1014264"/>
          <a:ext cx="6816796" cy="5604632"/>
        </p:xfrm>
        <a:graphic>
          <a:graphicData uri="http://schemas.openxmlformats.org/drawingml/2006/table">
            <a:tbl>
              <a:tblPr firstRow="1" bandRow="1">
                <a:tableStyleId>{F5AB1C69-6EDB-4FF4-983F-18BD219EF322}</a:tableStyleId>
              </a:tblPr>
              <a:tblGrid>
                <a:gridCol w="836022">
                  <a:extLst>
                    <a:ext uri="{9D8B030D-6E8A-4147-A177-3AD203B41FA5}">
                      <a16:colId xmlns:a16="http://schemas.microsoft.com/office/drawing/2014/main" val="20000"/>
                    </a:ext>
                  </a:extLst>
                </a:gridCol>
                <a:gridCol w="1744119">
                  <a:extLst>
                    <a:ext uri="{9D8B030D-6E8A-4147-A177-3AD203B41FA5}">
                      <a16:colId xmlns:a16="http://schemas.microsoft.com/office/drawing/2014/main" val="20001"/>
                    </a:ext>
                  </a:extLst>
                </a:gridCol>
                <a:gridCol w="4236655">
                  <a:extLst>
                    <a:ext uri="{9D8B030D-6E8A-4147-A177-3AD203B41FA5}">
                      <a16:colId xmlns:a16="http://schemas.microsoft.com/office/drawing/2014/main" val="20002"/>
                    </a:ext>
                  </a:extLst>
                </a:gridCol>
              </a:tblGrid>
              <a:tr h="415391">
                <a:tc>
                  <a:txBody>
                    <a:bodyPr/>
                    <a:lstStyle/>
                    <a:p>
                      <a:pPr algn="ctr"/>
                      <a:r>
                        <a:rPr lang="zh-CN" altLang="en-US" sz="1600" dirty="0"/>
                        <a:t>分类</a:t>
                      </a:r>
                    </a:p>
                  </a:txBody>
                  <a:tcPr marL="91438" marR="91438" marT="45714" marB="45714" anchor="ctr"/>
                </a:tc>
                <a:tc>
                  <a:txBody>
                    <a:bodyPr/>
                    <a:lstStyle/>
                    <a:p>
                      <a:pPr algn="ctr"/>
                      <a:r>
                        <a:rPr lang="zh-CN" altLang="en-US" sz="1600" dirty="0"/>
                        <a:t>适应范围</a:t>
                      </a:r>
                    </a:p>
                  </a:txBody>
                  <a:tcPr marL="91438" marR="91438" marT="45714" marB="45714" anchor="ctr"/>
                </a:tc>
                <a:tc>
                  <a:txBody>
                    <a:bodyPr/>
                    <a:lstStyle/>
                    <a:p>
                      <a:pPr algn="ctr"/>
                      <a:r>
                        <a:rPr lang="zh-CN" altLang="en-US" sz="1600" dirty="0"/>
                        <a:t>说明</a:t>
                      </a:r>
                    </a:p>
                  </a:txBody>
                  <a:tcPr marL="91438" marR="91438" marT="45714" marB="45714" anchor="ctr"/>
                </a:tc>
                <a:extLst>
                  <a:ext uri="{0D108BD9-81ED-4DB2-BD59-A6C34878D82A}">
                    <a16:rowId xmlns:a16="http://schemas.microsoft.com/office/drawing/2014/main" val="10000"/>
                  </a:ext>
                </a:extLst>
              </a:tr>
              <a:tr h="510184">
                <a:tc rowSpan="2">
                  <a:txBody>
                    <a:bodyPr/>
                    <a:lstStyle/>
                    <a:p>
                      <a:r>
                        <a:rPr lang="zh-CN" altLang="en-US" sz="1600" dirty="0"/>
                        <a:t>出差交通费</a:t>
                      </a:r>
                    </a:p>
                  </a:txBody>
                  <a:tcPr marL="91438" marR="91438" marT="45714" marB="45714" anchor="ctr"/>
                </a:tc>
                <a:tc>
                  <a:txBody>
                    <a:bodyPr/>
                    <a:lstStyle/>
                    <a:p>
                      <a:r>
                        <a:rPr lang="zh-CN" altLang="en-US" sz="1600" kern="1200" dirty="0"/>
                        <a:t>城市间交通费</a:t>
                      </a:r>
                      <a:endParaRPr lang="zh-CN" altLang="en-US" sz="1600" dirty="0"/>
                    </a:p>
                  </a:txBody>
                  <a:tcPr marL="91438" marR="91438" marT="45714" marB="45714" anchor="ctr"/>
                </a:tc>
                <a:tc>
                  <a:txBody>
                    <a:bodyPr/>
                    <a:lstStyle/>
                    <a:p>
                      <a:r>
                        <a:rPr lang="zh-CN" altLang="en-US" sz="1600" dirty="0"/>
                        <a:t>飞机，火车，高铁，轮船等</a:t>
                      </a:r>
                    </a:p>
                  </a:txBody>
                  <a:tcPr marL="91438" marR="91438" marT="45714" marB="45714" anchor="ctr"/>
                </a:tc>
                <a:extLst>
                  <a:ext uri="{0D108BD9-81ED-4DB2-BD59-A6C34878D82A}">
                    <a16:rowId xmlns:a16="http://schemas.microsoft.com/office/drawing/2014/main" val="10001"/>
                  </a:ext>
                </a:extLst>
              </a:tr>
              <a:tr h="415391">
                <a:tc vMerge="1">
                  <a:txBody>
                    <a:bodyPr/>
                    <a:lstStyle/>
                    <a:p>
                      <a:endParaRPr lang="zh-CN"/>
                    </a:p>
                  </a:txBody>
                  <a:tcPr anchor="ctr"/>
                </a:tc>
                <a:tc>
                  <a:txBody>
                    <a:bodyPr/>
                    <a:lstStyle/>
                    <a:p>
                      <a:r>
                        <a:rPr lang="zh-CN" altLang="en-US" sz="1600" kern="1200" dirty="0"/>
                        <a:t>市内交通费</a:t>
                      </a:r>
                      <a:endParaRPr lang="zh-CN" altLang="en-US" sz="1600" dirty="0"/>
                    </a:p>
                  </a:txBody>
                  <a:tcPr marL="91438" marR="91438" marT="45714" marB="45714" anchor="ctr"/>
                </a:tc>
                <a:tc>
                  <a:txBody>
                    <a:bodyPr/>
                    <a:lstStyle/>
                    <a:p>
                      <a:r>
                        <a:rPr lang="zh-CN" altLang="en-US" sz="1600" dirty="0"/>
                        <a:t>机场大巴、公交、地铁为主</a:t>
                      </a:r>
                    </a:p>
                  </a:txBody>
                  <a:tcPr marL="91438" marR="91438" marT="45714" marB="45714" anchor="ctr"/>
                </a:tc>
                <a:extLst>
                  <a:ext uri="{0D108BD9-81ED-4DB2-BD59-A6C34878D82A}">
                    <a16:rowId xmlns:a16="http://schemas.microsoft.com/office/drawing/2014/main" val="10002"/>
                  </a:ext>
                </a:extLst>
              </a:tr>
              <a:tr h="985170">
                <a:tc gridSpan="2">
                  <a:txBody>
                    <a:bodyPr/>
                    <a:lstStyle/>
                    <a:p>
                      <a:pPr algn="ctr"/>
                      <a:r>
                        <a:rPr lang="zh-CN" altLang="en-US" sz="1600" dirty="0"/>
                        <a:t>住宿费</a:t>
                      </a:r>
                      <a:endParaRPr lang="en-US" altLang="zh-CN" sz="1600" dirty="0"/>
                    </a:p>
                  </a:txBody>
                  <a:tcPr marL="91438" marR="91438" marT="45714" marB="45714" anchor="ctr"/>
                </a:tc>
                <a:tc hMerge="1">
                  <a:txBody>
                    <a:bodyPr/>
                    <a:lstStyle/>
                    <a:p>
                      <a:endParaRPr lang="zh-CN"/>
                    </a:p>
                  </a:txBody>
                  <a:tcPr anchor="ctr"/>
                </a:tc>
                <a:tc>
                  <a:txBody>
                    <a:bodyPr/>
                    <a:lstStyle/>
                    <a:p>
                      <a:r>
                        <a:rPr lang="en-US" altLang="zh-CN" sz="1600" kern="1200" dirty="0"/>
                        <a:t>1</a:t>
                      </a:r>
                      <a:r>
                        <a:rPr lang="zh-CN" altLang="en-US" sz="1600" kern="1200" dirty="0"/>
                        <a:t>、会务费含住宿者，不报销此费用。</a:t>
                      </a:r>
                    </a:p>
                    <a:p>
                      <a:r>
                        <a:rPr lang="en-US" sz="1600" kern="1200" dirty="0"/>
                        <a:t>2</a:t>
                      </a:r>
                      <a:r>
                        <a:rPr lang="zh-CN" altLang="en-US" sz="1600" kern="1200" dirty="0"/>
                        <a:t>、出差地提供免费住宿者，不报销此费用。</a:t>
                      </a:r>
                      <a:endParaRPr lang="en-US" altLang="zh-CN" sz="1600" kern="1200" dirty="0"/>
                    </a:p>
                    <a:p>
                      <a:r>
                        <a:rPr lang="en-US" altLang="zh-CN" sz="1600" kern="1200" dirty="0"/>
                        <a:t>3</a:t>
                      </a:r>
                      <a:r>
                        <a:rPr lang="zh-CN" altLang="en-US" sz="1600" kern="1200" dirty="0"/>
                        <a:t>、不超过报销标准、附酒店住宿清单（</a:t>
                      </a:r>
                      <a:r>
                        <a:rPr lang="zh-CN" altLang="en-US" sz="1600" kern="1200" dirty="0">
                          <a:solidFill>
                            <a:srgbClr val="FF0000"/>
                          </a:solidFill>
                        </a:rPr>
                        <a:t>没有住宿清单不予报销</a:t>
                      </a:r>
                      <a:r>
                        <a:rPr lang="zh-CN" altLang="en-US" sz="1600" kern="1200" dirty="0"/>
                        <a:t>）</a:t>
                      </a:r>
                      <a:endParaRPr lang="zh-CN" altLang="en-US" sz="1600" dirty="0"/>
                    </a:p>
                  </a:txBody>
                  <a:tcPr marL="91438" marR="91438" marT="45714" marB="45714" anchor="ctr"/>
                </a:tc>
                <a:extLst>
                  <a:ext uri="{0D108BD9-81ED-4DB2-BD59-A6C34878D82A}">
                    <a16:rowId xmlns:a16="http://schemas.microsoft.com/office/drawing/2014/main" val="10003"/>
                  </a:ext>
                </a:extLst>
              </a:tr>
              <a:tr h="1277077">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招待费</a:t>
                      </a:r>
                    </a:p>
                  </a:txBody>
                  <a:tcPr marL="91438" marR="91438" marT="45714" marB="45714" anchor="ctr"/>
                </a:tc>
                <a:tc hMerge="1">
                  <a:txBody>
                    <a:bodyPr/>
                    <a:lstStyle/>
                    <a:p>
                      <a:endParaRPr lang="zh-CN"/>
                    </a:p>
                  </a:txBody>
                  <a:tcPr anchor="ctr"/>
                </a:tc>
                <a:tc>
                  <a:txBody>
                    <a:bodyPr/>
                    <a:lstStyle/>
                    <a:p>
                      <a:r>
                        <a:rPr lang="zh-CN" altLang="en-US" sz="1600" kern="1200" dirty="0"/>
                        <a:t>需要扣除相应的出差补助！</a:t>
                      </a:r>
                      <a:endParaRPr lang="en-US" altLang="zh-CN" sz="1600" kern="1200" dirty="0"/>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u="none" strike="noStrike" cap="none" normalizeH="0" baseline="0" dirty="0">
                          <a:ln>
                            <a:noFill/>
                          </a:ln>
                          <a:effectLst/>
                        </a:rPr>
                        <a:t>补助</a:t>
                      </a:r>
                      <a:r>
                        <a:rPr kumimoji="0" lang="en-US" altLang="zh-CN" sz="1600" u="none" strike="noStrike" cap="none" normalizeH="0" baseline="0" dirty="0">
                          <a:ln>
                            <a:noFill/>
                          </a:ln>
                          <a:effectLst/>
                        </a:rPr>
                        <a:t>80</a:t>
                      </a:r>
                      <a:r>
                        <a:rPr kumimoji="0" lang="zh-CN" altLang="en-US" sz="1600" u="none" strike="noStrike" cap="none" normalizeH="0" baseline="0" dirty="0">
                          <a:ln>
                            <a:noFill/>
                          </a:ln>
                          <a:effectLst/>
                        </a:rPr>
                        <a:t>元</a:t>
                      </a:r>
                      <a:r>
                        <a:rPr kumimoji="0" lang="en-US" altLang="zh-CN" sz="1600" u="none" strike="noStrike" cap="none" normalizeH="0" baseline="0" dirty="0">
                          <a:ln>
                            <a:noFill/>
                          </a:ln>
                          <a:effectLst/>
                        </a:rPr>
                        <a:t>/</a:t>
                      </a:r>
                      <a:r>
                        <a:rPr kumimoji="0" lang="zh-CN" altLang="en-US" sz="1600" u="none" strike="noStrike" cap="none" normalizeH="0" baseline="0" dirty="0">
                          <a:ln>
                            <a:noFill/>
                          </a:ln>
                          <a:effectLst/>
                        </a:rPr>
                        <a:t>天，发生招待费相应扣除</a:t>
                      </a:r>
                      <a:r>
                        <a:rPr kumimoji="0" lang="en-US" altLang="zh-CN" sz="1600" u="none" strike="noStrike" cap="none" normalizeH="0" baseline="0" dirty="0">
                          <a:ln>
                            <a:noFill/>
                          </a:ln>
                          <a:effectLst/>
                        </a:rPr>
                        <a:t>30</a:t>
                      </a:r>
                      <a:r>
                        <a:rPr kumimoji="0" lang="zh-CN" altLang="en-US" sz="1600" u="none" strike="noStrike" cap="none" normalizeH="0" baseline="0" dirty="0">
                          <a:ln>
                            <a:noFill/>
                          </a:ln>
                          <a:effectLst/>
                        </a:rPr>
                        <a:t>元</a:t>
                      </a:r>
                      <a:r>
                        <a:rPr kumimoji="0" lang="en-US" altLang="zh-CN" sz="1600" u="none" strike="noStrike" cap="none" normalizeH="0" baseline="0" dirty="0">
                          <a:ln>
                            <a:noFill/>
                          </a:ln>
                          <a:effectLst/>
                        </a:rPr>
                        <a:t>/</a:t>
                      </a:r>
                      <a:r>
                        <a:rPr kumimoji="0" lang="zh-CN" altLang="en-US" sz="1600" u="none" strike="noStrike" cap="none" normalizeH="0" baseline="0" dirty="0">
                          <a:ln>
                            <a:noFill/>
                          </a:ln>
                          <a:effectLst/>
                        </a:rPr>
                        <a:t>次</a:t>
                      </a:r>
                      <a:endParaRPr lang="zh-CN" altLang="en-US" sz="1600" dirty="0"/>
                    </a:p>
                  </a:txBody>
                  <a:tcPr marL="91438" marR="91438" marT="45714" marB="45714" anchor="ctr"/>
                </a:tc>
                <a:extLst>
                  <a:ext uri="{0D108BD9-81ED-4DB2-BD59-A6C34878D82A}">
                    <a16:rowId xmlns:a16="http://schemas.microsoft.com/office/drawing/2014/main" val="10004"/>
                  </a:ext>
                </a:extLst>
              </a:tr>
              <a:tr h="934631">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a:t>出差补助</a:t>
                      </a:r>
                    </a:p>
                  </a:txBody>
                  <a:tcPr marL="91438" marR="91438" marT="45714" marB="45714" anchor="ctr"/>
                </a:tc>
                <a:tc hMerge="1">
                  <a:txBody>
                    <a:bodyPr/>
                    <a:lstStyle/>
                    <a:p>
                      <a:endParaRPr lang="zh-CN"/>
                    </a:p>
                  </a:txBody>
                  <a:tcPr anchor="ctr"/>
                </a:tc>
                <a:tc>
                  <a:txBody>
                    <a:bodyPr/>
                    <a:lstStyle/>
                    <a:p>
                      <a:r>
                        <a:rPr lang="zh-CN" altLang="zh-CN" sz="1600" dirty="0"/>
                        <a:t>出发在中午</a:t>
                      </a:r>
                      <a:r>
                        <a:rPr lang="en-US" altLang="zh-CN" sz="1600" dirty="0"/>
                        <a:t>12</a:t>
                      </a:r>
                      <a:r>
                        <a:rPr lang="zh-CN" altLang="zh-CN" sz="1600" dirty="0"/>
                        <a:t>点之后</a:t>
                      </a:r>
                      <a:r>
                        <a:rPr lang="zh-CN" altLang="en-US" sz="1600" dirty="0"/>
                        <a:t>、</a:t>
                      </a:r>
                      <a:r>
                        <a:rPr lang="zh-CN" altLang="zh-CN" sz="1600" dirty="0"/>
                        <a:t>返回原出发地在中午</a:t>
                      </a:r>
                      <a:r>
                        <a:rPr lang="en-US" altLang="zh-CN" sz="1600" dirty="0"/>
                        <a:t>12</a:t>
                      </a:r>
                      <a:r>
                        <a:rPr lang="zh-CN" altLang="zh-CN" sz="1600" dirty="0"/>
                        <a:t>点之前的，按照对应城市</a:t>
                      </a:r>
                      <a:r>
                        <a:rPr lang="zh-CN" altLang="en-US" sz="1600" dirty="0"/>
                        <a:t>出差补助标准</a:t>
                      </a:r>
                      <a:r>
                        <a:rPr lang="zh-CN" altLang="zh-CN" sz="1600" dirty="0"/>
                        <a:t>的半天计算</a:t>
                      </a:r>
                      <a:endParaRPr lang="zh-CN" altLang="en-US" sz="1600" kern="1200" dirty="0">
                        <a:solidFill>
                          <a:schemeClr val="dk1"/>
                        </a:solidFill>
                        <a:latin typeface="+mn-lt"/>
                        <a:ea typeface="+mn-ea"/>
                        <a:cs typeface="+mn-cs"/>
                      </a:endParaRPr>
                    </a:p>
                  </a:txBody>
                  <a:tcPr marL="91438" marR="91438" marT="45714" marB="45714" anchor="ctr"/>
                </a:tc>
                <a:extLst>
                  <a:ext uri="{0D108BD9-81ED-4DB2-BD59-A6C34878D82A}">
                    <a16:rowId xmlns:a16="http://schemas.microsoft.com/office/drawing/2014/main" val="10005"/>
                  </a:ext>
                </a:extLst>
              </a:tr>
              <a:tr h="985170">
                <a:tc gridSpan="2">
                  <a:txBody>
                    <a:bodyPr/>
                    <a:lstStyle/>
                    <a:p>
                      <a:pPr algn="ctr"/>
                      <a:r>
                        <a:rPr lang="zh-CN" altLang="en-US" sz="1600" dirty="0"/>
                        <a:t>其他费用</a:t>
                      </a:r>
                    </a:p>
                  </a:txBody>
                  <a:tcPr marL="91438" marR="91438" marT="45714" marB="45714" anchor="ctr"/>
                </a:tc>
                <a:tc hMerge="1">
                  <a:txBody>
                    <a:bodyPr/>
                    <a:lstStyle/>
                    <a:p>
                      <a:endParaRPr lang="zh-CN"/>
                    </a:p>
                  </a:txBody>
                  <a:tcPr anchor="ct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只填招待费！（飞机 产生的快递费，合计填写在“城市间交通费”一栏）</a:t>
                      </a:r>
                      <a:endParaRPr kumimoji="0" lang="zh-CN" altLang="en-US" sz="1600" b="0" i="0" u="none" strike="noStrike" cap="none" normalizeH="0" baseline="0" dirty="0">
                        <a:ln>
                          <a:noFill/>
                        </a:ln>
                        <a:solidFill>
                          <a:schemeClr val="tx1"/>
                        </a:solidFill>
                        <a:effectLst/>
                        <a:latin typeface="+mn-ea"/>
                        <a:ea typeface="+mn-ea"/>
                        <a:cs typeface="Times New Roman" panose="02020603050405020304" pitchFamily="18" charset="0"/>
                      </a:endParaRPr>
                    </a:p>
                  </a:txBody>
                  <a:tcPr marL="91438" marR="91438" marT="45714" marB="45714" anchor="ctr"/>
                </a:tc>
                <a:extLst>
                  <a:ext uri="{0D108BD9-81ED-4DB2-BD59-A6C34878D82A}">
                    <a16:rowId xmlns:a16="http://schemas.microsoft.com/office/drawing/2014/main" val="10006"/>
                  </a:ext>
                </a:extLst>
              </a:tr>
            </a:tbl>
          </a:graphicData>
        </a:graphic>
      </p:graphicFrame>
      <p:graphicFrame>
        <p:nvGraphicFramePr>
          <p:cNvPr id="11" name="表格 10"/>
          <p:cNvGraphicFramePr>
            <a:graphicFrameLocks noGrp="1"/>
          </p:cNvGraphicFramePr>
          <p:nvPr/>
        </p:nvGraphicFramePr>
        <p:xfrm>
          <a:off x="7197540" y="1011705"/>
          <a:ext cx="4837578" cy="5698378"/>
        </p:xfrm>
        <a:graphic>
          <a:graphicData uri="http://schemas.openxmlformats.org/drawingml/2006/table">
            <a:tbl>
              <a:tblPr>
                <a:tableStyleId>{7DF18680-E054-41AD-8BC1-D1AEF772440D}</a:tableStyleId>
              </a:tblPr>
              <a:tblGrid>
                <a:gridCol w="814346">
                  <a:extLst>
                    <a:ext uri="{9D8B030D-6E8A-4147-A177-3AD203B41FA5}">
                      <a16:colId xmlns:a16="http://schemas.microsoft.com/office/drawing/2014/main" val="20000"/>
                    </a:ext>
                  </a:extLst>
                </a:gridCol>
                <a:gridCol w="1059543">
                  <a:extLst>
                    <a:ext uri="{9D8B030D-6E8A-4147-A177-3AD203B41FA5}">
                      <a16:colId xmlns:a16="http://schemas.microsoft.com/office/drawing/2014/main" val="20001"/>
                    </a:ext>
                  </a:extLst>
                </a:gridCol>
                <a:gridCol w="1248228">
                  <a:extLst>
                    <a:ext uri="{9D8B030D-6E8A-4147-A177-3AD203B41FA5}">
                      <a16:colId xmlns:a16="http://schemas.microsoft.com/office/drawing/2014/main" val="20002"/>
                    </a:ext>
                  </a:extLst>
                </a:gridCol>
                <a:gridCol w="1715461">
                  <a:extLst>
                    <a:ext uri="{9D8B030D-6E8A-4147-A177-3AD203B41FA5}">
                      <a16:colId xmlns:a16="http://schemas.microsoft.com/office/drawing/2014/main" val="20003"/>
                    </a:ext>
                  </a:extLst>
                </a:gridCol>
              </a:tblGrid>
              <a:tr h="69266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分类</a:t>
                      </a:r>
                      <a:endPar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交通工具</a:t>
                      </a:r>
                      <a:endParaRPr kumimoji="0" lang="zh-CN" altLang="en-US" sz="1600" b="0" i="0" u="none" strike="noStrike" cap="none" normalizeH="0" baseline="0" dirty="0">
                        <a:ln>
                          <a:noFill/>
                        </a:ln>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乘坐标准</a:t>
                      </a:r>
                      <a:endParaRPr kumimoji="0" lang="zh-CN" altLang="en-US" sz="1600" b="0" i="0" u="none" strike="noStrike" cap="none" normalizeH="0" baseline="0">
                        <a:ln>
                          <a:noFill/>
                        </a:ln>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备注</a:t>
                      </a:r>
                      <a:endParaRPr kumimoji="0" lang="zh-CN" altLang="en-US" sz="1600" b="0" i="0" u="none" strike="noStrike" cap="none" normalizeH="0" baseline="0">
                        <a:ln>
                          <a:noFill/>
                        </a:ln>
                        <a:solidFill>
                          <a:schemeClr val="bg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extLst>
                  <a:ext uri="{0D108BD9-81ED-4DB2-BD59-A6C34878D82A}">
                    <a16:rowId xmlns:a16="http://schemas.microsoft.com/office/drawing/2014/main" val="10000"/>
                  </a:ext>
                </a:extLst>
              </a:tr>
              <a:tr h="957878">
                <a:tc rowSpan="5">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交通费</a:t>
                      </a:r>
                      <a:endParaRPr kumimoji="0" lang="zh-CN" altLang="en-US" sz="1600" b="0" i="0" u="none" strike="noStrike" cap="none"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飞机</a:t>
                      </a:r>
                      <a:endParaRPr kumimoji="0" lang="zh-CN" altLang="en-US" sz="1600" b="0" i="0" u="none" strike="noStrike" cap="none"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乘飞机经济舱</a:t>
                      </a:r>
                      <a:endParaRPr kumimoji="0" lang="zh-CN" altLang="en-US" sz="1600" b="0" i="0" u="none" strike="noStrike" cap="none"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rowSpan="5">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600" u="none" strike="noStrike" cap="none" normalizeH="0" baseline="0" dirty="0">
                          <a:ln>
                            <a:noFill/>
                          </a:ln>
                          <a:effectLst/>
                        </a:rPr>
                        <a:t>1</a:t>
                      </a:r>
                      <a:r>
                        <a:rPr kumimoji="0" lang="zh-CN" altLang="en-US" sz="1600" u="none" strike="noStrike" cap="none" normalizeH="0" baseline="0" dirty="0">
                          <a:ln>
                            <a:noFill/>
                          </a:ln>
                          <a:effectLst/>
                        </a:rPr>
                        <a:t>、</a:t>
                      </a:r>
                      <a:r>
                        <a:rPr lang="zh-CN" altLang="zh-CN" sz="1600" kern="1200" dirty="0">
                          <a:solidFill>
                            <a:schemeClr val="dk1"/>
                          </a:solidFill>
                          <a:effectLst/>
                          <a:latin typeface="+mn-ea"/>
                          <a:ea typeface="+mn-ea"/>
                          <a:cs typeface="+mn-cs"/>
                        </a:rPr>
                        <a:t>乘坐火车（包括高铁、动车）时间超过</a:t>
                      </a:r>
                      <a:r>
                        <a:rPr lang="en-US" altLang="zh-CN" sz="1600" kern="1200" dirty="0">
                          <a:solidFill>
                            <a:schemeClr val="dk1"/>
                          </a:solidFill>
                          <a:effectLst/>
                          <a:latin typeface="+mn-ea"/>
                          <a:ea typeface="+mn-ea"/>
                          <a:cs typeface="+mn-cs"/>
                        </a:rPr>
                        <a:t>5</a:t>
                      </a:r>
                      <a:r>
                        <a:rPr lang="zh-CN" altLang="zh-CN" sz="1600" kern="1200" dirty="0">
                          <a:solidFill>
                            <a:schemeClr val="dk1"/>
                          </a:solidFill>
                          <a:effectLst/>
                          <a:latin typeface="+mn-ea"/>
                          <a:ea typeface="+mn-ea"/>
                          <a:cs typeface="+mn-cs"/>
                        </a:rPr>
                        <a:t>小时的，及特殊情况经批准后，可以乘坐飞机经济舱。</a:t>
                      </a:r>
                      <a:r>
                        <a:rPr lang="en-US" altLang="zh-CN" sz="1800" kern="1200" dirty="0">
                          <a:solidFill>
                            <a:schemeClr val="dk1"/>
                          </a:solidFill>
                          <a:effectLst/>
                          <a:latin typeface="+mn-lt"/>
                          <a:ea typeface="+mn-ea"/>
                          <a:cs typeface="+mn-cs"/>
                        </a:rPr>
                        <a:t> </a:t>
                      </a:r>
                      <a:endParaRPr kumimoji="0" lang="en-US" altLang="zh-CN" sz="1600" u="none" strike="noStrike" cap="none" normalizeH="0" baseline="0" dirty="0">
                        <a:ln>
                          <a:noFill/>
                        </a:ln>
                        <a:effectLst/>
                      </a:endParaRPr>
                    </a:p>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1600" b="0" i="0" u="none" strike="noStrike" cap="none"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extLst>
                  <a:ext uri="{0D108BD9-81ED-4DB2-BD59-A6C34878D82A}">
                    <a16:rowId xmlns:a16="http://schemas.microsoft.com/office/drawing/2014/main" val="10001"/>
                  </a:ext>
                </a:extLst>
              </a:tr>
              <a:tr h="825115">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火车</a:t>
                      </a:r>
                      <a:endParaRPr kumimoji="0" lang="zh-CN" altLang="en-US" sz="1600" b="0" i="0" u="none" strike="noStrike" cap="none"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特快硬卧</a:t>
                      </a:r>
                      <a:endParaRPr kumimoji="0" lang="zh-CN" altLang="en-US" sz="1600" b="0" i="0" u="none" strike="noStrike" cap="none"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vMerge="1">
                  <a:txBody>
                    <a:bodyPr/>
                    <a:lstStyle/>
                    <a:p>
                      <a:endParaRPr lang="zh-CN"/>
                    </a:p>
                  </a:txBody>
                  <a:tcPr/>
                </a:tc>
                <a:extLst>
                  <a:ext uri="{0D108BD9-81ED-4DB2-BD59-A6C34878D82A}">
                    <a16:rowId xmlns:a16="http://schemas.microsoft.com/office/drawing/2014/main" val="10002"/>
                  </a:ext>
                </a:extLst>
              </a:tr>
              <a:tr h="759739">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a:ln>
                            <a:noFill/>
                          </a:ln>
                          <a:effectLst/>
                        </a:rPr>
                        <a:t>高铁</a:t>
                      </a:r>
                      <a:endParaRPr kumimoji="0" lang="zh-CN" altLang="en-US" sz="1600" b="0" i="0" u="none" strike="noStrike" cap="none" normalizeH="0" baseline="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二等座</a:t>
                      </a:r>
                      <a:endParaRPr kumimoji="0" lang="zh-CN" altLang="en-US" sz="1600" b="0" i="0" u="none" strike="noStrike" cap="none"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vMerge="1">
                  <a:txBody>
                    <a:bodyPr/>
                    <a:lstStyle/>
                    <a:p>
                      <a:endParaRPr lang="zh-CN"/>
                    </a:p>
                  </a:txBody>
                  <a:tcPr/>
                </a:tc>
                <a:extLst>
                  <a:ext uri="{0D108BD9-81ED-4DB2-BD59-A6C34878D82A}">
                    <a16:rowId xmlns:a16="http://schemas.microsoft.com/office/drawing/2014/main" val="10003"/>
                  </a:ext>
                </a:extLst>
              </a:tr>
              <a:tr h="1008882">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轮船</a:t>
                      </a:r>
                      <a:endParaRPr kumimoji="0" lang="zh-CN" altLang="en-US" sz="1600" b="0" i="0" u="none" strike="noStrike" cap="none"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三等舱</a:t>
                      </a:r>
                      <a:endParaRPr kumimoji="0" lang="zh-CN" altLang="en-US" sz="1600" b="0" i="0" u="none" strike="noStrike" cap="none"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vMerge="1">
                  <a:txBody>
                    <a:bodyPr/>
                    <a:lstStyle/>
                    <a:p>
                      <a:endParaRPr lang="zh-CN"/>
                    </a:p>
                  </a:txBody>
                  <a:tcPr/>
                </a:tc>
                <a:extLst>
                  <a:ext uri="{0D108BD9-81ED-4DB2-BD59-A6C34878D82A}">
                    <a16:rowId xmlns:a16="http://schemas.microsoft.com/office/drawing/2014/main" val="10004"/>
                  </a:ext>
                </a:extLst>
              </a:tr>
              <a:tr h="1454096">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长途汽车</a:t>
                      </a:r>
                      <a:endParaRPr kumimoji="0" lang="zh-CN" altLang="en-US" sz="1600" b="0" i="0" u="none" strike="noStrike" cap="none"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600" u="none" strike="noStrike" cap="none" normalizeH="0" baseline="0" dirty="0">
                          <a:ln>
                            <a:noFill/>
                          </a:ln>
                          <a:effectLst/>
                        </a:rPr>
                        <a:t>实报</a:t>
                      </a:r>
                      <a:endParaRPr kumimoji="0" lang="zh-CN" altLang="en-US" sz="1600" b="0" i="0" u="none" strike="noStrike" cap="none" normalizeH="0" baseline="0" dirty="0">
                        <a:ln>
                          <a:noFill/>
                        </a:ln>
                        <a:solidFill>
                          <a:schemeClr val="tx1"/>
                        </a:solidFill>
                        <a:effectLst/>
                        <a:latin typeface="微软雅黑" panose="020B0503020204020204" charset="-122"/>
                        <a:ea typeface="微软雅黑" panose="020B0503020204020204" charset="-122"/>
                        <a:cs typeface="Times New Roman" panose="02020603050405020304" pitchFamily="18" charset="0"/>
                      </a:endParaRPr>
                    </a:p>
                  </a:txBody>
                  <a:tcPr marL="68581" marR="68581" marT="0" marB="0" anchor="ctr" horzOverflow="overflow"/>
                </a:tc>
                <a:tc vMerge="1">
                  <a:txBody>
                    <a:bodyPr/>
                    <a:lstStyle/>
                    <a:p>
                      <a:endParaRPr lang="zh-CN"/>
                    </a:p>
                  </a:txBody>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矩形 5"/>
          <p:cNvSpPr/>
          <p:nvPr/>
        </p:nvSpPr>
        <p:spPr>
          <a:xfrm>
            <a:off x="340996" y="377825"/>
            <a:ext cx="2475946"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Caution </a:t>
            </a: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附件注意事项</a:t>
            </a:r>
            <a:endParaRPr kumimoji="0" lang="en-US" altLang="zh-CN"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40" name="Group 99"/>
          <p:cNvGrpSpPr/>
          <p:nvPr/>
        </p:nvGrpSpPr>
        <p:grpSpPr>
          <a:xfrm>
            <a:off x="251471" y="961799"/>
            <a:ext cx="399415" cy="399415"/>
            <a:chOff x="0" y="0"/>
            <a:chExt cx="767929" cy="767929"/>
          </a:xfrm>
        </p:grpSpPr>
        <p:sp>
          <p:nvSpPr>
            <p:cNvPr id="44" name="Freeform: Shape 103"/>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104"/>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文本框 131"/>
          <p:cNvSpPr txBox="1"/>
          <p:nvPr/>
        </p:nvSpPr>
        <p:spPr>
          <a:xfrm>
            <a:off x="663814" y="3572443"/>
            <a:ext cx="11372948" cy="313932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常用几类费用报销需提供的附件：</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业务费：发票、付款截图、</a:t>
            </a:r>
            <a:r>
              <a:rPr kumimoji="0" lang="zh-CN" altLang="en-US" sz="2000" b="0" i="0" u="none" strike="noStrike" kern="1200" cap="none" spc="0" normalizeH="0" baseline="0" noProof="0" dirty="0">
                <a:ln>
                  <a:noFill/>
                </a:ln>
                <a:solidFill>
                  <a:srgbClr val="5B9BD5"/>
                </a:solidFill>
                <a:effectLst/>
                <a:uLnTx/>
                <a:uFillTx/>
                <a:latin typeface="黑体" panose="02010609060101010101" charset="-122"/>
                <a:ea typeface="黑体" panose="02010609060101010101" charset="-122"/>
                <a:cs typeface="+mn-cs"/>
              </a:rPr>
              <a:t>业务招待费申请、报销说明</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、消费小票（金额超过</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1000</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元时）</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住宿费：发票、酒店水单</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城市间交通费：车票、车票复印件（火车票、高铁票、飞机行程单）</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市内交通费：出租车</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地铁</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大巴发票、滴滴行程单、车票复印件（税率</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滴滴发票、带身份信息车票）</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E16734"/>
                </a:solidFill>
                <a:effectLst/>
                <a:uLnTx/>
                <a:uFillTx/>
                <a:latin typeface="黑体" panose="02010609060101010101" charset="-122"/>
                <a:ea typeface="黑体" panose="02010609060101010101" charset="-122"/>
                <a:cs typeface="+mn-cs"/>
              </a:rPr>
              <a:t>注：标注蓝色字体的表单可在公司钉盘“鼎甲科技财务单据（新）</a:t>
            </a:r>
            <a:r>
              <a:rPr kumimoji="0" lang="en-US" altLang="zh-CN" sz="1200" b="1" i="0" u="none" strike="noStrike" kern="1200" cap="none" spc="0" normalizeH="0" baseline="0" noProof="0" dirty="0">
                <a:ln>
                  <a:noFill/>
                </a:ln>
                <a:solidFill>
                  <a:srgbClr val="E16734"/>
                </a:solidFill>
                <a:effectLst/>
                <a:uLnTx/>
                <a:uFillTx/>
                <a:latin typeface="黑体" panose="02010609060101010101" charset="-122"/>
                <a:ea typeface="黑体" panose="02010609060101010101" charset="-122"/>
                <a:cs typeface="+mn-cs"/>
              </a:rPr>
              <a:t>202102</a:t>
            </a:r>
            <a:r>
              <a:rPr kumimoji="0" lang="zh-CN" altLang="en-US" sz="1200" b="1" i="0" u="none" strike="noStrike" kern="1200" cap="none" spc="0" normalizeH="0" baseline="0" noProof="0" dirty="0">
                <a:ln>
                  <a:noFill/>
                </a:ln>
                <a:solidFill>
                  <a:srgbClr val="E16734"/>
                </a:solidFill>
                <a:effectLst/>
                <a:uLnTx/>
                <a:uFillTx/>
                <a:latin typeface="黑体" panose="02010609060101010101" charset="-122"/>
                <a:ea typeface="黑体" panose="02010609060101010101" charset="-122"/>
                <a:cs typeface="+mn-cs"/>
              </a:rPr>
              <a:t>”</a:t>
            </a:r>
            <a:r>
              <a:rPr kumimoji="0" lang="en-US" altLang="zh-CN" sz="1200" b="1" i="0" u="none" strike="noStrike" kern="1200" cap="none" spc="0" normalizeH="0" baseline="0" noProof="0" dirty="0">
                <a:ln>
                  <a:noFill/>
                </a:ln>
                <a:solidFill>
                  <a:srgbClr val="E16734"/>
                </a:solidFill>
                <a:effectLst/>
                <a:uLnTx/>
                <a:uFillTx/>
                <a:latin typeface="黑体" panose="02010609060101010101" charset="-122"/>
                <a:ea typeface="黑体" panose="02010609060101010101" charset="-122"/>
                <a:cs typeface="+mn-cs"/>
              </a:rPr>
              <a:t>EXCEL</a:t>
            </a:r>
            <a:r>
              <a:rPr kumimoji="0" lang="zh-CN" altLang="en-US" sz="1200" b="1" i="0" u="none" strike="noStrike" kern="1200" cap="none" spc="0" normalizeH="0" baseline="0" noProof="0" dirty="0">
                <a:ln>
                  <a:noFill/>
                </a:ln>
                <a:solidFill>
                  <a:srgbClr val="E16734"/>
                </a:solidFill>
                <a:effectLst/>
                <a:uLnTx/>
                <a:uFillTx/>
                <a:latin typeface="黑体" panose="02010609060101010101" charset="-122"/>
                <a:ea typeface="黑体" panose="02010609060101010101" charset="-122"/>
                <a:cs typeface="+mn-cs"/>
              </a:rPr>
              <a:t>文件中找到，出差申请、业务招待费申请可在钉钉</a:t>
            </a:r>
            <a:r>
              <a:rPr kumimoji="0" lang="en-US" altLang="zh-CN" sz="1200" b="1" i="0" u="none" strike="noStrike" kern="1200" cap="none" spc="0" normalizeH="0" baseline="0" noProof="0" dirty="0">
                <a:ln>
                  <a:noFill/>
                </a:ln>
                <a:solidFill>
                  <a:srgbClr val="E16734"/>
                </a:solidFill>
                <a:effectLst/>
                <a:uLnTx/>
                <a:uFillTx/>
                <a:latin typeface="黑体" panose="02010609060101010101" charset="-122"/>
                <a:ea typeface="黑体" panose="02010609060101010101" charset="-122"/>
                <a:cs typeface="+mn-cs"/>
              </a:rPr>
              <a:t>OA</a:t>
            </a:r>
            <a:r>
              <a:rPr kumimoji="0" lang="zh-CN" altLang="en-US" sz="1200" b="1" i="0" u="none" strike="noStrike" kern="1200" cap="none" spc="0" normalizeH="0" baseline="0" noProof="0" dirty="0">
                <a:ln>
                  <a:noFill/>
                </a:ln>
                <a:solidFill>
                  <a:srgbClr val="E16734"/>
                </a:solidFill>
                <a:effectLst/>
                <a:uLnTx/>
                <a:uFillTx/>
                <a:latin typeface="黑体" panose="02010609060101010101" charset="-122"/>
                <a:ea typeface="黑体" panose="02010609060101010101" charset="-122"/>
                <a:cs typeface="+mn-cs"/>
              </a:rPr>
              <a:t>审批上进行申请</a:t>
            </a:r>
            <a:endParaRPr kumimoji="0" lang="en-US" altLang="zh-CN" sz="1200" b="1" i="0" u="none" strike="noStrike" kern="1200" cap="none" spc="0" normalizeH="0" baseline="0" noProof="0" dirty="0">
              <a:ln>
                <a:noFill/>
              </a:ln>
              <a:solidFill>
                <a:srgbClr val="E16734"/>
              </a:solidFill>
              <a:effectLst/>
              <a:uLnTx/>
              <a:uFillTx/>
              <a:latin typeface="黑体" panose="02010609060101010101" charset="-122"/>
              <a:ea typeface="黑体" panose="02010609060101010101" charset="-122"/>
              <a:cs typeface="+mn-cs"/>
            </a:endParaRPr>
          </a:p>
        </p:txBody>
      </p:sp>
      <p:grpSp>
        <p:nvGrpSpPr>
          <p:cNvPr id="14" name="Group 99"/>
          <p:cNvGrpSpPr/>
          <p:nvPr/>
        </p:nvGrpSpPr>
        <p:grpSpPr>
          <a:xfrm>
            <a:off x="119589" y="3629092"/>
            <a:ext cx="399415" cy="399415"/>
            <a:chOff x="0" y="0"/>
            <a:chExt cx="767929" cy="767929"/>
          </a:xfrm>
        </p:grpSpPr>
        <p:sp>
          <p:nvSpPr>
            <p:cNvPr id="15" name="Freeform: Shape 103"/>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04"/>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 name="文本框 17"/>
          <p:cNvSpPr txBox="1"/>
          <p:nvPr/>
        </p:nvSpPr>
        <p:spPr>
          <a:xfrm>
            <a:off x="650886" y="802552"/>
            <a:ext cx="11372948" cy="240065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报销时提供的纸质资料：</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1.</a:t>
            </a:r>
            <a:r>
              <a:rPr kumimoji="0" lang="zh-CN" altLang="en-US" sz="2000" b="0" i="0" u="none" strike="noStrike" kern="1200" cap="none" spc="0" normalizeH="0" baseline="0" noProof="0" dirty="0">
                <a:ln>
                  <a:noFill/>
                </a:ln>
                <a:solidFill>
                  <a:srgbClr val="5B9BD5"/>
                </a:solidFill>
                <a:effectLst/>
                <a:uLnTx/>
                <a:uFillTx/>
                <a:latin typeface="黑体" panose="02010609060101010101" charset="-122"/>
                <a:ea typeface="黑体" panose="02010609060101010101" charset="-122"/>
                <a:cs typeface="+mn-cs"/>
              </a:rPr>
              <a:t>支付报销单</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发票及附件</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2.</a:t>
            </a:r>
            <a:r>
              <a:rPr kumimoji="0" lang="zh-CN" altLang="en-US" sz="2000" b="0" i="0" u="none" strike="noStrike" kern="1200" cap="none" spc="0" normalizeH="0" baseline="0" noProof="0" dirty="0">
                <a:ln>
                  <a:noFill/>
                </a:ln>
                <a:solidFill>
                  <a:srgbClr val="5B9BD5"/>
                </a:solidFill>
                <a:effectLst/>
                <a:uLnTx/>
                <a:uFillTx/>
                <a:latin typeface="黑体" panose="02010609060101010101" charset="-122"/>
                <a:ea typeface="黑体" panose="02010609060101010101" charset="-122"/>
                <a:cs typeface="+mn-cs"/>
              </a:rPr>
              <a:t>差旅报销单</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发票及附件</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出差（外出）申请、</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3.</a:t>
            </a:r>
            <a:r>
              <a:rPr kumimoji="0" lang="zh-CN" altLang="en-US" sz="2000" b="0" i="0" u="none" strike="noStrike" kern="1200" cap="none" spc="0" normalizeH="0" baseline="0" noProof="0" dirty="0">
                <a:ln>
                  <a:noFill/>
                </a:ln>
                <a:solidFill>
                  <a:srgbClr val="5B9BD5"/>
                </a:solidFill>
                <a:effectLst/>
                <a:uLnTx/>
                <a:uFillTx/>
                <a:latin typeface="黑体" panose="02010609060101010101" charset="-122"/>
                <a:ea typeface="黑体" panose="02010609060101010101" charset="-122"/>
                <a:cs typeface="+mn-cs"/>
              </a:rPr>
              <a:t>报销汇总表</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（如有多份报销单据时）</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领导审批邮件</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钉钉审批纸</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钉钉流程走到“打印钉钉审批单”环节时</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35"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anim calcmode="lin" valueType="num">
                                      <p:cBhvr>
                                        <p:cTn id="24" dur="500" fill="hold"/>
                                        <p:tgtEl>
                                          <p:spTgt spid="40"/>
                                        </p:tgtEl>
                                        <p:attrNameLst>
                                          <p:attrName>style.rotation</p:attrName>
                                        </p:attrNameLst>
                                      </p:cBhvr>
                                      <p:tavLst>
                                        <p:tav tm="0">
                                          <p:val>
                                            <p:fltVal val="720"/>
                                          </p:val>
                                        </p:tav>
                                        <p:tav tm="100000">
                                          <p:val>
                                            <p:fltVal val="0"/>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 calcmode="lin" valueType="num">
                                      <p:cBhvr>
                                        <p:cTn id="26" dur="500" fill="hold"/>
                                        <p:tgtEl>
                                          <p:spTgt spid="40"/>
                                        </p:tgtEl>
                                        <p:attrNameLst>
                                          <p:attrName>ppt_w</p:attrName>
                                        </p:attrNameLst>
                                      </p:cBhvr>
                                      <p:tavLst>
                                        <p:tav tm="0">
                                          <p:val>
                                            <p:fltVal val="0"/>
                                          </p:val>
                                        </p:tav>
                                        <p:tav tm="100000">
                                          <p:val>
                                            <p:strVal val="#ppt_w"/>
                                          </p:val>
                                        </p:tav>
                                      </p:tavLst>
                                    </p:anim>
                                  </p:childTnLst>
                                </p:cTn>
                              </p:par>
                              <p:par>
                                <p:cTn id="27" presetID="12" presetClass="entr" presetSubtype="4" fill="hold" grpId="0" nodeType="withEffect">
                                  <p:stCondLst>
                                    <p:cond delay="0"/>
                                  </p:stCondLst>
                                  <p:childTnLst>
                                    <p:set>
                                      <p:cBhvr>
                                        <p:cTn id="28" dur="1" fill="hold">
                                          <p:stCondLst>
                                            <p:cond delay="0"/>
                                          </p:stCondLst>
                                        </p:cTn>
                                        <p:tgtEl>
                                          <p:spTgt spid="132"/>
                                        </p:tgtEl>
                                        <p:attrNameLst>
                                          <p:attrName>style.visibility</p:attrName>
                                        </p:attrNameLst>
                                      </p:cBhvr>
                                      <p:to>
                                        <p:strVal val="visible"/>
                                      </p:to>
                                    </p:set>
                                    <p:anim calcmode="lin" valueType="num">
                                      <p:cBhvr additive="base">
                                        <p:cTn id="29" dur="500"/>
                                        <p:tgtEl>
                                          <p:spTgt spid="132"/>
                                        </p:tgtEl>
                                        <p:attrNameLst>
                                          <p:attrName>ppt_y</p:attrName>
                                        </p:attrNameLst>
                                      </p:cBhvr>
                                      <p:tavLst>
                                        <p:tav tm="0">
                                          <p:val>
                                            <p:strVal val="#ppt_y+#ppt_h*1.125000"/>
                                          </p:val>
                                        </p:tav>
                                        <p:tav tm="100000">
                                          <p:val>
                                            <p:strVal val="#ppt_y"/>
                                          </p:val>
                                        </p:tav>
                                      </p:tavLst>
                                    </p:anim>
                                    <p:animEffect transition="in" filter="wipe(up)">
                                      <p:cBhvr>
                                        <p:cTn id="30" dur="500"/>
                                        <p:tgtEl>
                                          <p:spTgt spid="132"/>
                                        </p:tgtEl>
                                      </p:cBhvr>
                                    </p:animEffect>
                                  </p:childTnLst>
                                </p:cTn>
                              </p:par>
                            </p:childTnLst>
                          </p:cTn>
                        </p:par>
                        <p:par>
                          <p:cTn id="31" fill="hold">
                            <p:stCondLst>
                              <p:cond delay="1500"/>
                            </p:stCondLst>
                            <p:childTnLst>
                              <p:par>
                                <p:cTn id="32" presetID="35"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anim calcmode="lin" valueType="num">
                                      <p:cBhvr>
                                        <p:cTn id="35" dur="500" fill="hold"/>
                                        <p:tgtEl>
                                          <p:spTgt spid="14"/>
                                        </p:tgtEl>
                                        <p:attrNameLst>
                                          <p:attrName>style.rotation</p:attrName>
                                        </p:attrNameLst>
                                      </p:cBhvr>
                                      <p:tavLst>
                                        <p:tav tm="0">
                                          <p:val>
                                            <p:fltVal val="720"/>
                                          </p:val>
                                        </p:tav>
                                        <p:tav tm="100000">
                                          <p:val>
                                            <p:fltVal val="0"/>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 calcmode="lin" valueType="num">
                                      <p:cBhvr>
                                        <p:cTn id="37" dur="500" fill="hold"/>
                                        <p:tgtEl>
                                          <p:spTgt spid="14"/>
                                        </p:tgtEl>
                                        <p:attrNameLst>
                                          <p:attrName>ppt_w</p:attrName>
                                        </p:attrNameLst>
                                      </p:cBhvr>
                                      <p:tavLst>
                                        <p:tav tm="0">
                                          <p:val>
                                            <p:fltVal val="0"/>
                                          </p:val>
                                        </p:tav>
                                        <p:tav tm="100000">
                                          <p:val>
                                            <p:strVal val="#ppt_w"/>
                                          </p:val>
                                        </p:tav>
                                      </p:tavLst>
                                    </p:anim>
                                  </p:childTnLst>
                                </p:cTn>
                              </p:par>
                              <p:par>
                                <p:cTn id="38" presetID="1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p:tgtEl>
                                          <p:spTgt spid="18"/>
                                        </p:tgtEl>
                                        <p:attrNameLst>
                                          <p:attrName>ppt_y</p:attrName>
                                        </p:attrNameLst>
                                      </p:cBhvr>
                                      <p:tavLst>
                                        <p:tav tm="0">
                                          <p:val>
                                            <p:strVal val="#ppt_y+#ppt_h*1.125000"/>
                                          </p:val>
                                        </p:tav>
                                        <p:tav tm="100000">
                                          <p:val>
                                            <p:strVal val="#ppt_y"/>
                                          </p:val>
                                        </p:tav>
                                      </p:tavLst>
                                    </p:anim>
                                    <p:animEffect transition="in" filter="wipe(up)">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P spid="10" grpId="0" bldLvl="0" animBg="1"/>
      <p:bldP spid="132"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937" y="2054225"/>
            <a:ext cx="6107113" cy="28352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1">
              <a:ln>
                <a:noFill/>
              </a:ln>
              <a:solidFill>
                <a:prstClr val="white"/>
              </a:solidFill>
              <a:effectLst/>
              <a:uLnTx/>
              <a:uFillTx/>
              <a:latin typeface="Calibri" panose="020F0502020204030204"/>
              <a:ea typeface="宋体" panose="02010600030101010101" pitchFamily="2" charset="-122"/>
              <a:cs typeface="+mn-cs"/>
            </a:endParaRPr>
          </a:p>
        </p:txBody>
      </p:sp>
      <p:sp>
        <p:nvSpPr>
          <p:cNvPr id="8" name="TextBox 8"/>
          <p:cNvSpPr txBox="1"/>
          <p:nvPr/>
        </p:nvSpPr>
        <p:spPr>
          <a:xfrm>
            <a:off x="711200" y="306388"/>
            <a:ext cx="21066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公司介绍</a:t>
            </a:r>
          </a:p>
        </p:txBody>
      </p:sp>
      <p:sp>
        <p:nvSpPr>
          <p:cNvPr id="9" name="TextBox 8"/>
          <p:cNvSpPr txBox="1"/>
          <p:nvPr/>
        </p:nvSpPr>
        <p:spPr>
          <a:xfrm>
            <a:off x="739775" y="890588"/>
            <a:ext cx="2178050"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33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ABOUT SCUTECH</a:t>
            </a:r>
          </a:p>
        </p:txBody>
      </p:sp>
      <p:sp>
        <p:nvSpPr>
          <p:cNvPr id="21508" name="副标题 2"/>
          <p:cNvSpPr>
            <a:spLocks noGrp="1"/>
          </p:cNvSpPr>
          <p:nvPr/>
        </p:nvSpPr>
        <p:spPr>
          <a:xfrm>
            <a:off x="347980" y="2175510"/>
            <a:ext cx="5471795" cy="2517140"/>
          </a:xfrm>
          <a:prstGeom prst="rect">
            <a:avLst/>
          </a:prstGeom>
          <a:noFill/>
          <a:ln w="9525">
            <a:noFill/>
          </a:ln>
        </p:spPr>
        <p:txBody>
          <a:bodyPr anchor="t"/>
          <a:lstStyle/>
          <a:p>
            <a:pPr lvl="0" fontAlgn="base">
              <a:lnSpc>
                <a:spcPct val="120000"/>
              </a:lnSpc>
              <a:spcBef>
                <a:spcPts val="1000"/>
              </a:spcBef>
              <a:spcAft>
                <a:spcPct val="0"/>
              </a:spcAft>
              <a:buSzPct val="75000"/>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鼎甲</a:t>
            </a:r>
            <a:r>
              <a:rPr lang="zh-CN" altLang="en-US" b="1" dirty="0">
                <a:solidFill>
                  <a:prstClr val="white"/>
                </a:solidFill>
                <a:latin typeface="微软雅黑" panose="020B0503020204020204" charset="-122"/>
                <a:ea typeface="微软雅黑" panose="020B0503020204020204" charset="-122"/>
              </a:rPr>
              <a:t>，中国数据灾备领域的领导者</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just" defTabSz="914400" rtl="0" eaLnBrk="1" fontAlgn="base" latinLnBrk="0" hangingPunct="1">
              <a:lnSpc>
                <a:spcPct val="120000"/>
              </a:lnSpc>
              <a:spcBef>
                <a:spcPts val="1000"/>
              </a:spcBef>
              <a:spcAft>
                <a:spcPct val="0"/>
              </a:spcAft>
              <a:buClrTx/>
              <a:buSzPct val="75000"/>
              <a:buFontTx/>
              <a:buNone/>
              <a:defRPr/>
            </a:pPr>
            <a:r>
              <a:rPr kumimoji="0" lang="zh-CN" altLang="en-US"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数据是企业最重要的资产，公司致力于帮助客户拥抱双模</a:t>
            </a:r>
            <a:r>
              <a:rPr kumimoji="0" lang="en-US" altLang="zh-CN"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IT</a:t>
            </a:r>
            <a:r>
              <a:rPr kumimoji="0" lang="zh-CN" altLang="en-US"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架构和迎接互联网挑战，加速数字化转型。面向传统数据中心、云计算、大数据三大场景，提供包括数据保护、数据副本管理、多云数据管理、数据存储等产品和服务。</a:t>
            </a:r>
          </a:p>
          <a:p>
            <a:pPr marL="0" marR="0" lvl="0" indent="0" algn="just" defTabSz="914400" rtl="0" eaLnBrk="1" fontAlgn="base" latinLnBrk="0" hangingPunct="1">
              <a:lnSpc>
                <a:spcPct val="120000"/>
              </a:lnSpc>
              <a:spcBef>
                <a:spcPts val="1000"/>
              </a:spcBef>
              <a:spcAft>
                <a:spcPct val="0"/>
              </a:spcAft>
              <a:buClrTx/>
              <a:buSzPct val="75000"/>
              <a:buFontTx/>
              <a:buNone/>
              <a:defRPr/>
            </a:pPr>
            <a:r>
              <a:rPr kumimoji="0" lang="zh-CN" altLang="zh-CN"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公司成立于2009年，</a:t>
            </a:r>
            <a:r>
              <a:rPr kumimoji="0" lang="zh-CN" altLang="en-US"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拥有员工</a:t>
            </a:r>
            <a:r>
              <a:rPr kumimoji="0" lang="en-US" altLang="zh-CN"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400+</a:t>
            </a:r>
            <a:r>
              <a:rPr kumimoji="0" lang="zh-CN" altLang="en-US"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人，</a:t>
            </a:r>
            <a:r>
              <a:rPr kumimoji="0" lang="zh-CN" altLang="zh-CN"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立足中国，服务全球。目前，已服务</a:t>
            </a:r>
            <a:r>
              <a:rPr kumimoji="0" lang="zh-CN" altLang="en-US"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超过</a:t>
            </a:r>
            <a:r>
              <a:rPr kumimoji="0" lang="en-US" altLang="zh-CN"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2.5</a:t>
            </a:r>
            <a:r>
              <a:rPr kumimoji="0" lang="zh-CN" altLang="en-US"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万家企业级客户，</a:t>
            </a:r>
            <a:r>
              <a:rPr kumimoji="0" lang="zh-CN" altLang="zh-CN" sz="15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包括政府、金融、运营商、能源、医疗、教育、交通运输、制造业等众多行业。</a:t>
            </a:r>
          </a:p>
        </p:txBody>
      </p:sp>
      <p:grpSp>
        <p:nvGrpSpPr>
          <p:cNvPr id="21509" name="组合 10"/>
          <p:cNvGrpSpPr/>
          <p:nvPr/>
        </p:nvGrpSpPr>
        <p:grpSpPr>
          <a:xfrm>
            <a:off x="9140825" y="404813"/>
            <a:ext cx="2755900" cy="831850"/>
            <a:chOff x="13504" y="561"/>
            <a:chExt cx="5290" cy="1598"/>
          </a:xfrm>
        </p:grpSpPr>
        <p:pic>
          <p:nvPicPr>
            <p:cNvPr id="21510" name="图片 19" descr="logo-02"/>
            <p:cNvPicPr>
              <a:picLocks noChangeAspect="1"/>
            </p:cNvPicPr>
            <p:nvPr/>
          </p:nvPicPr>
          <p:blipFill>
            <a:blip r:embed="rId2"/>
            <a:stretch>
              <a:fillRect/>
            </a:stretch>
          </p:blipFill>
          <p:spPr>
            <a:xfrm>
              <a:off x="13504" y="609"/>
              <a:ext cx="3538" cy="1255"/>
            </a:xfrm>
            <a:prstGeom prst="rect">
              <a:avLst/>
            </a:prstGeom>
            <a:noFill/>
            <a:ln w="9525">
              <a:noFill/>
            </a:ln>
          </p:spPr>
        </p:pic>
        <p:pic>
          <p:nvPicPr>
            <p:cNvPr id="21511" name="图片 20" descr="中国电子鼎甲logo"/>
            <p:cNvPicPr>
              <a:picLocks noChangeAspect="1"/>
            </p:cNvPicPr>
            <p:nvPr/>
          </p:nvPicPr>
          <p:blipFill>
            <a:blip r:embed="rId3"/>
            <a:stretch>
              <a:fillRect/>
            </a:stretch>
          </p:blipFill>
          <p:spPr>
            <a:xfrm>
              <a:off x="16806" y="561"/>
              <a:ext cx="1988" cy="1598"/>
            </a:xfrm>
            <a:prstGeom prst="rect">
              <a:avLst/>
            </a:prstGeom>
            <a:noFill/>
            <a:ln w="9525">
              <a:noFill/>
            </a:ln>
          </p:spPr>
        </p:pic>
        <p:cxnSp>
          <p:nvCxnSpPr>
            <p:cNvPr id="22" name="直接连接符 21"/>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1513" name="图片 2" descr="DSC_0167_meitu_1"/>
          <p:cNvPicPr>
            <a:picLocks noChangeAspect="1"/>
          </p:cNvPicPr>
          <p:nvPr/>
        </p:nvPicPr>
        <p:blipFill>
          <a:blip r:embed="rId4"/>
          <a:srcRect l="243" t="11874" r="6454" b="24495"/>
          <a:stretch>
            <a:fillRect/>
          </a:stretch>
        </p:blipFill>
        <p:spPr>
          <a:xfrm>
            <a:off x="6099810" y="2054225"/>
            <a:ext cx="6094413" cy="2835275"/>
          </a:xfrm>
          <a:prstGeom prst="rect">
            <a:avLst/>
          </a:prstGeom>
          <a:noFill/>
          <a:ln w="9525">
            <a:noFill/>
          </a:ln>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282940" y="348795"/>
            <a:ext cx="3212428"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Expense account</a:t>
            </a:r>
          </a:p>
        </p:txBody>
      </p:sp>
      <p:sp>
        <p:nvSpPr>
          <p:cNvPr id="26" name="TextBox 1"/>
          <p:cNvSpPr txBox="1">
            <a:spLocks noChangeArrowheads="1"/>
          </p:cNvSpPr>
          <p:nvPr/>
        </p:nvSpPr>
        <p:spPr bwMode="auto">
          <a:xfrm>
            <a:off x="1984424" y="420143"/>
            <a:ext cx="162893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报销单据填写</a:t>
            </a:r>
          </a:p>
        </p:txBody>
      </p:sp>
      <p:pic>
        <p:nvPicPr>
          <p:cNvPr id="3" name="图片 2"/>
          <p:cNvPicPr>
            <a:picLocks noChangeAspect="1"/>
          </p:cNvPicPr>
          <p:nvPr/>
        </p:nvPicPr>
        <p:blipFill>
          <a:blip r:embed="rId2"/>
          <a:stretch>
            <a:fillRect/>
          </a:stretch>
        </p:blipFill>
        <p:spPr>
          <a:xfrm>
            <a:off x="4521637" y="1367377"/>
            <a:ext cx="6970623" cy="4992246"/>
          </a:xfrm>
          <a:prstGeom prst="rect">
            <a:avLst/>
          </a:prstGeom>
        </p:spPr>
      </p:pic>
      <p:sp>
        <p:nvSpPr>
          <p:cNvPr id="7" name="文本框 6"/>
          <p:cNvSpPr txBox="1"/>
          <p:nvPr/>
        </p:nvSpPr>
        <p:spPr>
          <a:xfrm>
            <a:off x="282940" y="3278725"/>
            <a:ext cx="40325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幼圆" panose="02010509060101010101" pitchFamily="49" charset="-122"/>
                <a:ea typeface="幼圆" panose="02010509060101010101" pitchFamily="49" charset="-122"/>
                <a:cs typeface="+mn-cs"/>
              </a:rPr>
              <a:t>支付报销单填写案例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282940" y="348795"/>
            <a:ext cx="3212428"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Expense account</a:t>
            </a:r>
          </a:p>
        </p:txBody>
      </p:sp>
      <p:sp>
        <p:nvSpPr>
          <p:cNvPr id="26" name="TextBox 1"/>
          <p:cNvSpPr txBox="1">
            <a:spLocks noChangeArrowheads="1"/>
          </p:cNvSpPr>
          <p:nvPr/>
        </p:nvSpPr>
        <p:spPr bwMode="auto">
          <a:xfrm>
            <a:off x="1984424" y="420143"/>
            <a:ext cx="162893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报销单据填写</a:t>
            </a:r>
          </a:p>
        </p:txBody>
      </p:sp>
      <p:sp>
        <p:nvSpPr>
          <p:cNvPr id="7" name="文本框 6"/>
          <p:cNvSpPr txBox="1"/>
          <p:nvPr/>
        </p:nvSpPr>
        <p:spPr>
          <a:xfrm>
            <a:off x="438013" y="3281290"/>
            <a:ext cx="451666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幼圆" panose="02010509060101010101" pitchFamily="49" charset="-122"/>
                <a:ea typeface="幼圆" panose="02010509060101010101" pitchFamily="49" charset="-122"/>
                <a:cs typeface="+mn-cs"/>
              </a:rPr>
              <a:t>差旅费报销单填写案例</a:t>
            </a:r>
            <a:endParaRPr kumimoji="0" lang="en-US" altLang="zh-CN" sz="3200" b="1" i="0" u="none" strike="noStrike" kern="1200" cap="none" spc="0" normalizeH="0" baseline="0" noProof="0" dirty="0">
              <a:ln>
                <a:noFill/>
              </a:ln>
              <a:solidFill>
                <a:prstClr val="white">
                  <a:lumMod val="50000"/>
                </a:prstClr>
              </a:solidFill>
              <a:effectLst/>
              <a:uLnTx/>
              <a:uFillTx/>
              <a:latin typeface="幼圆" panose="02010509060101010101" pitchFamily="49" charset="-122"/>
              <a:ea typeface="幼圆" panose="02010509060101010101" pitchFamily="49" charset="-122"/>
              <a:cs typeface="+mn-cs"/>
            </a:endParaRPr>
          </a:p>
        </p:txBody>
      </p:sp>
      <p:pic>
        <p:nvPicPr>
          <p:cNvPr id="4" name="图片 3"/>
          <p:cNvPicPr>
            <a:picLocks noChangeAspect="1"/>
          </p:cNvPicPr>
          <p:nvPr/>
        </p:nvPicPr>
        <p:blipFill>
          <a:blip r:embed="rId2"/>
          <a:stretch>
            <a:fillRect/>
          </a:stretch>
        </p:blipFill>
        <p:spPr>
          <a:xfrm>
            <a:off x="5262063" y="859792"/>
            <a:ext cx="6158085" cy="570104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282940" y="348795"/>
            <a:ext cx="3212428"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Expense account</a:t>
            </a:r>
          </a:p>
        </p:txBody>
      </p:sp>
      <p:sp>
        <p:nvSpPr>
          <p:cNvPr id="26" name="TextBox 1"/>
          <p:cNvSpPr txBox="1">
            <a:spLocks noChangeArrowheads="1"/>
          </p:cNvSpPr>
          <p:nvPr/>
        </p:nvSpPr>
        <p:spPr bwMode="auto">
          <a:xfrm>
            <a:off x="1984424" y="420143"/>
            <a:ext cx="162893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报销单据填写</a:t>
            </a:r>
          </a:p>
        </p:txBody>
      </p:sp>
      <p:sp>
        <p:nvSpPr>
          <p:cNvPr id="7" name="文本框 6"/>
          <p:cNvSpPr txBox="1"/>
          <p:nvPr/>
        </p:nvSpPr>
        <p:spPr>
          <a:xfrm>
            <a:off x="7219767" y="3404849"/>
            <a:ext cx="403257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lumMod val="50000"/>
                  </a:prstClr>
                </a:solidFill>
                <a:effectLst/>
                <a:uLnTx/>
                <a:uFillTx/>
                <a:latin typeface="幼圆" panose="02010509060101010101" pitchFamily="49" charset="-122"/>
                <a:ea typeface="幼圆" panose="02010509060101010101" pitchFamily="49" charset="-122"/>
                <a:cs typeface="+mn-cs"/>
              </a:rPr>
              <a:t>报销汇总表填写案例</a:t>
            </a:r>
            <a:endParaRPr kumimoji="0" lang="en-US" altLang="zh-CN" sz="3200" b="1" i="0" u="none" strike="noStrike" kern="1200" cap="none" spc="0" normalizeH="0" baseline="0" noProof="0" dirty="0">
              <a:ln>
                <a:noFill/>
              </a:ln>
              <a:solidFill>
                <a:prstClr val="white">
                  <a:lumMod val="50000"/>
                </a:prstClr>
              </a:solidFill>
              <a:effectLst/>
              <a:uLnTx/>
              <a:uFillTx/>
              <a:latin typeface="幼圆" panose="02010509060101010101" pitchFamily="49" charset="-122"/>
              <a:ea typeface="幼圆" panose="02010509060101010101" pitchFamily="49" charset="-122"/>
              <a:cs typeface="+mn-cs"/>
            </a:endParaRPr>
          </a:p>
        </p:txBody>
      </p:sp>
      <p:pic>
        <p:nvPicPr>
          <p:cNvPr id="4" name="图片 3"/>
          <p:cNvPicPr>
            <a:picLocks noChangeAspect="1"/>
          </p:cNvPicPr>
          <p:nvPr/>
        </p:nvPicPr>
        <p:blipFill>
          <a:blip r:embed="rId2"/>
          <a:stretch>
            <a:fillRect/>
          </a:stretch>
        </p:blipFill>
        <p:spPr>
          <a:xfrm>
            <a:off x="736874" y="1040524"/>
            <a:ext cx="6146148" cy="558039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282940" y="348795"/>
            <a:ext cx="3212428"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Expense Standard</a:t>
            </a:r>
            <a:endParaRPr kumimoji="0" lang="zh-CN" altLang="en-US" sz="20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endParaRPr>
          </a:p>
        </p:txBody>
      </p:sp>
      <p:sp>
        <p:nvSpPr>
          <p:cNvPr id="23" name="Freeform 206"/>
          <p:cNvSpPr>
            <a:spLocks noEditPoints="1"/>
          </p:cNvSpPr>
          <p:nvPr/>
        </p:nvSpPr>
        <p:spPr bwMode="auto">
          <a:xfrm>
            <a:off x="7742238" y="2954338"/>
            <a:ext cx="368300" cy="366712"/>
          </a:xfrm>
          <a:custGeom>
            <a:avLst/>
            <a:gdLst>
              <a:gd name="T0" fmla="*/ 2147483646 w 256"/>
              <a:gd name="T1" fmla="*/ 2147483646 h 256"/>
              <a:gd name="T2" fmla="*/ 2147483646 w 256"/>
              <a:gd name="T3" fmla="*/ 2147483646 h 256"/>
              <a:gd name="T4" fmla="*/ 2147483646 w 256"/>
              <a:gd name="T5" fmla="*/ 2147483646 h 256"/>
              <a:gd name="T6" fmla="*/ 2147483646 w 256"/>
              <a:gd name="T7" fmla="*/ 2147483646 h 256"/>
              <a:gd name="T8" fmla="*/ 2147483646 w 256"/>
              <a:gd name="T9" fmla="*/ 2147483646 h 256"/>
              <a:gd name="T10" fmla="*/ 2147483646 w 256"/>
              <a:gd name="T11" fmla="*/ 2147483646 h 256"/>
              <a:gd name="T12" fmla="*/ 0 w 256"/>
              <a:gd name="T13" fmla="*/ 2147483646 h 256"/>
              <a:gd name="T14" fmla="*/ 2147483646 w 256"/>
              <a:gd name="T15" fmla="*/ 0 h 256"/>
              <a:gd name="T16" fmla="*/ 2147483646 w 256"/>
              <a:gd name="T17" fmla="*/ 2147483646 h 256"/>
              <a:gd name="T18" fmla="*/ 2147483646 w 256"/>
              <a:gd name="T19" fmla="*/ 2147483646 h 256"/>
              <a:gd name="T20" fmla="*/ 2147483646 w 256"/>
              <a:gd name="T21" fmla="*/ 2147483646 h 256"/>
              <a:gd name="T22" fmla="*/ 2147483646 w 256"/>
              <a:gd name="T23" fmla="*/ 2147483646 h 256"/>
              <a:gd name="T24" fmla="*/ 2147483646 w 256"/>
              <a:gd name="T25" fmla="*/ 2147483646 h 256"/>
              <a:gd name="T26" fmla="*/ 2147483646 w 256"/>
              <a:gd name="T27" fmla="*/ 2147483646 h 256"/>
              <a:gd name="T28" fmla="*/ 2147483646 w 256"/>
              <a:gd name="T29" fmla="*/ 2147483646 h 256"/>
              <a:gd name="T30" fmla="*/ 2147483646 w 256"/>
              <a:gd name="T31" fmla="*/ 2147483646 h 2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6"/>
              <a:gd name="T49" fmla="*/ 0 h 256"/>
              <a:gd name="T50" fmla="*/ 256 w 256"/>
              <a:gd name="T51" fmla="*/ 256 h 2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121682" tIns="60841" rIns="121682" bIns="6084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6" name="TextBox 1"/>
          <p:cNvSpPr txBox="1">
            <a:spLocks noChangeArrowheads="1"/>
          </p:cNvSpPr>
          <p:nvPr/>
        </p:nvSpPr>
        <p:spPr bwMode="auto">
          <a:xfrm>
            <a:off x="1984424" y="420143"/>
            <a:ext cx="16289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费用标准</a:t>
            </a:r>
            <a:endParaRPr kumimoji="0" lang="en-US" altLang="zh-CN"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pic>
        <p:nvPicPr>
          <p:cNvPr id="7" name="图片 6"/>
          <p:cNvPicPr>
            <a:picLocks noChangeAspect="1"/>
          </p:cNvPicPr>
          <p:nvPr/>
        </p:nvPicPr>
        <p:blipFill rotWithShape="1">
          <a:blip r:embed="rId3"/>
          <a:srcRect l="1984" t="3655" r="3340"/>
          <a:stretch>
            <a:fillRect/>
          </a:stretch>
        </p:blipFill>
        <p:spPr>
          <a:xfrm>
            <a:off x="4073665" y="420143"/>
            <a:ext cx="6563638" cy="1728593"/>
          </a:xfrm>
          <a:prstGeom prst="rect">
            <a:avLst/>
          </a:prstGeom>
        </p:spPr>
      </p:pic>
      <p:pic>
        <p:nvPicPr>
          <p:cNvPr id="2" name="图片 1"/>
          <p:cNvPicPr>
            <a:picLocks noChangeAspect="1"/>
          </p:cNvPicPr>
          <p:nvPr/>
        </p:nvPicPr>
        <p:blipFill rotWithShape="1">
          <a:blip r:embed="rId4"/>
          <a:srcRect l="1" t="3390" r="816"/>
          <a:stretch>
            <a:fillRect/>
          </a:stretch>
        </p:blipFill>
        <p:spPr>
          <a:xfrm>
            <a:off x="3918182" y="4038897"/>
            <a:ext cx="6874605" cy="1144786"/>
          </a:xfrm>
          <a:prstGeom prst="rect">
            <a:avLst/>
          </a:prstGeom>
        </p:spPr>
      </p:pic>
      <p:pic>
        <p:nvPicPr>
          <p:cNvPr id="4" name="图片 3"/>
          <p:cNvPicPr>
            <a:picLocks noChangeAspect="1"/>
          </p:cNvPicPr>
          <p:nvPr/>
        </p:nvPicPr>
        <p:blipFill rotWithShape="1">
          <a:blip r:embed="rId5"/>
          <a:srcRect t="2812" r="3256" b="4479"/>
          <a:stretch>
            <a:fillRect/>
          </a:stretch>
        </p:blipFill>
        <p:spPr>
          <a:xfrm>
            <a:off x="3918182" y="5183683"/>
            <a:ext cx="6801032" cy="1363326"/>
          </a:xfrm>
          <a:prstGeom prst="rect">
            <a:avLst/>
          </a:prstGeom>
        </p:spPr>
      </p:pic>
      <p:pic>
        <p:nvPicPr>
          <p:cNvPr id="5" name="图片 4"/>
          <p:cNvPicPr>
            <a:picLocks noChangeAspect="1"/>
          </p:cNvPicPr>
          <p:nvPr/>
        </p:nvPicPr>
        <p:blipFill rotWithShape="1">
          <a:blip r:embed="rId6"/>
          <a:srcRect l="3740" t="8690" r="5081" b="7456"/>
          <a:stretch>
            <a:fillRect/>
          </a:stretch>
        </p:blipFill>
        <p:spPr>
          <a:xfrm>
            <a:off x="4073665" y="2080739"/>
            <a:ext cx="6295696" cy="197407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984" y="348795"/>
            <a:ext cx="137614"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矩形 14"/>
          <p:cNvSpPr/>
          <p:nvPr/>
        </p:nvSpPr>
        <p:spPr>
          <a:xfrm>
            <a:off x="282940" y="348795"/>
            <a:ext cx="3212428" cy="510997"/>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Expense account</a:t>
            </a:r>
          </a:p>
        </p:txBody>
      </p:sp>
      <p:sp>
        <p:nvSpPr>
          <p:cNvPr id="26" name="TextBox 1"/>
          <p:cNvSpPr txBox="1">
            <a:spLocks noChangeArrowheads="1"/>
          </p:cNvSpPr>
          <p:nvPr/>
        </p:nvSpPr>
        <p:spPr bwMode="auto">
          <a:xfrm>
            <a:off x="1984424" y="420143"/>
            <a:ext cx="162893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报销单据填写</a:t>
            </a:r>
          </a:p>
        </p:txBody>
      </p:sp>
      <p:pic>
        <p:nvPicPr>
          <p:cNvPr id="2" name="图片 1"/>
          <p:cNvPicPr>
            <a:picLocks noChangeAspect="1"/>
          </p:cNvPicPr>
          <p:nvPr/>
        </p:nvPicPr>
        <p:blipFill>
          <a:blip r:embed="rId2"/>
          <a:stretch>
            <a:fillRect/>
          </a:stretch>
        </p:blipFill>
        <p:spPr>
          <a:xfrm>
            <a:off x="3896516" y="420143"/>
            <a:ext cx="6790476" cy="610476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矩形 5"/>
          <p:cNvSpPr/>
          <p:nvPr/>
        </p:nvSpPr>
        <p:spPr>
          <a:xfrm>
            <a:off x="340996" y="377825"/>
            <a:ext cx="2475946"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Caution </a:t>
            </a: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填单注意事项</a:t>
            </a:r>
            <a:endParaRPr kumimoji="0" lang="en-US" altLang="zh-CN"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9" name="矩形 8"/>
          <p:cNvSpPr/>
          <p:nvPr/>
        </p:nvSpPr>
        <p:spPr>
          <a:xfrm>
            <a:off x="-6985" y="71856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46" name="Group 105"/>
          <p:cNvGrpSpPr/>
          <p:nvPr/>
        </p:nvGrpSpPr>
        <p:grpSpPr>
          <a:xfrm>
            <a:off x="323675" y="1399262"/>
            <a:ext cx="399415" cy="399415"/>
            <a:chOff x="0" y="0"/>
            <a:chExt cx="767929" cy="767929"/>
          </a:xfrm>
        </p:grpSpPr>
        <p:sp>
          <p:nvSpPr>
            <p:cNvPr id="50" name="Freeform: Shape 109"/>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sp>
          <p:nvSpPr>
            <p:cNvPr id="51" name="Freeform: Shape 110"/>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grpSp>
      <p:grpSp>
        <p:nvGrpSpPr>
          <p:cNvPr id="40" name="Group 99"/>
          <p:cNvGrpSpPr/>
          <p:nvPr/>
        </p:nvGrpSpPr>
        <p:grpSpPr>
          <a:xfrm>
            <a:off x="323677" y="1825951"/>
            <a:ext cx="399415" cy="399415"/>
            <a:chOff x="0" y="0"/>
            <a:chExt cx="767929" cy="767929"/>
          </a:xfrm>
        </p:grpSpPr>
        <p:sp>
          <p:nvSpPr>
            <p:cNvPr id="44" name="Freeform: Shape 103"/>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sp>
          <p:nvSpPr>
            <p:cNvPr id="45" name="Freeform: Shape 104"/>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grpSp>
      <p:grpSp>
        <p:nvGrpSpPr>
          <p:cNvPr id="41" name="Group 93"/>
          <p:cNvGrpSpPr/>
          <p:nvPr/>
        </p:nvGrpSpPr>
        <p:grpSpPr>
          <a:xfrm>
            <a:off x="340996" y="2712192"/>
            <a:ext cx="399415" cy="399415"/>
            <a:chOff x="0" y="0"/>
            <a:chExt cx="767929" cy="767929"/>
          </a:xfrm>
        </p:grpSpPr>
        <p:sp>
          <p:nvSpPr>
            <p:cNvPr id="42"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sp>
          <p:nvSpPr>
            <p:cNvPr id="43"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grpSp>
      <p:grpSp>
        <p:nvGrpSpPr>
          <p:cNvPr id="47" name="Group 87"/>
          <p:cNvGrpSpPr/>
          <p:nvPr/>
        </p:nvGrpSpPr>
        <p:grpSpPr>
          <a:xfrm>
            <a:off x="328775" y="2253596"/>
            <a:ext cx="399415" cy="399415"/>
            <a:chOff x="0" y="0"/>
            <a:chExt cx="767929" cy="767929"/>
          </a:xfrm>
        </p:grpSpPr>
        <p:sp>
          <p:nvSpPr>
            <p:cNvPr id="48" name="Freeform: Shape 91"/>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sp>
          <p:nvSpPr>
            <p:cNvPr id="49" name="Freeform: Shape 92"/>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grpSp>
      <p:sp>
        <p:nvSpPr>
          <p:cNvPr id="19" name="内容占位符 2"/>
          <p:cNvSpPr txBox="1"/>
          <p:nvPr/>
        </p:nvSpPr>
        <p:spPr>
          <a:xfrm>
            <a:off x="975757" y="1428288"/>
            <a:ext cx="10911443" cy="56610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借支单：</a:t>
            </a:r>
            <a:r>
              <a:rPr kumimoji="0" lang="zh-CN"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备用金、零星采购借支、其他临时性借支等。员工个人差旅费用原则上不得预支，应尽量使用个人信用卡支付，如有特殊情况的，经部门负责人批准后，方可在预算额度内借支。</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支付证明单：付款、费用报销（除差旅费）</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差旅费报销单：出差费用报销</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填写符合要求：用黑色或蓝色签字笔填写单据（不可用圆珠笔或铅笔填写！）</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发票抬头必须为公司全称（广州鼎甲计算机科技有限公司）有付款方识别号的，需要正确填写（</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9144 0101685228461L</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大小写相符、类别与发票内容一致、发票为合法有效票据（国税局监制发票）、发票印章清晰、票面金额可高于报销金额、不能四舍五入或省略零头、需填写报销费用所属期间、出差单据依据出差时间正确填写出差补助。</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p:txBody>
      </p:sp>
      <p:grpSp>
        <p:nvGrpSpPr>
          <p:cNvPr id="32" name="Group 93"/>
          <p:cNvGrpSpPr/>
          <p:nvPr/>
        </p:nvGrpSpPr>
        <p:grpSpPr>
          <a:xfrm>
            <a:off x="340996" y="3158814"/>
            <a:ext cx="399415" cy="399415"/>
            <a:chOff x="0" y="0"/>
            <a:chExt cx="767929" cy="767929"/>
          </a:xfrm>
        </p:grpSpPr>
        <p:sp>
          <p:nvSpPr>
            <p:cNvPr id="33"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sp>
          <p:nvSpPr>
            <p:cNvPr id="34"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1000"/>
                            </p:stCondLst>
                            <p:childTnLst>
                              <p:par>
                                <p:cTn id="18" presetID="35" presetClass="entr" presetSubtype="0"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anim calcmode="lin" valueType="num">
                                      <p:cBhvr>
                                        <p:cTn id="21" dur="500" fill="hold"/>
                                        <p:tgtEl>
                                          <p:spTgt spid="46"/>
                                        </p:tgtEl>
                                        <p:attrNameLst>
                                          <p:attrName>style.rotation</p:attrName>
                                        </p:attrNameLst>
                                      </p:cBhvr>
                                      <p:tavLst>
                                        <p:tav tm="0">
                                          <p:val>
                                            <p:fltVal val="720"/>
                                          </p:val>
                                        </p:tav>
                                        <p:tav tm="100000">
                                          <p:val>
                                            <p:fltVal val="0"/>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 calcmode="lin" valueType="num">
                                      <p:cBhvr>
                                        <p:cTn id="23" dur="500" fill="hold"/>
                                        <p:tgtEl>
                                          <p:spTgt spid="46"/>
                                        </p:tgtEl>
                                        <p:attrNameLst>
                                          <p:attrName>ppt_w</p:attrName>
                                        </p:attrNameLst>
                                      </p:cBhvr>
                                      <p:tavLst>
                                        <p:tav tm="0">
                                          <p:val>
                                            <p:fltVal val="0"/>
                                          </p:val>
                                        </p:tav>
                                        <p:tav tm="100000">
                                          <p:val>
                                            <p:strVal val="#ppt_w"/>
                                          </p:val>
                                        </p:tav>
                                      </p:tavLst>
                                    </p:anim>
                                  </p:childTnLst>
                                </p:cTn>
                              </p:par>
                            </p:childTnLst>
                          </p:cTn>
                        </p:par>
                        <p:par>
                          <p:cTn id="24" fill="hold">
                            <p:stCondLst>
                              <p:cond delay="1500"/>
                            </p:stCondLst>
                            <p:childTnLst>
                              <p:par>
                                <p:cTn id="25" presetID="35" presetClass="entr" presetSubtype="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anim calcmode="lin" valueType="num">
                                      <p:cBhvr>
                                        <p:cTn id="28" dur="500" fill="hold"/>
                                        <p:tgtEl>
                                          <p:spTgt spid="40"/>
                                        </p:tgtEl>
                                        <p:attrNameLst>
                                          <p:attrName>style.rotation</p:attrName>
                                        </p:attrNameLst>
                                      </p:cBhvr>
                                      <p:tavLst>
                                        <p:tav tm="0">
                                          <p:val>
                                            <p:fltVal val="720"/>
                                          </p:val>
                                        </p:tav>
                                        <p:tav tm="100000">
                                          <p:val>
                                            <p:fltVal val="0"/>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 calcmode="lin" valueType="num">
                                      <p:cBhvr>
                                        <p:cTn id="30" dur="500" fill="hold"/>
                                        <p:tgtEl>
                                          <p:spTgt spid="40"/>
                                        </p:tgtEl>
                                        <p:attrNameLst>
                                          <p:attrName>ppt_w</p:attrName>
                                        </p:attrNameLst>
                                      </p:cBhvr>
                                      <p:tavLst>
                                        <p:tav tm="0">
                                          <p:val>
                                            <p:fltVal val="0"/>
                                          </p:val>
                                        </p:tav>
                                        <p:tav tm="100000">
                                          <p:val>
                                            <p:strVal val="#ppt_w"/>
                                          </p:val>
                                        </p:tav>
                                      </p:tavLst>
                                    </p:anim>
                                  </p:childTnLst>
                                </p:cTn>
                              </p:par>
                            </p:childTnLst>
                          </p:cTn>
                        </p:par>
                        <p:par>
                          <p:cTn id="31" fill="hold">
                            <p:stCondLst>
                              <p:cond delay="2000"/>
                            </p:stCondLst>
                            <p:childTnLst>
                              <p:par>
                                <p:cTn id="32" presetID="35" presetClass="entr" presetSubtype="0" fill="hold"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anim calcmode="lin" valueType="num">
                                      <p:cBhvr>
                                        <p:cTn id="35" dur="500" fill="hold"/>
                                        <p:tgtEl>
                                          <p:spTgt spid="41"/>
                                        </p:tgtEl>
                                        <p:attrNameLst>
                                          <p:attrName>style.rotation</p:attrName>
                                        </p:attrNameLst>
                                      </p:cBhvr>
                                      <p:tavLst>
                                        <p:tav tm="0">
                                          <p:val>
                                            <p:fltVal val="720"/>
                                          </p:val>
                                        </p:tav>
                                        <p:tav tm="100000">
                                          <p:val>
                                            <p:fltVal val="0"/>
                                          </p:val>
                                        </p:tav>
                                      </p:tavLst>
                                    </p:anim>
                                    <p:anim calcmode="lin" valueType="num">
                                      <p:cBhvr>
                                        <p:cTn id="36" dur="500" fill="hold"/>
                                        <p:tgtEl>
                                          <p:spTgt spid="41"/>
                                        </p:tgtEl>
                                        <p:attrNameLst>
                                          <p:attrName>ppt_h</p:attrName>
                                        </p:attrNameLst>
                                      </p:cBhvr>
                                      <p:tavLst>
                                        <p:tav tm="0">
                                          <p:val>
                                            <p:fltVal val="0"/>
                                          </p:val>
                                        </p:tav>
                                        <p:tav tm="100000">
                                          <p:val>
                                            <p:strVal val="#ppt_h"/>
                                          </p:val>
                                        </p:tav>
                                      </p:tavLst>
                                    </p:anim>
                                    <p:anim calcmode="lin" valueType="num">
                                      <p:cBhvr>
                                        <p:cTn id="37" dur="500" fill="hold"/>
                                        <p:tgtEl>
                                          <p:spTgt spid="41"/>
                                        </p:tgtEl>
                                        <p:attrNameLst>
                                          <p:attrName>ppt_w</p:attrName>
                                        </p:attrNameLst>
                                      </p:cBhvr>
                                      <p:tavLst>
                                        <p:tav tm="0">
                                          <p:val>
                                            <p:fltVal val="0"/>
                                          </p:val>
                                        </p:tav>
                                        <p:tav tm="100000">
                                          <p:val>
                                            <p:strVal val="#ppt_w"/>
                                          </p:val>
                                        </p:tav>
                                      </p:tavLst>
                                    </p:anim>
                                  </p:childTnLst>
                                </p:cTn>
                              </p:par>
                            </p:childTnLst>
                          </p:cTn>
                        </p:par>
                        <p:par>
                          <p:cTn id="38" fill="hold">
                            <p:stCondLst>
                              <p:cond delay="2500"/>
                            </p:stCondLst>
                            <p:childTnLst>
                              <p:par>
                                <p:cTn id="39" presetID="35" presetClass="entr" presetSubtype="0" fill="hold"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anim calcmode="lin" valueType="num">
                                      <p:cBhvr>
                                        <p:cTn id="42" dur="500" fill="hold"/>
                                        <p:tgtEl>
                                          <p:spTgt spid="47"/>
                                        </p:tgtEl>
                                        <p:attrNameLst>
                                          <p:attrName>style.rotation</p:attrName>
                                        </p:attrNameLst>
                                      </p:cBhvr>
                                      <p:tavLst>
                                        <p:tav tm="0">
                                          <p:val>
                                            <p:fltVal val="720"/>
                                          </p:val>
                                        </p:tav>
                                        <p:tav tm="100000">
                                          <p:val>
                                            <p:fltVal val="0"/>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 calcmode="lin" valueType="num">
                                      <p:cBhvr>
                                        <p:cTn id="44" dur="500" fill="hold"/>
                                        <p:tgtEl>
                                          <p:spTgt spid="47"/>
                                        </p:tgtEl>
                                        <p:attrNameLst>
                                          <p:attrName>ppt_w</p:attrName>
                                        </p:attrNameLst>
                                      </p:cBhvr>
                                      <p:tavLst>
                                        <p:tav tm="0">
                                          <p:val>
                                            <p:fltVal val="0"/>
                                          </p:val>
                                        </p:tav>
                                        <p:tav tm="100000">
                                          <p:val>
                                            <p:strVal val="#ppt_w"/>
                                          </p:val>
                                        </p:tav>
                                      </p:tavLst>
                                    </p:anim>
                                  </p:childTnLst>
                                </p:cTn>
                              </p:par>
                            </p:childTnLst>
                          </p:cTn>
                        </p:par>
                        <p:par>
                          <p:cTn id="45" fill="hold">
                            <p:stCondLst>
                              <p:cond delay="3000"/>
                            </p:stCondLst>
                            <p:childTnLst>
                              <p:par>
                                <p:cTn id="46" presetID="35" presetClass="entr" presetSubtype="0"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anim calcmode="lin" valueType="num">
                                      <p:cBhvr>
                                        <p:cTn id="49" dur="500" fill="hold"/>
                                        <p:tgtEl>
                                          <p:spTgt spid="32"/>
                                        </p:tgtEl>
                                        <p:attrNameLst>
                                          <p:attrName>style.rotation</p:attrName>
                                        </p:attrNameLst>
                                      </p:cBhvr>
                                      <p:tavLst>
                                        <p:tav tm="0">
                                          <p:val>
                                            <p:fltVal val="720"/>
                                          </p:val>
                                        </p:tav>
                                        <p:tav tm="100000">
                                          <p:val>
                                            <p:fltVal val="0"/>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 calcmode="lin" valueType="num">
                                      <p:cBhvr>
                                        <p:cTn id="51" dur="500" fill="hold"/>
                                        <p:tgtEl>
                                          <p:spTgt spid="3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矩形 5"/>
          <p:cNvSpPr/>
          <p:nvPr/>
        </p:nvSpPr>
        <p:spPr>
          <a:xfrm>
            <a:off x="340996" y="377825"/>
            <a:ext cx="2475946"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Caution </a:t>
            </a: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填单注意事项</a:t>
            </a:r>
            <a:endParaRPr kumimoji="0" lang="en-US" altLang="zh-CN"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9" name="矩形 8"/>
          <p:cNvSpPr/>
          <p:nvPr/>
        </p:nvSpPr>
        <p:spPr>
          <a:xfrm>
            <a:off x="-6985" y="71856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46" name="Group 105"/>
          <p:cNvGrpSpPr/>
          <p:nvPr/>
        </p:nvGrpSpPr>
        <p:grpSpPr>
          <a:xfrm>
            <a:off x="323675" y="1399262"/>
            <a:ext cx="399415" cy="399415"/>
            <a:chOff x="0" y="0"/>
            <a:chExt cx="767929" cy="767929"/>
          </a:xfrm>
        </p:grpSpPr>
        <p:sp>
          <p:nvSpPr>
            <p:cNvPr id="50" name="Freeform: Shape 109"/>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sp>
          <p:nvSpPr>
            <p:cNvPr id="51" name="Freeform: Shape 110"/>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grpSp>
      <p:grpSp>
        <p:nvGrpSpPr>
          <p:cNvPr id="40" name="Group 99"/>
          <p:cNvGrpSpPr/>
          <p:nvPr/>
        </p:nvGrpSpPr>
        <p:grpSpPr>
          <a:xfrm>
            <a:off x="323677" y="2300964"/>
            <a:ext cx="399415" cy="399415"/>
            <a:chOff x="0" y="0"/>
            <a:chExt cx="767929" cy="767929"/>
          </a:xfrm>
        </p:grpSpPr>
        <p:sp>
          <p:nvSpPr>
            <p:cNvPr id="44" name="Freeform: Shape 103"/>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sp>
          <p:nvSpPr>
            <p:cNvPr id="45" name="Freeform: Shape 104"/>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grpSp>
      <p:grpSp>
        <p:nvGrpSpPr>
          <p:cNvPr id="32" name="Group 93"/>
          <p:cNvGrpSpPr/>
          <p:nvPr/>
        </p:nvGrpSpPr>
        <p:grpSpPr>
          <a:xfrm>
            <a:off x="317246" y="3835707"/>
            <a:ext cx="399415" cy="399415"/>
            <a:chOff x="0" y="0"/>
            <a:chExt cx="767929" cy="767929"/>
          </a:xfrm>
        </p:grpSpPr>
        <p:sp>
          <p:nvSpPr>
            <p:cNvPr id="33"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sp>
          <p:nvSpPr>
            <p:cNvPr id="34"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grpSp>
      <p:sp>
        <p:nvSpPr>
          <p:cNvPr id="2" name="矩形 1"/>
          <p:cNvSpPr/>
          <p:nvPr/>
        </p:nvSpPr>
        <p:spPr>
          <a:xfrm>
            <a:off x="740411" y="1327144"/>
            <a:ext cx="10813143" cy="507831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国家税务总局公告</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2017</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年第</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45</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号 规定：发票必须正确填写“税收分类编码”</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推行商品和服务税收分类编码简称：自</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2018</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年</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月</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日起，纳税人通过增值税发票管理新系统开具增值税发票（包括：增值税专用发票、增值税普通发票、增值税电子普通发票）时，商品和服务税收分类编码对应的简称会自动显示并打印在发票票面“货物或应税劳务、服务名称”或“项目”栏次中。</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对于礼品采购，需事前走采购申请，相关主管副总及总经理同意以后，由行政部统一采购，相关人员到行政部门领用。未经审批个人擅自采购的，不予以报销。</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另外，对于与公司经营无关的</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KTV</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、沐足、洗浴、夜总会、艺术培训、钢琴培训等费用也不在公司列支的费用范围，不再予报销！</a:t>
            </a: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国家税务总局公告</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2018</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年第</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32</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号文 规定：</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2019</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年</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月</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1</a:t>
            </a:r>
            <a:r>
              <a:rPr kumimoji="0" lang="zh-CN" altLang="en-US"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日起启用新版发票，发票监制章统一改为“国家税务总局监制”，旧版发票不予报销</a:t>
            </a:r>
            <a:r>
              <a:rPr kumimoji="0" lang="en-US" altLang="zh-CN" sz="18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p>
        </p:txBody>
      </p:sp>
      <p:grpSp>
        <p:nvGrpSpPr>
          <p:cNvPr id="15" name="Group 99"/>
          <p:cNvGrpSpPr/>
          <p:nvPr/>
        </p:nvGrpSpPr>
        <p:grpSpPr>
          <a:xfrm>
            <a:off x="394913" y="5590544"/>
            <a:ext cx="399415" cy="399415"/>
            <a:chOff x="0" y="0"/>
            <a:chExt cx="767929" cy="767929"/>
          </a:xfrm>
        </p:grpSpPr>
        <p:sp>
          <p:nvSpPr>
            <p:cNvPr id="16" name="Freeform: Shape 103"/>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sp>
          <p:nvSpPr>
            <p:cNvPr id="17" name="Freeform: Shape 104"/>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2000" b="0" i="0" u="none" strike="noStrike" kern="1200" cap="none" spc="0" normalizeH="0" baseline="0" noProof="0">
                <a:ln>
                  <a:noFill/>
                </a:ln>
                <a:solidFill>
                  <a:prstClr val="black"/>
                </a:solidFill>
                <a:effectLst/>
                <a:uLnTx/>
                <a:uFillTx/>
                <a:latin typeface="黑体" panose="02010609060101010101" charset="-122"/>
                <a:ea typeface="黑体" panose="02010609060101010101" charset="-122"/>
                <a:cs typeface="+mn-cs"/>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down)">
                                      <p:cBhvr>
                                        <p:cTn id="16" dur="500"/>
                                        <p:tgtEl>
                                          <p:spTgt spid="46"/>
                                        </p:tgtEl>
                                      </p:cBhvr>
                                    </p:animEffect>
                                  </p:childTnLst>
                                </p:cTn>
                              </p:par>
                              <p:par>
                                <p:cTn id="17" presetID="22" presetClass="entr" presetSubtype="4"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down)">
                                      <p:cBhvr>
                                        <p:cTn id="19" dur="500"/>
                                        <p:tgtEl>
                                          <p:spTgt spid="40"/>
                                        </p:tgtEl>
                                      </p:cBhvr>
                                    </p:animEffect>
                                  </p:childTnLst>
                                </p:cTn>
                              </p:par>
                              <p:par>
                                <p:cTn id="20" presetID="22" presetClass="entr" presetSubtype="4"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down)">
                                      <p:cBhvr>
                                        <p:cTn id="22" dur="500"/>
                                        <p:tgtEl>
                                          <p:spTgt spid="3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2" presetClass="entr" presetSubtype="4"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矩形 5"/>
          <p:cNvSpPr/>
          <p:nvPr/>
        </p:nvSpPr>
        <p:spPr>
          <a:xfrm>
            <a:off x="340996" y="377825"/>
            <a:ext cx="2475946"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Caution </a:t>
            </a: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附件注意事项</a:t>
            </a:r>
            <a:endParaRPr kumimoji="0" lang="en-US" altLang="zh-CN"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46" name="Group 105"/>
          <p:cNvGrpSpPr/>
          <p:nvPr/>
        </p:nvGrpSpPr>
        <p:grpSpPr>
          <a:xfrm>
            <a:off x="367085" y="1054810"/>
            <a:ext cx="399415" cy="399415"/>
            <a:chOff x="0" y="0"/>
            <a:chExt cx="767929" cy="767929"/>
          </a:xfrm>
        </p:grpSpPr>
        <p:sp>
          <p:nvSpPr>
            <p:cNvPr id="50" name="Freeform: Shape 109"/>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110"/>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0" name="Group 99"/>
          <p:cNvGrpSpPr/>
          <p:nvPr/>
        </p:nvGrpSpPr>
        <p:grpSpPr>
          <a:xfrm>
            <a:off x="367085" y="1998158"/>
            <a:ext cx="399415" cy="399415"/>
            <a:chOff x="0" y="0"/>
            <a:chExt cx="767929" cy="767929"/>
          </a:xfrm>
        </p:grpSpPr>
        <p:sp>
          <p:nvSpPr>
            <p:cNvPr id="44" name="Freeform: Shape 103"/>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Shape 104"/>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3" name="文本框 52"/>
          <p:cNvSpPr txBox="1"/>
          <p:nvPr/>
        </p:nvSpPr>
        <p:spPr>
          <a:xfrm>
            <a:off x="766500" y="958650"/>
            <a:ext cx="10469265" cy="101566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付款单据：需附相关领导审批邮件、合同</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协议（会议费需附会议通知、会议纪要、会议费用明细单、签到表、会议照片等；检测费</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测试费需附测试合同、测试报告）；</a:t>
            </a:r>
          </a:p>
        </p:txBody>
      </p:sp>
      <p:sp>
        <p:nvSpPr>
          <p:cNvPr id="132" name="文本框 131"/>
          <p:cNvSpPr txBox="1"/>
          <p:nvPr/>
        </p:nvSpPr>
        <p:spPr>
          <a:xfrm>
            <a:off x="771238" y="1888651"/>
            <a:ext cx="10186859" cy="455509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费用报销单据：</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1.</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需附领导审批的费用报销申请邮件，邮件申请有统一格式；</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2.</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出差需附领导审批的钉钉出差外出单；</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3.</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差旅费中住宿费需附酒店住宿清单，只予报销房费（矿泉水费、餐费等不予报销）；</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4.</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快递费需附快递费用底单；</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5.</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交通费用原则上应乘坐机场巴士、公交或地铁，如遇特殊情况可乘坐出租车，在有效乘车票据后说明起始地、出发地及 乘坐的士原因 方可报销；定额交通费发票后需写明实际发生金额、起始地；市内出租车费用</a:t>
            </a: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省会及以上城市出差期间每人每天</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50</a:t>
            </a: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元以内凭票报销。</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省会以下城市据实报销</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；公共交通据实报销</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6.</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发票需黏贴整齐（同类发票按时间顺序黏贴）；一次出差填写一张差旅费报销单，多次连续出差的单据需分多张单据填写。</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000"/>
                            </p:stCondLst>
                            <p:childTnLst>
                              <p:par>
                                <p:cTn id="21" presetID="35" presetClass="entr" presetSubtype="0"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anim calcmode="lin" valueType="num">
                                      <p:cBhvr>
                                        <p:cTn id="24" dur="500" fill="hold"/>
                                        <p:tgtEl>
                                          <p:spTgt spid="46"/>
                                        </p:tgtEl>
                                        <p:attrNameLst>
                                          <p:attrName>style.rotation</p:attrName>
                                        </p:attrNameLst>
                                      </p:cBhvr>
                                      <p:tavLst>
                                        <p:tav tm="0">
                                          <p:val>
                                            <p:fltVal val="720"/>
                                          </p:val>
                                        </p:tav>
                                        <p:tav tm="100000">
                                          <p:val>
                                            <p:fltVal val="0"/>
                                          </p:val>
                                        </p:tav>
                                      </p:tavLst>
                                    </p:anim>
                                    <p:anim calcmode="lin" valueType="num">
                                      <p:cBhvr>
                                        <p:cTn id="25" dur="500" fill="hold"/>
                                        <p:tgtEl>
                                          <p:spTgt spid="46"/>
                                        </p:tgtEl>
                                        <p:attrNameLst>
                                          <p:attrName>ppt_h</p:attrName>
                                        </p:attrNameLst>
                                      </p:cBhvr>
                                      <p:tavLst>
                                        <p:tav tm="0">
                                          <p:val>
                                            <p:fltVal val="0"/>
                                          </p:val>
                                        </p:tav>
                                        <p:tav tm="100000">
                                          <p:val>
                                            <p:strVal val="#ppt_h"/>
                                          </p:val>
                                        </p:tav>
                                      </p:tavLst>
                                    </p:anim>
                                    <p:anim calcmode="lin" valueType="num">
                                      <p:cBhvr>
                                        <p:cTn id="26" dur="500" fill="hold"/>
                                        <p:tgtEl>
                                          <p:spTgt spid="46"/>
                                        </p:tgtEl>
                                        <p:attrNameLst>
                                          <p:attrName>ppt_w</p:attrName>
                                        </p:attrNameLst>
                                      </p:cBhvr>
                                      <p:tavLst>
                                        <p:tav tm="0">
                                          <p:val>
                                            <p:fltVal val="0"/>
                                          </p:val>
                                        </p:tav>
                                        <p:tav tm="100000">
                                          <p:val>
                                            <p:strVal val="#ppt_w"/>
                                          </p:val>
                                        </p:tav>
                                      </p:tavLst>
                                    </p:anim>
                                  </p:childTnLst>
                                </p:cTn>
                              </p:par>
                              <p:par>
                                <p:cTn id="27" presetID="12" presetClass="entr" presetSubtype="4"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p:tgtEl>
                                          <p:spTgt spid="53"/>
                                        </p:tgtEl>
                                        <p:attrNameLst>
                                          <p:attrName>ppt_y</p:attrName>
                                        </p:attrNameLst>
                                      </p:cBhvr>
                                      <p:tavLst>
                                        <p:tav tm="0">
                                          <p:val>
                                            <p:strVal val="#ppt_y+#ppt_h*1.125000"/>
                                          </p:val>
                                        </p:tav>
                                        <p:tav tm="100000">
                                          <p:val>
                                            <p:strVal val="#ppt_y"/>
                                          </p:val>
                                        </p:tav>
                                      </p:tavLst>
                                    </p:anim>
                                    <p:animEffect transition="in" filter="wipe(up)">
                                      <p:cBhvr>
                                        <p:cTn id="30" dur="500"/>
                                        <p:tgtEl>
                                          <p:spTgt spid="53"/>
                                        </p:tgtEl>
                                      </p:cBhvr>
                                    </p:animEffect>
                                  </p:childTnLst>
                                </p:cTn>
                              </p:par>
                            </p:childTnLst>
                          </p:cTn>
                        </p:par>
                        <p:par>
                          <p:cTn id="31" fill="hold">
                            <p:stCondLst>
                              <p:cond delay="1500"/>
                            </p:stCondLst>
                            <p:childTnLst>
                              <p:par>
                                <p:cTn id="32" presetID="35" presetClass="entr" presetSubtype="0"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anim calcmode="lin" valueType="num">
                                      <p:cBhvr>
                                        <p:cTn id="35" dur="500" fill="hold"/>
                                        <p:tgtEl>
                                          <p:spTgt spid="40"/>
                                        </p:tgtEl>
                                        <p:attrNameLst>
                                          <p:attrName>style.rotation</p:attrName>
                                        </p:attrNameLst>
                                      </p:cBhvr>
                                      <p:tavLst>
                                        <p:tav tm="0">
                                          <p:val>
                                            <p:fltVal val="720"/>
                                          </p:val>
                                        </p:tav>
                                        <p:tav tm="100000">
                                          <p:val>
                                            <p:fltVal val="0"/>
                                          </p:val>
                                        </p:tav>
                                      </p:tavLst>
                                    </p:anim>
                                    <p:anim calcmode="lin" valueType="num">
                                      <p:cBhvr>
                                        <p:cTn id="36" dur="500" fill="hold"/>
                                        <p:tgtEl>
                                          <p:spTgt spid="40"/>
                                        </p:tgtEl>
                                        <p:attrNameLst>
                                          <p:attrName>ppt_h</p:attrName>
                                        </p:attrNameLst>
                                      </p:cBhvr>
                                      <p:tavLst>
                                        <p:tav tm="0">
                                          <p:val>
                                            <p:fltVal val="0"/>
                                          </p:val>
                                        </p:tav>
                                        <p:tav tm="100000">
                                          <p:val>
                                            <p:strVal val="#ppt_h"/>
                                          </p:val>
                                        </p:tav>
                                      </p:tavLst>
                                    </p:anim>
                                    <p:anim calcmode="lin" valueType="num">
                                      <p:cBhvr>
                                        <p:cTn id="37" dur="500" fill="hold"/>
                                        <p:tgtEl>
                                          <p:spTgt spid="40"/>
                                        </p:tgtEl>
                                        <p:attrNameLst>
                                          <p:attrName>ppt_w</p:attrName>
                                        </p:attrNameLst>
                                      </p:cBhvr>
                                      <p:tavLst>
                                        <p:tav tm="0">
                                          <p:val>
                                            <p:fltVal val="0"/>
                                          </p:val>
                                        </p:tav>
                                        <p:tav tm="100000">
                                          <p:val>
                                            <p:strVal val="#ppt_w"/>
                                          </p:val>
                                        </p:tav>
                                      </p:tavLst>
                                    </p:anim>
                                  </p:childTnLst>
                                </p:cTn>
                              </p:par>
                              <p:par>
                                <p:cTn id="38" presetID="12" presetClass="entr" presetSubtype="4"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 calcmode="lin" valueType="num">
                                      <p:cBhvr additive="base">
                                        <p:cTn id="40" dur="500"/>
                                        <p:tgtEl>
                                          <p:spTgt spid="132"/>
                                        </p:tgtEl>
                                        <p:attrNameLst>
                                          <p:attrName>ppt_y</p:attrName>
                                        </p:attrNameLst>
                                      </p:cBhvr>
                                      <p:tavLst>
                                        <p:tav tm="0">
                                          <p:val>
                                            <p:strVal val="#ppt_y+#ppt_h*1.125000"/>
                                          </p:val>
                                        </p:tav>
                                        <p:tav tm="100000">
                                          <p:val>
                                            <p:strVal val="#ppt_y"/>
                                          </p:val>
                                        </p:tav>
                                      </p:tavLst>
                                    </p:anim>
                                    <p:animEffect transition="in" filter="wipe(up)">
                                      <p:cBhvr>
                                        <p:cTn id="4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9" grpId="0" bldLvl="0" animBg="1"/>
      <p:bldP spid="10" grpId="0" bldLvl="0" animBg="1"/>
      <p:bldP spid="53" grpId="0"/>
      <p:bldP spid="1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7" name="组合 26"/>
          <p:cNvGrpSpPr/>
          <p:nvPr/>
        </p:nvGrpSpPr>
        <p:grpSpPr>
          <a:xfrm>
            <a:off x="5651500" y="2834919"/>
            <a:ext cx="953770" cy="620395"/>
            <a:chOff x="8900" y="4771"/>
            <a:chExt cx="1502" cy="977"/>
          </a:xfrm>
        </p:grpSpPr>
        <p:cxnSp>
          <p:nvCxnSpPr>
            <p:cNvPr id="24" name="直接连接符 23"/>
            <p:cNvCxnSpPr/>
            <p:nvPr/>
          </p:nvCxnSpPr>
          <p:spPr>
            <a:xfrm flipH="1">
              <a:off x="8900" y="4854"/>
              <a:ext cx="1444" cy="894"/>
            </a:xfrm>
            <a:prstGeom prst="line">
              <a:avLst/>
            </a:prstGeom>
            <a:solidFill>
              <a:schemeClr val="tx1">
                <a:lumMod val="65000"/>
                <a:lumOff val="35000"/>
              </a:schemeClr>
            </a:solidFill>
            <a:ln w="19050">
              <a:solidFill>
                <a:srgbClr val="C90000"/>
              </a:solidFill>
              <a:prstDash val="sysDash"/>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flipH="1">
              <a:off x="10188" y="4771"/>
              <a:ext cx="214" cy="214"/>
            </a:xfrm>
            <a:prstGeom prst="ellipse">
              <a:avLst/>
            </a:prstGeom>
            <a:solidFill>
              <a:srgbClr val="C9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grpSp>
        <p:nvGrpSpPr>
          <p:cNvPr id="29" name="组合 28"/>
          <p:cNvGrpSpPr/>
          <p:nvPr/>
        </p:nvGrpSpPr>
        <p:grpSpPr>
          <a:xfrm>
            <a:off x="5651500" y="3964584"/>
            <a:ext cx="953770" cy="660400"/>
            <a:chOff x="8900" y="6550"/>
            <a:chExt cx="1502" cy="1040"/>
          </a:xfrm>
          <a:solidFill>
            <a:srgbClr val="C90000"/>
          </a:solidFill>
        </p:grpSpPr>
        <p:sp>
          <p:nvSpPr>
            <p:cNvPr id="19" name="椭圆 18"/>
            <p:cNvSpPr/>
            <p:nvPr/>
          </p:nvSpPr>
          <p:spPr>
            <a:xfrm flipH="1">
              <a:off x="10188" y="6550"/>
              <a:ext cx="214" cy="21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cxnSp>
          <p:nvCxnSpPr>
            <p:cNvPr id="25" name="直接连接符 24"/>
            <p:cNvCxnSpPr/>
            <p:nvPr/>
          </p:nvCxnSpPr>
          <p:spPr>
            <a:xfrm flipH="1">
              <a:off x="8900" y="6696"/>
              <a:ext cx="1444" cy="894"/>
            </a:xfrm>
            <a:prstGeom prst="line">
              <a:avLst/>
            </a:prstGeom>
            <a:grpFill/>
            <a:ln w="19050">
              <a:solidFill>
                <a:srgbClr val="C90000"/>
              </a:solidFill>
              <a:prstDash val="sysDash"/>
            </a:ln>
          </p:spPr>
          <p:style>
            <a:lnRef idx="1">
              <a:schemeClr val="accent1"/>
            </a:lnRef>
            <a:fillRef idx="0">
              <a:schemeClr val="accent1"/>
            </a:fillRef>
            <a:effectRef idx="0">
              <a:schemeClr val="accent1"/>
            </a:effectRef>
            <a:fontRef idx="minor">
              <a:schemeClr val="tx1"/>
            </a:fontRef>
          </p:style>
        </p:cxnSp>
      </p:grpSp>
      <p:sp>
        <p:nvSpPr>
          <p:cNvPr id="20484" name="矩形 22"/>
          <p:cNvSpPr/>
          <p:nvPr/>
        </p:nvSpPr>
        <p:spPr>
          <a:xfrm>
            <a:off x="7606030" y="2970809"/>
            <a:ext cx="3545840" cy="823302"/>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特殊费用，例如机票改签费用需提供相关证明文件或相关领导特批后方可报销；</a:t>
            </a:r>
          </a:p>
        </p:txBody>
      </p:sp>
      <p:sp>
        <p:nvSpPr>
          <p:cNvPr id="20486" name="矩形 24"/>
          <p:cNvSpPr/>
          <p:nvPr/>
        </p:nvSpPr>
        <p:spPr>
          <a:xfrm>
            <a:off x="7606030" y="4101109"/>
            <a:ext cx="3545840" cy="829945"/>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marR="0" lvl="0" indent="0" algn="l" defTabSz="914400" rtl="0" eaLnBrk="1" fontAlgn="auto" latinLnBrk="0" hangingPunct="1">
              <a:lnSpc>
                <a:spcPct val="100000"/>
              </a:lnSpc>
              <a:spcBef>
                <a:spcPts val="100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每月发生费用的票据有效期为</a:t>
            </a:r>
            <a:r>
              <a:rPr kumimoji="0" lang="en-US" altLang="zh-CN"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1</a:t>
            </a:r>
            <a:r>
              <a:rPr kumimoji="0" lang="zh-CN" altLang="en-US"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个月，</a:t>
            </a:r>
            <a:r>
              <a:rPr kumimoji="0" lang="zh-CN" altLang="en-US" sz="1600" b="0"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mn-cs"/>
              </a:rPr>
              <a:t>每月的报销需一次性报完，并于次月</a:t>
            </a:r>
            <a:r>
              <a:rPr kumimoji="0" lang="en-US" altLang="zh-CN" sz="1600" b="0" i="0" u="none" strike="noStrike" kern="1200" cap="none" spc="0" normalizeH="0" baseline="0" noProof="0">
                <a:ln>
                  <a:noFill/>
                </a:ln>
                <a:solidFill>
                  <a:srgbClr val="FF0000"/>
                </a:solidFill>
                <a:effectLst/>
                <a:uLnTx/>
                <a:uFillTx/>
                <a:latin typeface="黑体" panose="02010609060101010101" charset="-122"/>
                <a:ea typeface="黑体" panose="02010609060101010101" charset="-122"/>
                <a:cs typeface="+mn-cs"/>
              </a:rPr>
              <a:t>20</a:t>
            </a:r>
            <a:r>
              <a:rPr kumimoji="0" lang="zh-CN" altLang="en-US" sz="1600" b="0" i="0" u="none" strike="noStrike" kern="1200" cap="none" spc="0" normalizeH="0" baseline="0" noProof="0">
                <a:ln>
                  <a:noFill/>
                </a:ln>
                <a:solidFill>
                  <a:srgbClr val="FF0000"/>
                </a:solidFill>
                <a:effectLst/>
                <a:uLnTx/>
                <a:uFillTx/>
                <a:latin typeface="黑体" panose="02010609060101010101" charset="-122"/>
                <a:ea typeface="黑体" panose="02010609060101010101" charset="-122"/>
                <a:cs typeface="+mn-cs"/>
              </a:rPr>
              <a:t>日前</a:t>
            </a:r>
            <a:r>
              <a:rPr kumimoji="0" lang="zh-CN" altLang="en-US" sz="1600" b="0"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mn-cs"/>
              </a:rPr>
              <a:t>提交报销单据。</a:t>
            </a:r>
            <a:endParaRPr kumimoji="0" lang="zh-CN" altLang="en-US" sz="1600" b="0" i="0" u="none" strike="noStrike" kern="1200" cap="none" spc="0" normalizeH="0" baseline="0" noProof="0" dirty="0">
              <a:ln>
                <a:noFill/>
              </a:ln>
              <a:solidFill>
                <a:srgbClr val="040404"/>
              </a:solidFill>
              <a:effectLst/>
              <a:uLnTx/>
              <a:uFillTx/>
              <a:latin typeface="黑体" panose="02010609060101010101" charset="-122"/>
              <a:ea typeface="黑体" panose="02010609060101010101" charset="-122"/>
              <a:cs typeface="+mn-ea"/>
              <a:sym typeface="+mn-lt"/>
            </a:endParaRPr>
          </a:p>
        </p:txBody>
      </p:sp>
      <p:sp>
        <p:nvSpPr>
          <p:cNvPr id="20490" name="矩形 28"/>
          <p:cNvSpPr/>
          <p:nvPr/>
        </p:nvSpPr>
        <p:spPr>
          <a:xfrm>
            <a:off x="1123481" y="1806780"/>
            <a:ext cx="3531235" cy="335989"/>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借支冲账的原则：前款不清后款不借</a:t>
            </a:r>
            <a:endParaRPr kumimoji="0" lang="en-US" altLang="zh-CN"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p:txBody>
      </p:sp>
      <p:sp>
        <p:nvSpPr>
          <p:cNvPr id="20492" name="矩形 30"/>
          <p:cNvSpPr/>
          <p:nvPr/>
        </p:nvSpPr>
        <p:spPr>
          <a:xfrm>
            <a:off x="1119974" y="4050309"/>
            <a:ext cx="3531235" cy="1451679"/>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marR="0" lvl="0" indent="0" algn="l" defTabSz="914400" rtl="0" eaLnBrk="1" fontAlgn="auto" latinLnBrk="0" hangingPunct="1">
              <a:lnSpc>
                <a:spcPct val="100000"/>
              </a:lnSpc>
              <a:spcBef>
                <a:spcPts val="100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所有市场及促销等活动需提前书面报预算，如礼品等，主管领导、总经理批准后方可实施（</a:t>
            </a:r>
            <a:r>
              <a:rPr kumimoji="0" lang="zh-CN" altLang="en-US" sz="1600" b="0"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mn-cs"/>
              </a:rPr>
              <a:t>邮件请抄送市场部的徐仲钧</a:t>
            </a:r>
            <a:r>
              <a:rPr kumimoji="0" lang="zh-CN" altLang="en-US"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p>
          <a:p>
            <a:pPr marL="0" marR="0" lvl="0" indent="0" algn="r" defTabSz="914400" rtl="0" eaLnBrk="1" fontAlgn="auto" latinLnBrk="0" hangingPunct="1">
              <a:lnSpc>
                <a:spcPct val="100000"/>
              </a:lnSpc>
              <a:spcBef>
                <a:spcPts val="1000"/>
              </a:spcBef>
              <a:spcAft>
                <a:spcPct val="0"/>
              </a:spcAft>
              <a:buClrTx/>
              <a:buSzTx/>
              <a:buFont typeface="Arial" panose="020B0604020202020204" pitchFamily="34" charset="0"/>
              <a:buNone/>
              <a:defRPr/>
            </a:pPr>
            <a:r>
              <a:rPr kumimoji="0" sz="1600" b="0" i="0" u="none" strike="noStrike" kern="1200" cap="none" spc="0" normalizeH="0" baseline="0" noProof="0" dirty="0">
                <a:ln>
                  <a:noFill/>
                </a:ln>
                <a:solidFill>
                  <a:srgbClr val="040404"/>
                </a:solidFill>
                <a:effectLst/>
                <a:uLnTx/>
                <a:uFillTx/>
                <a:latin typeface="黑体" panose="02010609060101010101" charset="-122"/>
                <a:ea typeface="黑体" panose="02010609060101010101" charset="-122"/>
                <a:cs typeface="+mn-cs"/>
                <a:sym typeface="+mn-lt"/>
              </a:rPr>
              <a:t>.</a:t>
            </a:r>
            <a:endParaRPr kumimoji="0" lang="zh-CN" altLang="en-US" sz="1600" b="0" i="0" u="none" strike="noStrike" kern="1200" cap="none" spc="0" normalizeH="0" baseline="0" noProof="0" dirty="0">
              <a:ln>
                <a:noFill/>
              </a:ln>
              <a:solidFill>
                <a:srgbClr val="040404"/>
              </a:solidFill>
              <a:effectLst/>
              <a:uLnTx/>
              <a:uFillTx/>
              <a:latin typeface="黑体" panose="02010609060101010101" charset="-122"/>
              <a:ea typeface="黑体" panose="02010609060101010101" charset="-122"/>
              <a:cs typeface="+mn-ea"/>
              <a:sym typeface="+mn-lt"/>
            </a:endParaRPr>
          </a:p>
        </p:txBody>
      </p:sp>
      <p:sp>
        <p:nvSpPr>
          <p:cNvPr id="20494" name="矩形 32"/>
          <p:cNvSpPr/>
          <p:nvPr/>
        </p:nvSpPr>
        <p:spPr>
          <a:xfrm>
            <a:off x="1127415" y="2830208"/>
            <a:ext cx="3531235" cy="338554"/>
          </a:xfrm>
          <a:prstGeom prst="rect">
            <a:avLst/>
          </a:prstGeom>
          <a:noFill/>
          <a:ln w="9525">
            <a:noFill/>
          </a:ln>
        </p:spPr>
        <p:txBody>
          <a:bodyPr wrap="square">
            <a:sp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费用申请时要有详细的内容</a:t>
            </a:r>
            <a:endParaRPr kumimoji="0" lang="en-US" altLang="zh-CN"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p:txBody>
      </p:sp>
      <p:grpSp>
        <p:nvGrpSpPr>
          <p:cNvPr id="31" name="组合 30"/>
          <p:cNvGrpSpPr/>
          <p:nvPr/>
        </p:nvGrpSpPr>
        <p:grpSpPr>
          <a:xfrm>
            <a:off x="4713605" y="1205169"/>
            <a:ext cx="881380" cy="881380"/>
            <a:chOff x="7423" y="2717"/>
            <a:chExt cx="1388" cy="1388"/>
          </a:xfrm>
        </p:grpSpPr>
        <p:sp>
          <p:nvSpPr>
            <p:cNvPr id="2" name="泪滴形 1"/>
            <p:cNvSpPr/>
            <p:nvPr/>
          </p:nvSpPr>
          <p:spPr>
            <a:xfrm rot="4903424">
              <a:off x="7423" y="2717"/>
              <a:ext cx="1389" cy="1389"/>
            </a:xfrm>
            <a:prstGeom prst="teardrop">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35" name="KSO_Shape"/>
            <p:cNvSpPr/>
            <p:nvPr/>
          </p:nvSpPr>
          <p:spPr>
            <a:xfrm>
              <a:off x="7763" y="3143"/>
              <a:ext cx="710" cy="538"/>
            </a:xfrm>
            <a:custGeom>
              <a:avLst/>
              <a:gdLst>
                <a:gd name="connsiteX0" fmla="*/ 367281 w 529316"/>
                <a:gd name="connsiteY0" fmla="*/ 196274 h 401026"/>
                <a:gd name="connsiteX1" fmla="*/ 355293 w 529316"/>
                <a:gd name="connsiteY1" fmla="*/ 208263 h 401026"/>
                <a:gd name="connsiteX2" fmla="*/ 465090 w 529316"/>
                <a:gd name="connsiteY2" fmla="*/ 318060 h 401026"/>
                <a:gd name="connsiteX3" fmla="*/ 466739 w 529316"/>
                <a:gd name="connsiteY3" fmla="*/ 320716 h 401026"/>
                <a:gd name="connsiteX4" fmla="*/ 491723 w 529316"/>
                <a:gd name="connsiteY4" fmla="*/ 320716 h 401026"/>
                <a:gd name="connsiteX5" fmla="*/ 162035 w 529316"/>
                <a:gd name="connsiteY5" fmla="*/ 196274 h 401026"/>
                <a:gd name="connsiteX6" fmla="*/ 37593 w 529316"/>
                <a:gd name="connsiteY6" fmla="*/ 320716 h 401026"/>
                <a:gd name="connsiteX7" fmla="*/ 62577 w 529316"/>
                <a:gd name="connsiteY7" fmla="*/ 320716 h 401026"/>
                <a:gd name="connsiteX8" fmla="*/ 64225 w 529316"/>
                <a:gd name="connsiteY8" fmla="*/ 318061 h 401026"/>
                <a:gd name="connsiteX9" fmla="*/ 174023 w 529316"/>
                <a:gd name="connsiteY9" fmla="*/ 208263 h 401026"/>
                <a:gd name="connsiteX10" fmla="*/ 46349 w 529316"/>
                <a:gd name="connsiteY10" fmla="*/ 80311 h 401026"/>
                <a:gd name="connsiteX11" fmla="*/ 222791 w 529316"/>
                <a:gd name="connsiteY11" fmla="*/ 256753 h 401026"/>
                <a:gd name="connsiteX12" fmla="*/ 263500 w 529316"/>
                <a:gd name="connsiteY12" fmla="*/ 273616 h 401026"/>
                <a:gd name="connsiteX13" fmla="*/ 264659 w 529316"/>
                <a:gd name="connsiteY13" fmla="*/ 273504 h 401026"/>
                <a:gd name="connsiteX14" fmla="*/ 306525 w 529316"/>
                <a:gd name="connsiteY14" fmla="*/ 256753 h 401026"/>
                <a:gd name="connsiteX15" fmla="*/ 482968 w 529316"/>
                <a:gd name="connsiteY15" fmla="*/ 80311 h 401026"/>
                <a:gd name="connsiteX16" fmla="*/ 458990 w 529316"/>
                <a:gd name="connsiteY16" fmla="*/ 80311 h 401026"/>
                <a:gd name="connsiteX17" fmla="*/ 300904 w 529316"/>
                <a:gd name="connsiteY17" fmla="*/ 238397 h 401026"/>
                <a:gd name="connsiteX18" fmla="*/ 264659 w 529316"/>
                <a:gd name="connsiteY18" fmla="*/ 252899 h 401026"/>
                <a:gd name="connsiteX19" fmla="*/ 263656 w 529316"/>
                <a:gd name="connsiteY19" fmla="*/ 252995 h 401026"/>
                <a:gd name="connsiteX20" fmla="*/ 228412 w 529316"/>
                <a:gd name="connsiteY20" fmla="*/ 238397 h 401026"/>
                <a:gd name="connsiteX21" fmla="*/ 70326 w 529316"/>
                <a:gd name="connsiteY21" fmla="*/ 80311 h 401026"/>
                <a:gd name="connsiteX22" fmla="*/ 92015 w 529316"/>
                <a:gd name="connsiteY22" fmla="*/ 0 h 401026"/>
                <a:gd name="connsiteX23" fmla="*/ 437301 w 529316"/>
                <a:gd name="connsiteY23" fmla="*/ 0 h 401026"/>
                <a:gd name="connsiteX24" fmla="*/ 529316 w 529316"/>
                <a:gd name="connsiteY24" fmla="*/ 92015 h 401026"/>
                <a:gd name="connsiteX25" fmla="*/ 529316 w 529316"/>
                <a:gd name="connsiteY25" fmla="*/ 309011 h 401026"/>
                <a:gd name="connsiteX26" fmla="*/ 437301 w 529316"/>
                <a:gd name="connsiteY26" fmla="*/ 401026 h 401026"/>
                <a:gd name="connsiteX27" fmla="*/ 92015 w 529316"/>
                <a:gd name="connsiteY27" fmla="*/ 401026 h 401026"/>
                <a:gd name="connsiteX28" fmla="*/ 0 w 529316"/>
                <a:gd name="connsiteY28" fmla="*/ 309011 h 401026"/>
                <a:gd name="connsiteX29" fmla="*/ 0 w 529316"/>
                <a:gd name="connsiteY29" fmla="*/ 92015 h 401026"/>
                <a:gd name="connsiteX30" fmla="*/ 92015 w 529316"/>
                <a:gd name="connsiteY30" fmla="*/ 0 h 40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9316" h="401026">
                  <a:moveTo>
                    <a:pt x="367281" y="196274"/>
                  </a:moveTo>
                  <a:lnTo>
                    <a:pt x="355293" y="208263"/>
                  </a:lnTo>
                  <a:lnTo>
                    <a:pt x="465090" y="318060"/>
                  </a:lnTo>
                  <a:cubicBezTo>
                    <a:pt x="465822" y="318792"/>
                    <a:pt x="466527" y="319541"/>
                    <a:pt x="466739" y="320716"/>
                  </a:cubicBezTo>
                  <a:lnTo>
                    <a:pt x="491723" y="320716"/>
                  </a:lnTo>
                  <a:close/>
                  <a:moveTo>
                    <a:pt x="162035" y="196274"/>
                  </a:moveTo>
                  <a:lnTo>
                    <a:pt x="37593" y="320716"/>
                  </a:lnTo>
                  <a:lnTo>
                    <a:pt x="62577" y="320716"/>
                  </a:lnTo>
                  <a:lnTo>
                    <a:pt x="64225" y="318061"/>
                  </a:lnTo>
                  <a:lnTo>
                    <a:pt x="174023" y="208263"/>
                  </a:lnTo>
                  <a:close/>
                  <a:moveTo>
                    <a:pt x="46349" y="80311"/>
                  </a:moveTo>
                  <a:lnTo>
                    <a:pt x="222791" y="256753"/>
                  </a:lnTo>
                  <a:cubicBezTo>
                    <a:pt x="234032" y="267995"/>
                    <a:pt x="248767" y="273616"/>
                    <a:pt x="263500" y="273616"/>
                  </a:cubicBezTo>
                  <a:cubicBezTo>
                    <a:pt x="263887" y="273616"/>
                    <a:pt x="264274" y="273611"/>
                    <a:pt x="264659" y="273504"/>
                  </a:cubicBezTo>
                  <a:cubicBezTo>
                    <a:pt x="279774" y="273906"/>
                    <a:pt x="294989" y="268289"/>
                    <a:pt x="306525" y="256753"/>
                  </a:cubicBezTo>
                  <a:lnTo>
                    <a:pt x="482968" y="80311"/>
                  </a:lnTo>
                  <a:lnTo>
                    <a:pt x="458990" y="80311"/>
                  </a:lnTo>
                  <a:lnTo>
                    <a:pt x="300904" y="238397"/>
                  </a:lnTo>
                  <a:cubicBezTo>
                    <a:pt x="290917" y="248385"/>
                    <a:pt x="277745" y="253247"/>
                    <a:pt x="264659" y="252899"/>
                  </a:cubicBezTo>
                  <a:cubicBezTo>
                    <a:pt x="264325" y="252991"/>
                    <a:pt x="263990" y="252995"/>
                    <a:pt x="263656" y="252995"/>
                  </a:cubicBezTo>
                  <a:cubicBezTo>
                    <a:pt x="250900" y="252995"/>
                    <a:pt x="238144" y="248128"/>
                    <a:pt x="228412" y="238397"/>
                  </a:cubicBezTo>
                  <a:lnTo>
                    <a:pt x="70326" y="80311"/>
                  </a:lnTo>
                  <a:close/>
                  <a:moveTo>
                    <a:pt x="92015" y="0"/>
                  </a:moveTo>
                  <a:lnTo>
                    <a:pt x="437301" y="0"/>
                  </a:lnTo>
                  <a:cubicBezTo>
                    <a:pt x="488119" y="0"/>
                    <a:pt x="529316" y="41197"/>
                    <a:pt x="529316" y="92015"/>
                  </a:cubicBezTo>
                  <a:lnTo>
                    <a:pt x="529316" y="309011"/>
                  </a:lnTo>
                  <a:cubicBezTo>
                    <a:pt x="529316" y="359829"/>
                    <a:pt x="488119" y="401026"/>
                    <a:pt x="437301" y="401026"/>
                  </a:cubicBezTo>
                  <a:lnTo>
                    <a:pt x="92015" y="401026"/>
                  </a:lnTo>
                  <a:cubicBezTo>
                    <a:pt x="41197" y="401026"/>
                    <a:pt x="0" y="359829"/>
                    <a:pt x="0" y="309011"/>
                  </a:cubicBezTo>
                  <a:lnTo>
                    <a:pt x="0" y="92015"/>
                  </a:lnTo>
                  <a:cubicBezTo>
                    <a:pt x="0" y="41197"/>
                    <a:pt x="41197" y="0"/>
                    <a:pt x="9201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grpSp>
        <p:nvGrpSpPr>
          <p:cNvPr id="32" name="组合 31"/>
          <p:cNvGrpSpPr/>
          <p:nvPr/>
        </p:nvGrpSpPr>
        <p:grpSpPr>
          <a:xfrm>
            <a:off x="4713605" y="2678074"/>
            <a:ext cx="881380" cy="881380"/>
            <a:chOff x="7423" y="4524"/>
            <a:chExt cx="1388" cy="1388"/>
          </a:xfrm>
        </p:grpSpPr>
        <p:sp>
          <p:nvSpPr>
            <p:cNvPr id="4" name="泪滴形 3"/>
            <p:cNvSpPr/>
            <p:nvPr/>
          </p:nvSpPr>
          <p:spPr>
            <a:xfrm rot="4903424">
              <a:off x="7423" y="4524"/>
              <a:ext cx="1389" cy="1389"/>
            </a:xfrm>
            <a:prstGeom prst="teardrop">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36" name="KSO_Shape"/>
            <p:cNvSpPr/>
            <p:nvPr/>
          </p:nvSpPr>
          <p:spPr>
            <a:xfrm>
              <a:off x="7730" y="4965"/>
              <a:ext cx="770" cy="508"/>
            </a:xfrm>
            <a:custGeom>
              <a:avLst/>
              <a:gdLst>
                <a:gd name="connsiteX0" fmla="*/ 880442 w 1224136"/>
                <a:gd name="connsiteY0" fmla="*/ 361080 h 883138"/>
                <a:gd name="connsiteX1" fmla="*/ 1006456 w 1224136"/>
                <a:gd name="connsiteY1" fmla="*/ 487094 h 883138"/>
                <a:gd name="connsiteX2" fmla="*/ 880442 w 1224136"/>
                <a:gd name="connsiteY2" fmla="*/ 613108 h 883138"/>
                <a:gd name="connsiteX3" fmla="*/ 754428 w 1224136"/>
                <a:gd name="connsiteY3" fmla="*/ 487094 h 883138"/>
                <a:gd name="connsiteX4" fmla="*/ 880442 w 1224136"/>
                <a:gd name="connsiteY4" fmla="*/ 361080 h 883138"/>
                <a:gd name="connsiteX5" fmla="*/ 880442 w 1224136"/>
                <a:gd name="connsiteY5" fmla="*/ 235066 h 883138"/>
                <a:gd name="connsiteX6" fmla="*/ 628414 w 1224136"/>
                <a:gd name="connsiteY6" fmla="*/ 487094 h 883138"/>
                <a:gd name="connsiteX7" fmla="*/ 880442 w 1224136"/>
                <a:gd name="connsiteY7" fmla="*/ 739122 h 883138"/>
                <a:gd name="connsiteX8" fmla="*/ 1132470 w 1224136"/>
                <a:gd name="connsiteY8" fmla="*/ 487094 h 883138"/>
                <a:gd name="connsiteX9" fmla="*/ 880442 w 1224136"/>
                <a:gd name="connsiteY9" fmla="*/ 235066 h 883138"/>
                <a:gd name="connsiteX10" fmla="*/ 132017 w 1224136"/>
                <a:gd name="connsiteY10" fmla="*/ 91050 h 883138"/>
                <a:gd name="connsiteX11" fmla="*/ 1092119 w 1224136"/>
                <a:gd name="connsiteY11" fmla="*/ 91050 h 883138"/>
                <a:gd name="connsiteX12" fmla="*/ 1224136 w 1224136"/>
                <a:gd name="connsiteY12" fmla="*/ 223067 h 883138"/>
                <a:gd name="connsiteX13" fmla="*/ 1224136 w 1224136"/>
                <a:gd name="connsiteY13" fmla="*/ 751121 h 883138"/>
                <a:gd name="connsiteX14" fmla="*/ 1092119 w 1224136"/>
                <a:gd name="connsiteY14" fmla="*/ 883138 h 883138"/>
                <a:gd name="connsiteX15" fmla="*/ 132017 w 1224136"/>
                <a:gd name="connsiteY15" fmla="*/ 883138 h 883138"/>
                <a:gd name="connsiteX16" fmla="*/ 0 w 1224136"/>
                <a:gd name="connsiteY16" fmla="*/ 751121 h 883138"/>
                <a:gd name="connsiteX17" fmla="*/ 0 w 1224136"/>
                <a:gd name="connsiteY17" fmla="*/ 223067 h 883138"/>
                <a:gd name="connsiteX18" fmla="*/ 132017 w 1224136"/>
                <a:gd name="connsiteY18" fmla="*/ 91050 h 883138"/>
                <a:gd name="connsiteX19" fmla="*/ 156016 w 1224136"/>
                <a:gd name="connsiteY19" fmla="*/ 0 h 883138"/>
                <a:gd name="connsiteX20" fmla="*/ 348040 w 1224136"/>
                <a:gd name="connsiteY20" fmla="*/ 0 h 883138"/>
                <a:gd name="connsiteX21" fmla="*/ 360040 w 1224136"/>
                <a:gd name="connsiteY21" fmla="*/ 12000 h 883138"/>
                <a:gd name="connsiteX22" fmla="*/ 360040 w 1224136"/>
                <a:gd name="connsiteY22" fmla="*/ 60000 h 883138"/>
                <a:gd name="connsiteX23" fmla="*/ 348040 w 1224136"/>
                <a:gd name="connsiteY23" fmla="*/ 72000 h 883138"/>
                <a:gd name="connsiteX24" fmla="*/ 156016 w 1224136"/>
                <a:gd name="connsiteY24" fmla="*/ 72000 h 883138"/>
                <a:gd name="connsiteX25" fmla="*/ 144016 w 1224136"/>
                <a:gd name="connsiteY25" fmla="*/ 60000 h 883138"/>
                <a:gd name="connsiteX26" fmla="*/ 144016 w 1224136"/>
                <a:gd name="connsiteY26" fmla="*/ 12000 h 883138"/>
                <a:gd name="connsiteX27" fmla="*/ 156016 w 1224136"/>
                <a:gd name="connsiteY27" fmla="*/ 0 h 88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24136" h="883138">
                  <a:moveTo>
                    <a:pt x="880442" y="361080"/>
                  </a:moveTo>
                  <a:cubicBezTo>
                    <a:pt x="950038" y="361080"/>
                    <a:pt x="1006456" y="417498"/>
                    <a:pt x="1006456" y="487094"/>
                  </a:cubicBezTo>
                  <a:cubicBezTo>
                    <a:pt x="1006456" y="556690"/>
                    <a:pt x="950038" y="613108"/>
                    <a:pt x="880442" y="613108"/>
                  </a:cubicBezTo>
                  <a:cubicBezTo>
                    <a:pt x="810846" y="613108"/>
                    <a:pt x="754428" y="556690"/>
                    <a:pt x="754428" y="487094"/>
                  </a:cubicBezTo>
                  <a:cubicBezTo>
                    <a:pt x="754428" y="417498"/>
                    <a:pt x="810846" y="361080"/>
                    <a:pt x="880442" y="361080"/>
                  </a:cubicBezTo>
                  <a:close/>
                  <a:moveTo>
                    <a:pt x="880442" y="235066"/>
                  </a:moveTo>
                  <a:cubicBezTo>
                    <a:pt x="741251" y="235066"/>
                    <a:pt x="628414" y="347903"/>
                    <a:pt x="628414" y="487094"/>
                  </a:cubicBezTo>
                  <a:cubicBezTo>
                    <a:pt x="628414" y="626285"/>
                    <a:pt x="741251" y="739122"/>
                    <a:pt x="880442" y="739122"/>
                  </a:cubicBezTo>
                  <a:cubicBezTo>
                    <a:pt x="1019633" y="739122"/>
                    <a:pt x="1132470" y="626285"/>
                    <a:pt x="1132470" y="487094"/>
                  </a:cubicBezTo>
                  <a:cubicBezTo>
                    <a:pt x="1132470" y="347903"/>
                    <a:pt x="1019633" y="235066"/>
                    <a:pt x="880442" y="235066"/>
                  </a:cubicBezTo>
                  <a:close/>
                  <a:moveTo>
                    <a:pt x="132017" y="91050"/>
                  </a:moveTo>
                  <a:lnTo>
                    <a:pt x="1092119" y="91050"/>
                  </a:lnTo>
                  <a:cubicBezTo>
                    <a:pt x="1165030" y="91050"/>
                    <a:pt x="1224136" y="150156"/>
                    <a:pt x="1224136" y="223067"/>
                  </a:cubicBezTo>
                  <a:lnTo>
                    <a:pt x="1224136" y="751121"/>
                  </a:lnTo>
                  <a:cubicBezTo>
                    <a:pt x="1224136" y="824032"/>
                    <a:pt x="1165030" y="883138"/>
                    <a:pt x="1092119" y="883138"/>
                  </a:cubicBezTo>
                  <a:lnTo>
                    <a:pt x="132017" y="883138"/>
                  </a:lnTo>
                  <a:cubicBezTo>
                    <a:pt x="59106" y="883138"/>
                    <a:pt x="0" y="824032"/>
                    <a:pt x="0" y="751121"/>
                  </a:cubicBezTo>
                  <a:lnTo>
                    <a:pt x="0" y="223067"/>
                  </a:lnTo>
                  <a:cubicBezTo>
                    <a:pt x="0" y="150156"/>
                    <a:pt x="59106" y="91050"/>
                    <a:pt x="132017" y="91050"/>
                  </a:cubicBezTo>
                  <a:close/>
                  <a:moveTo>
                    <a:pt x="156016" y="0"/>
                  </a:moveTo>
                  <a:lnTo>
                    <a:pt x="348040" y="0"/>
                  </a:lnTo>
                  <a:cubicBezTo>
                    <a:pt x="354667" y="0"/>
                    <a:pt x="360040" y="5373"/>
                    <a:pt x="360040" y="12000"/>
                  </a:cubicBezTo>
                  <a:lnTo>
                    <a:pt x="360040" y="60000"/>
                  </a:lnTo>
                  <a:cubicBezTo>
                    <a:pt x="360040" y="66627"/>
                    <a:pt x="354667" y="72000"/>
                    <a:pt x="348040" y="72000"/>
                  </a:cubicBezTo>
                  <a:lnTo>
                    <a:pt x="156016" y="72000"/>
                  </a:lnTo>
                  <a:cubicBezTo>
                    <a:pt x="149389" y="72000"/>
                    <a:pt x="144016" y="66627"/>
                    <a:pt x="144016" y="60000"/>
                  </a:cubicBezTo>
                  <a:lnTo>
                    <a:pt x="144016" y="12000"/>
                  </a:lnTo>
                  <a:cubicBezTo>
                    <a:pt x="144016" y="5373"/>
                    <a:pt x="149389" y="0"/>
                    <a:pt x="15601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grpSp>
        <p:nvGrpSpPr>
          <p:cNvPr id="33" name="组合 32"/>
          <p:cNvGrpSpPr/>
          <p:nvPr/>
        </p:nvGrpSpPr>
        <p:grpSpPr>
          <a:xfrm>
            <a:off x="4713605" y="3825519"/>
            <a:ext cx="881380" cy="881380"/>
            <a:chOff x="7423" y="6331"/>
            <a:chExt cx="1388" cy="1388"/>
          </a:xfrm>
        </p:grpSpPr>
        <p:sp>
          <p:nvSpPr>
            <p:cNvPr id="7" name="泪滴形 6"/>
            <p:cNvSpPr/>
            <p:nvPr/>
          </p:nvSpPr>
          <p:spPr>
            <a:xfrm rot="4903424">
              <a:off x="7423" y="6331"/>
              <a:ext cx="1389" cy="1389"/>
            </a:xfrm>
            <a:prstGeom prst="teardrop">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37" name="KSO_Shape"/>
            <p:cNvSpPr/>
            <p:nvPr/>
          </p:nvSpPr>
          <p:spPr>
            <a:xfrm>
              <a:off x="7723" y="6725"/>
              <a:ext cx="783" cy="585"/>
            </a:xfrm>
            <a:custGeom>
              <a:avLst/>
              <a:gdLst>
                <a:gd name="connsiteX0" fmla="*/ 577329 w 833225"/>
                <a:gd name="connsiteY0" fmla="*/ 241699 h 624687"/>
                <a:gd name="connsiteX1" fmla="*/ 541325 w 833225"/>
                <a:gd name="connsiteY1" fmla="*/ 277703 h 624687"/>
                <a:gd name="connsiteX2" fmla="*/ 577329 w 833225"/>
                <a:gd name="connsiteY2" fmla="*/ 313707 h 624687"/>
                <a:gd name="connsiteX3" fmla="*/ 613333 w 833225"/>
                <a:gd name="connsiteY3" fmla="*/ 277703 h 624687"/>
                <a:gd name="connsiteX4" fmla="*/ 577329 w 833225"/>
                <a:gd name="connsiteY4" fmla="*/ 241699 h 624687"/>
                <a:gd name="connsiteX5" fmla="*/ 424929 w 833225"/>
                <a:gd name="connsiteY5" fmla="*/ 241699 h 624687"/>
                <a:gd name="connsiteX6" fmla="*/ 388925 w 833225"/>
                <a:gd name="connsiteY6" fmla="*/ 277703 h 624687"/>
                <a:gd name="connsiteX7" fmla="*/ 424929 w 833225"/>
                <a:gd name="connsiteY7" fmla="*/ 313707 h 624687"/>
                <a:gd name="connsiteX8" fmla="*/ 460933 w 833225"/>
                <a:gd name="connsiteY8" fmla="*/ 277703 h 624687"/>
                <a:gd name="connsiteX9" fmla="*/ 424929 w 833225"/>
                <a:gd name="connsiteY9" fmla="*/ 241699 h 624687"/>
                <a:gd name="connsiteX10" fmla="*/ 272529 w 833225"/>
                <a:gd name="connsiteY10" fmla="*/ 241699 h 624687"/>
                <a:gd name="connsiteX11" fmla="*/ 236525 w 833225"/>
                <a:gd name="connsiteY11" fmla="*/ 277703 h 624687"/>
                <a:gd name="connsiteX12" fmla="*/ 272529 w 833225"/>
                <a:gd name="connsiteY12" fmla="*/ 313707 h 624687"/>
                <a:gd name="connsiteX13" fmla="*/ 308533 w 833225"/>
                <a:gd name="connsiteY13" fmla="*/ 277703 h 624687"/>
                <a:gd name="connsiteX14" fmla="*/ 272529 w 833225"/>
                <a:gd name="connsiteY14" fmla="*/ 241699 h 624687"/>
                <a:gd name="connsiteX15" fmla="*/ 429066 w 833225"/>
                <a:gd name="connsiteY15" fmla="*/ 124 h 624687"/>
                <a:gd name="connsiteX16" fmla="*/ 543580 w 833225"/>
                <a:gd name="connsiteY16" fmla="*/ 13237 h 624687"/>
                <a:gd name="connsiteX17" fmla="*/ 789350 w 833225"/>
                <a:gd name="connsiteY17" fmla="*/ 401436 h 624687"/>
                <a:gd name="connsiteX18" fmla="*/ 362652 w 833225"/>
                <a:gd name="connsiteY18" fmla="*/ 552944 h 624687"/>
                <a:gd name="connsiteX19" fmla="*/ 243007 w 833225"/>
                <a:gd name="connsiteY19" fmla="*/ 624687 h 624687"/>
                <a:gd name="connsiteX20" fmla="*/ 211865 w 833225"/>
                <a:gd name="connsiteY20" fmla="*/ 519440 h 624687"/>
                <a:gd name="connsiteX21" fmla="*/ 117966 w 833225"/>
                <a:gd name="connsiteY21" fmla="*/ 84077 h 624687"/>
                <a:gd name="connsiteX22" fmla="*/ 429066 w 833225"/>
                <a:gd name="connsiteY22" fmla="*/ 124 h 6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3225" h="624687">
                  <a:moveTo>
                    <a:pt x="577329" y="241699"/>
                  </a:moveTo>
                  <a:cubicBezTo>
                    <a:pt x="557445" y="241699"/>
                    <a:pt x="541325" y="257819"/>
                    <a:pt x="541325" y="277703"/>
                  </a:cubicBezTo>
                  <a:cubicBezTo>
                    <a:pt x="541325" y="297587"/>
                    <a:pt x="557445" y="313707"/>
                    <a:pt x="577329" y="313707"/>
                  </a:cubicBezTo>
                  <a:cubicBezTo>
                    <a:pt x="597213" y="313707"/>
                    <a:pt x="613333" y="297587"/>
                    <a:pt x="613333" y="277703"/>
                  </a:cubicBezTo>
                  <a:cubicBezTo>
                    <a:pt x="613333" y="257819"/>
                    <a:pt x="597213" y="241699"/>
                    <a:pt x="577329" y="241699"/>
                  </a:cubicBezTo>
                  <a:close/>
                  <a:moveTo>
                    <a:pt x="424929" y="241699"/>
                  </a:moveTo>
                  <a:cubicBezTo>
                    <a:pt x="405045" y="241699"/>
                    <a:pt x="388925" y="257819"/>
                    <a:pt x="388925" y="277703"/>
                  </a:cubicBezTo>
                  <a:cubicBezTo>
                    <a:pt x="388925" y="297587"/>
                    <a:pt x="405045" y="313707"/>
                    <a:pt x="424929" y="313707"/>
                  </a:cubicBezTo>
                  <a:cubicBezTo>
                    <a:pt x="444813" y="313707"/>
                    <a:pt x="460933" y="297587"/>
                    <a:pt x="460933" y="277703"/>
                  </a:cubicBezTo>
                  <a:cubicBezTo>
                    <a:pt x="460933" y="257819"/>
                    <a:pt x="444813" y="241699"/>
                    <a:pt x="424929" y="241699"/>
                  </a:cubicBezTo>
                  <a:close/>
                  <a:moveTo>
                    <a:pt x="272529" y="241699"/>
                  </a:moveTo>
                  <a:cubicBezTo>
                    <a:pt x="252645" y="241699"/>
                    <a:pt x="236525" y="257819"/>
                    <a:pt x="236525" y="277703"/>
                  </a:cubicBezTo>
                  <a:cubicBezTo>
                    <a:pt x="236525" y="297587"/>
                    <a:pt x="252645" y="313707"/>
                    <a:pt x="272529" y="313707"/>
                  </a:cubicBezTo>
                  <a:cubicBezTo>
                    <a:pt x="292413" y="313707"/>
                    <a:pt x="308533" y="297587"/>
                    <a:pt x="308533" y="277703"/>
                  </a:cubicBezTo>
                  <a:cubicBezTo>
                    <a:pt x="308533" y="257819"/>
                    <a:pt x="292413" y="241699"/>
                    <a:pt x="272529" y="241699"/>
                  </a:cubicBezTo>
                  <a:close/>
                  <a:moveTo>
                    <a:pt x="429066" y="124"/>
                  </a:moveTo>
                  <a:cubicBezTo>
                    <a:pt x="467414" y="891"/>
                    <a:pt x="505944" y="5202"/>
                    <a:pt x="543580" y="13237"/>
                  </a:cubicBezTo>
                  <a:cubicBezTo>
                    <a:pt x="786614" y="65121"/>
                    <a:pt x="903137" y="249172"/>
                    <a:pt x="789350" y="401436"/>
                  </a:cubicBezTo>
                  <a:cubicBezTo>
                    <a:pt x="710142" y="507428"/>
                    <a:pt x="538801" y="568267"/>
                    <a:pt x="362652" y="552944"/>
                  </a:cubicBezTo>
                  <a:lnTo>
                    <a:pt x="243007" y="624687"/>
                  </a:lnTo>
                  <a:lnTo>
                    <a:pt x="211865" y="519440"/>
                  </a:lnTo>
                  <a:cubicBezTo>
                    <a:pt x="-26035" y="429957"/>
                    <a:pt x="-72481" y="214611"/>
                    <a:pt x="117966" y="84077"/>
                  </a:cubicBezTo>
                  <a:cubicBezTo>
                    <a:pt x="200623" y="27423"/>
                    <a:pt x="314022" y="-2176"/>
                    <a:pt x="429066" y="1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endParaRPr>
            </a:p>
          </p:txBody>
        </p:sp>
      </p:grpSp>
      <p:grpSp>
        <p:nvGrpSpPr>
          <p:cNvPr id="34" name="组合 33"/>
          <p:cNvGrpSpPr/>
          <p:nvPr/>
        </p:nvGrpSpPr>
        <p:grpSpPr>
          <a:xfrm>
            <a:off x="6596380" y="2829204"/>
            <a:ext cx="881380" cy="881380"/>
            <a:chOff x="10388" y="4762"/>
            <a:chExt cx="1388" cy="1388"/>
          </a:xfrm>
        </p:grpSpPr>
        <p:sp>
          <p:nvSpPr>
            <p:cNvPr id="22" name="泪滴形 21"/>
            <p:cNvSpPr/>
            <p:nvPr/>
          </p:nvSpPr>
          <p:spPr>
            <a:xfrm rot="16696576" flipH="1" flipV="1">
              <a:off x="10388" y="4762"/>
              <a:ext cx="1389" cy="1389"/>
            </a:xfrm>
            <a:prstGeom prst="teardrop">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nvGrpSpPr>
            <p:cNvPr id="38" name="组合 37"/>
            <p:cNvGrpSpPr/>
            <p:nvPr/>
          </p:nvGrpSpPr>
          <p:grpSpPr>
            <a:xfrm>
              <a:off x="10722" y="5103"/>
              <a:ext cx="707" cy="707"/>
              <a:chOff x="3138488" y="5478463"/>
              <a:chExt cx="239713" cy="239713"/>
            </a:xfrm>
            <a:solidFill>
              <a:schemeClr val="bg1"/>
            </a:solidFill>
          </p:grpSpPr>
          <p:sp>
            <p:nvSpPr>
              <p:cNvPr id="39" name="Rectangle 213"/>
              <p:cNvSpPr>
                <a:spLocks noChangeArrowheads="1"/>
              </p:cNvSpPr>
              <p:nvPr/>
            </p:nvSpPr>
            <p:spPr bwMode="auto">
              <a:xfrm>
                <a:off x="3138488" y="5567363"/>
                <a:ext cx="149225" cy="150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40" name="Freeform 214"/>
              <p:cNvSpPr/>
              <p:nvPr/>
            </p:nvSpPr>
            <p:spPr bwMode="auto">
              <a:xfrm>
                <a:off x="3182938" y="5522913"/>
                <a:ext cx="150813" cy="150813"/>
              </a:xfrm>
              <a:custGeom>
                <a:avLst/>
                <a:gdLst>
                  <a:gd name="T0" fmla="*/ 95 w 95"/>
                  <a:gd name="T1" fmla="*/ 0 h 95"/>
                  <a:gd name="T2" fmla="*/ 0 w 95"/>
                  <a:gd name="T3" fmla="*/ 0 h 95"/>
                  <a:gd name="T4" fmla="*/ 0 w 95"/>
                  <a:gd name="T5" fmla="*/ 19 h 95"/>
                  <a:gd name="T6" fmla="*/ 76 w 95"/>
                  <a:gd name="T7" fmla="*/ 19 h 95"/>
                  <a:gd name="T8" fmla="*/ 76 w 95"/>
                  <a:gd name="T9" fmla="*/ 95 h 95"/>
                  <a:gd name="T10" fmla="*/ 95 w 95"/>
                  <a:gd name="T11" fmla="*/ 95 h 95"/>
                  <a:gd name="T12" fmla="*/ 95 w 95"/>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95" h="95">
                    <a:moveTo>
                      <a:pt x="95" y="0"/>
                    </a:moveTo>
                    <a:lnTo>
                      <a:pt x="0" y="0"/>
                    </a:lnTo>
                    <a:lnTo>
                      <a:pt x="0" y="19"/>
                    </a:lnTo>
                    <a:lnTo>
                      <a:pt x="76" y="19"/>
                    </a:lnTo>
                    <a:lnTo>
                      <a:pt x="76" y="95"/>
                    </a:lnTo>
                    <a:lnTo>
                      <a:pt x="95" y="95"/>
                    </a:lnTo>
                    <a:lnTo>
                      <a:pt x="9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41" name="Freeform 215"/>
              <p:cNvSpPr/>
              <p:nvPr/>
            </p:nvSpPr>
            <p:spPr bwMode="auto">
              <a:xfrm>
                <a:off x="3227388" y="5478463"/>
                <a:ext cx="150813" cy="149225"/>
              </a:xfrm>
              <a:custGeom>
                <a:avLst/>
                <a:gdLst>
                  <a:gd name="T0" fmla="*/ 95 w 95"/>
                  <a:gd name="T1" fmla="*/ 0 h 94"/>
                  <a:gd name="T2" fmla="*/ 0 w 95"/>
                  <a:gd name="T3" fmla="*/ 0 h 94"/>
                  <a:gd name="T4" fmla="*/ 0 w 95"/>
                  <a:gd name="T5" fmla="*/ 19 h 94"/>
                  <a:gd name="T6" fmla="*/ 76 w 95"/>
                  <a:gd name="T7" fmla="*/ 19 h 94"/>
                  <a:gd name="T8" fmla="*/ 76 w 95"/>
                  <a:gd name="T9" fmla="*/ 94 h 94"/>
                  <a:gd name="T10" fmla="*/ 95 w 95"/>
                  <a:gd name="T11" fmla="*/ 94 h 94"/>
                  <a:gd name="T12" fmla="*/ 95 w 95"/>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95" h="94">
                    <a:moveTo>
                      <a:pt x="95" y="0"/>
                    </a:moveTo>
                    <a:lnTo>
                      <a:pt x="0" y="0"/>
                    </a:lnTo>
                    <a:lnTo>
                      <a:pt x="0" y="19"/>
                    </a:lnTo>
                    <a:lnTo>
                      <a:pt x="76" y="19"/>
                    </a:lnTo>
                    <a:lnTo>
                      <a:pt x="76" y="94"/>
                    </a:lnTo>
                    <a:lnTo>
                      <a:pt x="95" y="94"/>
                    </a:lnTo>
                    <a:lnTo>
                      <a:pt x="9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grpSp>
      <p:grpSp>
        <p:nvGrpSpPr>
          <p:cNvPr id="42" name="组合 41"/>
          <p:cNvGrpSpPr/>
          <p:nvPr/>
        </p:nvGrpSpPr>
        <p:grpSpPr>
          <a:xfrm>
            <a:off x="6596380" y="3976649"/>
            <a:ext cx="881380" cy="881380"/>
            <a:chOff x="10388" y="6569"/>
            <a:chExt cx="1388" cy="1388"/>
          </a:xfrm>
        </p:grpSpPr>
        <p:sp>
          <p:nvSpPr>
            <p:cNvPr id="3" name="泪滴形 2"/>
            <p:cNvSpPr/>
            <p:nvPr/>
          </p:nvSpPr>
          <p:spPr>
            <a:xfrm rot="16696576" flipH="1" flipV="1">
              <a:off x="10388" y="6569"/>
              <a:ext cx="1389" cy="1389"/>
            </a:xfrm>
            <a:prstGeom prst="teardrop">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20500" name="Freeform 5"/>
            <p:cNvSpPr>
              <a:spLocks noEditPoints="1"/>
            </p:cNvSpPr>
            <p:nvPr/>
          </p:nvSpPr>
          <p:spPr>
            <a:xfrm>
              <a:off x="10740" y="6978"/>
              <a:ext cx="705" cy="572"/>
            </a:xfrm>
            <a:custGeom>
              <a:avLst/>
              <a:gdLst/>
              <a:ahLst/>
              <a:cxnLst>
                <a:cxn ang="0">
                  <a:pos x="608639188" y="0"/>
                </a:cxn>
                <a:cxn ang="0">
                  <a:pos x="13524790" y="0"/>
                </a:cxn>
                <a:cxn ang="0">
                  <a:pos x="0" y="15517876"/>
                </a:cxn>
                <a:cxn ang="0">
                  <a:pos x="0" y="426757616"/>
                </a:cxn>
                <a:cxn ang="0">
                  <a:pos x="13524790" y="442276886"/>
                </a:cxn>
                <a:cxn ang="0">
                  <a:pos x="237658423" y="442276886"/>
                </a:cxn>
                <a:cxn ang="0">
                  <a:pos x="237658423" y="477193152"/>
                </a:cxn>
                <a:cxn ang="0">
                  <a:pos x="237658423" y="479133409"/>
                </a:cxn>
                <a:cxn ang="0">
                  <a:pos x="204811313" y="479133409"/>
                </a:cxn>
                <a:cxn ang="0">
                  <a:pos x="191286522" y="492711028"/>
                </a:cxn>
                <a:cxn ang="0">
                  <a:pos x="204811313" y="506290041"/>
                </a:cxn>
                <a:cxn ang="0">
                  <a:pos x="423148805" y="506290041"/>
                </a:cxn>
                <a:cxn ang="0">
                  <a:pos x="436673595" y="492711028"/>
                </a:cxn>
                <a:cxn ang="0">
                  <a:pos x="423148805" y="479133409"/>
                </a:cxn>
                <a:cxn ang="0">
                  <a:pos x="392234205" y="479133409"/>
                </a:cxn>
                <a:cxn ang="0">
                  <a:pos x="392234205" y="477193152"/>
                </a:cxn>
                <a:cxn ang="0">
                  <a:pos x="392234205" y="442276886"/>
                </a:cxn>
                <a:cxn ang="0">
                  <a:pos x="608639188" y="442276886"/>
                </a:cxn>
                <a:cxn ang="0">
                  <a:pos x="622163978" y="426757616"/>
                </a:cxn>
                <a:cxn ang="0">
                  <a:pos x="622163978" y="15517876"/>
                </a:cxn>
                <a:cxn ang="0">
                  <a:pos x="608639188" y="0"/>
                </a:cxn>
                <a:cxn ang="0">
                  <a:pos x="581588217" y="362744461"/>
                </a:cxn>
                <a:cxn ang="0">
                  <a:pos x="566130917" y="376323474"/>
                </a:cxn>
                <a:cxn ang="0">
                  <a:pos x="56033061" y="376323474"/>
                </a:cxn>
                <a:cxn ang="0">
                  <a:pos x="40575760" y="362744461"/>
                </a:cxn>
                <a:cxn ang="0">
                  <a:pos x="40575760" y="50435536"/>
                </a:cxn>
                <a:cxn ang="0">
                  <a:pos x="56033061" y="34916266"/>
                </a:cxn>
                <a:cxn ang="0">
                  <a:pos x="566130917" y="34916266"/>
                </a:cxn>
                <a:cxn ang="0">
                  <a:pos x="581588217" y="50435536"/>
                </a:cxn>
                <a:cxn ang="0">
                  <a:pos x="581588217" y="362744461"/>
                </a:cxn>
              </a:cxnLst>
              <a:rect l="0" t="0" r="0" b="0"/>
              <a:pathLst>
                <a:path w="322" h="261">
                  <a:moveTo>
                    <a:pt x="315" y="0"/>
                  </a:moveTo>
                  <a:cubicBezTo>
                    <a:pt x="7" y="0"/>
                    <a:pt x="7" y="0"/>
                    <a:pt x="7" y="0"/>
                  </a:cubicBezTo>
                  <a:cubicBezTo>
                    <a:pt x="3" y="0"/>
                    <a:pt x="0" y="3"/>
                    <a:pt x="0" y="8"/>
                  </a:cubicBezTo>
                  <a:cubicBezTo>
                    <a:pt x="0" y="220"/>
                    <a:pt x="0" y="220"/>
                    <a:pt x="0" y="220"/>
                  </a:cubicBezTo>
                  <a:cubicBezTo>
                    <a:pt x="0" y="224"/>
                    <a:pt x="3" y="228"/>
                    <a:pt x="7" y="228"/>
                  </a:cubicBezTo>
                  <a:cubicBezTo>
                    <a:pt x="123" y="228"/>
                    <a:pt x="123" y="228"/>
                    <a:pt x="123" y="228"/>
                  </a:cubicBezTo>
                  <a:cubicBezTo>
                    <a:pt x="123" y="246"/>
                    <a:pt x="123" y="246"/>
                    <a:pt x="123" y="246"/>
                  </a:cubicBezTo>
                  <a:cubicBezTo>
                    <a:pt x="123" y="246"/>
                    <a:pt x="123" y="246"/>
                    <a:pt x="123" y="247"/>
                  </a:cubicBezTo>
                  <a:cubicBezTo>
                    <a:pt x="106" y="247"/>
                    <a:pt x="106" y="247"/>
                    <a:pt x="106" y="247"/>
                  </a:cubicBezTo>
                  <a:cubicBezTo>
                    <a:pt x="102" y="247"/>
                    <a:pt x="99" y="250"/>
                    <a:pt x="99" y="254"/>
                  </a:cubicBezTo>
                  <a:cubicBezTo>
                    <a:pt x="99" y="257"/>
                    <a:pt x="102" y="261"/>
                    <a:pt x="106" y="261"/>
                  </a:cubicBezTo>
                  <a:cubicBezTo>
                    <a:pt x="219" y="261"/>
                    <a:pt x="219" y="261"/>
                    <a:pt x="219" y="261"/>
                  </a:cubicBezTo>
                  <a:cubicBezTo>
                    <a:pt x="223" y="261"/>
                    <a:pt x="226" y="257"/>
                    <a:pt x="226" y="254"/>
                  </a:cubicBezTo>
                  <a:cubicBezTo>
                    <a:pt x="226" y="250"/>
                    <a:pt x="223" y="247"/>
                    <a:pt x="219" y="247"/>
                  </a:cubicBezTo>
                  <a:cubicBezTo>
                    <a:pt x="203" y="247"/>
                    <a:pt x="203" y="247"/>
                    <a:pt x="203" y="247"/>
                  </a:cubicBezTo>
                  <a:cubicBezTo>
                    <a:pt x="203" y="246"/>
                    <a:pt x="203" y="246"/>
                    <a:pt x="203" y="246"/>
                  </a:cubicBezTo>
                  <a:cubicBezTo>
                    <a:pt x="203" y="228"/>
                    <a:pt x="203" y="228"/>
                    <a:pt x="203" y="228"/>
                  </a:cubicBezTo>
                  <a:cubicBezTo>
                    <a:pt x="315" y="228"/>
                    <a:pt x="315" y="228"/>
                    <a:pt x="315" y="228"/>
                  </a:cubicBezTo>
                  <a:cubicBezTo>
                    <a:pt x="319" y="228"/>
                    <a:pt x="322" y="224"/>
                    <a:pt x="322" y="220"/>
                  </a:cubicBezTo>
                  <a:cubicBezTo>
                    <a:pt x="322" y="8"/>
                    <a:pt x="322" y="8"/>
                    <a:pt x="322" y="8"/>
                  </a:cubicBezTo>
                  <a:cubicBezTo>
                    <a:pt x="322" y="3"/>
                    <a:pt x="319" y="0"/>
                    <a:pt x="315" y="0"/>
                  </a:cubicBezTo>
                  <a:close/>
                  <a:moveTo>
                    <a:pt x="301" y="187"/>
                  </a:moveTo>
                  <a:cubicBezTo>
                    <a:pt x="301" y="191"/>
                    <a:pt x="297" y="194"/>
                    <a:pt x="293" y="194"/>
                  </a:cubicBezTo>
                  <a:cubicBezTo>
                    <a:pt x="29" y="194"/>
                    <a:pt x="29" y="194"/>
                    <a:pt x="29" y="194"/>
                  </a:cubicBezTo>
                  <a:cubicBezTo>
                    <a:pt x="25" y="194"/>
                    <a:pt x="21" y="191"/>
                    <a:pt x="21" y="187"/>
                  </a:cubicBezTo>
                  <a:cubicBezTo>
                    <a:pt x="21" y="26"/>
                    <a:pt x="21" y="26"/>
                    <a:pt x="21" y="26"/>
                  </a:cubicBezTo>
                  <a:cubicBezTo>
                    <a:pt x="21" y="21"/>
                    <a:pt x="25" y="18"/>
                    <a:pt x="29" y="18"/>
                  </a:cubicBezTo>
                  <a:cubicBezTo>
                    <a:pt x="293" y="18"/>
                    <a:pt x="293" y="18"/>
                    <a:pt x="293" y="18"/>
                  </a:cubicBezTo>
                  <a:cubicBezTo>
                    <a:pt x="297" y="18"/>
                    <a:pt x="301" y="21"/>
                    <a:pt x="301" y="26"/>
                  </a:cubicBezTo>
                  <a:lnTo>
                    <a:pt x="301" y="187"/>
                  </a:lnTo>
                  <a:close/>
                </a:path>
              </a:pathLst>
            </a:custGeom>
            <a:solidFill>
              <a:schemeClr val="bg1">
                <a:alpha val="100000"/>
              </a:schemeClr>
            </a:solidFill>
            <a:ln w="9525">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grpSp>
        <p:nvGrpSpPr>
          <p:cNvPr id="26" name="组合 25"/>
          <p:cNvGrpSpPr/>
          <p:nvPr/>
        </p:nvGrpSpPr>
        <p:grpSpPr>
          <a:xfrm>
            <a:off x="5546090" y="2261514"/>
            <a:ext cx="1003300" cy="641350"/>
            <a:chOff x="8734" y="3868"/>
            <a:chExt cx="1580" cy="1010"/>
          </a:xfrm>
        </p:grpSpPr>
        <p:cxnSp>
          <p:nvCxnSpPr>
            <p:cNvPr id="11" name="直接连接符 10"/>
            <p:cNvCxnSpPr/>
            <p:nvPr/>
          </p:nvCxnSpPr>
          <p:spPr>
            <a:xfrm>
              <a:off x="8870" y="3984"/>
              <a:ext cx="1444" cy="894"/>
            </a:xfrm>
            <a:prstGeom prst="line">
              <a:avLst/>
            </a:prstGeom>
            <a:solidFill>
              <a:srgbClr val="C90000"/>
            </a:solidFill>
            <a:ln w="19050">
              <a:solidFill>
                <a:srgbClr val="C90000"/>
              </a:solidFill>
              <a:prstDash val="sys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734" y="3868"/>
              <a:ext cx="214" cy="214"/>
            </a:xfrm>
            <a:prstGeom prst="ellipse">
              <a:avLst/>
            </a:prstGeom>
            <a:solidFill>
              <a:srgbClr val="C9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grpSp>
        <p:nvGrpSpPr>
          <p:cNvPr id="28" name="组合 27"/>
          <p:cNvGrpSpPr/>
          <p:nvPr/>
        </p:nvGrpSpPr>
        <p:grpSpPr>
          <a:xfrm>
            <a:off x="5546090" y="3408959"/>
            <a:ext cx="1003300" cy="641350"/>
            <a:chOff x="8734" y="5675"/>
            <a:chExt cx="1580" cy="1010"/>
          </a:xfrm>
        </p:grpSpPr>
        <p:cxnSp>
          <p:nvCxnSpPr>
            <p:cNvPr id="12" name="直接连接符 11"/>
            <p:cNvCxnSpPr/>
            <p:nvPr/>
          </p:nvCxnSpPr>
          <p:spPr>
            <a:xfrm>
              <a:off x="8870" y="5791"/>
              <a:ext cx="1444" cy="894"/>
            </a:xfrm>
            <a:prstGeom prst="line">
              <a:avLst/>
            </a:prstGeom>
            <a:solidFill>
              <a:srgbClr val="FFC000"/>
            </a:solidFill>
            <a:ln w="19050">
              <a:solidFill>
                <a:srgbClr val="C90000"/>
              </a:solidFill>
              <a:prstDash val="sysDash"/>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flipH="1">
              <a:off x="8734" y="5675"/>
              <a:ext cx="214" cy="214"/>
            </a:xfrm>
            <a:prstGeom prst="ellipse">
              <a:avLst/>
            </a:prstGeom>
            <a:solidFill>
              <a:srgbClr val="C9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grpSp>
      <p:sp>
        <p:nvSpPr>
          <p:cNvPr id="17" name="椭圆 16"/>
          <p:cNvSpPr/>
          <p:nvPr/>
        </p:nvSpPr>
        <p:spPr>
          <a:xfrm flipH="1">
            <a:off x="5546090" y="4559579"/>
            <a:ext cx="135890" cy="135890"/>
          </a:xfrm>
          <a:prstGeom prst="ellipse">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55" name="矩形 54"/>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6" name="矩形 55"/>
          <p:cNvSpPr/>
          <p:nvPr/>
        </p:nvSpPr>
        <p:spPr>
          <a:xfrm>
            <a:off x="340996" y="377825"/>
            <a:ext cx="2475946"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Caution </a:t>
            </a: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其他注意事项</a:t>
            </a:r>
            <a:endParaRPr kumimoji="0" lang="en-US" altLang="zh-CN"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ppt_w</p:attrName>
                                        </p:attrNameLst>
                                      </p:cBhvr>
                                      <p:tavLst>
                                        <p:tav tm="0">
                                          <p:val>
                                            <p:fltVal val="0"/>
                                          </p:val>
                                        </p:tav>
                                        <p:tav tm="100000">
                                          <p:val>
                                            <p:strVal val="#ppt_w"/>
                                          </p:val>
                                        </p:tav>
                                      </p:tavLst>
                                    </p:anim>
                                    <p:anim calcmode="lin" valueType="num">
                                      <p:cBhvr>
                                        <p:cTn id="15" dur="500" fill="hold"/>
                                        <p:tgtEl>
                                          <p:spTgt spid="31"/>
                                        </p:tgtEl>
                                        <p:attrNameLst>
                                          <p:attrName>ppt_h</p:attrName>
                                        </p:attrNameLst>
                                      </p:cBhvr>
                                      <p:tavLst>
                                        <p:tav tm="0">
                                          <p:val>
                                            <p:fltVal val="0"/>
                                          </p:val>
                                        </p:tav>
                                        <p:tav tm="100000">
                                          <p:val>
                                            <p:strVal val="#ppt_h"/>
                                          </p:val>
                                        </p:tav>
                                      </p:tavLst>
                                    </p:anim>
                                    <p:animEffect transition="in" filter="fade">
                                      <p:cBhvr>
                                        <p:cTn id="16" dur="500"/>
                                        <p:tgtEl>
                                          <p:spTgt spid="3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20490"/>
                                        </p:tgtEl>
                                        <p:attrNameLst>
                                          <p:attrName>style.visibility</p:attrName>
                                        </p:attrNameLst>
                                      </p:cBhvr>
                                      <p:to>
                                        <p:strVal val="visible"/>
                                      </p:to>
                                    </p:set>
                                    <p:anim calcmode="lin" valueType="num">
                                      <p:cBhvr additive="base">
                                        <p:cTn id="19" dur="500"/>
                                        <p:tgtEl>
                                          <p:spTgt spid="20490"/>
                                        </p:tgtEl>
                                        <p:attrNameLst>
                                          <p:attrName>ppt_y</p:attrName>
                                        </p:attrNameLst>
                                      </p:cBhvr>
                                      <p:tavLst>
                                        <p:tav tm="0">
                                          <p:val>
                                            <p:strVal val="#ppt_y+#ppt_h*1.125000"/>
                                          </p:val>
                                        </p:tav>
                                        <p:tav tm="100000">
                                          <p:val>
                                            <p:strVal val="#ppt_y"/>
                                          </p:val>
                                        </p:tav>
                                      </p:tavLst>
                                    </p:anim>
                                    <p:animEffect transition="in" filter="wipe(up)">
                                      <p:cBhvr>
                                        <p:cTn id="20" dur="500"/>
                                        <p:tgtEl>
                                          <p:spTgt spid="20490"/>
                                        </p:tgtEl>
                                      </p:cBhvr>
                                    </p:animEffect>
                                  </p:childTnLst>
                                </p:cTn>
                              </p:par>
                              <p:par>
                                <p:cTn id="21" presetID="22" presetClass="entr" presetSubtype="8"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p:cTn id="27" dur="500" fill="hold"/>
                                        <p:tgtEl>
                                          <p:spTgt spid="34"/>
                                        </p:tgtEl>
                                        <p:attrNameLst>
                                          <p:attrName>ppt_w</p:attrName>
                                        </p:attrNameLst>
                                      </p:cBhvr>
                                      <p:tavLst>
                                        <p:tav tm="0">
                                          <p:val>
                                            <p:fltVal val="0"/>
                                          </p:val>
                                        </p:tav>
                                        <p:tav tm="100000">
                                          <p:val>
                                            <p:strVal val="#ppt_w"/>
                                          </p:val>
                                        </p:tav>
                                      </p:tavLst>
                                    </p:anim>
                                    <p:anim calcmode="lin" valueType="num">
                                      <p:cBhvr>
                                        <p:cTn id="28" dur="500" fill="hold"/>
                                        <p:tgtEl>
                                          <p:spTgt spid="34"/>
                                        </p:tgtEl>
                                        <p:attrNameLst>
                                          <p:attrName>ppt_h</p:attrName>
                                        </p:attrNameLst>
                                      </p:cBhvr>
                                      <p:tavLst>
                                        <p:tav tm="0">
                                          <p:val>
                                            <p:fltVal val="0"/>
                                          </p:val>
                                        </p:tav>
                                        <p:tav tm="100000">
                                          <p:val>
                                            <p:strVal val="#ppt_h"/>
                                          </p:val>
                                        </p:tav>
                                      </p:tavLst>
                                    </p:anim>
                                    <p:animEffect transition="in" filter="fade">
                                      <p:cBhvr>
                                        <p:cTn id="29" dur="500"/>
                                        <p:tgtEl>
                                          <p:spTgt spid="34"/>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20484"/>
                                        </p:tgtEl>
                                        <p:attrNameLst>
                                          <p:attrName>style.visibility</p:attrName>
                                        </p:attrNameLst>
                                      </p:cBhvr>
                                      <p:to>
                                        <p:strVal val="visible"/>
                                      </p:to>
                                    </p:set>
                                    <p:anim calcmode="lin" valueType="num">
                                      <p:cBhvr additive="base">
                                        <p:cTn id="32" dur="500"/>
                                        <p:tgtEl>
                                          <p:spTgt spid="20484"/>
                                        </p:tgtEl>
                                        <p:attrNameLst>
                                          <p:attrName>ppt_y</p:attrName>
                                        </p:attrNameLst>
                                      </p:cBhvr>
                                      <p:tavLst>
                                        <p:tav tm="0">
                                          <p:val>
                                            <p:strVal val="#ppt_y+#ppt_h*1.125000"/>
                                          </p:val>
                                        </p:tav>
                                        <p:tav tm="100000">
                                          <p:val>
                                            <p:strVal val="#ppt_y"/>
                                          </p:val>
                                        </p:tav>
                                      </p:tavLst>
                                    </p:anim>
                                    <p:animEffect transition="in" filter="wipe(up)">
                                      <p:cBhvr>
                                        <p:cTn id="33" dur="500"/>
                                        <p:tgtEl>
                                          <p:spTgt spid="20484"/>
                                        </p:tgtEl>
                                      </p:cBhvr>
                                    </p:animEffect>
                                  </p:childTnLst>
                                </p:cTn>
                              </p:par>
                              <p:par>
                                <p:cTn id="34" presetID="22" presetClass="entr" presetSubtype="2"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right)">
                                      <p:cBhvr>
                                        <p:cTn id="36" dur="500"/>
                                        <p:tgtEl>
                                          <p:spTgt spid="27"/>
                                        </p:tgtEl>
                                      </p:cBhvr>
                                    </p:animEffect>
                                  </p:childTnLst>
                                </p:cTn>
                              </p:par>
                            </p:childTnLst>
                          </p:cTn>
                        </p:par>
                        <p:par>
                          <p:cTn id="37" fill="hold">
                            <p:stCondLst>
                              <p:cond delay="1500"/>
                            </p:stCondLst>
                            <p:childTnLst>
                              <p:par>
                                <p:cTn id="38" presetID="53" presetClass="entr" presetSubtype="16"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20492"/>
                                        </p:tgtEl>
                                        <p:attrNameLst>
                                          <p:attrName>style.visibility</p:attrName>
                                        </p:attrNameLst>
                                      </p:cBhvr>
                                      <p:to>
                                        <p:strVal val="visible"/>
                                      </p:to>
                                    </p:set>
                                    <p:anim calcmode="lin" valueType="num">
                                      <p:cBhvr additive="base">
                                        <p:cTn id="45" dur="500"/>
                                        <p:tgtEl>
                                          <p:spTgt spid="20492"/>
                                        </p:tgtEl>
                                        <p:attrNameLst>
                                          <p:attrName>ppt_y</p:attrName>
                                        </p:attrNameLst>
                                      </p:cBhvr>
                                      <p:tavLst>
                                        <p:tav tm="0">
                                          <p:val>
                                            <p:strVal val="#ppt_y+#ppt_h*1.125000"/>
                                          </p:val>
                                        </p:tav>
                                        <p:tav tm="100000">
                                          <p:val>
                                            <p:strVal val="#ppt_y"/>
                                          </p:val>
                                        </p:tav>
                                      </p:tavLst>
                                    </p:anim>
                                    <p:animEffect transition="in" filter="wipe(up)">
                                      <p:cBhvr>
                                        <p:cTn id="46" dur="500"/>
                                        <p:tgtEl>
                                          <p:spTgt spid="20492"/>
                                        </p:tgtEl>
                                      </p:cBhvr>
                                    </p:animEffect>
                                  </p:childTnLst>
                                </p:cTn>
                              </p:par>
                              <p:par>
                                <p:cTn id="47" presetID="22" presetClass="entr" presetSubtype="8"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childTnLst>
                          </p:cTn>
                        </p:par>
                        <p:par>
                          <p:cTn id="50" fill="hold">
                            <p:stCondLst>
                              <p:cond delay="2000"/>
                            </p:stCondLst>
                            <p:childTnLst>
                              <p:par>
                                <p:cTn id="51" presetID="53" presetClass="entr" presetSubtype="16" fill="hold" nodeType="afterEffect">
                                  <p:stCondLst>
                                    <p:cond delay="0"/>
                                  </p:stCondLst>
                                  <p:childTnLst>
                                    <p:set>
                                      <p:cBhvr>
                                        <p:cTn id="52" dur="1" fill="hold">
                                          <p:stCondLst>
                                            <p:cond delay="0"/>
                                          </p:stCondLst>
                                        </p:cTn>
                                        <p:tgtEl>
                                          <p:spTgt spid="42"/>
                                        </p:tgtEl>
                                        <p:attrNameLst>
                                          <p:attrName>style.visibility</p:attrName>
                                        </p:attrNameLst>
                                      </p:cBhvr>
                                      <p:to>
                                        <p:strVal val="visible"/>
                                      </p:to>
                                    </p:set>
                                    <p:anim calcmode="lin" valueType="num">
                                      <p:cBhvr>
                                        <p:cTn id="53" dur="500" fill="hold"/>
                                        <p:tgtEl>
                                          <p:spTgt spid="42"/>
                                        </p:tgtEl>
                                        <p:attrNameLst>
                                          <p:attrName>ppt_w</p:attrName>
                                        </p:attrNameLst>
                                      </p:cBhvr>
                                      <p:tavLst>
                                        <p:tav tm="0">
                                          <p:val>
                                            <p:fltVal val="0"/>
                                          </p:val>
                                        </p:tav>
                                        <p:tav tm="100000">
                                          <p:val>
                                            <p:strVal val="#ppt_w"/>
                                          </p:val>
                                        </p:tav>
                                      </p:tavLst>
                                    </p:anim>
                                    <p:anim calcmode="lin" valueType="num">
                                      <p:cBhvr>
                                        <p:cTn id="54" dur="500" fill="hold"/>
                                        <p:tgtEl>
                                          <p:spTgt spid="42"/>
                                        </p:tgtEl>
                                        <p:attrNameLst>
                                          <p:attrName>ppt_h</p:attrName>
                                        </p:attrNameLst>
                                      </p:cBhvr>
                                      <p:tavLst>
                                        <p:tav tm="0">
                                          <p:val>
                                            <p:fltVal val="0"/>
                                          </p:val>
                                        </p:tav>
                                        <p:tav tm="100000">
                                          <p:val>
                                            <p:strVal val="#ppt_h"/>
                                          </p:val>
                                        </p:tav>
                                      </p:tavLst>
                                    </p:anim>
                                    <p:animEffect transition="in" filter="fade">
                                      <p:cBhvr>
                                        <p:cTn id="55" dur="500"/>
                                        <p:tgtEl>
                                          <p:spTgt spid="42"/>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20486"/>
                                        </p:tgtEl>
                                        <p:attrNameLst>
                                          <p:attrName>style.visibility</p:attrName>
                                        </p:attrNameLst>
                                      </p:cBhvr>
                                      <p:to>
                                        <p:strVal val="visible"/>
                                      </p:to>
                                    </p:set>
                                    <p:anim calcmode="lin" valueType="num">
                                      <p:cBhvr additive="base">
                                        <p:cTn id="58" dur="500"/>
                                        <p:tgtEl>
                                          <p:spTgt spid="20486"/>
                                        </p:tgtEl>
                                        <p:attrNameLst>
                                          <p:attrName>ppt_y</p:attrName>
                                        </p:attrNameLst>
                                      </p:cBhvr>
                                      <p:tavLst>
                                        <p:tav tm="0">
                                          <p:val>
                                            <p:strVal val="#ppt_y+#ppt_h*1.125000"/>
                                          </p:val>
                                        </p:tav>
                                        <p:tav tm="100000">
                                          <p:val>
                                            <p:strVal val="#ppt_y"/>
                                          </p:val>
                                        </p:tav>
                                      </p:tavLst>
                                    </p:anim>
                                    <p:animEffect transition="in" filter="wipe(up)">
                                      <p:cBhvr>
                                        <p:cTn id="59" dur="500"/>
                                        <p:tgtEl>
                                          <p:spTgt spid="20486"/>
                                        </p:tgtEl>
                                      </p:cBhvr>
                                    </p:animEffect>
                                  </p:childTnLst>
                                </p:cTn>
                              </p:par>
                              <p:par>
                                <p:cTn id="60" presetID="22" presetClass="entr" presetSubtype="2"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par>
                          <p:cTn id="63" fill="hold">
                            <p:stCondLst>
                              <p:cond delay="2500"/>
                            </p:stCondLst>
                            <p:childTnLst>
                              <p:par>
                                <p:cTn id="64" presetID="53" presetClass="entr" presetSubtype="16" fill="hold" nodeType="afterEffect">
                                  <p:stCondLst>
                                    <p:cond delay="0"/>
                                  </p:stCondLst>
                                  <p:childTnLst>
                                    <p:set>
                                      <p:cBhvr>
                                        <p:cTn id="65" dur="1" fill="hold">
                                          <p:stCondLst>
                                            <p:cond delay="0"/>
                                          </p:stCondLst>
                                        </p:cTn>
                                        <p:tgtEl>
                                          <p:spTgt spid="33"/>
                                        </p:tgtEl>
                                        <p:attrNameLst>
                                          <p:attrName>style.visibility</p:attrName>
                                        </p:attrNameLst>
                                      </p:cBhvr>
                                      <p:to>
                                        <p:strVal val="visible"/>
                                      </p:to>
                                    </p:set>
                                    <p:anim calcmode="lin" valueType="num">
                                      <p:cBhvr>
                                        <p:cTn id="66" dur="500" fill="hold"/>
                                        <p:tgtEl>
                                          <p:spTgt spid="33"/>
                                        </p:tgtEl>
                                        <p:attrNameLst>
                                          <p:attrName>ppt_w</p:attrName>
                                        </p:attrNameLst>
                                      </p:cBhvr>
                                      <p:tavLst>
                                        <p:tav tm="0">
                                          <p:val>
                                            <p:fltVal val="0"/>
                                          </p:val>
                                        </p:tav>
                                        <p:tav tm="100000">
                                          <p:val>
                                            <p:strVal val="#ppt_w"/>
                                          </p:val>
                                        </p:tav>
                                      </p:tavLst>
                                    </p:anim>
                                    <p:anim calcmode="lin" valueType="num">
                                      <p:cBhvr>
                                        <p:cTn id="67" dur="500" fill="hold"/>
                                        <p:tgtEl>
                                          <p:spTgt spid="33"/>
                                        </p:tgtEl>
                                        <p:attrNameLst>
                                          <p:attrName>ppt_h</p:attrName>
                                        </p:attrNameLst>
                                      </p:cBhvr>
                                      <p:tavLst>
                                        <p:tav tm="0">
                                          <p:val>
                                            <p:fltVal val="0"/>
                                          </p:val>
                                        </p:tav>
                                        <p:tav tm="100000">
                                          <p:val>
                                            <p:strVal val="#ppt_h"/>
                                          </p:val>
                                        </p:tav>
                                      </p:tavLst>
                                    </p:anim>
                                    <p:animEffect transition="in" filter="fade">
                                      <p:cBhvr>
                                        <p:cTn id="68" dur="500"/>
                                        <p:tgtEl>
                                          <p:spTgt spid="33"/>
                                        </p:tgtEl>
                                      </p:cBhvr>
                                    </p:animEffect>
                                  </p:childTnLst>
                                </p:cTn>
                              </p:par>
                              <p:par>
                                <p:cTn id="69" presetID="12" presetClass="entr" presetSubtype="4" fill="hold" grpId="0" nodeType="withEffect">
                                  <p:stCondLst>
                                    <p:cond delay="0"/>
                                  </p:stCondLst>
                                  <p:childTnLst>
                                    <p:set>
                                      <p:cBhvr>
                                        <p:cTn id="70" dur="1" fill="hold">
                                          <p:stCondLst>
                                            <p:cond delay="0"/>
                                          </p:stCondLst>
                                        </p:cTn>
                                        <p:tgtEl>
                                          <p:spTgt spid="20494"/>
                                        </p:tgtEl>
                                        <p:attrNameLst>
                                          <p:attrName>style.visibility</p:attrName>
                                        </p:attrNameLst>
                                      </p:cBhvr>
                                      <p:to>
                                        <p:strVal val="visible"/>
                                      </p:to>
                                    </p:set>
                                    <p:anim calcmode="lin" valueType="num">
                                      <p:cBhvr additive="base">
                                        <p:cTn id="71" dur="500"/>
                                        <p:tgtEl>
                                          <p:spTgt spid="20494"/>
                                        </p:tgtEl>
                                        <p:attrNameLst>
                                          <p:attrName>ppt_y</p:attrName>
                                        </p:attrNameLst>
                                      </p:cBhvr>
                                      <p:tavLst>
                                        <p:tav tm="0">
                                          <p:val>
                                            <p:strVal val="#ppt_y+#ppt_h*1.125000"/>
                                          </p:val>
                                        </p:tav>
                                        <p:tav tm="100000">
                                          <p:val>
                                            <p:strVal val="#ppt_y"/>
                                          </p:val>
                                        </p:tav>
                                      </p:tavLst>
                                    </p:anim>
                                    <p:animEffect transition="in" filter="wipe(up)">
                                      <p:cBhvr>
                                        <p:cTn id="72" dur="500"/>
                                        <p:tgtEl>
                                          <p:spTgt spid="20494"/>
                                        </p:tgtEl>
                                      </p:cBhvr>
                                    </p:animEffect>
                                  </p:childTnLst>
                                </p:cTn>
                              </p:par>
                            </p:childTnLst>
                          </p:cTn>
                        </p:par>
                        <p:par>
                          <p:cTn id="73" fill="hold">
                            <p:stCondLst>
                              <p:cond delay="3000"/>
                            </p:stCondLst>
                            <p:childTnLst>
                              <p:par>
                                <p:cTn id="74" presetID="22" presetClass="entr" presetSubtype="8"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500"/>
                                        <p:tgtEl>
                                          <p:spTgt spid="55"/>
                                        </p:tgtEl>
                                      </p:cBhvr>
                                    </p:animEffect>
                                  </p:childTnLst>
                                </p:cTn>
                              </p:par>
                            </p:childTnLst>
                          </p:cTn>
                        </p:par>
                        <p:par>
                          <p:cTn id="77" fill="hold">
                            <p:stCondLst>
                              <p:cond delay="3500"/>
                            </p:stCondLst>
                            <p:childTnLst>
                              <p:par>
                                <p:cTn id="78" presetID="53" presetClass="entr" presetSubtype="16" fill="hold" grpId="0" nodeType="afterEffect">
                                  <p:stCondLst>
                                    <p:cond delay="0"/>
                                  </p:stCondLst>
                                  <p:childTnLst>
                                    <p:set>
                                      <p:cBhvr>
                                        <p:cTn id="79" dur="1" fill="hold">
                                          <p:stCondLst>
                                            <p:cond delay="0"/>
                                          </p:stCondLst>
                                        </p:cTn>
                                        <p:tgtEl>
                                          <p:spTgt spid="56"/>
                                        </p:tgtEl>
                                        <p:attrNameLst>
                                          <p:attrName>style.visibility</p:attrName>
                                        </p:attrNameLst>
                                      </p:cBhvr>
                                      <p:to>
                                        <p:strVal val="visible"/>
                                      </p:to>
                                    </p:set>
                                    <p:anim calcmode="lin" valueType="num">
                                      <p:cBhvr>
                                        <p:cTn id="80" dur="500" fill="hold"/>
                                        <p:tgtEl>
                                          <p:spTgt spid="56"/>
                                        </p:tgtEl>
                                        <p:attrNameLst>
                                          <p:attrName>ppt_w</p:attrName>
                                        </p:attrNameLst>
                                      </p:cBhvr>
                                      <p:tavLst>
                                        <p:tav tm="0">
                                          <p:val>
                                            <p:fltVal val="0"/>
                                          </p:val>
                                        </p:tav>
                                        <p:tav tm="100000">
                                          <p:val>
                                            <p:strVal val="#ppt_w"/>
                                          </p:val>
                                        </p:tav>
                                      </p:tavLst>
                                    </p:anim>
                                    <p:anim calcmode="lin" valueType="num">
                                      <p:cBhvr>
                                        <p:cTn id="81" dur="500" fill="hold"/>
                                        <p:tgtEl>
                                          <p:spTgt spid="56"/>
                                        </p:tgtEl>
                                        <p:attrNameLst>
                                          <p:attrName>ppt_h</p:attrName>
                                        </p:attrNameLst>
                                      </p:cBhvr>
                                      <p:tavLst>
                                        <p:tav tm="0">
                                          <p:val>
                                            <p:fltVal val="0"/>
                                          </p:val>
                                        </p:tav>
                                        <p:tav tm="100000">
                                          <p:val>
                                            <p:strVal val="#ppt_h"/>
                                          </p:val>
                                        </p:tav>
                                      </p:tavLst>
                                    </p:anim>
                                    <p:animEffect transition="in" filter="fade">
                                      <p:cBhvr>
                                        <p:cTn id="8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20484" grpId="0"/>
      <p:bldP spid="20486" grpId="0"/>
      <p:bldP spid="20490" grpId="0"/>
      <p:bldP spid="20492" grpId="0"/>
      <p:bldP spid="20494" grpId="0"/>
      <p:bldP spid="55" grpId="0" bldLvl="0" animBg="1"/>
      <p:bldP spid="56"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46" name="Group 105"/>
          <p:cNvGrpSpPr/>
          <p:nvPr/>
        </p:nvGrpSpPr>
        <p:grpSpPr>
          <a:xfrm>
            <a:off x="340996" y="1196383"/>
            <a:ext cx="399415" cy="399415"/>
            <a:chOff x="0" y="0"/>
            <a:chExt cx="767929" cy="767929"/>
          </a:xfrm>
        </p:grpSpPr>
        <p:sp>
          <p:nvSpPr>
            <p:cNvPr id="50" name="Freeform: Shape 109"/>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110"/>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1" name="Group 93"/>
          <p:cNvGrpSpPr/>
          <p:nvPr/>
        </p:nvGrpSpPr>
        <p:grpSpPr>
          <a:xfrm>
            <a:off x="361490" y="2303782"/>
            <a:ext cx="399415" cy="399415"/>
            <a:chOff x="0" y="0"/>
            <a:chExt cx="767929" cy="767929"/>
          </a:xfrm>
        </p:grpSpPr>
        <p:sp>
          <p:nvSpPr>
            <p:cNvPr id="42"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矩形 26"/>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矩形 27"/>
          <p:cNvSpPr/>
          <p:nvPr/>
        </p:nvSpPr>
        <p:spPr>
          <a:xfrm>
            <a:off x="340996" y="377825"/>
            <a:ext cx="2475946"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Caution </a:t>
            </a: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其他注意事项</a:t>
            </a:r>
            <a:endParaRPr kumimoji="0" lang="en-US" altLang="zh-CN"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3" name="矩形 2"/>
          <p:cNvSpPr/>
          <p:nvPr/>
        </p:nvSpPr>
        <p:spPr>
          <a:xfrm>
            <a:off x="838887" y="960681"/>
            <a:ext cx="9895290" cy="706755"/>
          </a:xfrm>
          <a:prstGeom prst="rect">
            <a:avLst/>
          </a:prstGeom>
        </p:spPr>
        <p:txBody>
          <a:bodyPr wrap="square">
            <a:spAutoFit/>
          </a:bodyPr>
          <a:lstStyle/>
          <a:p>
            <a:pPr marL="0" marR="0" lvl="0" indent="0" algn="l" defTabSz="914400" rtl="0" eaLnBrk="1" fontAlgn="auto" latinLnBrk="0" hangingPunct="1">
              <a:lnSpc>
                <a:spcPct val="200000"/>
              </a:lnSpc>
              <a:spcBef>
                <a:spcPct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通过邮件审批的报销邮件需要抄给财务部的林娟妮和刘卫群。报销邮件有统一的格式</a:t>
            </a:r>
          </a:p>
        </p:txBody>
      </p:sp>
      <p:sp>
        <p:nvSpPr>
          <p:cNvPr id="4" name="矩形 3"/>
          <p:cNvSpPr/>
          <p:nvPr/>
        </p:nvSpPr>
        <p:spPr>
          <a:xfrm>
            <a:off x="760905" y="2047330"/>
            <a:ext cx="10753608" cy="2554545"/>
          </a:xfrm>
          <a:prstGeom prst="rect">
            <a:avLst/>
          </a:prstGeom>
        </p:spPr>
        <p:txBody>
          <a:bodyPr wrap="square">
            <a:spAutoFit/>
          </a:bodyPr>
          <a:lstStyle/>
          <a:p>
            <a:pPr marL="0" marR="0" lvl="0" indent="0" algn="l" defTabSz="914400" rtl="0" eaLnBrk="1" fontAlgn="auto" latinLnBrk="0" hangingPunct="1">
              <a:lnSpc>
                <a:spcPct val="200000"/>
              </a:lnSpc>
              <a:spcBef>
                <a:spcPct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差旅费中的城市间交通费与市内交通费混淆</a:t>
            </a:r>
          </a:p>
          <a:p>
            <a:pPr marL="0" marR="0" lvl="0" indent="0" algn="l" defTabSz="914400" rtl="0" eaLnBrk="1" fontAlgn="auto" latinLnBrk="0" hangingPunct="1">
              <a:lnSpc>
                <a:spcPct val="200000"/>
              </a:lnSpc>
              <a:spcBef>
                <a:spcPct val="0"/>
              </a:spcBef>
              <a:spcAft>
                <a:spcPts val="0"/>
              </a:spcAft>
              <a:buClrTx/>
              <a:buSzTx/>
              <a:buFont typeface="Calibri Light" panose="020F0302020204030204" charset="0"/>
              <a:buAutoNum type="alphaLcParenR"/>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城市间交通费为在城市之间往来乘坐车辆发生的交通费：飞机票、火车费、高铁、动车等；</a:t>
            </a:r>
          </a:p>
          <a:p>
            <a:pPr marL="0" marR="0" lvl="0" indent="0" algn="l" defTabSz="914400" rtl="0" eaLnBrk="1" fontAlgn="auto" latinLnBrk="0" hangingPunct="1">
              <a:lnSpc>
                <a:spcPct val="200000"/>
              </a:lnSpc>
              <a:spcBef>
                <a:spcPct val="0"/>
              </a:spcBef>
              <a:spcAft>
                <a:spcPts val="0"/>
              </a:spcAft>
              <a:buClrTx/>
              <a:buSzTx/>
              <a:buFont typeface="Calibri Light" panose="020F0302020204030204" charset="0"/>
              <a:buAutoNum type="alphaLcParenR"/>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市内交通费为在同城内发生的交通费用：公交、地铁、的士、出发地与机场或者机场与目的地之间所发生的费用。</a:t>
            </a:r>
          </a:p>
        </p:txBody>
      </p:sp>
      <p:grpSp>
        <p:nvGrpSpPr>
          <p:cNvPr id="16" name="Group 93"/>
          <p:cNvGrpSpPr/>
          <p:nvPr/>
        </p:nvGrpSpPr>
        <p:grpSpPr>
          <a:xfrm>
            <a:off x="263328" y="4813653"/>
            <a:ext cx="399415" cy="399415"/>
            <a:chOff x="0" y="0"/>
            <a:chExt cx="767929" cy="767929"/>
          </a:xfrm>
        </p:grpSpPr>
        <p:sp>
          <p:nvSpPr>
            <p:cNvPr id="17"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矩形 4"/>
          <p:cNvSpPr/>
          <p:nvPr/>
        </p:nvSpPr>
        <p:spPr>
          <a:xfrm>
            <a:off x="838887" y="4543012"/>
            <a:ext cx="10499037" cy="16514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 根据</a:t>
            </a:r>
            <a:r>
              <a:rPr kumimoji="0" lang="en-US" altLang="zh-CN"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财政部税务总局海关总署公告</a:t>
            </a:r>
            <a:r>
              <a:rPr kumimoji="0" lang="en-US" altLang="zh-CN"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2019</a:t>
            </a:r>
            <a:r>
              <a:rPr kumimoji="0" lang="zh-CN" altLang="en-US"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年第</a:t>
            </a:r>
            <a:r>
              <a:rPr kumimoji="0" lang="en-US" altLang="zh-CN"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39</a:t>
            </a:r>
            <a:r>
              <a:rPr kumimoji="0" lang="zh-CN" altLang="en-US"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号</a:t>
            </a:r>
            <a:r>
              <a:rPr kumimoji="0" lang="en-US" altLang="zh-CN"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rPr>
              <a:t>文规定，旅客运输发票可以进行抵扣，为了增加公司增值税进项抵扣金额，每人在报销的时候务必单独把火车票、飞机票、有自己身份信息的大巴票、滴滴票单独复印出来用回形针夹住，与报销单据一并提交到财务部。</a:t>
            </a:r>
            <a:endPar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35" presetClass="entr" presetSubtype="0"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anim calcmode="lin" valueType="num">
                                      <p:cBhvr>
                                        <p:cTn id="15" dur="500" fill="hold"/>
                                        <p:tgtEl>
                                          <p:spTgt spid="46"/>
                                        </p:tgtEl>
                                        <p:attrNameLst>
                                          <p:attrName>style.rotation</p:attrName>
                                        </p:attrNameLst>
                                      </p:cBhvr>
                                      <p:tavLst>
                                        <p:tav tm="0">
                                          <p:val>
                                            <p:fltVal val="720"/>
                                          </p:val>
                                        </p:tav>
                                        <p:tav tm="100000">
                                          <p:val>
                                            <p:fltVal val="0"/>
                                          </p:val>
                                        </p:tav>
                                      </p:tavLst>
                                    </p:anim>
                                    <p:anim calcmode="lin" valueType="num">
                                      <p:cBhvr>
                                        <p:cTn id="16" dur="500" fill="hold"/>
                                        <p:tgtEl>
                                          <p:spTgt spid="46"/>
                                        </p:tgtEl>
                                        <p:attrNameLst>
                                          <p:attrName>ppt_h</p:attrName>
                                        </p:attrNameLst>
                                      </p:cBhvr>
                                      <p:tavLst>
                                        <p:tav tm="0">
                                          <p:val>
                                            <p:fltVal val="0"/>
                                          </p:val>
                                        </p:tav>
                                        <p:tav tm="100000">
                                          <p:val>
                                            <p:strVal val="#ppt_h"/>
                                          </p:val>
                                        </p:tav>
                                      </p:tavLst>
                                    </p:anim>
                                    <p:anim calcmode="lin" valueType="num">
                                      <p:cBhvr>
                                        <p:cTn id="17" dur="500" fill="hold"/>
                                        <p:tgtEl>
                                          <p:spTgt spid="46"/>
                                        </p:tgtEl>
                                        <p:attrNameLst>
                                          <p:attrName>ppt_w</p:attrName>
                                        </p:attrNameLst>
                                      </p:cBhvr>
                                      <p:tavLst>
                                        <p:tav tm="0">
                                          <p:val>
                                            <p:fltVal val="0"/>
                                          </p:val>
                                        </p:tav>
                                        <p:tav tm="100000">
                                          <p:val>
                                            <p:strVal val="#ppt_w"/>
                                          </p:val>
                                        </p:tav>
                                      </p:tavLst>
                                    </p:anim>
                                  </p:childTnLst>
                                </p:cTn>
                              </p:par>
                            </p:childTnLst>
                          </p:cTn>
                        </p:par>
                        <p:par>
                          <p:cTn id="18" fill="hold">
                            <p:stCondLst>
                              <p:cond delay="1000"/>
                            </p:stCondLst>
                            <p:childTnLst>
                              <p:par>
                                <p:cTn id="19" presetID="35" presetClass="entr" presetSubtype="0"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anim calcmode="lin" valueType="num">
                                      <p:cBhvr>
                                        <p:cTn id="22" dur="500" fill="hold"/>
                                        <p:tgtEl>
                                          <p:spTgt spid="41"/>
                                        </p:tgtEl>
                                        <p:attrNameLst>
                                          <p:attrName>style.rotation</p:attrName>
                                        </p:attrNameLst>
                                      </p:cBhvr>
                                      <p:tavLst>
                                        <p:tav tm="0">
                                          <p:val>
                                            <p:fltVal val="720"/>
                                          </p:val>
                                        </p:tav>
                                        <p:tav tm="100000">
                                          <p:val>
                                            <p:fltVal val="0"/>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 calcmode="lin" valueType="num">
                                      <p:cBhvr>
                                        <p:cTn id="24" dur="500" fill="hold"/>
                                        <p:tgtEl>
                                          <p:spTgt spid="41"/>
                                        </p:tgtEl>
                                        <p:attrNameLst>
                                          <p:attrName>ppt_w</p:attrName>
                                        </p:attrNameLst>
                                      </p:cBhvr>
                                      <p:tavLst>
                                        <p:tav tm="0">
                                          <p:val>
                                            <p:fltVal val="0"/>
                                          </p:val>
                                        </p:tav>
                                        <p:tav tm="100000">
                                          <p:val>
                                            <p:strVal val="#ppt_w"/>
                                          </p:val>
                                        </p:tav>
                                      </p:tavLst>
                                    </p:anim>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par>
                          <p:cTn id="35" fill="hold">
                            <p:stCondLst>
                              <p:cond delay="2500"/>
                            </p:stCondLst>
                            <p:childTnLst>
                              <p:par>
                                <p:cTn id="36" presetID="35"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anim calcmode="lin" valueType="num">
                                      <p:cBhvr>
                                        <p:cTn id="39" dur="500" fill="hold"/>
                                        <p:tgtEl>
                                          <p:spTgt spid="16"/>
                                        </p:tgtEl>
                                        <p:attrNameLst>
                                          <p:attrName>style.rotation</p:attrName>
                                        </p:attrNameLst>
                                      </p:cBhvr>
                                      <p:tavLst>
                                        <p:tav tm="0">
                                          <p:val>
                                            <p:fltVal val="720"/>
                                          </p:val>
                                        </p:tav>
                                        <p:tav tm="100000">
                                          <p:val>
                                            <p:fltVal val="0"/>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 calcmode="lin" valueType="num">
                                      <p:cBhvr>
                                        <p:cTn id="41" dur="500" fill="hold"/>
                                        <p:tgtEl>
                                          <p:spTgt spid="1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27" grpId="0" bldLvl="0" animBg="1"/>
      <p:bldP spid="28"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图片 152" descr="资源 3"/>
          <p:cNvPicPr>
            <a:picLocks noChangeAspect="1"/>
          </p:cNvPicPr>
          <p:nvPr/>
        </p:nvPicPr>
        <p:blipFill>
          <a:blip r:embed="rId2"/>
          <a:stretch>
            <a:fillRect/>
          </a:stretch>
        </p:blipFill>
        <p:spPr>
          <a:xfrm>
            <a:off x="8863330" y="3050076"/>
            <a:ext cx="720725" cy="720725"/>
          </a:xfrm>
          <a:prstGeom prst="rect">
            <a:avLst/>
          </a:prstGeom>
          <a:noFill/>
          <a:ln w="9525">
            <a:noFill/>
          </a:ln>
        </p:spPr>
      </p:pic>
      <p:sp>
        <p:nvSpPr>
          <p:cNvPr id="22530" name="TextBox 74"/>
          <p:cNvSpPr txBox="1"/>
          <p:nvPr/>
        </p:nvSpPr>
        <p:spPr>
          <a:xfrm>
            <a:off x="6215380" y="2987846"/>
            <a:ext cx="577850" cy="423862"/>
          </a:xfrm>
          <a:prstGeom prst="rect">
            <a:avLst/>
          </a:prstGeom>
          <a:noFill/>
          <a:ln w="9525">
            <a:noFill/>
          </a:ln>
        </p:spPr>
        <p:txBody>
          <a:bodyPr wrap="none" anchor="t">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en-US" altLang="zh-CN" sz="1800" b="1" i="0" u="none" strike="noStrike" kern="1200" cap="none" spc="0" normalizeH="0" baseline="0" noProof="0">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IDC</a:t>
            </a:r>
          </a:p>
        </p:txBody>
      </p:sp>
      <p:sp>
        <p:nvSpPr>
          <p:cNvPr id="22531" name="Rectangle 81"/>
          <p:cNvSpPr/>
          <p:nvPr/>
        </p:nvSpPr>
        <p:spPr>
          <a:xfrm>
            <a:off x="6215380" y="3252323"/>
            <a:ext cx="3082290" cy="610235"/>
          </a:xfrm>
          <a:prstGeom prst="rect">
            <a:avLst/>
          </a:prstGeom>
          <a:noFill/>
          <a:ln w="9525">
            <a:noFill/>
          </a:ln>
        </p:spPr>
        <p:txBody>
          <a:bodyPr wrap="square" anchor="t">
            <a:spAutoFit/>
          </a:bodyPr>
          <a:lstStyle/>
          <a:p>
            <a:pPr lvl="0" algn="just" fontAlgn="base">
              <a:lnSpc>
                <a:spcPct val="130000"/>
              </a:lnSpc>
              <a:spcBef>
                <a:spcPct val="0"/>
              </a:spcBef>
              <a:spcAft>
                <a:spcPct val="0"/>
              </a:spcAft>
              <a:defRPr/>
            </a:pPr>
            <a:r>
              <a:rPr lang="zh-CN" altLang="en-US" sz="1300" b="1" dirty="0">
                <a:solidFill>
                  <a:srgbClr val="7F7F7F"/>
                </a:solidFill>
                <a:latin typeface="微软雅黑" panose="020B0503020204020204" charset="-122"/>
                <a:ea typeface="微软雅黑" panose="020B0503020204020204" charset="-122"/>
                <a:sym typeface="宋体" panose="02010600030101010101" pitchFamily="2" charset="-122"/>
              </a:rPr>
              <a:t>中国数据保护市场</a:t>
            </a:r>
          </a:p>
          <a:p>
            <a:pPr lvl="0" algn="just" fontAlgn="base">
              <a:lnSpc>
                <a:spcPct val="130000"/>
              </a:lnSpc>
              <a:spcBef>
                <a:spcPct val="0"/>
              </a:spcBef>
              <a:spcAft>
                <a:spcPct val="0"/>
              </a:spcAft>
              <a:defRPr/>
            </a:pPr>
            <a:r>
              <a:rPr lang="zh-CN" altLang="en-US" sz="1300" b="1" dirty="0">
                <a:solidFill>
                  <a:srgbClr val="7F7F7F"/>
                </a:solidFill>
                <a:latin typeface="微软雅黑" panose="020B0503020204020204" charset="-122"/>
                <a:ea typeface="微软雅黑" panose="020B0503020204020204" charset="-122"/>
                <a:sym typeface="宋体" panose="02010600030101010101" pitchFamily="2" charset="-122"/>
              </a:rPr>
              <a:t>占有率第一</a:t>
            </a:r>
          </a:p>
        </p:txBody>
      </p:sp>
      <p:sp>
        <p:nvSpPr>
          <p:cNvPr id="150" name="TextBox 8"/>
          <p:cNvSpPr txBox="1"/>
          <p:nvPr/>
        </p:nvSpPr>
        <p:spPr>
          <a:xfrm>
            <a:off x="711200" y="306388"/>
            <a:ext cx="21066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稳健发展</a:t>
            </a:r>
          </a:p>
        </p:txBody>
      </p:sp>
      <p:sp>
        <p:nvSpPr>
          <p:cNvPr id="151" name="TextBox 8"/>
          <p:cNvSpPr txBox="1"/>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STEADY DEVELOPMENT</a:t>
            </a:r>
          </a:p>
        </p:txBody>
      </p:sp>
      <p:pic>
        <p:nvPicPr>
          <p:cNvPr id="22534" name="图片 151" descr="资源 1"/>
          <p:cNvPicPr>
            <a:picLocks noChangeAspect="1"/>
          </p:cNvPicPr>
          <p:nvPr/>
        </p:nvPicPr>
        <p:blipFill>
          <a:blip r:embed="rId3"/>
          <a:stretch>
            <a:fillRect/>
          </a:stretch>
        </p:blipFill>
        <p:spPr>
          <a:xfrm>
            <a:off x="5427980" y="3037376"/>
            <a:ext cx="755650" cy="755650"/>
          </a:xfrm>
          <a:prstGeom prst="rect">
            <a:avLst/>
          </a:prstGeom>
          <a:noFill/>
          <a:ln w="9525">
            <a:noFill/>
          </a:ln>
        </p:spPr>
      </p:pic>
      <p:sp>
        <p:nvSpPr>
          <p:cNvPr id="22535" name="TextBox 74"/>
          <p:cNvSpPr txBox="1"/>
          <p:nvPr/>
        </p:nvSpPr>
        <p:spPr>
          <a:xfrm>
            <a:off x="6232683" y="4052741"/>
            <a:ext cx="800219" cy="387798"/>
          </a:xfrm>
          <a:prstGeom prst="rect">
            <a:avLst/>
          </a:prstGeom>
          <a:noFill/>
          <a:ln w="9525">
            <a:noFill/>
          </a:ln>
        </p:spPr>
        <p:txBody>
          <a:bodyPr wrap="none" anchor="t">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高成长</a:t>
            </a:r>
            <a:endParaRPr kumimoji="0" lang="en-US" altLang="zh-CN" sz="16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2536" name="Rectangle 81"/>
          <p:cNvSpPr/>
          <p:nvPr/>
        </p:nvSpPr>
        <p:spPr>
          <a:xfrm>
            <a:off x="6232683" y="4316266"/>
            <a:ext cx="1608455" cy="610235"/>
          </a:xfrm>
          <a:prstGeom prst="rect">
            <a:avLst/>
          </a:prstGeom>
          <a:noFill/>
          <a:ln w="9525">
            <a:noFill/>
          </a:ln>
        </p:spPr>
        <p:txBody>
          <a:bodyPr wrap="square" anchor="t">
            <a:spAutoFit/>
          </a:bodyPr>
          <a:lstStyle/>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zh-CN"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德勤中国高科技</a:t>
            </a:r>
          </a:p>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zh-CN"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高成长全国50强</a:t>
            </a:r>
          </a:p>
        </p:txBody>
      </p:sp>
      <p:sp>
        <p:nvSpPr>
          <p:cNvPr id="159" name="TextBox 74"/>
          <p:cNvSpPr txBox="1"/>
          <p:nvPr/>
        </p:nvSpPr>
        <p:spPr>
          <a:xfrm>
            <a:off x="9601517" y="4049249"/>
            <a:ext cx="824230" cy="423545"/>
          </a:xfrm>
          <a:prstGeom prst="rect">
            <a:avLst/>
          </a:prstGeom>
          <a:noFill/>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800" b="1" i="0" u="none" strike="noStrike" kern="1200" cap="none" spc="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3000+</a:t>
            </a:r>
          </a:p>
        </p:txBody>
      </p:sp>
      <p:sp>
        <p:nvSpPr>
          <p:cNvPr id="22538" name="Rectangle 81"/>
          <p:cNvSpPr/>
          <p:nvPr/>
        </p:nvSpPr>
        <p:spPr>
          <a:xfrm>
            <a:off x="9622155" y="4306558"/>
            <a:ext cx="1984375" cy="610235"/>
          </a:xfrm>
          <a:prstGeom prst="rect">
            <a:avLst/>
          </a:prstGeom>
          <a:noFill/>
          <a:ln w="9525">
            <a:noFill/>
          </a:ln>
        </p:spPr>
        <p:txBody>
          <a:bodyPr wrap="square" anchor="t">
            <a:spAutoFit/>
          </a:bodyPr>
          <a:lstStyle/>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zh-CN"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核心产品拥有</a:t>
            </a:r>
            <a:r>
              <a:rPr kumimoji="0" lang="en-US" altLang="zh-CN"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3</a:t>
            </a:r>
            <a:r>
              <a:rPr kumimoji="0" lang="zh-CN" altLang="zh-CN"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000+</a:t>
            </a:r>
          </a:p>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zh-CN"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项兼容性认证条目</a:t>
            </a:r>
          </a:p>
        </p:txBody>
      </p:sp>
      <p:sp>
        <p:nvSpPr>
          <p:cNvPr id="22539" name="TextBox 74"/>
          <p:cNvSpPr txBox="1"/>
          <p:nvPr/>
        </p:nvSpPr>
        <p:spPr>
          <a:xfrm>
            <a:off x="9623224" y="3027525"/>
            <a:ext cx="1620957" cy="362343"/>
          </a:xfrm>
          <a:prstGeom prst="rect">
            <a:avLst/>
          </a:prstGeom>
          <a:noFill/>
          <a:ln w="9525">
            <a:noFill/>
          </a:ln>
        </p:spPr>
        <p:txBody>
          <a:bodyPr wrap="none" anchor="t">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国家重点小巨人</a:t>
            </a:r>
            <a:endParaRPr kumimoji="0" lang="en-US" altLang="zh-CN" sz="16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22540" name="Rectangle 81"/>
          <p:cNvSpPr/>
          <p:nvPr/>
        </p:nvSpPr>
        <p:spPr>
          <a:xfrm>
            <a:off x="9623224" y="3350740"/>
            <a:ext cx="1361841" cy="587084"/>
          </a:xfrm>
          <a:prstGeom prst="rect">
            <a:avLst/>
          </a:prstGeom>
          <a:noFill/>
          <a:ln w="9525">
            <a:noFill/>
          </a:ln>
        </p:spPr>
        <p:txBody>
          <a:bodyPr wrap="square" anchor="t">
            <a:spAutoFit/>
          </a:bodyPr>
          <a:lstStyle/>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en-US"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国家级专精特新重点小巨人企业</a:t>
            </a:r>
            <a:endParaRPr kumimoji="0" lang="zh-CN" altLang="zh-CN"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endParaRPr>
          </a:p>
        </p:txBody>
      </p:sp>
      <p:sp>
        <p:nvSpPr>
          <p:cNvPr id="22541" name="TextBox 74"/>
          <p:cNvSpPr txBox="1"/>
          <p:nvPr/>
        </p:nvSpPr>
        <p:spPr>
          <a:xfrm>
            <a:off x="6236018" y="5114461"/>
            <a:ext cx="652462" cy="423862"/>
          </a:xfrm>
          <a:prstGeom prst="rect">
            <a:avLst/>
          </a:prstGeom>
          <a:noFill/>
          <a:ln w="9525">
            <a:noFill/>
          </a:ln>
        </p:spPr>
        <p:txBody>
          <a:bodyPr anchor="t">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en-US" altLang="zh-CN" sz="18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10+</a:t>
            </a:r>
          </a:p>
        </p:txBody>
      </p:sp>
      <p:sp>
        <p:nvSpPr>
          <p:cNvPr id="22542" name="Rectangle 81"/>
          <p:cNvSpPr/>
          <p:nvPr/>
        </p:nvSpPr>
        <p:spPr>
          <a:xfrm>
            <a:off x="6262688" y="5377351"/>
            <a:ext cx="2043112" cy="610235"/>
          </a:xfrm>
          <a:prstGeom prst="rect">
            <a:avLst/>
          </a:prstGeom>
          <a:noFill/>
          <a:ln w="9525">
            <a:noFill/>
          </a:ln>
        </p:spPr>
        <p:txBody>
          <a:bodyPr wrap="square" anchor="t">
            <a:spAutoFit/>
          </a:bodyPr>
          <a:lstStyle/>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zh-CN"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10+产品线</a:t>
            </a:r>
          </a:p>
          <a:p>
            <a:pPr marL="0" marR="0" lvl="0" indent="0" algn="l" defTabSz="914400" rtl="0" eaLnBrk="1" fontAlgn="base" latinLnBrk="0" hangingPunct="1">
              <a:lnSpc>
                <a:spcPct val="130000"/>
              </a:lnSpc>
              <a:spcBef>
                <a:spcPct val="0"/>
              </a:spcBef>
              <a:spcAft>
                <a:spcPct val="0"/>
              </a:spcAft>
              <a:buClrTx/>
              <a:buSzTx/>
              <a:buFontTx/>
              <a:buNone/>
              <a:defRPr/>
            </a:pPr>
            <a:r>
              <a:rPr kumimoji="0" lang="zh-CN" altLang="zh-CN"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全方位数据管理产品</a:t>
            </a:r>
          </a:p>
        </p:txBody>
      </p:sp>
      <p:sp>
        <p:nvSpPr>
          <p:cNvPr id="168" name="TextBox 74"/>
          <p:cNvSpPr txBox="1"/>
          <p:nvPr/>
        </p:nvSpPr>
        <p:spPr>
          <a:xfrm>
            <a:off x="9622155" y="5114461"/>
            <a:ext cx="436563" cy="423863"/>
          </a:xfrm>
          <a:prstGeom prst="rect">
            <a:avLst/>
          </a:prstGeom>
          <a:noFill/>
        </p:spPr>
        <p:txBody>
          <a:bodyPr wrap="non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800" b="1" i="0" u="none" strike="noStrike" kern="1200" cap="none" spc="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31</a:t>
            </a:r>
          </a:p>
        </p:txBody>
      </p:sp>
      <p:sp>
        <p:nvSpPr>
          <p:cNvPr id="22544" name="Rectangle 81"/>
          <p:cNvSpPr/>
          <p:nvPr/>
        </p:nvSpPr>
        <p:spPr>
          <a:xfrm>
            <a:off x="9622155" y="5388146"/>
            <a:ext cx="1608138" cy="610235"/>
          </a:xfrm>
          <a:prstGeom prst="rect">
            <a:avLst/>
          </a:prstGeom>
          <a:noFill/>
          <a:ln w="9525">
            <a:noFill/>
          </a:ln>
        </p:spPr>
        <p:txBody>
          <a:bodyPr wrap="square" anchor="t">
            <a:spAutoFit/>
          </a:bodyPr>
          <a:lstStyle/>
          <a:p>
            <a:pPr marL="0" marR="0" lvl="0" indent="0" algn="just" defTabSz="914400" rtl="0" eaLnBrk="1" fontAlgn="base" latinLnBrk="0" hangingPunct="1">
              <a:lnSpc>
                <a:spcPct val="130000"/>
              </a:lnSpc>
              <a:spcBef>
                <a:spcPct val="0"/>
              </a:spcBef>
              <a:spcAft>
                <a:spcPct val="0"/>
              </a:spcAft>
              <a:buClrTx/>
              <a:buSzTx/>
              <a:buFontTx/>
              <a:buNone/>
              <a:defRPr/>
            </a:pPr>
            <a:r>
              <a:rPr kumimoji="0" lang="zh-CN" altLang="zh-CN"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全国31个</a:t>
            </a:r>
          </a:p>
          <a:p>
            <a:pPr marL="0" marR="0" lvl="0" indent="0" algn="just" defTabSz="914400" rtl="0" eaLnBrk="1" fontAlgn="base" latinLnBrk="0" hangingPunct="1">
              <a:lnSpc>
                <a:spcPct val="130000"/>
              </a:lnSpc>
              <a:spcBef>
                <a:spcPct val="0"/>
              </a:spcBef>
              <a:spcAft>
                <a:spcPct val="0"/>
              </a:spcAft>
              <a:buClrTx/>
              <a:buSzTx/>
              <a:buFontTx/>
              <a:buNone/>
              <a:defRPr/>
            </a:pPr>
            <a:r>
              <a:rPr kumimoji="0" lang="zh-CN" altLang="zh-CN" sz="1300" b="1"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sym typeface="宋体" panose="02010600030101010101" pitchFamily="2" charset="-122"/>
              </a:rPr>
              <a:t>省级服务机构</a:t>
            </a:r>
          </a:p>
        </p:txBody>
      </p:sp>
      <p:pic>
        <p:nvPicPr>
          <p:cNvPr id="22545" name="图片 169" descr="资源 4"/>
          <p:cNvPicPr>
            <a:picLocks noChangeAspect="1"/>
          </p:cNvPicPr>
          <p:nvPr/>
        </p:nvPicPr>
        <p:blipFill>
          <a:blip r:embed="rId4"/>
          <a:stretch>
            <a:fillRect/>
          </a:stretch>
        </p:blipFill>
        <p:spPr>
          <a:xfrm>
            <a:off x="5446078" y="4167041"/>
            <a:ext cx="719137" cy="720725"/>
          </a:xfrm>
          <a:prstGeom prst="rect">
            <a:avLst/>
          </a:prstGeom>
          <a:noFill/>
          <a:ln w="9525">
            <a:noFill/>
          </a:ln>
        </p:spPr>
      </p:pic>
      <p:pic>
        <p:nvPicPr>
          <p:cNvPr id="22546" name="图片 1" descr="资源 5"/>
          <p:cNvPicPr>
            <a:picLocks noChangeAspect="1"/>
          </p:cNvPicPr>
          <p:nvPr/>
        </p:nvPicPr>
        <p:blipFill>
          <a:blip r:embed="rId5"/>
          <a:stretch>
            <a:fillRect/>
          </a:stretch>
        </p:blipFill>
        <p:spPr>
          <a:xfrm>
            <a:off x="8863330" y="4167358"/>
            <a:ext cx="720725" cy="720725"/>
          </a:xfrm>
          <a:prstGeom prst="rect">
            <a:avLst/>
          </a:prstGeom>
          <a:noFill/>
          <a:ln w="9525">
            <a:noFill/>
          </a:ln>
        </p:spPr>
      </p:pic>
      <p:pic>
        <p:nvPicPr>
          <p:cNvPr id="22547" name="图片 2" descr="资源 6"/>
          <p:cNvPicPr>
            <a:picLocks noChangeAspect="1"/>
          </p:cNvPicPr>
          <p:nvPr/>
        </p:nvPicPr>
        <p:blipFill>
          <a:blip r:embed="rId6"/>
          <a:stretch>
            <a:fillRect/>
          </a:stretch>
        </p:blipFill>
        <p:spPr>
          <a:xfrm>
            <a:off x="5440680" y="5255748"/>
            <a:ext cx="719138" cy="720725"/>
          </a:xfrm>
          <a:prstGeom prst="rect">
            <a:avLst/>
          </a:prstGeom>
          <a:noFill/>
          <a:ln w="9525">
            <a:noFill/>
          </a:ln>
        </p:spPr>
      </p:pic>
      <p:pic>
        <p:nvPicPr>
          <p:cNvPr id="22548" name="图片 5" descr="资源 7"/>
          <p:cNvPicPr>
            <a:picLocks noChangeAspect="1"/>
          </p:cNvPicPr>
          <p:nvPr/>
        </p:nvPicPr>
        <p:blipFill>
          <a:blip r:embed="rId7"/>
          <a:stretch>
            <a:fillRect/>
          </a:stretch>
        </p:blipFill>
        <p:spPr>
          <a:xfrm>
            <a:off x="8863330" y="5230348"/>
            <a:ext cx="720725" cy="720725"/>
          </a:xfrm>
          <a:prstGeom prst="rect">
            <a:avLst/>
          </a:prstGeom>
          <a:noFill/>
          <a:ln w="9525">
            <a:noFill/>
          </a:ln>
        </p:spPr>
      </p:pic>
      <p:sp>
        <p:nvSpPr>
          <p:cNvPr id="9" name="Rectangle 81"/>
          <p:cNvSpPr/>
          <p:nvPr/>
        </p:nvSpPr>
        <p:spPr>
          <a:xfrm>
            <a:off x="5427345" y="1443990"/>
            <a:ext cx="6284595" cy="2264851"/>
          </a:xfrm>
          <a:prstGeom prst="rect">
            <a:avLst/>
          </a:prstGeom>
        </p:spPr>
        <p:txBody>
          <a:bodyPr wrap="square">
            <a:spAutoFit/>
          </a:bodyPr>
          <a:lstStyle/>
          <a:p>
            <a:pPr lvl="0" algn="just">
              <a:lnSpc>
                <a:spcPct val="150000"/>
              </a:lnSpc>
              <a:defRPr/>
            </a:pPr>
            <a:r>
              <a:rPr kumimoji="0" sz="1600" b="1" i="0" u="none" strike="noStrike" kern="1200" cap="none" spc="30" normalizeH="0" baseline="0" noProof="0" dirty="0" err="1">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rPr>
              <a:t>国际权威调研机构IDC报告显示，鼎甲作为独立软件开发商，已连续</a:t>
            </a:r>
            <a:r>
              <a:rPr kumimoji="0" lang="zh-CN" altLang="en-US" sz="1600" b="1" i="0" u="none" strike="noStrike" kern="1200" cap="none" spc="3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rPr>
              <a:t>六</a:t>
            </a:r>
            <a:r>
              <a:rPr kumimoji="0" sz="1600" b="1" i="0" u="none" strike="noStrike" kern="1200" cap="none" spc="3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rPr>
              <a:t>年（</a:t>
            </a:r>
            <a:r>
              <a:rPr kumimoji="0" lang="en-US" sz="1600" b="1" i="0" u="none" strike="noStrike" kern="1200" cap="none" spc="3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rPr>
              <a:t>2018-</a:t>
            </a:r>
            <a:r>
              <a:rPr kumimoji="0" lang="en-US" altLang="zh-CN" sz="1600" b="1" i="0" u="none" strike="noStrike" kern="1200" cap="none" spc="3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rPr>
              <a:t>2023</a:t>
            </a:r>
            <a:r>
              <a:rPr kumimoji="0" sz="1600" b="1" i="0" u="none" strike="noStrike" kern="1200" cap="none" spc="3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1600" b="1" i="0" u="none" strike="noStrike" kern="1200" cap="none" spc="3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rPr>
              <a:t>稳居</a:t>
            </a:r>
            <a:r>
              <a:rPr kumimoji="0" sz="1600" b="1" i="0" u="none" strike="noStrike" kern="1200" cap="none" spc="30" normalizeH="0" baseline="0" noProof="0" dirty="0" err="1">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rPr>
              <a:t>中国备份一体机市场国产品牌占有率第一名</a:t>
            </a:r>
            <a:r>
              <a:rPr kumimoji="0" sz="1600" b="1" i="0" u="none" strike="noStrike" kern="1200" cap="none" spc="30" normalizeH="0" baseline="0"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rPr>
              <a:t>。</a:t>
            </a:r>
            <a:r>
              <a:rPr lang="zh-CN" altLang="en-US" sz="1600" b="1" spc="30" dirty="0">
                <a:solidFill>
                  <a:srgbClr val="002060"/>
                </a:solidFill>
                <a:latin typeface="微软雅黑" panose="020B0503020204020204" charset="-122"/>
                <a:ea typeface="微软雅黑" panose="020B0503020204020204" charset="-122"/>
                <a:cs typeface="微软雅黑" panose="020B0503020204020204" charset="-122"/>
                <a:sym typeface="+mn-ea"/>
              </a:rPr>
              <a:t>连续两年保持（</a:t>
            </a:r>
            <a:r>
              <a:rPr lang="en-US" altLang="zh-CN" sz="1600" b="1" spc="30" dirty="0">
                <a:solidFill>
                  <a:srgbClr val="002060"/>
                </a:solidFill>
                <a:latin typeface="微软雅黑" panose="020B0503020204020204" charset="-122"/>
                <a:ea typeface="微软雅黑" panose="020B0503020204020204" charset="-122"/>
                <a:cs typeface="微软雅黑" panose="020B0503020204020204" charset="-122"/>
                <a:sym typeface="+mn-ea"/>
              </a:rPr>
              <a:t>DR&amp;P</a:t>
            </a:r>
            <a:r>
              <a:rPr lang="zh-CN" altLang="en-US" sz="1600" b="1" spc="30" dirty="0">
                <a:solidFill>
                  <a:srgbClr val="002060"/>
                </a:solidFill>
                <a:latin typeface="微软雅黑" panose="020B0503020204020204" charset="-122"/>
                <a:ea typeface="微软雅黑" panose="020B0503020204020204" charset="-122"/>
                <a:cs typeface="微软雅黑" panose="020B0503020204020204" charset="-122"/>
                <a:sym typeface="+mn-ea"/>
              </a:rPr>
              <a:t>，包括一体机和软件）占有率第一，同比增长高达</a:t>
            </a:r>
            <a:r>
              <a:rPr lang="en-US" altLang="zh-CN" sz="1600" b="1" spc="30" dirty="0">
                <a:solidFill>
                  <a:srgbClr val="002060"/>
                </a:solidFill>
                <a:latin typeface="微软雅黑" panose="020B0503020204020204" charset="-122"/>
                <a:ea typeface="微软雅黑" panose="020B0503020204020204" charset="-122"/>
                <a:cs typeface="微软雅黑" panose="020B0503020204020204" charset="-122"/>
                <a:sym typeface="+mn-ea"/>
              </a:rPr>
              <a:t>43.3%</a:t>
            </a:r>
          </a:p>
          <a:p>
            <a:pPr lvl="0" algn="just">
              <a:lnSpc>
                <a:spcPct val="150000"/>
              </a:lnSpc>
              <a:defRPr/>
            </a:pPr>
            <a:endParaRPr lang="zh-CN" altLang="en-US" sz="1600" b="1" spc="30" dirty="0">
              <a:solidFill>
                <a:srgbClr val="002060"/>
              </a:solidFill>
              <a:latin typeface="微软雅黑" panose="020B0503020204020204" charset="-122"/>
              <a:ea typeface="微软雅黑" panose="020B0503020204020204" charset="-122"/>
              <a:cs typeface="微软雅黑" panose="020B0503020204020204" charset="-122"/>
              <a:sym typeface="+mn-ea"/>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zh-CN" altLang="en-US" sz="1600" b="1" i="0" u="none" strike="noStrike" kern="1200" cap="none" spc="30" normalizeH="0" baseline="0" noProof="1">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endParaRPr>
          </a:p>
        </p:txBody>
      </p:sp>
      <p:grpSp>
        <p:nvGrpSpPr>
          <p:cNvPr id="22550" name="组合 17"/>
          <p:cNvGrpSpPr/>
          <p:nvPr/>
        </p:nvGrpSpPr>
        <p:grpSpPr>
          <a:xfrm>
            <a:off x="9140825" y="404813"/>
            <a:ext cx="2755900" cy="831850"/>
            <a:chOff x="13504" y="561"/>
            <a:chExt cx="5290" cy="1598"/>
          </a:xfrm>
        </p:grpSpPr>
        <p:pic>
          <p:nvPicPr>
            <p:cNvPr id="22551" name="图片 18" descr="logo-02"/>
            <p:cNvPicPr>
              <a:picLocks noChangeAspect="1"/>
            </p:cNvPicPr>
            <p:nvPr/>
          </p:nvPicPr>
          <p:blipFill>
            <a:blip r:embed="rId8"/>
            <a:stretch>
              <a:fillRect/>
            </a:stretch>
          </p:blipFill>
          <p:spPr>
            <a:xfrm>
              <a:off x="13504" y="609"/>
              <a:ext cx="3538" cy="1255"/>
            </a:xfrm>
            <a:prstGeom prst="rect">
              <a:avLst/>
            </a:prstGeom>
            <a:noFill/>
            <a:ln w="9525">
              <a:noFill/>
            </a:ln>
          </p:spPr>
        </p:pic>
        <p:pic>
          <p:nvPicPr>
            <p:cNvPr id="22552" name="图片 19" descr="中国电子鼎甲logo"/>
            <p:cNvPicPr>
              <a:picLocks noChangeAspect="1"/>
            </p:cNvPicPr>
            <p:nvPr/>
          </p:nvPicPr>
          <p:blipFill>
            <a:blip r:embed="rId9"/>
            <a:stretch>
              <a:fillRect/>
            </a:stretch>
          </p:blipFill>
          <p:spPr>
            <a:xfrm>
              <a:off x="16806" y="561"/>
              <a:ext cx="1988" cy="1598"/>
            </a:xfrm>
            <a:prstGeom prst="rect">
              <a:avLst/>
            </a:prstGeom>
            <a:noFill/>
            <a:ln w="9525">
              <a:noFill/>
            </a:ln>
          </p:spPr>
        </p:pic>
        <p:cxnSp>
          <p:nvCxnSpPr>
            <p:cNvPr id="21" name="直接连接符 20"/>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2554" name="图片 6" descr="outgoing"/>
          <p:cNvPicPr>
            <a:picLocks noChangeAspect="1"/>
          </p:cNvPicPr>
          <p:nvPr/>
        </p:nvPicPr>
        <p:blipFill>
          <a:blip r:embed="rId10"/>
          <a:stretch>
            <a:fillRect/>
          </a:stretch>
        </p:blipFill>
        <p:spPr>
          <a:xfrm>
            <a:off x="704215" y="846455"/>
            <a:ext cx="4614545" cy="5071745"/>
          </a:xfrm>
          <a:prstGeom prst="rect">
            <a:avLst/>
          </a:prstGeom>
          <a:noFill/>
          <a:ln w="9525">
            <a:noFill/>
          </a:ln>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46" name="Group 105"/>
          <p:cNvGrpSpPr/>
          <p:nvPr/>
        </p:nvGrpSpPr>
        <p:grpSpPr>
          <a:xfrm>
            <a:off x="340996" y="1460857"/>
            <a:ext cx="399415" cy="399415"/>
            <a:chOff x="0" y="0"/>
            <a:chExt cx="767929" cy="767929"/>
          </a:xfrm>
        </p:grpSpPr>
        <p:sp>
          <p:nvSpPr>
            <p:cNvPr id="50" name="Freeform: Shape 109"/>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110"/>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矩形 26"/>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矩形 27"/>
          <p:cNvSpPr/>
          <p:nvPr/>
        </p:nvSpPr>
        <p:spPr>
          <a:xfrm>
            <a:off x="340996" y="377825"/>
            <a:ext cx="2475946"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Caution </a:t>
            </a:r>
            <a:r>
              <a:rPr kumimoji="0" lang="en-US" altLang="zh-CN"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	</a:t>
            </a: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其他注意事项</a:t>
            </a:r>
            <a:endParaRPr kumimoji="0" lang="en-US" altLang="zh-CN"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3" name="矩形 2"/>
          <p:cNvSpPr/>
          <p:nvPr/>
        </p:nvSpPr>
        <p:spPr>
          <a:xfrm>
            <a:off x="886400" y="1418653"/>
            <a:ext cx="10451525" cy="3261360"/>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rPr>
              <a:t>出差补助的计算</a:t>
            </a:r>
            <a:r>
              <a:rPr kumimoji="0" lang="zh-CN" altLang="en-US"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rPr>
              <a:t>：</a:t>
            </a:r>
            <a:endParaRPr kumimoji="0" lang="zh-CN" altLang="zh-CN" sz="24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endParaRPr>
          </a:p>
          <a:p>
            <a:pPr marL="342900" marR="0" lvl="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defRPr/>
            </a:pP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出差补助的标准为：</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全部为</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80/</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天</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342900" marR="0" lvl="0" indent="-342900" algn="l" defTabSz="914400" rtl="0" eaLnBrk="1" fontAlgn="auto" latinLnBrk="0" hangingPunct="1">
              <a:lnSpc>
                <a:spcPct val="150000"/>
              </a:lnSpc>
              <a:spcBef>
                <a:spcPct val="0"/>
              </a:spcBef>
              <a:spcAft>
                <a:spcPts val="0"/>
              </a:spcAft>
              <a:buClrTx/>
              <a:buSzTx/>
              <a:buFont typeface="Wingdings" panose="05000000000000000000" pitchFamily="2" charset="2"/>
              <a:buChar char="Ø"/>
              <a:defRPr/>
            </a:pP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当天出发在中午</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12</a:t>
            </a: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点之后及返回原出发地在中午</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12</a:t>
            </a: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点之前的，按照对应城市费用的半天计算，在出差当天有业务招待费发生的，扣除当天出差补助</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30</a:t>
            </a: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元一次</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当天发生两次招待的，对应的扣除当天出差补助</a:t>
            </a:r>
            <a:r>
              <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60</a:t>
            </a: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元。（备注，出差发生的业务招待费填在差旅费报销单中的“</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餐费</a:t>
            </a: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”一栏下）</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zh-CN"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en-US" altLang="zh-CN" sz="16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35" presetClass="entr" presetSubtype="0"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anim calcmode="lin" valueType="num">
                                      <p:cBhvr>
                                        <p:cTn id="15" dur="500" fill="hold"/>
                                        <p:tgtEl>
                                          <p:spTgt spid="46"/>
                                        </p:tgtEl>
                                        <p:attrNameLst>
                                          <p:attrName>style.rotation</p:attrName>
                                        </p:attrNameLst>
                                      </p:cBhvr>
                                      <p:tavLst>
                                        <p:tav tm="0">
                                          <p:val>
                                            <p:fltVal val="720"/>
                                          </p:val>
                                        </p:tav>
                                        <p:tav tm="100000">
                                          <p:val>
                                            <p:fltVal val="0"/>
                                          </p:val>
                                        </p:tav>
                                      </p:tavLst>
                                    </p:anim>
                                    <p:anim calcmode="lin" valueType="num">
                                      <p:cBhvr>
                                        <p:cTn id="16" dur="500" fill="hold"/>
                                        <p:tgtEl>
                                          <p:spTgt spid="46"/>
                                        </p:tgtEl>
                                        <p:attrNameLst>
                                          <p:attrName>ppt_h</p:attrName>
                                        </p:attrNameLst>
                                      </p:cBhvr>
                                      <p:tavLst>
                                        <p:tav tm="0">
                                          <p:val>
                                            <p:fltVal val="0"/>
                                          </p:val>
                                        </p:tav>
                                        <p:tav tm="100000">
                                          <p:val>
                                            <p:strVal val="#ppt_h"/>
                                          </p:val>
                                        </p:tav>
                                      </p:tavLst>
                                    </p:anim>
                                    <p:anim calcmode="lin" valueType="num">
                                      <p:cBhvr>
                                        <p:cTn id="17" dur="500" fill="hold"/>
                                        <p:tgtEl>
                                          <p:spTgt spid="46"/>
                                        </p:tgtEl>
                                        <p:attrNameLst>
                                          <p:attrName>ppt_w</p:attrName>
                                        </p:attrNameLst>
                                      </p:cBhvr>
                                      <p:tavLst>
                                        <p:tav tm="0">
                                          <p:val>
                                            <p:fltVal val="0"/>
                                          </p:val>
                                        </p:tav>
                                        <p:tav tm="100000">
                                          <p:val>
                                            <p:strVal val="#ppt_w"/>
                                          </p:val>
                                        </p:tav>
                                      </p:tavLst>
                                    </p:anim>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27" grpId="0" bldLvl="0" animBg="1"/>
      <p:bldP spid="28"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85" y="6779260"/>
            <a:ext cx="3261360" cy="8699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矩形 9"/>
          <p:cNvSpPr/>
          <p:nvPr/>
        </p:nvSpPr>
        <p:spPr>
          <a:xfrm>
            <a:off x="11337925" y="-3175"/>
            <a:ext cx="855345" cy="76200"/>
          </a:xfrm>
          <a:prstGeom prst="rect">
            <a:avLst/>
          </a:prstGeom>
          <a:solidFill>
            <a:srgbClr val="04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46" name="Group 105"/>
          <p:cNvGrpSpPr/>
          <p:nvPr/>
        </p:nvGrpSpPr>
        <p:grpSpPr>
          <a:xfrm>
            <a:off x="340996" y="1365197"/>
            <a:ext cx="399415" cy="399415"/>
            <a:chOff x="0" y="0"/>
            <a:chExt cx="767929" cy="767929"/>
          </a:xfrm>
        </p:grpSpPr>
        <p:sp>
          <p:nvSpPr>
            <p:cNvPr id="50" name="Freeform: Shape 109"/>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Shape 110"/>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1" name="Group 93"/>
          <p:cNvGrpSpPr/>
          <p:nvPr/>
        </p:nvGrpSpPr>
        <p:grpSpPr>
          <a:xfrm>
            <a:off x="340996" y="3560872"/>
            <a:ext cx="399415" cy="399415"/>
            <a:chOff x="0" y="0"/>
            <a:chExt cx="767929" cy="767929"/>
          </a:xfrm>
        </p:grpSpPr>
        <p:sp>
          <p:nvSpPr>
            <p:cNvPr id="42"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 name="矩形 26"/>
          <p:cNvSpPr/>
          <p:nvPr/>
        </p:nvSpPr>
        <p:spPr>
          <a:xfrm>
            <a:off x="-6985" y="377825"/>
            <a:ext cx="147955"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矩形 27"/>
          <p:cNvSpPr/>
          <p:nvPr/>
        </p:nvSpPr>
        <p:spPr>
          <a:xfrm>
            <a:off x="340996" y="377825"/>
            <a:ext cx="2475946" cy="443865"/>
          </a:xfrm>
          <a:prstGeom prst="rect">
            <a:avLst/>
          </a:prstGeom>
          <a:solidFill>
            <a:srgbClr val="C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Caution </a:t>
            </a:r>
            <a:r>
              <a:rPr kumimoji="0" lang="zh-CN" altLang="en-US"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rPr>
              <a:t>其他注意事项</a:t>
            </a:r>
            <a:endParaRPr kumimoji="0" lang="en-US" altLang="zh-CN" sz="1800" b="1" i="0" u="none" strike="noStrike" kern="1200" cap="none" spc="0" normalizeH="0" baseline="0" noProof="0" dirty="0">
              <a:ln>
                <a:noFill/>
              </a:ln>
              <a:solidFill>
                <a:prstClr val="white"/>
              </a:solidFill>
              <a:effectLst/>
              <a:uLnTx/>
              <a:uFillTx/>
              <a:latin typeface="华文中宋" panose="02010600040101010101" pitchFamily="2" charset="-122"/>
              <a:ea typeface="华文中宋" panose="02010600040101010101" pitchFamily="2" charset="-122"/>
              <a:cs typeface="+mn-cs"/>
            </a:endParaRPr>
          </a:p>
        </p:txBody>
      </p:sp>
      <p:sp>
        <p:nvSpPr>
          <p:cNvPr id="3" name="矩形 2"/>
          <p:cNvSpPr/>
          <p:nvPr/>
        </p:nvSpPr>
        <p:spPr>
          <a:xfrm>
            <a:off x="838887" y="1270783"/>
            <a:ext cx="9895290" cy="2369880"/>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zh-CN"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rPr>
              <a:t>交通费的报销规定</a:t>
            </a:r>
            <a:r>
              <a:rPr kumimoji="0" lang="zh-CN" altLang="en-U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rPr>
              <a:t>：</a:t>
            </a:r>
            <a:endParaRPr kumimoji="0" lang="en-US" altLang="zh-CN"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ct val="0"/>
              </a:spcBef>
              <a:spcAft>
                <a:spcPts val="0"/>
              </a:spcAft>
              <a:buClrTx/>
              <a:buSzTx/>
              <a:buFontTx/>
              <a:buNone/>
              <a:defRPr/>
            </a:pP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取得市内交通费（的士费、地铁费、公交费）发票：的士</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、公交、地铁票</a:t>
            </a: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需</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逐笔登记在支付证明单上的市内交通费里</a:t>
            </a: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滴滴车票打印明细单可以汇总填写，但必须在行程单备注一栏填写具体事由</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ct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p:txBody>
      </p:sp>
      <p:sp>
        <p:nvSpPr>
          <p:cNvPr id="4" name="矩形 3"/>
          <p:cNvSpPr/>
          <p:nvPr/>
        </p:nvSpPr>
        <p:spPr>
          <a:xfrm>
            <a:off x="1090246" y="3403370"/>
            <a:ext cx="9643931" cy="2831544"/>
          </a:xfrm>
          <a:prstGeom prst="rect">
            <a:avLst/>
          </a:prstGeom>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zh-CN"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黑体" panose="02010609060101010101" charset="-122"/>
                <a:ea typeface="黑体" panose="02010609060101010101" charset="-122"/>
                <a:cs typeface="+mn-cs"/>
              </a:rPr>
              <a:t>快递费的报销：</a:t>
            </a:r>
          </a:p>
          <a:p>
            <a:pPr marL="0" marR="0" lvl="0" indent="0" algn="l" defTabSz="914400" rtl="0" eaLnBrk="1" fontAlgn="auto" latinLnBrk="0" hangingPunct="1">
              <a:lnSpc>
                <a:spcPct val="150000"/>
              </a:lnSpc>
              <a:spcBef>
                <a:spcPct val="0"/>
              </a:spcBef>
              <a:spcAft>
                <a:spcPts val="0"/>
              </a:spcAft>
              <a:buClrTx/>
              <a:buSzTx/>
              <a:buFontTx/>
              <a:buNone/>
              <a:defRPr/>
            </a:pP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快递费报销应填“支付证明单”，在“事由或品名”一栏填“快递费”（</a:t>
            </a:r>
            <a:r>
              <a:rPr kumimoji="0" lang="zh-CN" altLang="zh-CN" sz="2000" b="0"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mn-cs"/>
              </a:rPr>
              <a:t>不能填“办公费”</a:t>
            </a:r>
            <a:r>
              <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）并且附上快递底单</a:t>
            </a: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和发票，个人邮寄到助理或公司总部的报销单不予报销快递费</a:t>
            </a: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ct val="0"/>
              </a:spcBef>
              <a:spcAft>
                <a:spcPts val="0"/>
              </a:spcAft>
              <a:buClrTx/>
              <a:buSzTx/>
              <a:buFontTx/>
              <a:buNone/>
              <a:defRPr/>
            </a:pPr>
            <a:endParaRPr kumimoji="0" lang="en-US"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a:p>
            <a:pPr marL="0" marR="0" lvl="0" indent="0" algn="l" defTabSz="914400" rtl="0" eaLnBrk="1" fontAlgn="auto" latinLnBrk="0" hangingPunct="1">
              <a:lnSpc>
                <a:spcPct val="150000"/>
              </a:lnSpc>
              <a:spcBef>
                <a:spcPct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rPr>
              <a:t>测试费报销需要提供合同和测试报告，测试报告一定要对方盖章方可有效。</a:t>
            </a:r>
            <a:endParaRPr kumimoji="0" lang="zh-CN" altLang="zh-CN" sz="2000" b="0" i="0" u="none" strike="noStrike" kern="1200" cap="none" spc="0" normalizeH="0" baseline="0" noProof="0" dirty="0">
              <a:ln>
                <a:noFill/>
              </a:ln>
              <a:solidFill>
                <a:prstClr val="black"/>
              </a:solidFill>
              <a:effectLst/>
              <a:uLnTx/>
              <a:uFillTx/>
              <a:latin typeface="黑体" panose="02010609060101010101" charset="-122"/>
              <a:ea typeface="黑体" panose="02010609060101010101" charset="-122"/>
              <a:cs typeface="+mn-cs"/>
            </a:endParaRPr>
          </a:p>
        </p:txBody>
      </p:sp>
      <p:grpSp>
        <p:nvGrpSpPr>
          <p:cNvPr id="19" name="Group 93"/>
          <p:cNvGrpSpPr/>
          <p:nvPr/>
        </p:nvGrpSpPr>
        <p:grpSpPr>
          <a:xfrm>
            <a:off x="239450" y="5793394"/>
            <a:ext cx="399415" cy="399415"/>
            <a:chOff x="0" y="0"/>
            <a:chExt cx="767929" cy="767929"/>
          </a:xfrm>
        </p:grpSpPr>
        <p:sp>
          <p:nvSpPr>
            <p:cNvPr id="20" name="Freeform: Shape 97"/>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90000"/>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98"/>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500"/>
                            </p:stCondLst>
                            <p:childTnLst>
                              <p:par>
                                <p:cTn id="12" presetID="35" presetClass="entr" presetSubtype="0" fill="hold" nodeType="after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anim calcmode="lin" valueType="num">
                                      <p:cBhvr>
                                        <p:cTn id="15" dur="500" fill="hold"/>
                                        <p:tgtEl>
                                          <p:spTgt spid="46"/>
                                        </p:tgtEl>
                                        <p:attrNameLst>
                                          <p:attrName>style.rotation</p:attrName>
                                        </p:attrNameLst>
                                      </p:cBhvr>
                                      <p:tavLst>
                                        <p:tav tm="0">
                                          <p:val>
                                            <p:fltVal val="720"/>
                                          </p:val>
                                        </p:tav>
                                        <p:tav tm="100000">
                                          <p:val>
                                            <p:fltVal val="0"/>
                                          </p:val>
                                        </p:tav>
                                      </p:tavLst>
                                    </p:anim>
                                    <p:anim calcmode="lin" valueType="num">
                                      <p:cBhvr>
                                        <p:cTn id="16" dur="500" fill="hold"/>
                                        <p:tgtEl>
                                          <p:spTgt spid="46"/>
                                        </p:tgtEl>
                                        <p:attrNameLst>
                                          <p:attrName>ppt_h</p:attrName>
                                        </p:attrNameLst>
                                      </p:cBhvr>
                                      <p:tavLst>
                                        <p:tav tm="0">
                                          <p:val>
                                            <p:fltVal val="0"/>
                                          </p:val>
                                        </p:tav>
                                        <p:tav tm="100000">
                                          <p:val>
                                            <p:strVal val="#ppt_h"/>
                                          </p:val>
                                        </p:tav>
                                      </p:tavLst>
                                    </p:anim>
                                    <p:anim calcmode="lin" valueType="num">
                                      <p:cBhvr>
                                        <p:cTn id="17" dur="500" fill="hold"/>
                                        <p:tgtEl>
                                          <p:spTgt spid="46"/>
                                        </p:tgtEl>
                                        <p:attrNameLst>
                                          <p:attrName>ppt_w</p:attrName>
                                        </p:attrNameLst>
                                      </p:cBhvr>
                                      <p:tavLst>
                                        <p:tav tm="0">
                                          <p:val>
                                            <p:fltVal val="0"/>
                                          </p:val>
                                        </p:tav>
                                        <p:tav tm="100000">
                                          <p:val>
                                            <p:strVal val="#ppt_w"/>
                                          </p:val>
                                        </p:tav>
                                      </p:tavLst>
                                    </p:anim>
                                  </p:childTnLst>
                                </p:cTn>
                              </p:par>
                            </p:childTnLst>
                          </p:cTn>
                        </p:par>
                        <p:par>
                          <p:cTn id="18" fill="hold">
                            <p:stCondLst>
                              <p:cond delay="1000"/>
                            </p:stCondLst>
                            <p:childTnLst>
                              <p:par>
                                <p:cTn id="19" presetID="35" presetClass="entr" presetSubtype="0"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anim calcmode="lin" valueType="num">
                                      <p:cBhvr>
                                        <p:cTn id="22" dur="500" fill="hold"/>
                                        <p:tgtEl>
                                          <p:spTgt spid="41"/>
                                        </p:tgtEl>
                                        <p:attrNameLst>
                                          <p:attrName>style.rotation</p:attrName>
                                        </p:attrNameLst>
                                      </p:cBhvr>
                                      <p:tavLst>
                                        <p:tav tm="0">
                                          <p:val>
                                            <p:fltVal val="720"/>
                                          </p:val>
                                        </p:tav>
                                        <p:tav tm="100000">
                                          <p:val>
                                            <p:fltVal val="0"/>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 calcmode="lin" valueType="num">
                                      <p:cBhvr>
                                        <p:cTn id="24" dur="500" fill="hold"/>
                                        <p:tgtEl>
                                          <p:spTgt spid="41"/>
                                        </p:tgtEl>
                                        <p:attrNameLst>
                                          <p:attrName>ppt_w</p:attrName>
                                        </p:attrNameLst>
                                      </p:cBhvr>
                                      <p:tavLst>
                                        <p:tav tm="0">
                                          <p:val>
                                            <p:fltVal val="0"/>
                                          </p:val>
                                        </p:tav>
                                        <p:tav tm="100000">
                                          <p:val>
                                            <p:strVal val="#ppt_w"/>
                                          </p:val>
                                        </p:tav>
                                      </p:tavLst>
                                    </p:anim>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childTnLst>
                          </p:cTn>
                        </p:par>
                        <p:par>
                          <p:cTn id="35" fill="hold">
                            <p:stCondLst>
                              <p:cond delay="2500"/>
                            </p:stCondLst>
                            <p:childTnLst>
                              <p:par>
                                <p:cTn id="36" presetID="35"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anim calcmode="lin" valueType="num">
                                      <p:cBhvr>
                                        <p:cTn id="39" dur="500" fill="hold"/>
                                        <p:tgtEl>
                                          <p:spTgt spid="19"/>
                                        </p:tgtEl>
                                        <p:attrNameLst>
                                          <p:attrName>style.rotation</p:attrName>
                                        </p:attrNameLst>
                                      </p:cBhvr>
                                      <p:tavLst>
                                        <p:tav tm="0">
                                          <p:val>
                                            <p:fltVal val="720"/>
                                          </p:val>
                                        </p:tav>
                                        <p:tav tm="100000">
                                          <p:val>
                                            <p:fltVal val="0"/>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 calcmode="lin" valueType="num">
                                      <p:cBhvr>
                                        <p:cTn id="41" dur="500" fill="hold"/>
                                        <p:tgtEl>
                                          <p:spTgt spid="1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27" grpId="0" bldLvl="0" animBg="1"/>
      <p:bldP spid="28"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6Q9A1518"/>
          <p:cNvPicPr>
            <a:picLocks noChangeAspect="1"/>
          </p:cNvPicPr>
          <p:nvPr/>
        </p:nvPicPr>
        <p:blipFill>
          <a:blip r:embed="rId3"/>
          <a:srcRect/>
          <a:stretch>
            <a:fillRect/>
          </a:stretch>
        </p:blipFill>
        <p:spPr>
          <a:xfrm>
            <a:off x="-25400" y="1613535"/>
            <a:ext cx="12242800" cy="3898900"/>
          </a:xfrm>
          <a:prstGeom prst="rect">
            <a:avLst/>
          </a:prstGeom>
        </p:spPr>
      </p:pic>
      <p:sp>
        <p:nvSpPr>
          <p:cNvPr id="28" name="TextBox 8"/>
          <p:cNvSpPr txBox="1"/>
          <p:nvPr/>
        </p:nvSpPr>
        <p:spPr>
          <a:xfrm>
            <a:off x="711200" y="307340"/>
            <a:ext cx="2335530" cy="584200"/>
          </a:xfrm>
          <a:prstGeom prst="rect">
            <a:avLst/>
          </a:prstGeom>
          <a:noFill/>
        </p:spPr>
        <p:txBody>
          <a:bodyPr wrap="square" lIns="0" tIns="0" rIns="0" bIns="0" rtlCol="0" anchor="ctr">
            <a:spAutoFit/>
          </a:bodyPr>
          <a:lstStyle/>
          <a:p>
            <a:r>
              <a:rPr lang="zh-CN" altLang="en-US" sz="3795" b="1" spc="100" dirty="0">
                <a:solidFill>
                  <a:srgbClr val="C00000"/>
                </a:solidFill>
                <a:uFillTx/>
                <a:latin typeface="Arial" panose="020B0604020202020204" pitchFamily="34" charset="0"/>
                <a:ea typeface="微软雅黑" panose="020B0503020204020204" charset="-122"/>
                <a:sym typeface="Arial" panose="020B0604020202020204" pitchFamily="34" charset="0"/>
              </a:rPr>
              <a:t>鼎甲团队</a:t>
            </a:r>
          </a:p>
        </p:txBody>
      </p:sp>
      <p:sp>
        <p:nvSpPr>
          <p:cNvPr id="29" name="TextBox 8"/>
          <p:cNvSpPr txBox="1"/>
          <p:nvPr/>
        </p:nvSpPr>
        <p:spPr>
          <a:xfrm>
            <a:off x="709295" y="890588"/>
            <a:ext cx="3796030" cy="200025"/>
          </a:xfrm>
          <a:prstGeom prst="rect">
            <a:avLst/>
          </a:prstGeom>
          <a:noFill/>
        </p:spPr>
        <p:txBody>
          <a:bodyPr wrap="square" lIns="0" tIns="0" rIns="0" bIns="0" rtlCol="0" anchor="ctr">
            <a:spAutoFit/>
          </a:bodyPr>
          <a:lstStyle/>
          <a:p>
            <a:r>
              <a:rPr lang="en-US" sz="1300" b="1" spc="450" dirty="0">
                <a:solidFill>
                  <a:srgbClr val="C00000"/>
                </a:solidFill>
                <a:uFillTx/>
                <a:latin typeface="Arial" panose="020B0604020202020204" pitchFamily="34" charset="0"/>
                <a:ea typeface="微软雅黑" panose="020B0503020204020204" charset="-122"/>
                <a:sym typeface="Arial" panose="020B0604020202020204" pitchFamily="34" charset="0"/>
              </a:rPr>
              <a:t>SCUTECH TEAM</a:t>
            </a:r>
          </a:p>
        </p:txBody>
      </p:sp>
      <p:pic>
        <p:nvPicPr>
          <p:cNvPr id="3" name="图片 2" descr="F:\源文件\市场部\PPT\2019鼎甲公司介绍PPT\素材\鼎力前行.png鼎力前行"/>
          <p:cNvPicPr>
            <a:picLocks noChangeAspect="1"/>
          </p:cNvPicPr>
          <p:nvPr/>
        </p:nvPicPr>
        <p:blipFill>
          <a:blip r:embed="rId4"/>
          <a:srcRect/>
          <a:stretch>
            <a:fillRect/>
          </a:stretch>
        </p:blipFill>
        <p:spPr>
          <a:xfrm>
            <a:off x="-272415" y="1374140"/>
            <a:ext cx="12736195" cy="3968115"/>
          </a:xfrm>
          <a:prstGeom prst="rect">
            <a:avLst/>
          </a:prstGeom>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399607" y="-669852"/>
            <a:ext cx="552893" cy="1339703"/>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PA_库_直接连接符 27"/>
          <p:cNvCxnSpPr/>
          <p:nvPr>
            <p:custDataLst>
              <p:tags r:id="rId1"/>
            </p:custDataLst>
          </p:nvPr>
        </p:nvCxnSpPr>
        <p:spPr>
          <a:xfrm>
            <a:off x="936271" y="1999255"/>
            <a:ext cx="0" cy="2567967"/>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6" name="PA_库_椭圆 31"/>
          <p:cNvSpPr/>
          <p:nvPr>
            <p:custDataLst>
              <p:tags r:id="rId2"/>
            </p:custDataLst>
          </p:nvPr>
        </p:nvSpPr>
        <p:spPr>
          <a:xfrm>
            <a:off x="821398" y="1919394"/>
            <a:ext cx="235527" cy="235527"/>
          </a:xfrm>
          <a:prstGeom prst="ellipse">
            <a:avLst/>
          </a:prstGeom>
          <a:solidFill>
            <a:srgbClr val="C00000"/>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Segoe UI" panose="020B0502040204020203" pitchFamily="34" charset="0"/>
              <a:ea typeface="Roboto Medium" charset="0"/>
              <a:cs typeface="Segoe UI" panose="020B0502040204020203" pitchFamily="34" charset="0"/>
            </a:endParaRPr>
          </a:p>
        </p:txBody>
      </p:sp>
      <p:sp>
        <p:nvSpPr>
          <p:cNvPr id="7" name="PA_库_椭圆 35"/>
          <p:cNvSpPr/>
          <p:nvPr>
            <p:custDataLst>
              <p:tags r:id="rId3"/>
            </p:custDataLst>
          </p:nvPr>
        </p:nvSpPr>
        <p:spPr>
          <a:xfrm>
            <a:off x="821398" y="3209323"/>
            <a:ext cx="235527" cy="235527"/>
          </a:xfrm>
          <a:prstGeom prst="ellipse">
            <a:avLst/>
          </a:prstGeom>
          <a:solidFill>
            <a:srgbClr val="2F2FE9"/>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Segoe UI" panose="020B0502040204020203" pitchFamily="34" charset="0"/>
              <a:ea typeface="Roboto Medium" charset="0"/>
              <a:cs typeface="Segoe UI" panose="020B0502040204020203" pitchFamily="34" charset="0"/>
            </a:endParaRPr>
          </a:p>
        </p:txBody>
      </p:sp>
      <p:sp>
        <p:nvSpPr>
          <p:cNvPr id="8" name="PA_库_椭圆 39"/>
          <p:cNvSpPr/>
          <p:nvPr>
            <p:custDataLst>
              <p:tags r:id="rId4"/>
            </p:custDataLst>
          </p:nvPr>
        </p:nvSpPr>
        <p:spPr>
          <a:xfrm>
            <a:off x="821398" y="4488782"/>
            <a:ext cx="235527" cy="235527"/>
          </a:xfrm>
          <a:prstGeom prst="ellipse">
            <a:avLst/>
          </a:prstGeom>
          <a:solidFill>
            <a:srgbClr val="C00000"/>
          </a:solidFill>
          <a:ln>
            <a:noFill/>
          </a:ln>
          <a:effectLst>
            <a:outerShdw blurRad="127000" dist="101600" dir="5400000" algn="t"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Segoe UI" panose="020B0502040204020203" pitchFamily="34" charset="0"/>
              <a:ea typeface="Roboto Medium" charset="0"/>
              <a:cs typeface="Segoe UI" panose="020B0502040204020203" pitchFamily="34" charset="0"/>
            </a:endParaRPr>
          </a:p>
        </p:txBody>
      </p:sp>
      <p:sp>
        <p:nvSpPr>
          <p:cNvPr id="18" name="矩形 259"/>
          <p:cNvSpPr>
            <a:spLocks noChangeArrowheads="1"/>
          </p:cNvSpPr>
          <p:nvPr/>
        </p:nvSpPr>
        <p:spPr bwMode="auto">
          <a:xfrm>
            <a:off x="1550035" y="3836670"/>
            <a:ext cx="3726180" cy="2457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zh-CN" altLang="en-US" sz="1600" spc="100" dirty="0">
                <a:solidFill>
                  <a:srgbClr val="C00000"/>
                </a:solidFill>
                <a:uFillTx/>
                <a:cs typeface="微软雅黑" panose="020B0503020204020204" charset="-122"/>
              </a:rPr>
              <a:t>鼎甲科技</a:t>
            </a:r>
            <a:r>
              <a:rPr lang="en-US" altLang="zh-CN" sz="1600" spc="100" dirty="0">
                <a:solidFill>
                  <a:srgbClr val="C00000"/>
                </a:solidFill>
                <a:uFillTx/>
                <a:cs typeface="微软雅黑" panose="020B0503020204020204" charset="-122"/>
              </a:rPr>
              <a:t>——</a:t>
            </a:r>
            <a:r>
              <a:rPr lang="zh-CN" altLang="en-US" sz="1600" spc="100" dirty="0">
                <a:solidFill>
                  <a:srgbClr val="C00000"/>
                </a:solidFill>
                <a:uFillTx/>
                <a:cs typeface="微软雅黑" panose="020B0503020204020204" charset="-122"/>
              </a:rPr>
              <a:t>值得信赖的数据管理专家</a:t>
            </a:r>
          </a:p>
        </p:txBody>
      </p:sp>
      <p:sp>
        <p:nvSpPr>
          <p:cNvPr id="19" name="矩形 259"/>
          <p:cNvSpPr>
            <a:spLocks noChangeArrowheads="1"/>
          </p:cNvSpPr>
          <p:nvPr/>
        </p:nvSpPr>
        <p:spPr bwMode="auto">
          <a:xfrm>
            <a:off x="1417320" y="2729230"/>
            <a:ext cx="4231640" cy="1107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buNone/>
            </a:pPr>
            <a:r>
              <a:rPr lang="en-US" altLang="zh-CN" sz="7200" b="1" spc="200" dirty="0">
                <a:solidFill>
                  <a:srgbClr val="C00000"/>
                </a:solidFill>
                <a:uFillTx/>
                <a:latin typeface="Arial" panose="020B0604020202020204" pitchFamily="34" charset="0"/>
                <a:cs typeface="Arial" panose="020B0604020202020204" pitchFamily="34" charset="0"/>
              </a:rPr>
              <a:t>THANKS</a:t>
            </a:r>
          </a:p>
        </p:txBody>
      </p:sp>
      <p:pic>
        <p:nvPicPr>
          <p:cNvPr id="12" name="图片 11"/>
          <p:cNvPicPr>
            <a:picLocks noChangeAspect="1"/>
          </p:cNvPicPr>
          <p:nvPr/>
        </p:nvPicPr>
        <p:blipFill>
          <a:blip r:embed="rId7"/>
          <a:stretch>
            <a:fillRect/>
          </a:stretch>
        </p:blipFill>
        <p:spPr>
          <a:xfrm>
            <a:off x="5283200" y="669925"/>
            <a:ext cx="6637655" cy="5380990"/>
          </a:xfrm>
          <a:prstGeom prst="rect">
            <a:avLst/>
          </a:prstGeom>
        </p:spPr>
      </p:pic>
      <p:grpSp>
        <p:nvGrpSpPr>
          <p:cNvPr id="13" name="组合 12"/>
          <p:cNvGrpSpPr/>
          <p:nvPr/>
        </p:nvGrpSpPr>
        <p:grpSpPr>
          <a:xfrm>
            <a:off x="9141460" y="404495"/>
            <a:ext cx="2754630" cy="831850"/>
            <a:chOff x="13504" y="561"/>
            <a:chExt cx="5290" cy="1598"/>
          </a:xfrm>
        </p:grpSpPr>
        <p:pic>
          <p:nvPicPr>
            <p:cNvPr id="14" name="图片 13" descr="logo-02"/>
            <p:cNvPicPr>
              <a:picLocks noChangeAspect="1"/>
            </p:cNvPicPr>
            <p:nvPr/>
          </p:nvPicPr>
          <p:blipFill>
            <a:blip r:embed="rId8"/>
            <a:stretch>
              <a:fillRect/>
            </a:stretch>
          </p:blipFill>
          <p:spPr>
            <a:xfrm>
              <a:off x="13504" y="609"/>
              <a:ext cx="3538" cy="1255"/>
            </a:xfrm>
            <a:prstGeom prst="rect">
              <a:avLst/>
            </a:prstGeom>
          </p:spPr>
        </p:pic>
        <p:pic>
          <p:nvPicPr>
            <p:cNvPr id="20" name="图片 19" descr="中国电子鼎甲logo"/>
            <p:cNvPicPr>
              <a:picLocks noChangeAspect="1"/>
            </p:cNvPicPr>
            <p:nvPr/>
          </p:nvPicPr>
          <p:blipFill>
            <a:blip r:embed="rId9"/>
            <a:stretch>
              <a:fillRect/>
            </a:stretch>
          </p:blipFill>
          <p:spPr>
            <a:xfrm>
              <a:off x="16806" y="561"/>
              <a:ext cx="1988" cy="1598"/>
            </a:xfrm>
            <a:prstGeom prst="rect">
              <a:avLst/>
            </a:prstGeom>
          </p:spPr>
        </p:pic>
        <p:cxnSp>
          <p:nvCxnSpPr>
            <p:cNvPr id="21" name="直接连接符 20"/>
            <p:cNvCxnSpPr/>
            <p:nvPr/>
          </p:nvCxnSpPr>
          <p:spPr>
            <a:xfrm>
              <a:off x="16904" y="780"/>
              <a:ext cx="0" cy="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73225" y="1738630"/>
            <a:ext cx="3644900" cy="3380740"/>
          </a:xfrm>
          <a:prstGeom prst="rect">
            <a:avLst/>
          </a:prstGeom>
          <a:noFill/>
          <a:ln w="12700" cmpd="sng">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1" lang="zh-CN" altLang="en-US" sz="267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
        <p:nvSpPr>
          <p:cNvPr id="150" name="TextBox 8"/>
          <p:cNvSpPr txBox="1"/>
          <p:nvPr/>
        </p:nvSpPr>
        <p:spPr>
          <a:xfrm>
            <a:off x="711200" y="306388"/>
            <a:ext cx="21066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领军人物</a:t>
            </a:r>
          </a:p>
        </p:txBody>
      </p:sp>
      <p:sp>
        <p:nvSpPr>
          <p:cNvPr id="151" name="TextBox 8"/>
          <p:cNvSpPr txBox="1"/>
          <p:nvPr/>
        </p:nvSpPr>
        <p:spPr>
          <a:xfrm>
            <a:off x="73977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73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LEADERSHIP</a:t>
            </a:r>
          </a:p>
        </p:txBody>
      </p:sp>
      <p:sp>
        <p:nvSpPr>
          <p:cNvPr id="4" name="文本框 3"/>
          <p:cNvSpPr txBox="1"/>
          <p:nvPr/>
        </p:nvSpPr>
        <p:spPr>
          <a:xfrm>
            <a:off x="6411595" y="1538605"/>
            <a:ext cx="4330700" cy="399986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6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1600" b="1" i="0" u="none" strike="noStrike" kern="1200" cap="none" spc="0" normalizeH="0" baseline="0" noProof="1">
                <a:ln>
                  <a:noFill/>
                </a:ln>
                <a:solidFill>
                  <a:prstClr val="black"/>
                </a:solidFill>
                <a:effectLst/>
                <a:uLnTx/>
                <a:uFillTx/>
                <a:latin typeface="微软雅黑" panose="020B0503020204020204" charset="-122"/>
                <a:ea typeface="微软雅黑" panose="020B0503020204020204" charset="-122"/>
                <a:cs typeface="+mn-cs"/>
                <a:sym typeface="+mn-ea"/>
              </a:rPr>
              <a:t>王子骏博士</a:t>
            </a:r>
            <a:endParaRPr kumimoji="0" lang="zh-CN" altLang="en-US"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 </a:t>
            </a:r>
            <a:r>
              <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创始人</a:t>
            </a:r>
            <a:r>
              <a:rPr kumimoji="0" lang="en-US" altLang="zh-CN"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&amp;</a:t>
            </a:r>
            <a:r>
              <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首席科学家</a:t>
            </a:r>
            <a:endParaRPr kumimoji="0" lang="zh-CN" altLang="en-US"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曾于国际知名存储灾备企业担任要职</a:t>
            </a:r>
            <a:endPar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50000"/>
              </a:lnSpc>
              <a:spcBef>
                <a:spcPts val="0"/>
              </a:spcBef>
              <a:spcAft>
                <a:spcPts val="0"/>
              </a:spcAft>
              <a:buClr>
                <a:srgbClr val="990000"/>
              </a:buClr>
              <a:buSzTx/>
              <a:buFontTx/>
              <a:buNone/>
              <a:defRPr/>
            </a:pPr>
            <a:r>
              <a:rPr kumimoji="0" lang="zh-CN" altLang="en-US"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en-US" altLang="zh-CN" sz="14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国家重大人才工程入选专家</a:t>
            </a:r>
          </a:p>
          <a:p>
            <a:pPr marL="0" marR="0" lvl="0" indent="0" algn="l" defTabSz="914400" rtl="0" eaLnBrk="1" fontAlgn="auto" latinLnBrk="0" hangingPunct="1">
              <a:lnSpc>
                <a:spcPct val="150000"/>
              </a:lnSpc>
              <a:spcBef>
                <a:spcPts val="0"/>
              </a:spcBef>
              <a:spcAft>
                <a:spcPts val="0"/>
              </a:spcAft>
              <a:buClr>
                <a:srgbClr val="990000"/>
              </a:buClr>
              <a:buSzTx/>
              <a:buFontTx/>
              <a:buNone/>
              <a:defRPr/>
            </a:pPr>
            <a:r>
              <a:rPr kumimoji="0" lang="zh-CN" altLang="en-US" sz="1800" b="1" i="0" u="none" strike="noStrike" kern="1200" cap="none" spc="5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1800" b="1" i="0" u="none" strike="noStrike" kern="1200" cap="none" spc="5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1400" b="0" i="0" u="none" strike="noStrike" kern="1200" cap="none" spc="50" normalizeH="0" baseline="0" noProof="0" dirty="0">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创新和创业领军人才、杰出高层次人才</a:t>
            </a:r>
          </a:p>
          <a:p>
            <a:pPr marL="0" marR="0" lvl="0" indent="0" algn="l" defTabSz="914400" rtl="0" eaLnBrk="1" fontAlgn="auto" latinLnBrk="0" hangingPunct="1">
              <a:lnSpc>
                <a:spcPct val="150000"/>
              </a:lnSpc>
              <a:spcBef>
                <a:spcPts val="0"/>
              </a:spcBef>
              <a:spcAft>
                <a:spcPts val="0"/>
              </a:spcAft>
              <a:buClr>
                <a:srgbClr val="990000"/>
              </a:buClr>
              <a:buSzTx/>
              <a:buFontTx/>
              <a:buNone/>
              <a:defRPr/>
            </a:pPr>
            <a:r>
              <a:rPr kumimoji="0" lang="zh-CN" altLang="en-US"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国际数据挖掘和生物信息学期刊编委</a:t>
            </a:r>
            <a:endPar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50000"/>
              </a:lnSpc>
              <a:spcBef>
                <a:spcPts val="0"/>
              </a:spcBef>
              <a:spcAft>
                <a:spcPts val="0"/>
              </a:spcAft>
              <a:buClr>
                <a:srgbClr val="990000"/>
              </a:buClr>
              <a:buSzTx/>
              <a:buFontTx/>
              <a:buNone/>
              <a:defRPr/>
            </a:pPr>
            <a:r>
              <a:rPr kumimoji="0" lang="zh-CN" altLang="en-US"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美国顶级公立大学计算机学院终身教授、博导</a:t>
            </a:r>
          </a:p>
          <a:p>
            <a:pPr marL="0" marR="0" lvl="0" indent="0" algn="l" defTabSz="914400" rtl="0" eaLnBrk="1" fontAlgn="auto" latinLnBrk="0" hangingPunct="1">
              <a:lnSpc>
                <a:spcPct val="150000"/>
              </a:lnSpc>
              <a:spcBef>
                <a:spcPts val="0"/>
              </a:spcBef>
              <a:spcAft>
                <a:spcPts val="0"/>
              </a:spcAft>
              <a:buClr>
                <a:srgbClr val="990000"/>
              </a:buClr>
              <a:buSzTx/>
              <a:buFontTx/>
              <a:buNone/>
              <a:defRPr/>
            </a:pPr>
            <a:r>
              <a:rPr kumimoji="0" lang="zh-CN" altLang="en-US"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中国科学技术大学软件学院客座教授</a:t>
            </a:r>
            <a:endPar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50000"/>
              </a:lnSpc>
              <a:spcBef>
                <a:spcPts val="0"/>
              </a:spcBef>
              <a:spcAft>
                <a:spcPts val="0"/>
              </a:spcAft>
              <a:buClr>
                <a:srgbClr val="990000"/>
              </a:buClr>
              <a:buSzTx/>
              <a:buFontTx/>
              <a:buNone/>
              <a:defRPr/>
            </a:pPr>
            <a:r>
              <a:rPr kumimoji="0" lang="zh-CN" altLang="en-US"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en-US" altLang="zh-CN" sz="18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en-US" altLang="zh-CN" sz="1400" b="1" i="0" u="none" strike="noStrike" kern="1200" cap="none" spc="50" normalizeH="0" baseline="0" noProof="1">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 </a:t>
            </a:r>
            <a:r>
              <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发表1</a:t>
            </a:r>
            <a:r>
              <a:rPr kumimoji="0" lang="en-US" altLang="zh-CN"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2</a:t>
            </a:r>
            <a:r>
              <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0</a:t>
            </a:r>
            <a:r>
              <a:rPr kumimoji="0" lang="en-US" altLang="zh-CN"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a:t>
            </a:r>
            <a:r>
              <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sym typeface="+mn-ea"/>
              </a:rPr>
              <a:t>篇国际学术论文</a:t>
            </a:r>
            <a:endPar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50" normalizeH="0" baseline="0" noProof="1">
              <a:ln>
                <a:noFill/>
              </a:ln>
              <a:solidFill>
                <a:prstClr val="black">
                  <a:lumMod val="50000"/>
                  <a:lumOff val="50000"/>
                </a:prstClr>
              </a:solidFill>
              <a:effectLst/>
              <a:uLnTx/>
              <a:uFillTx/>
              <a:latin typeface="微软雅黑" panose="020B0503020204020204" charset="-122"/>
              <a:ea typeface="微软雅黑" panose="020B0503020204020204" charset="-122"/>
              <a:cs typeface="微软雅黑" panose="020B0503020204020204" charset="-122"/>
            </a:endParaRPr>
          </a:p>
        </p:txBody>
      </p:sp>
      <p:grpSp>
        <p:nvGrpSpPr>
          <p:cNvPr id="23559" name="组合 12"/>
          <p:cNvGrpSpPr/>
          <p:nvPr/>
        </p:nvGrpSpPr>
        <p:grpSpPr>
          <a:xfrm>
            <a:off x="9140825" y="404813"/>
            <a:ext cx="2755900" cy="831850"/>
            <a:chOff x="13504" y="561"/>
            <a:chExt cx="5290" cy="1598"/>
          </a:xfrm>
        </p:grpSpPr>
        <p:pic>
          <p:nvPicPr>
            <p:cNvPr id="23560" name="图片 13" descr="logo-02"/>
            <p:cNvPicPr>
              <a:picLocks noChangeAspect="1"/>
            </p:cNvPicPr>
            <p:nvPr/>
          </p:nvPicPr>
          <p:blipFill>
            <a:blip r:embed="rId3"/>
            <a:stretch>
              <a:fillRect/>
            </a:stretch>
          </p:blipFill>
          <p:spPr>
            <a:xfrm>
              <a:off x="13504" y="609"/>
              <a:ext cx="3538" cy="1255"/>
            </a:xfrm>
            <a:prstGeom prst="rect">
              <a:avLst/>
            </a:prstGeom>
            <a:noFill/>
            <a:ln w="9525">
              <a:noFill/>
            </a:ln>
          </p:spPr>
        </p:pic>
        <p:pic>
          <p:nvPicPr>
            <p:cNvPr id="23561" name="图片 17" descr="中国电子鼎甲logo"/>
            <p:cNvPicPr>
              <a:picLocks noChangeAspect="1"/>
            </p:cNvPicPr>
            <p:nvPr/>
          </p:nvPicPr>
          <p:blipFill>
            <a:blip r:embed="rId4"/>
            <a:stretch>
              <a:fillRect/>
            </a:stretch>
          </p:blipFill>
          <p:spPr>
            <a:xfrm>
              <a:off x="16806" y="561"/>
              <a:ext cx="1988" cy="1598"/>
            </a:xfrm>
            <a:prstGeom prst="rect">
              <a:avLst/>
            </a:prstGeom>
            <a:noFill/>
            <a:ln w="9525">
              <a:noFill/>
            </a:ln>
          </p:spPr>
        </p:pic>
        <p:cxnSp>
          <p:nvCxnSpPr>
            <p:cNvPr id="19" name="直接连接符 18"/>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5"/>
          <a:stretch>
            <a:fillRect/>
          </a:stretch>
        </p:blipFill>
        <p:spPr>
          <a:xfrm>
            <a:off x="1865630" y="1880235"/>
            <a:ext cx="3449320" cy="3232150"/>
          </a:xfrm>
          <a:prstGeom prst="rect">
            <a:avLst/>
          </a:prstGeom>
        </p:spPr>
      </p:pic>
      <p:sp>
        <p:nvSpPr>
          <p:cNvPr id="6" name="矩形 5"/>
          <p:cNvSpPr/>
          <p:nvPr/>
        </p:nvSpPr>
        <p:spPr>
          <a:xfrm>
            <a:off x="1800225" y="1865630"/>
            <a:ext cx="3644900" cy="3380740"/>
          </a:xfrm>
          <a:prstGeom prst="rect">
            <a:avLst/>
          </a:prstGeom>
          <a:noFill/>
          <a:ln w="15875" cmpd="sng">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50000"/>
              </a:lnSpc>
              <a:spcBef>
                <a:spcPts val="0"/>
              </a:spcBef>
              <a:spcAft>
                <a:spcPts val="0"/>
              </a:spcAft>
              <a:buClrTx/>
              <a:buSzTx/>
              <a:buFontTx/>
              <a:buNone/>
              <a:defRPr/>
            </a:pPr>
            <a:endParaRPr kumimoji="1" lang="zh-CN" altLang="en-US" sz="2670" b="0" i="0" u="none" strike="noStrike" kern="1200" cap="none" spc="0" normalizeH="0" baseline="0" noProof="1">
              <a:ln>
                <a:noFill/>
              </a:ln>
              <a:solidFill>
                <a:prstClr val="white"/>
              </a:solidFill>
              <a:effectLst/>
              <a:uLnTx/>
              <a:uFillTx/>
              <a:latin typeface="Arial" panose="020B0604020202020204" pitchFamily="34" charset="0"/>
              <a:ea typeface="微软雅黑" panose="020B0503020204020204" charset="-122"/>
              <a:cs typeface="+mn-cs"/>
              <a:sym typeface="Arial" panose="020B0604020202020204" pitchFamily="34"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90" name="图片 14" descr="切片_15"/>
          <p:cNvPicPr>
            <a:picLocks noChangeAspect="1"/>
          </p:cNvPicPr>
          <p:nvPr/>
        </p:nvPicPr>
        <p:blipFill>
          <a:blip r:embed="rId3"/>
          <a:stretch>
            <a:fillRect/>
          </a:stretch>
        </p:blipFill>
        <p:spPr>
          <a:xfrm>
            <a:off x="698500" y="4321830"/>
            <a:ext cx="3336925" cy="387350"/>
          </a:xfrm>
          <a:prstGeom prst="rect">
            <a:avLst/>
          </a:prstGeom>
          <a:noFill/>
          <a:ln w="9525">
            <a:noFill/>
          </a:ln>
        </p:spPr>
      </p:pic>
      <p:sp>
        <p:nvSpPr>
          <p:cNvPr id="24591" name="副标题 12"/>
          <p:cNvSpPr>
            <a:spLocks noGrp="1"/>
          </p:cNvSpPr>
          <p:nvPr/>
        </p:nvSpPr>
        <p:spPr>
          <a:xfrm>
            <a:off x="687388" y="4861580"/>
            <a:ext cx="10893425" cy="1136650"/>
          </a:xfrm>
          <a:prstGeom prst="rect">
            <a:avLst/>
          </a:prstGeom>
          <a:noFill/>
          <a:ln w="9525">
            <a:noFill/>
          </a:ln>
        </p:spPr>
        <p:txBody>
          <a:bodyPr anchor="t"/>
          <a:lstStyle/>
          <a:p>
            <a:pPr marL="0" marR="0" lvl="0" indent="0" algn="just" defTabSz="914400" rtl="0" eaLnBrk="1" fontAlgn="base" latinLnBrk="0" hangingPunct="1">
              <a:lnSpc>
                <a:spcPct val="120000"/>
              </a:lnSpc>
              <a:spcBef>
                <a:spcPts val="1000"/>
              </a:spcBef>
              <a:spcAft>
                <a:spcPct val="0"/>
              </a:spcAft>
              <a:buClrTx/>
              <a:buSzPct val="75000"/>
              <a:buFontTx/>
              <a:buNone/>
              <a:defRPr/>
            </a:pP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rPr>
              <a:t>2014年，央企中国电子对鼎甲自主研发的产品进行全方位测试，鼎甲卓越的产品品质获得中国电子高度认可。进而，鼎甲获得中国电子的战略投资，成为其旗下唯一的数据保护企业，且是中国电子PK生态体系（飞腾Phytium处理器，麒麟Kylin</a:t>
            </a:r>
            <a:r>
              <a:rPr kumimoji="0" lang="en-US" altLang="zh-CN"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rPr>
              <a:t>OS</a:t>
            </a:r>
            <a:r>
              <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rPr>
              <a:t>操作系统）的核心架构成员，承担起保障国家数据安全的重任。</a:t>
            </a:r>
            <a:endParaRPr kumimoji="0" lang="en-US" altLang="zh-CN"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endParaRPr>
          </a:p>
          <a:p>
            <a:pPr marL="0" marR="0" lvl="0" indent="0" algn="just" defTabSz="914400" rtl="0" eaLnBrk="1" fontAlgn="base" latinLnBrk="0" hangingPunct="1">
              <a:lnSpc>
                <a:spcPct val="120000"/>
              </a:lnSpc>
              <a:spcBef>
                <a:spcPts val="1000"/>
              </a:spcBef>
              <a:spcAft>
                <a:spcPct val="0"/>
              </a:spcAft>
              <a:buClrTx/>
              <a:buSzPct val="75000"/>
              <a:buFontTx/>
              <a:buNone/>
              <a:defRPr/>
            </a:pPr>
            <a:endParaRPr kumimoji="0" lang="en-US" altLang="zh-CN"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endParaRPr>
          </a:p>
          <a:p>
            <a:pPr marL="0" marR="0" lvl="0" indent="0" algn="just" defTabSz="914400" rtl="0" eaLnBrk="1" fontAlgn="base" latinLnBrk="0" hangingPunct="1">
              <a:lnSpc>
                <a:spcPct val="120000"/>
              </a:lnSpc>
              <a:spcBef>
                <a:spcPts val="1000"/>
              </a:spcBef>
              <a:spcAft>
                <a:spcPct val="0"/>
              </a:spcAft>
              <a:buClrTx/>
              <a:buSzPct val="75000"/>
              <a:buFontTx/>
              <a:buNone/>
              <a:defRPr/>
            </a:pPr>
            <a:endParaRPr kumimoji="0" lang="zh-CN" altLang="en-US" sz="1600" b="0" i="0" u="none" strike="noStrike" kern="1200" cap="none" spc="0" normalizeH="0" baseline="0" noProof="0" dirty="0">
              <a:ln>
                <a:noFill/>
              </a:ln>
              <a:solidFill>
                <a:srgbClr val="7F7F7F"/>
              </a:solidFill>
              <a:effectLst/>
              <a:uLnTx/>
              <a:uFillTx/>
              <a:latin typeface="微软雅黑" panose="020B0503020204020204" charset="-122"/>
              <a:ea typeface="微软雅黑" panose="020B0503020204020204" charset="-122"/>
              <a:cs typeface="+mn-cs"/>
            </a:endParaRPr>
          </a:p>
        </p:txBody>
      </p:sp>
      <p:sp>
        <p:nvSpPr>
          <p:cNvPr id="150" name="TextBox 8"/>
          <p:cNvSpPr txBox="1"/>
          <p:nvPr/>
        </p:nvSpPr>
        <p:spPr>
          <a:xfrm>
            <a:off x="711200" y="306388"/>
            <a:ext cx="2106613" cy="584200"/>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795" b="1" i="0" u="none" strike="noStrike" kern="1200" cap="none" spc="10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国家队</a:t>
            </a:r>
          </a:p>
        </p:txBody>
      </p:sp>
      <p:sp>
        <p:nvSpPr>
          <p:cNvPr id="16" name="TextBox 8"/>
          <p:cNvSpPr txBox="1"/>
          <p:nvPr/>
        </p:nvSpPr>
        <p:spPr>
          <a:xfrm>
            <a:off x="733425" y="890588"/>
            <a:ext cx="3795713" cy="200025"/>
          </a:xfrm>
          <a:prstGeom prst="rect">
            <a:avLst/>
          </a:prstGeom>
          <a:noFill/>
        </p:spPr>
        <p:txBody>
          <a:bodyPr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300" b="1" i="0" u="none" strike="noStrike" kern="1200" cap="none" spc="50" normalizeH="0" baseline="0" noProof="1">
                <a:ln>
                  <a:noFill/>
                </a:ln>
                <a:solidFill>
                  <a:srgbClr val="C00000"/>
                </a:solidFill>
                <a:effectLst/>
                <a:uLnTx/>
                <a:uFillTx/>
                <a:latin typeface="Arial" panose="020B0604020202020204" pitchFamily="34" charset="0"/>
                <a:ea typeface="微软雅黑" panose="020B0503020204020204" charset="-122"/>
                <a:cs typeface="+mn-cs"/>
                <a:sym typeface="Arial" panose="020B0604020202020204" pitchFamily="34" charset="0"/>
              </a:rPr>
              <a:t>NATIONAL TEAM</a:t>
            </a:r>
          </a:p>
        </p:txBody>
      </p:sp>
      <p:grpSp>
        <p:nvGrpSpPr>
          <p:cNvPr id="24608" name="组合 24"/>
          <p:cNvGrpSpPr/>
          <p:nvPr/>
        </p:nvGrpSpPr>
        <p:grpSpPr>
          <a:xfrm>
            <a:off x="9140825" y="404813"/>
            <a:ext cx="2755900" cy="831850"/>
            <a:chOff x="13504" y="561"/>
            <a:chExt cx="5290" cy="1598"/>
          </a:xfrm>
        </p:grpSpPr>
        <p:pic>
          <p:nvPicPr>
            <p:cNvPr id="24609" name="图片 25" descr="logo-02"/>
            <p:cNvPicPr>
              <a:picLocks noChangeAspect="1"/>
            </p:cNvPicPr>
            <p:nvPr/>
          </p:nvPicPr>
          <p:blipFill>
            <a:blip r:embed="rId4"/>
            <a:stretch>
              <a:fillRect/>
            </a:stretch>
          </p:blipFill>
          <p:spPr>
            <a:xfrm>
              <a:off x="13504" y="609"/>
              <a:ext cx="3538" cy="1255"/>
            </a:xfrm>
            <a:prstGeom prst="rect">
              <a:avLst/>
            </a:prstGeom>
            <a:noFill/>
            <a:ln w="9525">
              <a:noFill/>
            </a:ln>
          </p:spPr>
        </p:pic>
        <p:pic>
          <p:nvPicPr>
            <p:cNvPr id="24610" name="图片 26" descr="中国电子鼎甲logo"/>
            <p:cNvPicPr>
              <a:picLocks noChangeAspect="1"/>
            </p:cNvPicPr>
            <p:nvPr/>
          </p:nvPicPr>
          <p:blipFill>
            <a:blip r:embed="rId5"/>
            <a:stretch>
              <a:fillRect/>
            </a:stretch>
          </p:blipFill>
          <p:spPr>
            <a:xfrm>
              <a:off x="16806" y="561"/>
              <a:ext cx="1988" cy="1598"/>
            </a:xfrm>
            <a:prstGeom prst="rect">
              <a:avLst/>
            </a:prstGeom>
            <a:noFill/>
            <a:ln w="9525">
              <a:noFill/>
            </a:ln>
          </p:spPr>
        </p:pic>
        <p:cxnSp>
          <p:nvCxnSpPr>
            <p:cNvPr id="28" name="直接连接符 27"/>
            <p:cNvCxnSpPr/>
            <p:nvPr/>
          </p:nvCxnSpPr>
          <p:spPr>
            <a:xfrm>
              <a:off x="16905" y="781"/>
              <a:ext cx="0" cy="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 name="直接连接符 28"/>
          <p:cNvCxnSpPr/>
          <p:nvPr/>
        </p:nvCxnSpPr>
        <p:spPr>
          <a:xfrm>
            <a:off x="523875" y="2592705"/>
            <a:ext cx="2348230" cy="0"/>
          </a:xfrm>
          <a:prstGeom prst="line">
            <a:avLst/>
          </a:prstGeom>
          <a:noFill/>
          <a:ln w="44450" cap="flat" cmpd="sng" algn="ctr">
            <a:gradFill>
              <a:gsLst>
                <a:gs pos="0">
                  <a:srgbClr val="C00000"/>
                </a:gs>
                <a:gs pos="100000">
                  <a:srgbClr val="ED7D31"/>
                </a:gs>
              </a:gsLst>
              <a:lin ang="0" scaled="1"/>
            </a:gradFill>
            <a:prstDash val="solid"/>
          </a:ln>
          <a:effectLst/>
        </p:spPr>
        <p:style>
          <a:lnRef idx="1">
            <a:srgbClr val="4F81BD"/>
          </a:lnRef>
          <a:fillRef idx="0">
            <a:srgbClr val="4F81BD"/>
          </a:fillRef>
          <a:effectRef idx="0">
            <a:srgbClr val="4F81BD"/>
          </a:effectRef>
          <a:fontRef idx="minor">
            <a:sysClr val="windowText" lastClr="000000"/>
          </a:fontRef>
        </p:style>
      </p:cxnSp>
      <p:cxnSp>
        <p:nvCxnSpPr>
          <p:cNvPr id="31" name="直接连接符 30"/>
          <p:cNvCxnSpPr/>
          <p:nvPr/>
        </p:nvCxnSpPr>
        <p:spPr>
          <a:xfrm>
            <a:off x="2643779" y="2592705"/>
            <a:ext cx="1885359" cy="0"/>
          </a:xfrm>
          <a:prstGeom prst="line">
            <a:avLst/>
          </a:prstGeom>
          <a:noFill/>
          <a:ln w="44450" cap="flat" cmpd="sng" algn="ctr">
            <a:gradFill>
              <a:gsLst>
                <a:gs pos="25000">
                  <a:srgbClr val="ED7D31"/>
                </a:gs>
                <a:gs pos="62000">
                  <a:srgbClr val="FFC000"/>
                </a:gs>
                <a:gs pos="100000">
                  <a:srgbClr val="4F80BD"/>
                </a:gs>
              </a:gsLst>
              <a:lin ang="0" scaled="1"/>
            </a:gradFill>
            <a:prstDash val="solid"/>
          </a:ln>
          <a:effectLst/>
        </p:spPr>
        <p:style>
          <a:lnRef idx="1">
            <a:srgbClr val="4F81BD"/>
          </a:lnRef>
          <a:fillRef idx="0">
            <a:srgbClr val="4F81BD"/>
          </a:fillRef>
          <a:effectRef idx="0">
            <a:srgbClr val="4F81BD"/>
          </a:effectRef>
          <a:fontRef idx="minor">
            <a:sysClr val="windowText" lastClr="000000"/>
          </a:fontRef>
        </p:style>
      </p:cxnSp>
      <p:cxnSp>
        <p:nvCxnSpPr>
          <p:cNvPr id="32" name="直接连接符 31"/>
          <p:cNvCxnSpPr>
            <a:stCxn id="6348" idx="2"/>
          </p:cNvCxnSpPr>
          <p:nvPr/>
        </p:nvCxnSpPr>
        <p:spPr>
          <a:xfrm flipV="1">
            <a:off x="4069959" y="2592705"/>
            <a:ext cx="7117447" cy="5715"/>
          </a:xfrm>
          <a:prstGeom prst="line">
            <a:avLst/>
          </a:prstGeom>
          <a:noFill/>
          <a:ln w="44450" cap="flat" cmpd="sng" algn="ctr">
            <a:gradFill>
              <a:gsLst>
                <a:gs pos="0">
                  <a:srgbClr val="4F80BD"/>
                </a:gs>
                <a:gs pos="43000">
                  <a:srgbClr val="4BACC6"/>
                </a:gs>
                <a:gs pos="100000">
                  <a:srgbClr val="7030A0"/>
                </a:gs>
                <a:gs pos="76000">
                  <a:srgbClr val="92D050"/>
                </a:gs>
              </a:gsLst>
              <a:lin ang="0" scaled="1"/>
            </a:gradFill>
            <a:prstDash val="solid"/>
          </a:ln>
          <a:effectLst/>
        </p:spPr>
        <p:style>
          <a:lnRef idx="1">
            <a:srgbClr val="4F81BD"/>
          </a:lnRef>
          <a:fillRef idx="0">
            <a:srgbClr val="4F81BD"/>
          </a:fillRef>
          <a:effectRef idx="0">
            <a:srgbClr val="4F81BD"/>
          </a:effectRef>
          <a:fontRef idx="minor">
            <a:sysClr val="windowText" lastClr="000000"/>
          </a:fontRef>
        </p:style>
      </p:cxnSp>
      <p:cxnSp>
        <p:nvCxnSpPr>
          <p:cNvPr id="8" name="直接连接符 7"/>
          <p:cNvCxnSpPr/>
          <p:nvPr/>
        </p:nvCxnSpPr>
        <p:spPr>
          <a:xfrm>
            <a:off x="6130451" y="2139950"/>
            <a:ext cx="0" cy="545465"/>
          </a:xfrm>
          <a:prstGeom prst="line">
            <a:avLst/>
          </a:prstGeom>
          <a:noFill/>
          <a:ln w="19050" cap="flat" cmpd="sng" algn="ctr">
            <a:solidFill>
              <a:srgbClr val="4CA1C4"/>
            </a:solidFill>
            <a:prstDash val="sysDash"/>
            <a:miter lim="800000"/>
          </a:ln>
          <a:effectLst/>
        </p:spPr>
        <p:style>
          <a:lnRef idx="1">
            <a:srgbClr val="5B9BD5"/>
          </a:lnRef>
          <a:fillRef idx="0">
            <a:srgbClr val="5B9BD5"/>
          </a:fillRef>
          <a:effectRef idx="0">
            <a:srgbClr val="5B9BD5"/>
          </a:effectRef>
          <a:fontRef idx="minor">
            <a:sysClr val="windowText" lastClr="000000"/>
          </a:fontRef>
        </p:style>
      </p:cxnSp>
      <p:cxnSp>
        <p:nvCxnSpPr>
          <p:cNvPr id="26" name="直接连接符 25"/>
          <p:cNvCxnSpPr/>
          <p:nvPr/>
        </p:nvCxnSpPr>
        <p:spPr>
          <a:xfrm>
            <a:off x="3957564" y="2139950"/>
            <a:ext cx="0" cy="545465"/>
          </a:xfrm>
          <a:prstGeom prst="line">
            <a:avLst/>
          </a:prstGeom>
          <a:noFill/>
          <a:ln w="19050" cap="flat" cmpd="sng" algn="ctr">
            <a:solidFill>
              <a:schemeClr val="accent5">
                <a:lumMod val="75000"/>
              </a:schemeClr>
            </a:solidFill>
            <a:prstDash val="sysDash"/>
            <a:miter lim="800000"/>
          </a:ln>
          <a:effectLst/>
        </p:spPr>
        <p:style>
          <a:lnRef idx="1">
            <a:srgbClr val="5B9BD5"/>
          </a:lnRef>
          <a:fillRef idx="0">
            <a:srgbClr val="5B9BD5"/>
          </a:fillRef>
          <a:effectRef idx="0">
            <a:srgbClr val="5B9BD5"/>
          </a:effectRef>
          <a:fontRef idx="minor">
            <a:sysClr val="windowText" lastClr="000000"/>
          </a:fontRef>
        </p:style>
      </p:cxnSp>
      <p:cxnSp>
        <p:nvCxnSpPr>
          <p:cNvPr id="24" name="直接连接符 23"/>
          <p:cNvCxnSpPr/>
          <p:nvPr/>
        </p:nvCxnSpPr>
        <p:spPr>
          <a:xfrm>
            <a:off x="1931720" y="2139950"/>
            <a:ext cx="0" cy="545465"/>
          </a:xfrm>
          <a:prstGeom prst="line">
            <a:avLst/>
          </a:prstGeom>
          <a:noFill/>
          <a:ln w="19050" cap="flat" cmpd="sng" algn="ctr">
            <a:solidFill>
              <a:srgbClr val="FF9853"/>
            </a:solidFill>
            <a:prstDash val="sysDash"/>
            <a:miter lim="800000"/>
          </a:ln>
          <a:effectLst/>
        </p:spPr>
        <p:style>
          <a:lnRef idx="1">
            <a:srgbClr val="5B9BD5"/>
          </a:lnRef>
          <a:fillRef idx="0">
            <a:srgbClr val="5B9BD5"/>
          </a:fillRef>
          <a:effectRef idx="0">
            <a:srgbClr val="5B9BD5"/>
          </a:effectRef>
          <a:fontRef idx="minor">
            <a:sysClr val="windowText" lastClr="000000"/>
          </a:fontRef>
        </p:style>
      </p:cxnSp>
      <p:sp>
        <p:nvSpPr>
          <p:cNvPr id="13" name="副标题 12"/>
          <p:cNvSpPr>
            <a:spLocks noGrp="1"/>
          </p:cNvSpPr>
          <p:nvPr/>
        </p:nvSpPr>
        <p:spPr>
          <a:xfrm>
            <a:off x="158750" y="3105785"/>
            <a:ext cx="1826260" cy="537210"/>
          </a:xfrm>
          <a:prstGeom prst="rect">
            <a:avLst/>
          </a:prstGeom>
        </p:spPr>
        <p:txBody>
          <a:bodyPr vert="horz" lIns="68580" tIns="34290" rIns="68580" bIns="34290" rtlCol="0">
            <a:noAutofit/>
          </a:bodyPr>
          <a:lstStyle>
            <a:lvl1pPr marL="171450" indent="-171450" algn="l" defTabSz="685800" rtl="0" eaLnBrk="1" latinLnBrk="0" hangingPunct="1">
              <a:lnSpc>
                <a:spcPct val="120000"/>
              </a:lnSpc>
              <a:spcBef>
                <a:spcPts val="750"/>
              </a:spcBef>
              <a:buSzPct val="75000"/>
              <a:buFont typeface="Arial" panose="020B0604020202020204" pitchFamily="34" charset="0"/>
              <a:buChar char="•"/>
              <a:defRPr sz="2100" kern="1200">
                <a:solidFill>
                  <a:sysClr val="windowText" lastClr="000000">
                    <a:lumMod val="85000"/>
                    <a:lumOff val="15000"/>
                  </a:sysClr>
                </a:solidFill>
                <a:latin typeface="微软雅黑" panose="020B0503020204020204" charset="-122"/>
                <a:ea typeface="微软雅黑" panose="020B0503020204020204" charset="-122"/>
                <a:cs typeface="+mn-cs"/>
              </a:defRPr>
            </a:lvl1pPr>
            <a:lvl2pPr marL="431800" indent="-171450" algn="l" defTabSz="685800" rtl="0" eaLnBrk="1" fontAlgn="auto" latinLnBrk="0" hangingPunct="1">
              <a:lnSpc>
                <a:spcPct val="120000"/>
              </a:lnSpc>
              <a:spcBef>
                <a:spcPts val="375"/>
              </a:spcBef>
              <a:buSzPct val="75000"/>
              <a:buFont typeface="Arial" panose="020B0604020202020204" pitchFamily="34" charset="0"/>
              <a:buChar char="•"/>
              <a:defRPr sz="17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755650" indent="-171450" algn="l" defTabSz="685800" rtl="0" eaLnBrk="1" fontAlgn="auto" latinLnBrk="0" hangingPunct="1">
              <a:lnSpc>
                <a:spcPct val="120000"/>
              </a:lnSpc>
              <a:spcBef>
                <a:spcPts val="375"/>
              </a:spcBef>
              <a:buSzPct val="75000"/>
              <a:buFont typeface="Arial" panose="020B0604020202020204" pitchFamily="34" charset="0"/>
              <a:buChar char="‒"/>
              <a:defRPr sz="15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134110" indent="-171450" algn="l" defTabSz="685800" rtl="0" eaLnBrk="1" fontAlgn="auto" latinLnBrk="0" hangingPunct="1">
              <a:lnSpc>
                <a:spcPct val="100000"/>
              </a:lnSpc>
              <a:spcBef>
                <a:spcPts val="375"/>
              </a:spcBef>
              <a:buSzPct val="75000"/>
              <a:buFont typeface="Arial" panose="020B0604020202020204" pitchFamily="34" charset="0"/>
              <a:buChar char="˃"/>
              <a:defRPr sz="14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457960" indent="-171450" algn="l" defTabSz="685800" rtl="0" eaLnBrk="1" fontAlgn="auto" latinLnBrk="0" hangingPunct="1">
              <a:lnSpc>
                <a:spcPct val="90000"/>
              </a:lnSpc>
              <a:spcBef>
                <a:spcPts val="375"/>
              </a:spcBef>
              <a:buSzPct val="75000"/>
              <a:buFont typeface="Arial" panose="020B0604020202020204" pitchFamily="34" charset="0"/>
              <a:buChar char="˃"/>
              <a:defRPr sz="14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ysClr val="windowText" lastClr="000000"/>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ysClr val="windowText" lastClr="000000"/>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ysClr val="windowText" lastClr="000000"/>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ysClr val="windowText" lastClr="000000"/>
                </a:solidFill>
                <a:latin typeface="+mn-lt"/>
                <a:ea typeface="+mn-ea"/>
                <a:cs typeface="+mn-cs"/>
              </a:defRPr>
            </a:lvl9pPr>
          </a:lstStyle>
          <a:p>
            <a:pPr marL="0" marR="0" lvl="0" indent="0" algn="ctr" defTabSz="685800" rtl="0" eaLnBrk="1" fontAlgn="base" latinLnBrk="0" hangingPunct="1">
              <a:lnSpc>
                <a:spcPct val="120000"/>
              </a:lnSpc>
              <a:spcBef>
                <a:spcPts val="750"/>
              </a:spcBef>
              <a:spcAft>
                <a:spcPct val="0"/>
              </a:spcAft>
              <a:buClrTx/>
              <a:buSzPct val="75000"/>
              <a:buFont typeface="Arial" panose="020B0604020202020204" pitchFamily="34" charset="0"/>
              <a:buNone/>
              <a:defRPr/>
            </a:pPr>
            <a:r>
              <a:rPr kumimoji="0" lang="en-US" altLang="zh-CN" sz="1200" b="0"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100%</a:t>
            </a:r>
            <a:r>
              <a:rPr kumimoji="0" lang="zh-CN" altLang="en-US" sz="1200" b="0" i="0" u="none" strike="noStrike" kern="1200" cap="none" spc="0" normalizeH="0" baseline="0" noProof="0" dirty="0">
                <a:ln>
                  <a:noFill/>
                </a:ln>
                <a:solidFill>
                  <a:srgbClr val="C00000"/>
                </a:solidFill>
                <a:effectLst/>
                <a:uLnTx/>
                <a:uFillTx/>
                <a:latin typeface="微软雅黑" panose="020B0503020204020204" charset="-122"/>
                <a:ea typeface="微软雅黑" panose="020B0503020204020204" charset="-122"/>
                <a:cs typeface="+mn-cs"/>
              </a:rPr>
              <a:t>掌握核心技术，每行代码均出自国人之手。</a:t>
            </a:r>
          </a:p>
        </p:txBody>
      </p:sp>
      <p:sp>
        <p:nvSpPr>
          <p:cNvPr id="9" name="副标题 12"/>
          <p:cNvSpPr>
            <a:spLocks noGrp="1"/>
          </p:cNvSpPr>
          <p:nvPr/>
        </p:nvSpPr>
        <p:spPr>
          <a:xfrm>
            <a:off x="1164509" y="1579880"/>
            <a:ext cx="1558290" cy="52768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ctr"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zh-CN" altLang="en-US" sz="1200" b="0" i="0" u="none" strike="noStrike" kern="1200" cap="none" spc="0" normalizeH="0" baseline="0" noProof="0" dirty="0">
                <a:ln>
                  <a:noFill/>
                </a:ln>
                <a:solidFill>
                  <a:srgbClr val="FF6600"/>
                </a:solidFill>
                <a:effectLst/>
                <a:uLnTx/>
                <a:uFillTx/>
                <a:latin typeface="微软雅黑" panose="020B0503020204020204" charset="-122"/>
                <a:ea typeface="微软雅黑" panose="020B0503020204020204" charset="-122"/>
                <a:cs typeface="+mn-cs"/>
              </a:rPr>
              <a:t>成功研发出国内首个纯国产数据保护平台</a:t>
            </a:r>
          </a:p>
        </p:txBody>
      </p:sp>
      <p:sp>
        <p:nvSpPr>
          <p:cNvPr id="10" name="副标题 12"/>
          <p:cNvSpPr>
            <a:spLocks noGrp="1"/>
          </p:cNvSpPr>
          <p:nvPr/>
        </p:nvSpPr>
        <p:spPr>
          <a:xfrm>
            <a:off x="1958080" y="3117056"/>
            <a:ext cx="2018030" cy="38163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lvl="0" fontAlgn="base">
              <a:spcAft>
                <a:spcPct val="0"/>
              </a:spcAft>
              <a:defRPr/>
            </a:pPr>
            <a:r>
              <a:rPr kumimoji="0" lang="zh-CN" altLang="en-US" sz="1200" b="0" i="0" u="none" strike="noStrike" kern="1200" cap="none" spc="0" normalizeH="0" baseline="0" noProof="0" dirty="0">
                <a:ln>
                  <a:noFill/>
                </a:ln>
                <a:solidFill>
                  <a:srgbClr val="F7AD19">
                    <a:lumMod val="75000"/>
                  </a:srgbClr>
                </a:solidFill>
                <a:effectLst/>
                <a:uLnTx/>
                <a:uFillTx/>
                <a:latin typeface="微软雅黑" panose="020B0503020204020204" charset="-122"/>
                <a:ea typeface="微软雅黑" panose="020B0503020204020204" charset="-122"/>
                <a:cs typeface="+mn-cs"/>
              </a:rPr>
              <a:t>获中国电子战略</a:t>
            </a:r>
            <a:r>
              <a:rPr lang="zh-CN" altLang="en-US" sz="1200" dirty="0">
                <a:solidFill>
                  <a:srgbClr val="F7AD19">
                    <a:lumMod val="75000"/>
                  </a:srgbClr>
                </a:solidFill>
              </a:rPr>
              <a:t>投资，成为央企旗下唯一的灾备企业</a:t>
            </a:r>
          </a:p>
          <a:p>
            <a:pPr marL="0" marR="0" lvl="0" indent="0" algn="ctr"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endParaRPr kumimoji="0" lang="zh-CN" altLang="en-US" sz="1200" b="0" i="0" u="none" strike="noStrike" kern="1200" cap="none" spc="0" normalizeH="0" baseline="0" noProof="0" dirty="0">
              <a:ln>
                <a:noFill/>
              </a:ln>
              <a:solidFill>
                <a:srgbClr val="F7AD19">
                  <a:lumMod val="75000"/>
                </a:srgbClr>
              </a:solidFill>
              <a:effectLst/>
              <a:uLnTx/>
              <a:uFillTx/>
              <a:latin typeface="微软雅黑" panose="020B0503020204020204" charset="-122"/>
              <a:ea typeface="微软雅黑" panose="020B0503020204020204" charset="-122"/>
              <a:cs typeface="+mn-cs"/>
            </a:endParaRPr>
          </a:p>
        </p:txBody>
      </p:sp>
      <p:sp>
        <p:nvSpPr>
          <p:cNvPr id="12" name="副标题 12"/>
          <p:cNvSpPr>
            <a:spLocks noGrp="1"/>
          </p:cNvSpPr>
          <p:nvPr/>
        </p:nvSpPr>
        <p:spPr>
          <a:xfrm>
            <a:off x="2983114" y="1373193"/>
            <a:ext cx="2609215" cy="856616"/>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l" defTabSz="914400" rtl="0" eaLnBrk="1" fontAlgn="auto" latinLnBrk="0" hangingPunct="1">
              <a:lnSpc>
                <a:spcPct val="100000"/>
              </a:lnSpc>
              <a:spcBef>
                <a:spcPts val="1000"/>
              </a:spcBef>
              <a:spcAft>
                <a:spcPct val="0"/>
              </a:spcAft>
              <a:buClrTx/>
              <a:buSzPct val="75000"/>
              <a:buFont typeface="Arial" panose="020B0604020202020204" pitchFamily="34" charset="0"/>
              <a:buNone/>
              <a:defRPr/>
            </a:pPr>
            <a:r>
              <a:rPr kumimoji="0" lang="zh-CN" altLang="en-US" sz="1200" b="0" i="0" u="none" strike="noStrike" kern="1200" cap="none" spc="0" normalizeH="0" baseline="0" noProof="0" dirty="0">
                <a:ln>
                  <a:noFill/>
                </a:ln>
                <a:solidFill>
                  <a:schemeClr val="accent5">
                    <a:lumMod val="75000"/>
                  </a:schemeClr>
                </a:solidFill>
                <a:effectLst/>
                <a:uLnTx/>
                <a:uFillTx/>
                <a:latin typeface="微软雅黑" panose="020B0503020204020204" charset="-122"/>
                <a:ea typeface="微软雅黑" panose="020B0503020204020204" charset="-122"/>
                <a:cs typeface="+mn-cs"/>
              </a:rPr>
              <a:t>产品替代国外同类，应用于国家电网等组织</a:t>
            </a:r>
          </a:p>
          <a:p>
            <a:pPr marL="0" marR="0" lvl="0" indent="0" algn="l" defTabSz="914400" rtl="0" eaLnBrk="1" fontAlgn="auto" latinLnBrk="0" hangingPunct="1">
              <a:lnSpc>
                <a:spcPct val="100000"/>
              </a:lnSpc>
              <a:spcBef>
                <a:spcPts val="1000"/>
              </a:spcBef>
              <a:spcAft>
                <a:spcPct val="0"/>
              </a:spcAft>
              <a:buClrTx/>
              <a:buSzPct val="75000"/>
              <a:buFont typeface="Arial" panose="020B0604020202020204" pitchFamily="34" charset="0"/>
              <a:buNone/>
              <a:defRPr/>
            </a:pPr>
            <a:r>
              <a:rPr kumimoji="0" lang="zh-CN" altLang="en-US" sz="1200" b="0" i="0" u="none" strike="noStrike" kern="1200" cap="none" spc="0" normalizeH="0" baseline="0" noProof="0" dirty="0">
                <a:ln>
                  <a:noFill/>
                </a:ln>
                <a:solidFill>
                  <a:schemeClr val="accent5">
                    <a:lumMod val="75000"/>
                  </a:schemeClr>
                </a:solidFill>
                <a:effectLst/>
                <a:uLnTx/>
                <a:uFillTx/>
                <a:latin typeface="微软雅黑" panose="020B0503020204020204" charset="-122"/>
                <a:ea typeface="微软雅黑" panose="020B0503020204020204" charset="-122"/>
                <a:cs typeface="+mn-cs"/>
              </a:rPr>
              <a:t>工信部指定灾备管理师培训基地</a:t>
            </a:r>
            <a:endParaRPr kumimoji="0" lang="en-US" altLang="zh-CN" sz="1200" b="0" i="0" u="none" strike="noStrike" kern="1200" cap="none" spc="0" normalizeH="0" baseline="0" noProof="0" dirty="0">
              <a:ln>
                <a:noFill/>
              </a:ln>
              <a:solidFill>
                <a:schemeClr val="accent5">
                  <a:lumMod val="75000"/>
                </a:schemeClr>
              </a:solidFill>
              <a:effectLst/>
              <a:uLnTx/>
              <a:uFillTx/>
              <a:latin typeface="微软雅黑" panose="020B0503020204020204" charset="-122"/>
              <a:ea typeface="微软雅黑" panose="020B0503020204020204" charset="-122"/>
              <a:cs typeface="+mn-cs"/>
            </a:endParaRPr>
          </a:p>
        </p:txBody>
      </p:sp>
      <p:sp>
        <p:nvSpPr>
          <p:cNvPr id="15" name="副标题 12"/>
          <p:cNvSpPr>
            <a:spLocks noGrp="1"/>
          </p:cNvSpPr>
          <p:nvPr/>
        </p:nvSpPr>
        <p:spPr>
          <a:xfrm>
            <a:off x="4290515" y="3170555"/>
            <a:ext cx="2019300" cy="62166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l"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zh-CN" altLang="en-US" sz="1200" b="0" i="0" u="none" strike="noStrike" kern="1200" cap="none" spc="0" normalizeH="0" baseline="0" noProof="0" dirty="0">
                <a:ln>
                  <a:noFill/>
                </a:ln>
                <a:solidFill>
                  <a:srgbClr val="4F80BD"/>
                </a:solidFill>
                <a:effectLst/>
                <a:uLnTx/>
                <a:uFillTx/>
                <a:latin typeface="微软雅黑" panose="020B0503020204020204" charset="-122"/>
                <a:ea typeface="微软雅黑" panose="020B0503020204020204" charset="-122"/>
                <a:cs typeface="+mn-cs"/>
              </a:rPr>
              <a:t>商用密码产品生产定点单位</a:t>
            </a:r>
          </a:p>
        </p:txBody>
      </p:sp>
      <p:sp>
        <p:nvSpPr>
          <p:cNvPr id="17" name="副标题 12"/>
          <p:cNvSpPr>
            <a:spLocks noGrp="1"/>
          </p:cNvSpPr>
          <p:nvPr/>
        </p:nvSpPr>
        <p:spPr>
          <a:xfrm>
            <a:off x="675640" y="2107565"/>
            <a:ext cx="723900" cy="35369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ctr"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en-US" altLang="zh-CN" sz="1400" b="1" i="0" u="none" strike="noStrike" kern="1200" cap="none" spc="0" normalizeH="0" baseline="0" noProof="0">
                <a:ln>
                  <a:noFill/>
                </a:ln>
                <a:solidFill>
                  <a:srgbClr val="C00000"/>
                </a:solidFill>
                <a:effectLst/>
                <a:uLnTx/>
                <a:uFillTx/>
                <a:latin typeface="微软雅黑" panose="020B0503020204020204" charset="-122"/>
                <a:ea typeface="微软雅黑" panose="020B0503020204020204" charset="-122"/>
                <a:cs typeface="+mn-cs"/>
              </a:rPr>
              <a:t>2009</a:t>
            </a:r>
            <a:r>
              <a:rPr kumimoji="0" lang="en-US" altLang="zh-CN" sz="1400" b="0" i="0" u="none" strike="noStrike" kern="1200" cap="none" spc="0" normalizeH="0" baseline="0" noProof="0">
                <a:ln>
                  <a:noFill/>
                </a:ln>
                <a:solidFill>
                  <a:sysClr val="windowText" lastClr="000000">
                    <a:lumMod val="50000"/>
                    <a:lumOff val="50000"/>
                  </a:sysClr>
                </a:solidFill>
                <a:effectLst/>
                <a:uLnTx/>
                <a:uFillTx/>
                <a:latin typeface="微软雅黑" panose="020B0503020204020204" charset="-122"/>
                <a:ea typeface="微软雅黑" panose="020B0503020204020204" charset="-122"/>
                <a:cs typeface="+mn-cs"/>
              </a:rPr>
              <a:t> </a:t>
            </a:r>
          </a:p>
        </p:txBody>
      </p:sp>
      <p:sp>
        <p:nvSpPr>
          <p:cNvPr id="22" name="副标题 12"/>
          <p:cNvSpPr>
            <a:spLocks noGrp="1"/>
          </p:cNvSpPr>
          <p:nvPr/>
        </p:nvSpPr>
        <p:spPr>
          <a:xfrm>
            <a:off x="1625519" y="2685415"/>
            <a:ext cx="658495" cy="365125"/>
          </a:xfrm>
          <a:prstGeom prst="rect">
            <a:avLst/>
          </a:prstGeom>
          <a:noFill/>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ctr"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en-US" altLang="zh-CN" sz="1400" b="1" i="0" u="none" strike="noStrike" kern="1200" cap="none" spc="0" normalizeH="0" baseline="0" noProof="0">
                <a:ln>
                  <a:noFill/>
                </a:ln>
                <a:solidFill>
                  <a:srgbClr val="ED7D31"/>
                </a:solidFill>
                <a:effectLst/>
                <a:uLnTx/>
                <a:uFillTx/>
                <a:latin typeface="微软雅黑" panose="020B0503020204020204" charset="-122"/>
                <a:ea typeface="微软雅黑" panose="020B0503020204020204" charset="-122"/>
                <a:cs typeface="+mn-cs"/>
              </a:rPr>
              <a:t>2010</a:t>
            </a:r>
            <a:r>
              <a:rPr kumimoji="0" lang="en-US" altLang="zh-CN" sz="1400" b="0" i="0" u="none" strike="noStrike" kern="1200" cap="none" spc="0" normalizeH="0" baseline="0" noProof="0">
                <a:ln>
                  <a:noFill/>
                </a:ln>
                <a:solidFill>
                  <a:sysClr val="windowText" lastClr="000000">
                    <a:lumMod val="50000"/>
                    <a:lumOff val="50000"/>
                  </a:sysClr>
                </a:solidFill>
                <a:effectLst/>
                <a:uLnTx/>
                <a:uFillTx/>
                <a:latin typeface="微软雅黑" panose="020B0503020204020204" charset="-122"/>
                <a:ea typeface="微软雅黑" panose="020B0503020204020204" charset="-122"/>
                <a:cs typeface="+mn-cs"/>
              </a:rPr>
              <a:t> </a:t>
            </a:r>
          </a:p>
        </p:txBody>
      </p:sp>
      <p:sp>
        <p:nvSpPr>
          <p:cNvPr id="23" name="副标题 12"/>
          <p:cNvSpPr>
            <a:spLocks noGrp="1"/>
          </p:cNvSpPr>
          <p:nvPr/>
        </p:nvSpPr>
        <p:spPr>
          <a:xfrm>
            <a:off x="2545959" y="2152015"/>
            <a:ext cx="676275" cy="30924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ctr"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en-US" altLang="zh-CN" sz="1400" b="1" i="0" u="none" strike="noStrike" kern="1200" cap="none" spc="0" normalizeH="0" baseline="0" noProof="0">
                <a:ln>
                  <a:noFill/>
                </a:ln>
                <a:solidFill>
                  <a:srgbClr val="F7AD19">
                    <a:lumMod val="75000"/>
                  </a:srgbClr>
                </a:solidFill>
                <a:effectLst/>
                <a:uLnTx/>
                <a:uFillTx/>
                <a:latin typeface="微软雅黑" panose="020B0503020204020204" charset="-122"/>
                <a:ea typeface="微软雅黑" panose="020B0503020204020204" charset="-122"/>
                <a:cs typeface="+mn-cs"/>
              </a:rPr>
              <a:t>2014</a:t>
            </a:r>
          </a:p>
        </p:txBody>
      </p:sp>
      <p:sp>
        <p:nvSpPr>
          <p:cNvPr id="25" name="副标题 12"/>
          <p:cNvSpPr>
            <a:spLocks noGrp="1"/>
          </p:cNvSpPr>
          <p:nvPr/>
        </p:nvSpPr>
        <p:spPr>
          <a:xfrm>
            <a:off x="3414181" y="2692400"/>
            <a:ext cx="1352642" cy="346710"/>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l"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en-US" altLang="zh-CN" sz="1400" b="1" i="0" u="none" strike="noStrike" kern="1200" cap="none" spc="0" normalizeH="0" baseline="0" noProof="0" dirty="0">
                <a:ln>
                  <a:noFill/>
                </a:ln>
                <a:solidFill>
                  <a:schemeClr val="accent5">
                    <a:lumMod val="75000"/>
                  </a:schemeClr>
                </a:solidFill>
                <a:effectLst/>
                <a:uLnTx/>
                <a:uFillTx/>
                <a:latin typeface="微软雅黑" panose="020B0503020204020204" charset="-122"/>
                <a:ea typeface="微软雅黑" panose="020B0503020204020204" charset="-122"/>
                <a:cs typeface="+mn-cs"/>
              </a:rPr>
              <a:t>2015-2016</a:t>
            </a:r>
          </a:p>
        </p:txBody>
      </p:sp>
      <p:sp>
        <p:nvSpPr>
          <p:cNvPr id="27" name="副标题 12"/>
          <p:cNvSpPr>
            <a:spLocks noGrp="1"/>
          </p:cNvSpPr>
          <p:nvPr/>
        </p:nvSpPr>
        <p:spPr>
          <a:xfrm>
            <a:off x="4837885" y="2122170"/>
            <a:ext cx="624840" cy="30416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l"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en-US" altLang="zh-CN" sz="1400" b="1" i="0" u="none" strike="noStrike" kern="1200" cap="none" spc="0" normalizeH="0" baseline="0" noProof="0" dirty="0">
                <a:ln>
                  <a:noFill/>
                </a:ln>
                <a:solidFill>
                  <a:srgbClr val="4F80BD"/>
                </a:solidFill>
                <a:effectLst/>
                <a:uLnTx/>
                <a:uFillTx/>
                <a:latin typeface="微软雅黑" panose="020B0503020204020204" charset="-122"/>
                <a:ea typeface="微软雅黑" panose="020B0503020204020204" charset="-122"/>
                <a:cs typeface="+mn-cs"/>
              </a:rPr>
              <a:t>2017</a:t>
            </a:r>
          </a:p>
        </p:txBody>
      </p:sp>
      <p:sp>
        <p:nvSpPr>
          <p:cNvPr id="6346" name="Oval 202"/>
          <p:cNvSpPr>
            <a:spLocks noChangeArrowheads="1"/>
          </p:cNvSpPr>
          <p:nvPr/>
        </p:nvSpPr>
        <p:spPr bwMode="auto">
          <a:xfrm flipH="1">
            <a:off x="1820464" y="2495550"/>
            <a:ext cx="222250" cy="222250"/>
          </a:xfrm>
          <a:prstGeom prst="ellipse">
            <a:avLst/>
          </a:prstGeom>
          <a:solidFill>
            <a:srgbClr val="ED7D31"/>
          </a:solidFill>
          <a:ln w="9525">
            <a:no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sp>
        <p:nvSpPr>
          <p:cNvPr id="30" name="Oval 203"/>
          <p:cNvSpPr>
            <a:spLocks noChangeArrowheads="1"/>
          </p:cNvSpPr>
          <p:nvPr/>
        </p:nvSpPr>
        <p:spPr bwMode="auto">
          <a:xfrm flipH="1">
            <a:off x="2772654" y="2495550"/>
            <a:ext cx="223520" cy="222250"/>
          </a:xfrm>
          <a:prstGeom prst="ellipse">
            <a:avLst/>
          </a:prstGeom>
          <a:solidFill>
            <a:schemeClr val="accent4"/>
          </a:solidFill>
          <a:ln w="9525">
            <a:no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sp>
        <p:nvSpPr>
          <p:cNvPr id="6348" name="Oval 204"/>
          <p:cNvSpPr>
            <a:spLocks noChangeArrowheads="1"/>
          </p:cNvSpPr>
          <p:nvPr/>
        </p:nvSpPr>
        <p:spPr bwMode="auto">
          <a:xfrm flipH="1">
            <a:off x="3846439" y="2487295"/>
            <a:ext cx="223520" cy="222250"/>
          </a:xfrm>
          <a:prstGeom prst="ellipse">
            <a:avLst/>
          </a:prstGeom>
          <a:solidFill>
            <a:schemeClr val="accent5">
              <a:lumMod val="75000"/>
            </a:schemeClr>
          </a:solidFill>
          <a:ln w="9525">
            <a:no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sp>
        <p:nvSpPr>
          <p:cNvPr id="33" name="Oval 205"/>
          <p:cNvSpPr>
            <a:spLocks noChangeArrowheads="1"/>
          </p:cNvSpPr>
          <p:nvPr/>
        </p:nvSpPr>
        <p:spPr bwMode="auto">
          <a:xfrm flipH="1">
            <a:off x="5038545" y="2510155"/>
            <a:ext cx="223520" cy="222250"/>
          </a:xfrm>
          <a:prstGeom prst="ellipse">
            <a:avLst/>
          </a:prstGeom>
          <a:solidFill>
            <a:srgbClr val="4F80BD"/>
          </a:solidFill>
          <a:ln w="9525">
            <a:no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sp>
        <p:nvSpPr>
          <p:cNvPr id="34" name="Oval 202"/>
          <p:cNvSpPr>
            <a:spLocks noChangeArrowheads="1"/>
          </p:cNvSpPr>
          <p:nvPr/>
        </p:nvSpPr>
        <p:spPr bwMode="auto">
          <a:xfrm flipH="1">
            <a:off x="926465" y="2481580"/>
            <a:ext cx="222250" cy="222250"/>
          </a:xfrm>
          <a:prstGeom prst="ellipse">
            <a:avLst/>
          </a:prstGeom>
          <a:solidFill>
            <a:srgbClr val="C00000"/>
          </a:solidFill>
          <a:ln w="9525">
            <a:no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sp>
        <p:nvSpPr>
          <p:cNvPr id="38" name="副标题 12"/>
          <p:cNvSpPr>
            <a:spLocks noGrp="1"/>
          </p:cNvSpPr>
          <p:nvPr/>
        </p:nvSpPr>
        <p:spPr>
          <a:xfrm>
            <a:off x="5523180" y="1439354"/>
            <a:ext cx="1735333" cy="85661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l" defTabSz="914400" rtl="0" eaLnBrk="1" fontAlgn="auto" latinLnBrk="0" hangingPunct="1">
              <a:lnSpc>
                <a:spcPts val="1240"/>
              </a:lnSpc>
              <a:spcBef>
                <a:spcPts val="1000"/>
              </a:spcBef>
              <a:spcAft>
                <a:spcPct val="0"/>
              </a:spcAft>
              <a:buClrTx/>
              <a:buSzPct val="75000"/>
              <a:buFont typeface="Arial" panose="020B0604020202020204" pitchFamily="34" charset="0"/>
              <a:buNone/>
              <a:defRPr/>
            </a:pPr>
            <a:r>
              <a:rPr kumimoji="0" lang="en-US" altLang="zh-CN" sz="1200" b="0" i="0" u="none" strike="noStrike" kern="1200" cap="none" spc="0" normalizeH="0" baseline="0" noProof="0" dirty="0">
                <a:ln>
                  <a:noFill/>
                </a:ln>
                <a:solidFill>
                  <a:srgbClr val="4CA1C4"/>
                </a:solidFill>
                <a:effectLst/>
                <a:uLnTx/>
                <a:uFillTx/>
                <a:latin typeface="微软雅黑" panose="020B0503020204020204" charset="-122"/>
                <a:ea typeface="微软雅黑" panose="020B0503020204020204" charset="-122"/>
                <a:cs typeface="微软雅黑" panose="020B0503020204020204" charset="-122"/>
              </a:rPr>
              <a:t>PK</a:t>
            </a:r>
            <a:r>
              <a:rPr kumimoji="0" lang="zh-CN" altLang="en-US" sz="1200" b="0" i="0" u="none" strike="noStrike" kern="1200" cap="none" spc="0" normalizeH="0" baseline="0" noProof="0" dirty="0">
                <a:ln>
                  <a:noFill/>
                </a:ln>
                <a:solidFill>
                  <a:srgbClr val="4CA1C4"/>
                </a:solidFill>
                <a:effectLst/>
                <a:uLnTx/>
                <a:uFillTx/>
                <a:latin typeface="微软雅黑" panose="020B0503020204020204" charset="-122"/>
                <a:ea typeface="微软雅黑" panose="020B0503020204020204" charset="-122"/>
                <a:cs typeface="微软雅黑" panose="020B0503020204020204" charset="-122"/>
              </a:rPr>
              <a:t>体系创新成果获国家科技进步一等奖</a:t>
            </a:r>
          </a:p>
          <a:p>
            <a:pPr marL="0" marR="0" lvl="0" indent="0" algn="l" defTabSz="914400" rtl="0" eaLnBrk="1" fontAlgn="auto" latinLnBrk="0" hangingPunct="1">
              <a:lnSpc>
                <a:spcPts val="1240"/>
              </a:lnSpc>
              <a:spcBef>
                <a:spcPts val="1000"/>
              </a:spcBef>
              <a:spcAft>
                <a:spcPct val="0"/>
              </a:spcAft>
              <a:buClrTx/>
              <a:buSzPct val="75000"/>
              <a:buFont typeface="Arial" panose="020B0604020202020204" pitchFamily="34" charset="0"/>
              <a:buNone/>
              <a:defRPr/>
            </a:pPr>
            <a:r>
              <a:rPr kumimoji="0" lang="zh-CN" altLang="en-US" sz="1200" b="0" i="0" u="none" strike="noStrike" kern="1200" cap="none" spc="0" normalizeH="0" baseline="0" noProof="0" dirty="0">
                <a:ln>
                  <a:noFill/>
                </a:ln>
                <a:solidFill>
                  <a:srgbClr val="4CA1C4"/>
                </a:solidFill>
                <a:effectLst/>
                <a:uLnTx/>
                <a:uFillTx/>
                <a:latin typeface="微软雅黑" panose="020B0503020204020204" charset="-122"/>
                <a:ea typeface="微软雅黑" panose="020B0503020204020204" charset="-122"/>
                <a:cs typeface="微软雅黑" panose="020B0503020204020204" charset="-122"/>
              </a:rPr>
              <a:t>国防工业创新中心成员</a:t>
            </a:r>
          </a:p>
        </p:txBody>
      </p:sp>
      <p:sp>
        <p:nvSpPr>
          <p:cNvPr id="40" name="副标题 12"/>
          <p:cNvSpPr>
            <a:spLocks noGrp="1"/>
          </p:cNvSpPr>
          <p:nvPr/>
        </p:nvSpPr>
        <p:spPr>
          <a:xfrm>
            <a:off x="5773647" y="2711474"/>
            <a:ext cx="671195" cy="29654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ctr"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en-US" altLang="zh-CN" sz="1400" b="1" i="0" u="none" strike="noStrike" kern="1200" cap="none" spc="0" normalizeH="0" baseline="0" noProof="0" dirty="0">
                <a:ln>
                  <a:noFill/>
                </a:ln>
                <a:solidFill>
                  <a:srgbClr val="4CA1C4"/>
                </a:solidFill>
                <a:effectLst/>
                <a:uLnTx/>
                <a:uFillTx/>
                <a:latin typeface="微软雅黑" panose="020B0503020204020204" charset="-122"/>
                <a:ea typeface="微软雅黑" panose="020B0503020204020204" charset="-122"/>
                <a:cs typeface="+mn-cs"/>
              </a:rPr>
              <a:t>2018</a:t>
            </a:r>
          </a:p>
        </p:txBody>
      </p:sp>
      <p:sp>
        <p:nvSpPr>
          <p:cNvPr id="41" name="Oval 205"/>
          <p:cNvSpPr>
            <a:spLocks noChangeArrowheads="1"/>
          </p:cNvSpPr>
          <p:nvPr/>
        </p:nvSpPr>
        <p:spPr bwMode="auto">
          <a:xfrm flipH="1">
            <a:off x="6018691" y="2495550"/>
            <a:ext cx="223520" cy="222250"/>
          </a:xfrm>
          <a:prstGeom prst="ellipse">
            <a:avLst/>
          </a:prstGeom>
          <a:solidFill>
            <a:srgbClr val="4CA1C4"/>
          </a:solidFill>
          <a:ln w="9525">
            <a:no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4CA1C4"/>
              </a:solidFill>
              <a:effectLst/>
              <a:uLnTx/>
              <a:uFillTx/>
              <a:latin typeface="Calibri" panose="020F0502020204030204" charset="0"/>
              <a:ea typeface="宋体" panose="02010600030101010101" pitchFamily="2" charset="-122"/>
              <a:cs typeface="+mn-cs"/>
            </a:endParaRPr>
          </a:p>
        </p:txBody>
      </p:sp>
      <p:cxnSp>
        <p:nvCxnSpPr>
          <p:cNvPr id="43" name="直接连接符 42"/>
          <p:cNvCxnSpPr/>
          <p:nvPr/>
        </p:nvCxnSpPr>
        <p:spPr>
          <a:xfrm>
            <a:off x="1037590" y="2505075"/>
            <a:ext cx="0" cy="545465"/>
          </a:xfrm>
          <a:prstGeom prst="line">
            <a:avLst/>
          </a:prstGeom>
          <a:noFill/>
          <a:ln w="19050" cap="flat" cmpd="sng" algn="ctr">
            <a:solidFill>
              <a:srgbClr val="C10002"/>
            </a:solidFill>
            <a:prstDash val="sysDash"/>
            <a:miter lim="800000"/>
          </a:ln>
          <a:effectLst/>
        </p:spPr>
        <p:style>
          <a:lnRef idx="1">
            <a:srgbClr val="5B9BD5"/>
          </a:lnRef>
          <a:fillRef idx="0">
            <a:srgbClr val="5B9BD5"/>
          </a:fillRef>
          <a:effectRef idx="0">
            <a:srgbClr val="5B9BD5"/>
          </a:effectRef>
          <a:fontRef idx="minor">
            <a:sysClr val="windowText" lastClr="000000"/>
          </a:fontRef>
        </p:style>
      </p:cxnSp>
      <p:cxnSp>
        <p:nvCxnSpPr>
          <p:cNvPr id="44" name="直接连接符 43"/>
          <p:cNvCxnSpPr/>
          <p:nvPr/>
        </p:nvCxnSpPr>
        <p:spPr>
          <a:xfrm>
            <a:off x="2884414" y="2557145"/>
            <a:ext cx="0" cy="545465"/>
          </a:xfrm>
          <a:prstGeom prst="line">
            <a:avLst/>
          </a:prstGeom>
          <a:noFill/>
          <a:ln w="19050" cap="flat" cmpd="sng" algn="ctr">
            <a:solidFill>
              <a:schemeClr val="accent6"/>
            </a:solidFill>
            <a:prstDash val="sysDash"/>
            <a:miter lim="800000"/>
          </a:ln>
          <a:effectLst/>
        </p:spPr>
        <p:style>
          <a:lnRef idx="1">
            <a:srgbClr val="5B9BD5"/>
          </a:lnRef>
          <a:fillRef idx="0">
            <a:srgbClr val="5B9BD5"/>
          </a:fillRef>
          <a:effectRef idx="0">
            <a:srgbClr val="5B9BD5"/>
          </a:effectRef>
          <a:fontRef idx="minor">
            <a:sysClr val="windowText" lastClr="000000"/>
          </a:fontRef>
        </p:style>
      </p:cxnSp>
      <p:cxnSp>
        <p:nvCxnSpPr>
          <p:cNvPr id="45" name="直接连接符 44"/>
          <p:cNvCxnSpPr/>
          <p:nvPr/>
        </p:nvCxnSpPr>
        <p:spPr>
          <a:xfrm>
            <a:off x="5149670" y="2571750"/>
            <a:ext cx="0" cy="545465"/>
          </a:xfrm>
          <a:prstGeom prst="line">
            <a:avLst/>
          </a:prstGeom>
          <a:noFill/>
          <a:ln w="19050" cap="flat" cmpd="sng" algn="ctr">
            <a:solidFill>
              <a:srgbClr val="4F80BD"/>
            </a:solidFill>
            <a:prstDash val="sysDash"/>
            <a:miter lim="800000"/>
          </a:ln>
          <a:effectLst/>
        </p:spPr>
        <p:style>
          <a:lnRef idx="1">
            <a:srgbClr val="5B9BD5"/>
          </a:lnRef>
          <a:fillRef idx="0">
            <a:srgbClr val="5B9BD5"/>
          </a:fillRef>
          <a:effectRef idx="0">
            <a:srgbClr val="5B9BD5"/>
          </a:effectRef>
          <a:fontRef idx="minor">
            <a:sysClr val="windowText" lastClr="000000"/>
          </a:fontRef>
        </p:style>
      </p:cxnSp>
      <p:sp>
        <p:nvSpPr>
          <p:cNvPr id="46" name="副标题 12"/>
          <p:cNvSpPr>
            <a:spLocks noGrp="1"/>
          </p:cNvSpPr>
          <p:nvPr/>
        </p:nvSpPr>
        <p:spPr>
          <a:xfrm>
            <a:off x="6726994" y="2101373"/>
            <a:ext cx="624840" cy="30416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l"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en-US" altLang="zh-CN" sz="1400" b="1" i="0" u="none" strike="noStrike" kern="1200" cap="none" spc="0" normalizeH="0" baseline="0" noProof="0" dirty="0">
                <a:ln>
                  <a:noFill/>
                </a:ln>
                <a:solidFill>
                  <a:srgbClr val="6EBE8C"/>
                </a:solidFill>
                <a:effectLst/>
                <a:uLnTx/>
                <a:uFillTx/>
                <a:latin typeface="微软雅黑" panose="020B0503020204020204" charset="-122"/>
                <a:ea typeface="微软雅黑" panose="020B0503020204020204" charset="-122"/>
                <a:cs typeface="+mn-cs"/>
              </a:rPr>
              <a:t>2019</a:t>
            </a:r>
          </a:p>
        </p:txBody>
      </p:sp>
      <p:sp>
        <p:nvSpPr>
          <p:cNvPr id="47" name="Oval 205"/>
          <p:cNvSpPr>
            <a:spLocks noChangeArrowheads="1"/>
          </p:cNvSpPr>
          <p:nvPr/>
        </p:nvSpPr>
        <p:spPr bwMode="auto">
          <a:xfrm flipH="1">
            <a:off x="6927648" y="2489358"/>
            <a:ext cx="223520" cy="222250"/>
          </a:xfrm>
          <a:prstGeom prst="ellipse">
            <a:avLst/>
          </a:prstGeom>
          <a:solidFill>
            <a:srgbClr val="6EBE8C"/>
          </a:solidFill>
          <a:ln w="9525">
            <a:no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cs typeface="+mn-cs"/>
            </a:endParaRPr>
          </a:p>
        </p:txBody>
      </p:sp>
      <p:cxnSp>
        <p:nvCxnSpPr>
          <p:cNvPr id="48" name="直接连接符 47"/>
          <p:cNvCxnSpPr/>
          <p:nvPr/>
        </p:nvCxnSpPr>
        <p:spPr>
          <a:xfrm>
            <a:off x="7038779" y="2550953"/>
            <a:ext cx="0" cy="545465"/>
          </a:xfrm>
          <a:prstGeom prst="line">
            <a:avLst/>
          </a:prstGeom>
          <a:noFill/>
          <a:ln w="19050" cap="flat" cmpd="sng" algn="ctr">
            <a:solidFill>
              <a:srgbClr val="6EBE8C"/>
            </a:solidFill>
            <a:prstDash val="sysDash"/>
            <a:miter lim="800000"/>
          </a:ln>
          <a:effectLst/>
        </p:spPr>
        <p:style>
          <a:lnRef idx="1">
            <a:srgbClr val="5B9BD5"/>
          </a:lnRef>
          <a:fillRef idx="0">
            <a:srgbClr val="5B9BD5"/>
          </a:fillRef>
          <a:effectRef idx="0">
            <a:srgbClr val="5B9BD5"/>
          </a:effectRef>
          <a:fontRef idx="minor">
            <a:sysClr val="windowText" lastClr="000000"/>
          </a:fontRef>
        </p:style>
      </p:cxnSp>
      <p:sp>
        <p:nvSpPr>
          <p:cNvPr id="49" name="副标题 12"/>
          <p:cNvSpPr>
            <a:spLocks noGrp="1"/>
          </p:cNvSpPr>
          <p:nvPr/>
        </p:nvSpPr>
        <p:spPr>
          <a:xfrm>
            <a:off x="6264809" y="3096260"/>
            <a:ext cx="2230505" cy="157670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l" defTabSz="914400" rtl="0" eaLnBrk="1" fontAlgn="auto" latinLnBrk="0" hangingPunct="1">
              <a:lnSpc>
                <a:spcPts val="1440"/>
              </a:lnSpc>
              <a:spcBef>
                <a:spcPts val="1000"/>
              </a:spcBef>
              <a:spcAft>
                <a:spcPct val="0"/>
              </a:spcAft>
              <a:buClrTx/>
              <a:buSzPct val="75000"/>
              <a:buFont typeface="Arial" panose="020B0604020202020204" pitchFamily="34" charset="0"/>
              <a:buNone/>
              <a:defRPr/>
            </a:pPr>
            <a:r>
              <a:rPr kumimoji="0" lang="zh-CN" altLang="en-US" sz="1200" b="0" i="0" u="none" strike="noStrike" kern="1200" cap="none" spc="0" normalizeH="0" baseline="0" noProof="0" dirty="0">
                <a:ln>
                  <a:noFill/>
                </a:ln>
                <a:solidFill>
                  <a:srgbClr val="6EBE8C"/>
                </a:solidFill>
                <a:effectLst/>
                <a:uLnTx/>
                <a:uFillTx/>
                <a:latin typeface="微软雅黑" panose="020B0503020204020204" charset="-122"/>
                <a:ea typeface="微软雅黑" panose="020B0503020204020204" charset="-122"/>
                <a:cs typeface="+mn-cs"/>
              </a:rPr>
              <a:t>信息技术应用创新工作委员会会员单位</a:t>
            </a:r>
          </a:p>
          <a:p>
            <a:pPr marL="0" marR="0" lvl="0" indent="0" algn="l" defTabSz="914400" rtl="0" eaLnBrk="1" fontAlgn="auto" latinLnBrk="0" hangingPunct="1">
              <a:lnSpc>
                <a:spcPts val="1440"/>
              </a:lnSpc>
              <a:spcBef>
                <a:spcPts val="1000"/>
              </a:spcBef>
              <a:spcAft>
                <a:spcPct val="0"/>
              </a:spcAft>
              <a:buClrTx/>
              <a:buSzPct val="75000"/>
              <a:buFont typeface="Arial" panose="020B0604020202020204" pitchFamily="34" charset="0"/>
              <a:buNone/>
              <a:defRPr/>
            </a:pPr>
            <a:r>
              <a:rPr kumimoji="0" lang="zh-CN" altLang="en-US" sz="1200" b="0" i="0" u="none" strike="noStrike" kern="1200" cap="none" spc="0" normalizeH="0" baseline="0" noProof="0" dirty="0">
                <a:ln>
                  <a:noFill/>
                </a:ln>
                <a:solidFill>
                  <a:srgbClr val="6EBE8C"/>
                </a:solidFill>
                <a:effectLst/>
                <a:uLnTx/>
                <a:uFillTx/>
                <a:latin typeface="微软雅黑" panose="020B0503020204020204" charset="-122"/>
                <a:ea typeface="微软雅黑" panose="020B0503020204020204" charset="-122"/>
                <a:cs typeface="+mn-cs"/>
              </a:rPr>
              <a:t>首批中国架构灾备标准的撰写者和制定者</a:t>
            </a:r>
          </a:p>
          <a:p>
            <a:pPr marL="0" marR="0" lvl="0" indent="0" algn="l" defTabSz="914400" rtl="0" eaLnBrk="1" fontAlgn="auto" latinLnBrk="0" hangingPunct="1">
              <a:lnSpc>
                <a:spcPts val="1440"/>
              </a:lnSpc>
              <a:spcBef>
                <a:spcPts val="1000"/>
              </a:spcBef>
              <a:spcAft>
                <a:spcPct val="0"/>
              </a:spcAft>
              <a:buClrTx/>
              <a:buSzPct val="75000"/>
              <a:buFont typeface="Arial" panose="020B0604020202020204" pitchFamily="34" charset="0"/>
              <a:buNone/>
              <a:defRPr/>
            </a:pPr>
            <a:r>
              <a:rPr kumimoji="0" lang="zh-CN" altLang="en-US" sz="1200" b="0" i="0" u="none" strike="noStrike" kern="1200" cap="none" spc="0" normalizeH="0" baseline="0" noProof="0" dirty="0">
                <a:ln>
                  <a:noFill/>
                </a:ln>
                <a:solidFill>
                  <a:srgbClr val="6EBE8C"/>
                </a:solidFill>
                <a:effectLst/>
                <a:uLnTx/>
                <a:uFillTx/>
                <a:latin typeface="微软雅黑" panose="020B0503020204020204" charset="-122"/>
                <a:ea typeface="微软雅黑" panose="020B0503020204020204" charset="-122"/>
                <a:cs typeface="+mn-cs"/>
              </a:rPr>
              <a:t>首批华为智能计算生态联盟成员</a:t>
            </a:r>
          </a:p>
        </p:txBody>
      </p:sp>
      <p:sp>
        <p:nvSpPr>
          <p:cNvPr id="42" name="副标题 12"/>
          <p:cNvSpPr>
            <a:spLocks noGrp="1"/>
          </p:cNvSpPr>
          <p:nvPr/>
        </p:nvSpPr>
        <p:spPr>
          <a:xfrm>
            <a:off x="7920355" y="2696760"/>
            <a:ext cx="1185271" cy="227812"/>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l"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en-US" altLang="zh-CN" sz="1400" b="1" i="0" u="none" strike="noStrike" kern="1200" cap="none" spc="0" normalizeH="0" baseline="0" noProof="0" dirty="0">
                <a:ln>
                  <a:noFill/>
                </a:ln>
                <a:solidFill>
                  <a:srgbClr val="92D050"/>
                </a:solidFill>
                <a:effectLst/>
                <a:uLnTx/>
                <a:uFillTx/>
                <a:latin typeface="微软雅黑" panose="020B0503020204020204" charset="-122"/>
                <a:ea typeface="微软雅黑" panose="020B0503020204020204" charset="-122"/>
                <a:cs typeface="+mn-cs"/>
              </a:rPr>
              <a:t>2020-2021</a:t>
            </a:r>
          </a:p>
        </p:txBody>
      </p:sp>
      <p:sp>
        <p:nvSpPr>
          <p:cNvPr id="50" name="Oval 205"/>
          <p:cNvSpPr>
            <a:spLocks noChangeArrowheads="1"/>
          </p:cNvSpPr>
          <p:nvPr/>
        </p:nvSpPr>
        <p:spPr bwMode="auto">
          <a:xfrm flipH="1">
            <a:off x="8397646" y="2469515"/>
            <a:ext cx="223520" cy="222250"/>
          </a:xfrm>
          <a:prstGeom prst="ellipse">
            <a:avLst/>
          </a:prstGeom>
          <a:solidFill>
            <a:srgbClr val="92D050"/>
          </a:solidFill>
          <a:ln w="9525">
            <a:no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CC3300"/>
              </a:solidFill>
              <a:effectLst/>
              <a:uLnTx/>
              <a:uFillTx/>
              <a:latin typeface="Calibri" panose="020F0502020204030204" charset="0"/>
              <a:ea typeface="宋体" panose="02010600030101010101" pitchFamily="2" charset="-122"/>
              <a:cs typeface="+mn-cs"/>
            </a:endParaRPr>
          </a:p>
        </p:txBody>
      </p:sp>
      <p:cxnSp>
        <p:nvCxnSpPr>
          <p:cNvPr id="51" name="直接连接符 50"/>
          <p:cNvCxnSpPr/>
          <p:nvPr/>
        </p:nvCxnSpPr>
        <p:spPr>
          <a:xfrm>
            <a:off x="8509406" y="2052920"/>
            <a:ext cx="0" cy="545465"/>
          </a:xfrm>
          <a:prstGeom prst="line">
            <a:avLst/>
          </a:prstGeom>
          <a:noFill/>
          <a:ln w="19050" cap="flat" cmpd="sng" algn="ctr">
            <a:solidFill>
              <a:srgbClr val="92D050"/>
            </a:solidFill>
            <a:prstDash val="sysDash"/>
            <a:miter lim="800000"/>
          </a:ln>
          <a:effectLst/>
        </p:spPr>
        <p:style>
          <a:lnRef idx="1">
            <a:srgbClr val="5B9BD5"/>
          </a:lnRef>
          <a:fillRef idx="0">
            <a:srgbClr val="5B9BD5"/>
          </a:fillRef>
          <a:effectRef idx="0">
            <a:srgbClr val="5B9BD5"/>
          </a:effectRef>
          <a:fontRef idx="minor">
            <a:sysClr val="windowText" lastClr="000000"/>
          </a:fontRef>
        </p:style>
      </p:cxnSp>
      <p:sp>
        <p:nvSpPr>
          <p:cNvPr id="52" name="副标题 12"/>
          <p:cNvSpPr>
            <a:spLocks noGrp="1"/>
          </p:cNvSpPr>
          <p:nvPr/>
        </p:nvSpPr>
        <p:spPr>
          <a:xfrm>
            <a:off x="7221645" y="1303041"/>
            <a:ext cx="2680306" cy="86402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just" defTabSz="914400" rtl="0" eaLnBrk="1" fontAlgn="auto" latinLnBrk="0" hangingPunct="1">
              <a:lnSpc>
                <a:spcPts val="1440"/>
              </a:lnSpc>
              <a:spcBef>
                <a:spcPts val="1000"/>
              </a:spcBef>
              <a:spcAft>
                <a:spcPct val="0"/>
              </a:spcAft>
              <a:buClrTx/>
              <a:buSzPct val="75000"/>
              <a:buFont typeface="Arial" panose="020B0604020202020204" pitchFamily="34" charset="0"/>
              <a:buNone/>
              <a:defRPr/>
            </a:pPr>
            <a:r>
              <a:rPr kumimoji="0" sz="1200" b="0" i="0" u="none" strike="noStrike" kern="1200" cap="none" spc="0" normalizeH="0" baseline="0" noProof="0" dirty="0">
                <a:ln>
                  <a:noFill/>
                </a:ln>
                <a:solidFill>
                  <a:srgbClr val="92D050"/>
                </a:solidFill>
                <a:effectLst/>
                <a:uLnTx/>
                <a:uFillTx/>
                <a:latin typeface="微软雅黑" panose="020B0503020204020204" charset="-122"/>
                <a:ea typeface="微软雅黑" panose="020B0503020204020204" charset="-122"/>
                <a:cs typeface="+mn-cs"/>
              </a:rPr>
              <a:t>承接国家首批信创试点项目，信创市场占有率超60%，客户满意度达99%</a:t>
            </a:r>
          </a:p>
          <a:p>
            <a:pPr marL="0" marR="0" lvl="0" indent="0" algn="just" defTabSz="914400" rtl="0" eaLnBrk="1" fontAlgn="auto" latinLnBrk="0" hangingPunct="1">
              <a:lnSpc>
                <a:spcPts val="1440"/>
              </a:lnSpc>
              <a:spcBef>
                <a:spcPts val="1000"/>
              </a:spcBef>
              <a:spcAft>
                <a:spcPct val="0"/>
              </a:spcAft>
              <a:buClrTx/>
              <a:buSzPct val="75000"/>
              <a:buFont typeface="Arial" panose="020B0604020202020204" pitchFamily="34" charset="0"/>
              <a:buNone/>
              <a:defRPr/>
            </a:pPr>
            <a:r>
              <a:rPr kumimoji="0" sz="1200" b="0" i="0" u="none" strike="noStrike" kern="1200" cap="none" spc="0" normalizeH="0" baseline="0" noProof="0" dirty="0" err="1">
                <a:ln>
                  <a:noFill/>
                </a:ln>
                <a:solidFill>
                  <a:srgbClr val="92D050"/>
                </a:solidFill>
                <a:effectLst/>
                <a:uLnTx/>
                <a:uFillTx/>
                <a:latin typeface="微软雅黑" panose="020B0503020204020204" charset="-122"/>
                <a:ea typeface="微软雅黑" panose="020B0503020204020204" charset="-122"/>
                <a:cs typeface="+mn-cs"/>
              </a:rPr>
              <a:t>全国信息安全标准化技术委员会成员</a:t>
            </a:r>
            <a:endParaRPr kumimoji="0" lang="en-US" sz="1200" b="0" i="0" u="none" strike="noStrike" kern="1200" cap="none" spc="0" normalizeH="0" baseline="0" noProof="0" dirty="0">
              <a:ln>
                <a:noFill/>
              </a:ln>
              <a:solidFill>
                <a:srgbClr val="92D050"/>
              </a:solidFill>
              <a:effectLst/>
              <a:uLnTx/>
              <a:uFillTx/>
              <a:latin typeface="微软雅黑" panose="020B0503020204020204" charset="-122"/>
              <a:ea typeface="微软雅黑" panose="020B0503020204020204" charset="-122"/>
              <a:cs typeface="+mn-cs"/>
            </a:endParaRPr>
          </a:p>
        </p:txBody>
      </p:sp>
      <p:sp>
        <p:nvSpPr>
          <p:cNvPr id="5" name="副标题 12"/>
          <p:cNvSpPr>
            <a:spLocks noGrp="1"/>
          </p:cNvSpPr>
          <p:nvPr/>
        </p:nvSpPr>
        <p:spPr>
          <a:xfrm>
            <a:off x="9257956" y="2095036"/>
            <a:ext cx="624840" cy="304165"/>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l"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en-US" altLang="zh-CN" sz="1400" b="1" i="0" u="none" strike="noStrike" kern="1200" cap="none" spc="0" normalizeH="0" baseline="0" noProof="0" dirty="0">
                <a:ln>
                  <a:noFill/>
                </a:ln>
                <a:solidFill>
                  <a:srgbClr val="8282F2"/>
                </a:solidFill>
                <a:effectLst/>
                <a:uLnTx/>
                <a:uFillTx/>
                <a:latin typeface="微软雅黑" panose="020B0503020204020204" charset="-122"/>
                <a:ea typeface="微软雅黑" panose="020B0503020204020204" charset="-122"/>
                <a:cs typeface="+mn-cs"/>
              </a:rPr>
              <a:t>2022</a:t>
            </a:r>
          </a:p>
        </p:txBody>
      </p:sp>
      <p:sp>
        <p:nvSpPr>
          <p:cNvPr id="6" name="Oval 205"/>
          <p:cNvSpPr>
            <a:spLocks noChangeArrowheads="1"/>
          </p:cNvSpPr>
          <p:nvPr/>
        </p:nvSpPr>
        <p:spPr bwMode="auto">
          <a:xfrm flipH="1">
            <a:off x="9482344" y="2473804"/>
            <a:ext cx="223520" cy="222250"/>
          </a:xfrm>
          <a:prstGeom prst="ellipse">
            <a:avLst/>
          </a:prstGeom>
          <a:solidFill>
            <a:srgbClr val="8282F2"/>
          </a:solidFill>
          <a:ln w="9525">
            <a:no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818277"/>
              </a:solidFill>
              <a:effectLst/>
              <a:uLnTx/>
              <a:uFillTx/>
              <a:latin typeface="Calibri" panose="020F0502020204030204" charset="0"/>
              <a:ea typeface="宋体" panose="02010600030101010101" pitchFamily="2" charset="-122"/>
              <a:cs typeface="+mn-cs"/>
            </a:endParaRPr>
          </a:p>
        </p:txBody>
      </p:sp>
      <p:cxnSp>
        <p:nvCxnSpPr>
          <p:cNvPr id="7" name="直接连接符 6"/>
          <p:cNvCxnSpPr/>
          <p:nvPr/>
        </p:nvCxnSpPr>
        <p:spPr>
          <a:xfrm>
            <a:off x="9571799" y="2519732"/>
            <a:ext cx="0" cy="545465"/>
          </a:xfrm>
          <a:prstGeom prst="line">
            <a:avLst/>
          </a:prstGeom>
          <a:noFill/>
          <a:ln w="19050" cap="flat" cmpd="sng" algn="ctr">
            <a:solidFill>
              <a:srgbClr val="8282F2"/>
            </a:solidFill>
            <a:prstDash val="sysDash"/>
            <a:miter lim="800000"/>
          </a:ln>
          <a:effectLst/>
        </p:spPr>
        <p:style>
          <a:lnRef idx="1">
            <a:srgbClr val="5B9BD5"/>
          </a:lnRef>
          <a:fillRef idx="0">
            <a:srgbClr val="5B9BD5"/>
          </a:fillRef>
          <a:effectRef idx="0">
            <a:srgbClr val="5B9BD5"/>
          </a:effectRef>
          <a:fontRef idx="minor">
            <a:sysClr val="windowText" lastClr="000000"/>
          </a:fontRef>
        </p:style>
      </p:cxnSp>
      <p:sp>
        <p:nvSpPr>
          <p:cNvPr id="11" name="副标题 12"/>
          <p:cNvSpPr>
            <a:spLocks noGrp="1"/>
          </p:cNvSpPr>
          <p:nvPr/>
        </p:nvSpPr>
        <p:spPr>
          <a:xfrm>
            <a:off x="8953344" y="3102610"/>
            <a:ext cx="2230508" cy="507471"/>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algn="l" defTabSz="914400" rtl="0" eaLnBrk="1" fontAlgn="auto" latinLnBrk="0" hangingPunct="1">
              <a:lnSpc>
                <a:spcPts val="1440"/>
              </a:lnSpc>
              <a:spcBef>
                <a:spcPts val="1000"/>
              </a:spcBef>
              <a:spcAft>
                <a:spcPct val="0"/>
              </a:spcAft>
              <a:buClrTx/>
              <a:buSzPct val="75000"/>
              <a:buFont typeface="Arial" panose="020B0604020202020204" pitchFamily="34" charset="0"/>
              <a:buNone/>
              <a:defRPr/>
            </a:pPr>
            <a:r>
              <a:rPr kumimoji="0" lang="zh-CN" altLang="en-US" sz="1200" b="0" i="0" u="none" strike="noStrike" kern="1200" cap="none" spc="0" normalizeH="0" baseline="0" noProof="0" dirty="0">
                <a:ln>
                  <a:noFill/>
                </a:ln>
                <a:solidFill>
                  <a:srgbClr val="8282F2"/>
                </a:solidFill>
                <a:effectLst/>
                <a:uLnTx/>
                <a:uFillTx/>
                <a:latin typeface="微软雅黑" panose="020B0503020204020204" charset="-122"/>
                <a:ea typeface="微软雅黑" panose="020B0503020204020204" charset="-122"/>
                <a:cs typeface="+mn-cs"/>
              </a:rPr>
              <a:t>央行金融信创实验室核心成员</a:t>
            </a:r>
          </a:p>
        </p:txBody>
      </p:sp>
      <p:cxnSp>
        <p:nvCxnSpPr>
          <p:cNvPr id="4" name="直接连接符 3">
            <a:extLst>
              <a:ext uri="{FF2B5EF4-FFF2-40B4-BE49-F238E27FC236}">
                <a16:creationId xmlns:a16="http://schemas.microsoft.com/office/drawing/2014/main" id="{3B8C09B9-CC9E-2DC4-DFD8-D9FBE7760E04}"/>
              </a:ext>
            </a:extLst>
          </p:cNvPr>
          <p:cNvCxnSpPr/>
          <p:nvPr/>
        </p:nvCxnSpPr>
        <p:spPr>
          <a:xfrm>
            <a:off x="10818277" y="2117207"/>
            <a:ext cx="0" cy="545465"/>
          </a:xfrm>
          <a:prstGeom prst="line">
            <a:avLst/>
          </a:prstGeom>
          <a:noFill/>
          <a:ln w="19050" cap="flat" cmpd="sng" algn="ctr">
            <a:solidFill>
              <a:srgbClr val="7030A0"/>
            </a:solidFill>
            <a:prstDash val="sysDash"/>
            <a:miter lim="800000"/>
          </a:ln>
          <a:effectLst/>
        </p:spPr>
        <p:style>
          <a:lnRef idx="1">
            <a:srgbClr val="5B9BD5"/>
          </a:lnRef>
          <a:fillRef idx="0">
            <a:srgbClr val="5B9BD5"/>
          </a:fillRef>
          <a:effectRef idx="0">
            <a:srgbClr val="5B9BD5"/>
          </a:effectRef>
          <a:fontRef idx="minor">
            <a:sysClr val="windowText" lastClr="000000"/>
          </a:fontRef>
        </p:style>
      </p:cxnSp>
      <p:sp>
        <p:nvSpPr>
          <p:cNvPr id="2" name="Oval 205">
            <a:extLst>
              <a:ext uri="{FF2B5EF4-FFF2-40B4-BE49-F238E27FC236}">
                <a16:creationId xmlns:a16="http://schemas.microsoft.com/office/drawing/2014/main" id="{10C06FD9-97A4-F2B9-9F8C-78E16557D824}"/>
              </a:ext>
            </a:extLst>
          </p:cNvPr>
          <p:cNvSpPr>
            <a:spLocks noChangeArrowheads="1"/>
          </p:cNvSpPr>
          <p:nvPr/>
        </p:nvSpPr>
        <p:spPr bwMode="auto">
          <a:xfrm flipH="1">
            <a:off x="10706518" y="2489580"/>
            <a:ext cx="223520" cy="222250"/>
          </a:xfrm>
          <a:prstGeom prst="ellipse">
            <a:avLst/>
          </a:prstGeom>
          <a:solidFill>
            <a:srgbClr val="7030A0"/>
          </a:solidFill>
          <a:ln w="9525">
            <a:noFill/>
            <a:round/>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818277"/>
              </a:solidFill>
              <a:effectLst/>
              <a:uLnTx/>
              <a:uFillTx/>
              <a:latin typeface="Calibri" panose="020F0502020204030204" charset="0"/>
              <a:ea typeface="宋体" panose="02010600030101010101" pitchFamily="2" charset="-122"/>
              <a:cs typeface="+mn-cs"/>
            </a:endParaRPr>
          </a:p>
        </p:txBody>
      </p:sp>
      <p:sp>
        <p:nvSpPr>
          <p:cNvPr id="3" name="副标题 12">
            <a:extLst>
              <a:ext uri="{FF2B5EF4-FFF2-40B4-BE49-F238E27FC236}">
                <a16:creationId xmlns:a16="http://schemas.microsoft.com/office/drawing/2014/main" id="{B4F8A66A-D9C9-D2E9-6640-622375F689A2}"/>
              </a:ext>
            </a:extLst>
          </p:cNvPr>
          <p:cNvSpPr>
            <a:spLocks noGrp="1"/>
          </p:cNvSpPr>
          <p:nvPr/>
        </p:nvSpPr>
        <p:spPr>
          <a:xfrm>
            <a:off x="10225642" y="2737278"/>
            <a:ext cx="1185271" cy="227812"/>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SzPct val="75000"/>
              <a:buFont typeface="Arial" panose="020B0604020202020204" pitchFamily="34" charset="0"/>
              <a:buNone/>
              <a:defRPr sz="2400" kern="1200">
                <a:solidFill>
                  <a:sysClr val="windowText" lastClr="000000">
                    <a:lumMod val="50000"/>
                    <a:lumOff val="50000"/>
                  </a:sysClr>
                </a:solidFill>
                <a:latin typeface="微软雅黑" panose="020B0503020204020204" charset="-122"/>
                <a:ea typeface="微软雅黑" panose="020B0503020204020204" charset="-122"/>
                <a:cs typeface="+mn-cs"/>
              </a:defRPr>
            </a:lvl1pPr>
            <a:lvl2pPr marL="457200" indent="0" algn="ctr" defTabSz="914400" rtl="0" eaLnBrk="1" fontAlgn="auto" latinLnBrk="0" hangingPunct="1">
              <a:lnSpc>
                <a:spcPct val="120000"/>
              </a:lnSpc>
              <a:spcBef>
                <a:spcPts val="500"/>
              </a:spcBef>
              <a:buSzPct val="75000"/>
              <a:buFont typeface="Arial" panose="020B0604020202020204" pitchFamily="34" charset="0"/>
              <a:buNone/>
              <a:defRPr sz="20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20000"/>
              </a:lnSpc>
              <a:spcBef>
                <a:spcPts val="500"/>
              </a:spcBef>
              <a:buSzPct val="75000"/>
              <a:buFont typeface="Arial" panose="020B0604020202020204" pitchFamily="34" charset="0"/>
              <a:buNone/>
              <a:defRPr sz="18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0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90000"/>
              </a:lnSpc>
              <a:spcBef>
                <a:spcPts val="500"/>
              </a:spcBef>
              <a:buSzPct val="75000"/>
              <a:buFont typeface="Arial" panose="020B0604020202020204" pitchFamily="34" charset="0"/>
              <a:buNone/>
              <a:defRPr sz="16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ysClr val="windowText" lastClr="000000"/>
                </a:solidFill>
                <a:latin typeface="+mn-lt"/>
                <a:ea typeface="+mn-ea"/>
                <a:cs typeface="+mn-cs"/>
              </a:defRPr>
            </a:lvl9pPr>
          </a:lstStyle>
          <a:p>
            <a:pPr marL="0" marR="0" lvl="0" indent="0" defTabSz="914400" rtl="0" eaLnBrk="1" fontAlgn="base" latinLnBrk="0" hangingPunct="1">
              <a:lnSpc>
                <a:spcPct val="120000"/>
              </a:lnSpc>
              <a:spcBef>
                <a:spcPts val="1000"/>
              </a:spcBef>
              <a:spcAft>
                <a:spcPct val="0"/>
              </a:spcAft>
              <a:buClrTx/>
              <a:buSzPct val="75000"/>
              <a:buFont typeface="Arial" panose="020B0604020202020204" pitchFamily="34" charset="0"/>
              <a:buNone/>
              <a:defRPr/>
            </a:pPr>
            <a:r>
              <a:rPr kumimoji="0" lang="en-US" altLang="zh-CN" sz="1400" b="1" i="0" u="none" strike="noStrike" kern="1200" cap="none" spc="0" normalizeH="0" baseline="0" noProof="0" dirty="0">
                <a:ln>
                  <a:noFill/>
                </a:ln>
                <a:solidFill>
                  <a:srgbClr val="7030A0"/>
                </a:solidFill>
                <a:effectLst/>
                <a:uLnTx/>
                <a:uFillTx/>
                <a:latin typeface="微软雅黑" panose="020B0503020204020204" charset="-122"/>
                <a:ea typeface="微软雅黑" panose="020B0503020204020204" charset="-122"/>
                <a:cs typeface="+mn-cs"/>
              </a:rPr>
              <a:t>2023</a:t>
            </a:r>
          </a:p>
        </p:txBody>
      </p:sp>
      <p:sp>
        <p:nvSpPr>
          <p:cNvPr id="14" name="副标题 12">
            <a:extLst>
              <a:ext uri="{FF2B5EF4-FFF2-40B4-BE49-F238E27FC236}">
                <a16:creationId xmlns:a16="http://schemas.microsoft.com/office/drawing/2014/main" id="{6097E4AB-C506-3DAE-FA10-4329AB1BF212}"/>
              </a:ext>
            </a:extLst>
          </p:cNvPr>
          <p:cNvSpPr>
            <a:spLocks noGrp="1"/>
          </p:cNvSpPr>
          <p:nvPr>
            <p:custDataLst>
              <p:tags r:id="rId1"/>
            </p:custDataLst>
          </p:nvPr>
        </p:nvSpPr>
        <p:spPr>
          <a:xfrm>
            <a:off x="10179785" y="1842676"/>
            <a:ext cx="1500505" cy="537210"/>
          </a:xfrm>
          <a:prstGeom prst="rect">
            <a:avLst/>
          </a:prstGeom>
        </p:spPr>
        <p:txBody>
          <a:bodyPr vert="horz" lIns="68580" tIns="34290" rIns="68580" bIns="34290" rtlCol="0">
            <a:noAutofit/>
          </a:bodyPr>
          <a:lstStyle>
            <a:lvl1pPr marL="171450" indent="-171450" algn="l" defTabSz="685800" rtl="0" eaLnBrk="1" latinLnBrk="0" hangingPunct="1">
              <a:lnSpc>
                <a:spcPct val="120000"/>
              </a:lnSpc>
              <a:spcBef>
                <a:spcPts val="750"/>
              </a:spcBef>
              <a:buSzPct val="75000"/>
              <a:buFont typeface="Arial" panose="020B0604020202020204" pitchFamily="34" charset="0"/>
              <a:buChar char="•"/>
              <a:defRPr sz="2100" kern="1200">
                <a:solidFill>
                  <a:sysClr val="windowText" lastClr="000000">
                    <a:lumMod val="85000"/>
                    <a:lumOff val="15000"/>
                  </a:sysClr>
                </a:solidFill>
                <a:latin typeface="微软雅黑" panose="020B0503020204020204" charset="-122"/>
                <a:ea typeface="微软雅黑" panose="020B0503020204020204" charset="-122"/>
                <a:cs typeface="+mn-cs"/>
              </a:defRPr>
            </a:lvl1pPr>
            <a:lvl2pPr marL="431800" indent="-171450" algn="l" defTabSz="685800" rtl="0" eaLnBrk="1" fontAlgn="auto" latinLnBrk="0" hangingPunct="1">
              <a:lnSpc>
                <a:spcPct val="120000"/>
              </a:lnSpc>
              <a:spcBef>
                <a:spcPts val="375"/>
              </a:spcBef>
              <a:buSzPct val="75000"/>
              <a:buFont typeface="Arial" panose="020B0604020202020204" pitchFamily="34" charset="0"/>
              <a:buChar char="•"/>
              <a:defRPr sz="1700" kern="1200">
                <a:solidFill>
                  <a:sysClr val="windowText" lastClr="000000">
                    <a:lumMod val="75000"/>
                    <a:lumOff val="25000"/>
                  </a:sysClr>
                </a:solidFill>
                <a:latin typeface="微软雅黑" panose="020B0503020204020204" charset="-122"/>
                <a:ea typeface="微软雅黑" panose="020B0503020204020204" charset="-122"/>
                <a:cs typeface="+mn-cs"/>
              </a:defRPr>
            </a:lvl2pPr>
            <a:lvl3pPr marL="755650" indent="-171450" algn="l" defTabSz="685800" rtl="0" eaLnBrk="1" fontAlgn="auto" latinLnBrk="0" hangingPunct="1">
              <a:lnSpc>
                <a:spcPct val="120000"/>
              </a:lnSpc>
              <a:spcBef>
                <a:spcPts val="375"/>
              </a:spcBef>
              <a:buSzPct val="75000"/>
              <a:buFont typeface="Arial" panose="020B0604020202020204" pitchFamily="34" charset="0"/>
              <a:buChar char="‒"/>
              <a:defRPr sz="1500" kern="1200">
                <a:solidFill>
                  <a:sysClr val="windowText" lastClr="000000">
                    <a:lumMod val="65000"/>
                    <a:lumOff val="35000"/>
                  </a:sysClr>
                </a:solidFill>
                <a:latin typeface="微软雅黑" panose="020B0503020204020204" charset="-122"/>
                <a:ea typeface="微软雅黑" panose="020B0503020204020204" charset="-122"/>
                <a:cs typeface="+mn-cs"/>
              </a:defRPr>
            </a:lvl3pPr>
            <a:lvl4pPr marL="1134110" indent="-171450" algn="l" defTabSz="685800" rtl="0" eaLnBrk="1" fontAlgn="auto" latinLnBrk="0" hangingPunct="1">
              <a:lnSpc>
                <a:spcPct val="100000"/>
              </a:lnSpc>
              <a:spcBef>
                <a:spcPts val="375"/>
              </a:spcBef>
              <a:buSzPct val="75000"/>
              <a:buFont typeface="Arial" panose="020B0604020202020204" pitchFamily="34" charset="0"/>
              <a:buChar char="˃"/>
              <a:defRPr sz="1400" kern="1200">
                <a:solidFill>
                  <a:sysClr val="windowText" lastClr="000000">
                    <a:lumMod val="50000"/>
                    <a:lumOff val="50000"/>
                  </a:sysClr>
                </a:solidFill>
                <a:latin typeface="微软雅黑" panose="020B0503020204020204" charset="-122"/>
                <a:ea typeface="微软雅黑" panose="020B0503020204020204" charset="-122"/>
                <a:cs typeface="+mn-cs"/>
              </a:defRPr>
            </a:lvl4pPr>
            <a:lvl5pPr marL="1457960" indent="-171450" algn="l" defTabSz="685800" rtl="0" eaLnBrk="1" fontAlgn="auto" latinLnBrk="0" hangingPunct="1">
              <a:lnSpc>
                <a:spcPct val="90000"/>
              </a:lnSpc>
              <a:spcBef>
                <a:spcPts val="375"/>
              </a:spcBef>
              <a:buSzPct val="75000"/>
              <a:buFont typeface="Arial" panose="020B0604020202020204" pitchFamily="34" charset="0"/>
              <a:buChar char="˃"/>
              <a:defRPr sz="1400" kern="1200">
                <a:solidFill>
                  <a:sysClr val="windowText" lastClr="000000">
                    <a:lumMod val="50000"/>
                    <a:lumOff val="50000"/>
                  </a:sysClr>
                </a:solidFill>
                <a:latin typeface="微软雅黑" panose="020B0503020204020204" charset="-122"/>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ysClr val="windowText" lastClr="000000"/>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ysClr val="windowText" lastClr="000000"/>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ysClr val="windowText" lastClr="000000"/>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ysClr val="windowText" lastClr="000000"/>
                </a:solidFill>
                <a:latin typeface="+mn-lt"/>
                <a:ea typeface="+mn-ea"/>
                <a:cs typeface="+mn-cs"/>
              </a:defRPr>
            </a:lvl9pPr>
          </a:lstStyle>
          <a:p>
            <a:pPr marL="0" indent="0" algn="l" fontAlgn="auto">
              <a:lnSpc>
                <a:spcPts val="1800"/>
              </a:lnSpc>
              <a:spcBef>
                <a:spcPts val="700"/>
              </a:spcBef>
              <a:buNone/>
            </a:pPr>
            <a:r>
              <a:rPr sz="1100" b="1" dirty="0">
                <a:solidFill>
                  <a:srgbClr val="7030A0"/>
                </a:solidFill>
              </a:rPr>
              <a:t>商用密码产品认证</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gzYjkxYjhhZDBkYzA4NzA2NTIyOGRkN2U5ZDUyNDYifQ=="/>
  <p:tag name="KSO_WPP_MARK_KEY" val="47ce3ffd-aa65-48e0-8e64-274592a5ae0d"/>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9.xml><?xml version="1.0" encoding="utf-8"?>
<p:tagLst xmlns:a="http://schemas.openxmlformats.org/drawingml/2006/main" xmlns:r="http://schemas.openxmlformats.org/officeDocument/2006/relationships" xmlns:p="http://schemas.openxmlformats.org/presentationml/2006/main">
  <p:tag name="KSO_WM_UNIT_ADJUSTLAYOUT_ID" val="108"/>
  <p:tag name="KSO_WM_UNIT_TIMELINE_IDINGROUP" val="3"/>
  <p:tag name="KSO_WM_UNIT_TIMELINE_EMPHASIS_ID" val="3"/>
  <p:tag name="KSO_WM_UNIT_VALUE" val="20"/>
  <p:tag name="KSO_WM_UNIT_HIGHLIGHT" val="0"/>
  <p:tag name="KSO_WM_UNIT_COMPATIBLE" val="0"/>
  <p:tag name="KSO_WM_DIAGRAM_GROUP_CODE" val="m1-1"/>
  <p:tag name="KSO_WM_UNIT_TYPE" val="m_h_f"/>
  <p:tag name="KSO_WM_UNIT_INDEX" val="1_2_1"/>
  <p:tag name="KSO_WM_UNIT_ID" val="diagram20191588_2*m_h_f*1_2_1"/>
  <p:tag name="KSO_WM_TEMPLATE_CATEGORY" val="diagram"/>
  <p:tag name="KSO_WM_TEMPLATE_INDEX" val="20191588"/>
  <p:tag name="KSO_WM_UNIT_LAYERLEVEL" val="1_1_1"/>
  <p:tag name="KSO_WM_TAG_VERSION" val="1.0"/>
  <p:tag name="KSO_WM_BEAUTIFY_FLAG" val=""/>
  <p:tag name="KSO_WM_UNIT_PRESET_TEXT" val="简单地描述该时间点发生的一些事件"/>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UNIT_ADJUSTLAYOUT_ID" val="31"/>
  <p:tag name="KSO_WM_UNIT_TIMELINE_IDINGROUP" val="4"/>
  <p:tag name="KSO_WM_UNIT_TIMELINE_EMPHASIS_ID" val="4"/>
  <p:tag name="KSO_WM_UNIT_HIGHLIGHT" val="0"/>
  <p:tag name="KSO_WM_UNIT_COMPATIBLE" val="0"/>
  <p:tag name="KSO_WM_DIAGRAM_GROUP_CODE" val="m1-1"/>
  <p:tag name="KSO_WM_UNIT_TYPE" val="m_h_i"/>
  <p:tag name="KSO_WM_UNIT_INDEX" val="1_2_2"/>
  <p:tag name="KSO_WM_UNIT_ID" val="diagram20191588_2*m_h_i*1_2_2"/>
  <p:tag name="KSO_WM_TEMPLATE_CATEGORY" val="diagram"/>
  <p:tag name="KSO_WM_TEMPLATE_INDEX" val="20191588"/>
  <p:tag name="KSO_WM_UNIT_LAYERLEVEL" val="1_1_1"/>
  <p:tag name="KSO_WM_TAG_VERSION" val="1.0"/>
  <p:tag name="KSO_WM_BEAUTIFY_FLAG" val=""/>
  <p:tag name="KSO_WM_UNIT_LINE_FORE_SCHEMECOLOR_INDEX" val="6"/>
  <p:tag name="KSO_WM_UNIT_LINE_FILL_TYPE" val="2"/>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UNIT_ADJUSTLAYOUT_ID" val="108"/>
  <p:tag name="KSO_WM_UNIT_TIMELINE_IDINGROUP" val="3"/>
  <p:tag name="KSO_WM_UNIT_TIMELINE_EMPHASIS_ID" val="3"/>
  <p:tag name="KSO_WM_UNIT_VALUE" val="20"/>
  <p:tag name="KSO_WM_UNIT_HIGHLIGHT" val="0"/>
  <p:tag name="KSO_WM_UNIT_COMPATIBLE" val="0"/>
  <p:tag name="KSO_WM_DIAGRAM_GROUP_CODE" val="m1-1"/>
  <p:tag name="KSO_WM_UNIT_TYPE" val="m_h_f"/>
  <p:tag name="KSO_WM_UNIT_INDEX" val="1_4_1"/>
  <p:tag name="KSO_WM_UNIT_ID" val="diagram20191588_2*m_h_f*1_4_1"/>
  <p:tag name="KSO_WM_TEMPLATE_CATEGORY" val="diagram"/>
  <p:tag name="KSO_WM_TEMPLATE_INDEX" val="20191588"/>
  <p:tag name="KSO_WM_UNIT_LAYERLEVEL" val="1_1_1"/>
  <p:tag name="KSO_WM_TAG_VERSION" val="1.0"/>
  <p:tag name="KSO_WM_BEAUTIFY_FLAG" val=""/>
  <p:tag name="KSO_WM_UNIT_PRESET_TEXT" val="简单地描述该时间点发生的一些事件"/>
  <p:tag name="KSO_WM_UNIT_TEXT_FILL_FORE_SCHEMECOLOR_INDEX" val="14"/>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UNIT_ADJUSTLAYOUT_ID" val="108"/>
  <p:tag name="KSO_WM_UNIT_TIMELINE_IDINGROUP" val="3"/>
  <p:tag name="KSO_WM_UNIT_TIMELINE_EMPHASIS_ID" val="3"/>
  <p:tag name="KSO_WM_UNIT_VALUE" val="20"/>
  <p:tag name="KSO_WM_UNIT_HIGHLIGHT" val="0"/>
  <p:tag name="KSO_WM_UNIT_COMPATIBLE" val="0"/>
  <p:tag name="KSO_WM_DIAGRAM_GROUP_CODE" val="m1-1"/>
  <p:tag name="KSO_WM_UNIT_TYPE" val="m_h_f"/>
  <p:tag name="KSO_WM_UNIT_INDEX" val="1_2_1"/>
  <p:tag name="KSO_WM_UNIT_ID" val="diagram20191588_2*m_h_f*1_2_1"/>
  <p:tag name="KSO_WM_TEMPLATE_CATEGORY" val="diagram"/>
  <p:tag name="KSO_WM_TEMPLATE_INDEX" val="20191588"/>
  <p:tag name="KSO_WM_UNIT_LAYERLEVEL" val="1_1_1"/>
  <p:tag name="KSO_WM_TAG_VERSION" val="1.0"/>
  <p:tag name="KSO_WM_BEAUTIFY_FLAG" val=""/>
  <p:tag name="KSO_WM_UNIT_PRESET_TEXT" val="简单地描述该时间点发生的一些事件"/>
  <p:tag name="KSO_WM_UNIT_TEXT_FILL_FORE_SCHEMECOLOR_INDEX" val="14"/>
  <p:tag name="KSO_WM_UNIT_TEXT_FILL_TYPE" val="1"/>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UNIT_ADJUSTLAYOUT_ID" val="108"/>
  <p:tag name="KSO_WM_UNIT_TIMELINE_IDINGROUP" val="3"/>
  <p:tag name="KSO_WM_UNIT_TIMELINE_EMPHASIS_ID" val="3"/>
  <p:tag name="KSO_WM_UNIT_VALUE" val="20"/>
  <p:tag name="KSO_WM_UNIT_HIGHLIGHT" val="0"/>
  <p:tag name="KSO_WM_UNIT_COMPATIBLE" val="0"/>
  <p:tag name="KSO_WM_DIAGRAM_GROUP_CODE" val="m1-1"/>
  <p:tag name="KSO_WM_UNIT_TYPE" val="m_h_f"/>
  <p:tag name="KSO_WM_UNIT_INDEX" val="1_3_1"/>
  <p:tag name="KSO_WM_UNIT_ID" val="diagram20191588_2*m_h_f*1_3_1"/>
  <p:tag name="KSO_WM_TEMPLATE_CATEGORY" val="diagram"/>
  <p:tag name="KSO_WM_TEMPLATE_INDEX" val="20191588"/>
  <p:tag name="KSO_WM_UNIT_LAYERLEVEL" val="1_1_1"/>
  <p:tag name="KSO_WM_TAG_VERSION" val="1.0"/>
  <p:tag name="KSO_WM_BEAUTIFY_FLAG" val=""/>
  <p:tag name="KSO_WM_UNIT_PRESET_TEXT" val="简单地描述该时间点发生的一些事件"/>
  <p:tag name="KSO_WM_UNIT_TEXT_FILL_FORE_SCHEMECOLOR_INDEX" val="14"/>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UNIT_ADJUSTLAYOUT_ID" val="108"/>
  <p:tag name="KSO_WM_UNIT_TIMELINE_IDINGROUP" val="3"/>
  <p:tag name="KSO_WM_UNIT_TIMELINE_EMPHASIS_ID" val="3"/>
  <p:tag name="KSO_WM_UNIT_VALUE" val="20"/>
  <p:tag name="KSO_WM_UNIT_HIGHLIGHT" val="0"/>
  <p:tag name="KSO_WM_UNIT_COMPATIBLE" val="0"/>
  <p:tag name="KSO_WM_DIAGRAM_GROUP_CODE" val="m1-1"/>
  <p:tag name="KSO_WM_UNIT_TYPE" val="m_h_f"/>
  <p:tag name="KSO_WM_UNIT_INDEX" val="1_4_1"/>
  <p:tag name="KSO_WM_UNIT_ID" val="diagram20191588_2*m_h_f*1_4_1"/>
  <p:tag name="KSO_WM_TEMPLATE_CATEGORY" val="diagram"/>
  <p:tag name="KSO_WM_TEMPLATE_INDEX" val="20191588"/>
  <p:tag name="KSO_WM_UNIT_LAYERLEVEL" val="1_1_1"/>
  <p:tag name="KSO_WM_TAG_VERSION" val="1.0"/>
  <p:tag name="KSO_WM_BEAUTIFY_FLAG" val=""/>
  <p:tag name="KSO_WM_UNIT_PRESET_TEXT" val="简单地描述该时间点发生的一些事件"/>
  <p:tag name="KSO_WM_UNIT_TEXT_FILL_FORE_SCHEMECOLOR_INDEX" val="14"/>
  <p:tag name="KSO_WM_UNIT_TEXT_FILL_TYPE" val="1"/>
  <p:tag name="KSO_WM_UNIT_USESOURCEFORMAT_APPLY" val="1"/>
</p:tagLst>
</file>

<file path=ppt/tags/tag145.xml><?xml version="1.0" encoding="utf-8"?>
<p:tagLst xmlns:a="http://schemas.openxmlformats.org/drawingml/2006/main" xmlns:r="http://schemas.openxmlformats.org/officeDocument/2006/relationships" xmlns:p="http://schemas.openxmlformats.org/presentationml/2006/main">
  <p:tag name="KSO_WM_UNIT_ADJUSTLAYOUT_ID" val="108"/>
  <p:tag name="KSO_WM_UNIT_TIMELINE_IDINGROUP" val="3"/>
  <p:tag name="KSO_WM_UNIT_TIMELINE_EMPHASIS_ID" val="3"/>
  <p:tag name="KSO_WM_UNIT_VALUE" val="20"/>
  <p:tag name="KSO_WM_UNIT_HIGHLIGHT" val="0"/>
  <p:tag name="KSO_WM_UNIT_COMPATIBLE" val="0"/>
  <p:tag name="KSO_WM_DIAGRAM_GROUP_CODE" val="m1-1"/>
  <p:tag name="KSO_WM_UNIT_TYPE" val="m_h_f"/>
  <p:tag name="KSO_WM_UNIT_INDEX" val="1_4_1"/>
  <p:tag name="KSO_WM_UNIT_ID" val="diagram20191588_2*m_h_f*1_4_1"/>
  <p:tag name="KSO_WM_TEMPLATE_CATEGORY" val="diagram"/>
  <p:tag name="KSO_WM_TEMPLATE_INDEX" val="20191588"/>
  <p:tag name="KSO_WM_UNIT_LAYERLEVEL" val="1_1_1"/>
  <p:tag name="KSO_WM_TAG_VERSION" val="1.0"/>
  <p:tag name="KSO_WM_BEAUTIFY_FLAG" val=""/>
  <p:tag name="KSO_WM_UNIT_PRESET_TEXT" val="简单地描述该时间点发生的一些事件"/>
  <p:tag name="KSO_WM_UNIT_TEXT_FILL_FORE_SCHEMECOLOR_INDEX" val="14"/>
  <p:tag name="KSO_WM_UNIT_TEXT_FILL_TYPE" val="1"/>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UNIT_ADJUSTLAYOUT_ID" val="108"/>
  <p:tag name="KSO_WM_UNIT_TIMELINE_IDINGROUP" val="3"/>
  <p:tag name="KSO_WM_UNIT_TIMELINE_EMPHASIS_ID" val="3"/>
  <p:tag name="KSO_WM_UNIT_VALUE" val="20"/>
  <p:tag name="KSO_WM_UNIT_HIGHLIGHT" val="0"/>
  <p:tag name="KSO_WM_UNIT_COMPATIBLE" val="0"/>
  <p:tag name="KSO_WM_DIAGRAM_GROUP_CODE" val="m1-1"/>
  <p:tag name="KSO_WM_UNIT_TYPE" val="m_h_f"/>
  <p:tag name="KSO_WM_UNIT_INDEX" val="1_4_1"/>
  <p:tag name="KSO_WM_UNIT_ID" val="diagram20191588_2*m_h_f*1_4_1"/>
  <p:tag name="KSO_WM_TEMPLATE_CATEGORY" val="diagram"/>
  <p:tag name="KSO_WM_TEMPLATE_INDEX" val="20191588"/>
  <p:tag name="KSO_WM_UNIT_LAYERLEVEL" val="1_1_1"/>
  <p:tag name="KSO_WM_TAG_VERSION" val="1.0"/>
  <p:tag name="KSO_WM_BEAUTIFY_FLAG" val=""/>
  <p:tag name="KSO_WM_UNIT_PRESET_TEXT" val="简单地描述该时间点发生的一些事件"/>
  <p:tag name="KSO_WM_UNIT_TEXT_FILL_FORE_SCHEMECOLOR_INDEX" val="14"/>
  <p:tag name="KSO_WM_UNIT_TEXT_FILL_TYPE" val="1"/>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UNIT_ADJUSTLAYOUT_ID" val="108"/>
  <p:tag name="KSO_WM_UNIT_TIMELINE_IDINGROUP" val="3"/>
  <p:tag name="KSO_WM_UNIT_TIMELINE_EMPHASIS_ID" val="3"/>
  <p:tag name="KSO_WM_UNIT_VALUE" val="20"/>
  <p:tag name="KSO_WM_UNIT_HIGHLIGHT" val="0"/>
  <p:tag name="KSO_WM_UNIT_COMPATIBLE" val="0"/>
  <p:tag name="KSO_WM_DIAGRAM_GROUP_CODE" val="m1-1"/>
  <p:tag name="KSO_WM_UNIT_TYPE" val="m_h_f"/>
  <p:tag name="KSO_WM_UNIT_INDEX" val="1_4_1"/>
  <p:tag name="KSO_WM_UNIT_ID" val="diagram20191588_2*m_h_f*1_4_1"/>
  <p:tag name="KSO_WM_TEMPLATE_CATEGORY" val="diagram"/>
  <p:tag name="KSO_WM_TEMPLATE_INDEX" val="20191588"/>
  <p:tag name="KSO_WM_UNIT_LAYERLEVEL" val="1_1_1"/>
  <p:tag name="KSO_WM_TAG_VERSION" val="1.0"/>
  <p:tag name="KSO_WM_BEAUTIFY_FLAG" val=""/>
  <p:tag name="KSO_WM_UNIT_PRESET_TEXT" val="简单地描述该时间点发生的一些事件"/>
  <p:tag name="KSO_WM_UNIT_TEXT_FILL_FORE_SCHEMECOLOR_INDEX" val="14"/>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UNIT_ADJUSTLAYOUT_ID" val="31"/>
  <p:tag name="KSO_WM_UNIT_TIMELINE_IDINGROUP" val="4"/>
  <p:tag name="KSO_WM_UNIT_TIMELINE_EMPHASIS_ID" val="4"/>
  <p:tag name="KSO_WM_UNIT_HIGHLIGHT" val="0"/>
  <p:tag name="KSO_WM_UNIT_COMPATIBLE" val="0"/>
  <p:tag name="KSO_WM_DIAGRAM_GROUP_CODE" val="m1-1"/>
  <p:tag name="KSO_WM_UNIT_TYPE" val="m_h_i"/>
  <p:tag name="KSO_WM_UNIT_INDEX" val="1_2_2"/>
  <p:tag name="KSO_WM_UNIT_ID" val="diagram20191588_2*m_h_i*1_2_2"/>
  <p:tag name="KSO_WM_TEMPLATE_CATEGORY" val="diagram"/>
  <p:tag name="KSO_WM_TEMPLATE_INDEX" val="20191588"/>
  <p:tag name="KSO_WM_UNIT_LAYERLEVEL" val="1_1_1"/>
  <p:tag name="KSO_WM_TAG_VERSION" val="1.0"/>
  <p:tag name="KSO_WM_BEAUTIFY_FLAG" val=""/>
  <p:tag name="KSO_WM_UNIT_LINE_FORE_SCHEMECOLOR_INDEX" val="6"/>
  <p:tag name="KSO_WM_UNIT_LINE_FILL_TYPE" val="2"/>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REFSHAPE" val="212338028"/>
</p:tagLst>
</file>

<file path=ppt/tags/tag185.xml><?xml version="1.0" encoding="utf-8"?>
<p:tagLst xmlns:a="http://schemas.openxmlformats.org/drawingml/2006/main" xmlns:r="http://schemas.openxmlformats.org/officeDocument/2006/relationships" xmlns:p="http://schemas.openxmlformats.org/presentationml/2006/main">
  <p:tag name="REFSHAPE" val="212336260"/>
</p:tagLst>
</file>

<file path=ppt/tags/tag186.xml><?xml version="1.0" encoding="utf-8"?>
<p:tagLst xmlns:a="http://schemas.openxmlformats.org/drawingml/2006/main" xmlns:r="http://schemas.openxmlformats.org/officeDocument/2006/relationships" xmlns:p="http://schemas.openxmlformats.org/presentationml/2006/main">
  <p:tag name="REFSHAPE" val="212336260"/>
</p:tagLst>
</file>

<file path=ppt/tags/tag187.xml><?xml version="1.0" encoding="utf-8"?>
<p:tagLst xmlns:a="http://schemas.openxmlformats.org/drawingml/2006/main" xmlns:r="http://schemas.openxmlformats.org/officeDocument/2006/relationships" xmlns:p="http://schemas.openxmlformats.org/presentationml/2006/main">
  <p:tag name="REFSHAPE" val="212336260"/>
</p:tagLst>
</file>

<file path=ppt/tags/tag188.xml><?xml version="1.0" encoding="utf-8"?>
<p:tagLst xmlns:a="http://schemas.openxmlformats.org/drawingml/2006/main" xmlns:r="http://schemas.openxmlformats.org/officeDocument/2006/relationships" xmlns:p="http://schemas.openxmlformats.org/presentationml/2006/main">
  <p:tag name="REFSHAPE" val="212336260"/>
</p:tagLst>
</file>

<file path=ppt/tags/tag189.xml><?xml version="1.0" encoding="utf-8"?>
<p:tagLst xmlns:a="http://schemas.openxmlformats.org/drawingml/2006/main" xmlns:r="http://schemas.openxmlformats.org/officeDocument/2006/relationships" xmlns:p="http://schemas.openxmlformats.org/presentationml/2006/main">
  <p:tag name="REFSHAPE" val="212336260"/>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REFSHAPE" val="212336260"/>
</p:tagLst>
</file>

<file path=ppt/tags/tag191.xml><?xml version="1.0" encoding="utf-8"?>
<p:tagLst xmlns:a="http://schemas.openxmlformats.org/drawingml/2006/main" xmlns:r="http://schemas.openxmlformats.org/officeDocument/2006/relationships" xmlns:p="http://schemas.openxmlformats.org/presentationml/2006/main">
  <p:tag name="REFSHAPE" val="212334084"/>
</p:tagLst>
</file>

<file path=ppt/tags/tag192.xml><?xml version="1.0" encoding="utf-8"?>
<p:tagLst xmlns:a="http://schemas.openxmlformats.org/drawingml/2006/main" xmlns:r="http://schemas.openxmlformats.org/officeDocument/2006/relationships" xmlns:p="http://schemas.openxmlformats.org/presentationml/2006/main">
  <p:tag name="REFSHAPE" val="212335716"/>
</p:tagLst>
</file>

<file path=ppt/tags/tag193.xml><?xml version="1.0" encoding="utf-8"?>
<p:tagLst xmlns:a="http://schemas.openxmlformats.org/drawingml/2006/main" xmlns:r="http://schemas.openxmlformats.org/officeDocument/2006/relationships" xmlns:p="http://schemas.openxmlformats.org/presentationml/2006/main">
  <p:tag name="REFSHAPE" val="212335852"/>
</p:tagLst>
</file>

<file path=ppt/tags/tag194.xml><?xml version="1.0" encoding="utf-8"?>
<p:tagLst xmlns:a="http://schemas.openxmlformats.org/drawingml/2006/main" xmlns:r="http://schemas.openxmlformats.org/officeDocument/2006/relationships" xmlns:p="http://schemas.openxmlformats.org/presentationml/2006/main">
  <p:tag name="REFSHAPE" val="212333676"/>
</p:tagLst>
</file>

<file path=ppt/tags/tag195.xml><?xml version="1.0" encoding="utf-8"?>
<p:tagLst xmlns:a="http://schemas.openxmlformats.org/drawingml/2006/main" xmlns:r="http://schemas.openxmlformats.org/officeDocument/2006/relationships" xmlns:p="http://schemas.openxmlformats.org/presentationml/2006/main">
  <p:tag name="REFSHAPE" val="212332044"/>
</p:tagLst>
</file>

<file path=ppt/tags/tag196.xml><?xml version="1.0" encoding="utf-8"?>
<p:tagLst xmlns:a="http://schemas.openxmlformats.org/drawingml/2006/main" xmlns:r="http://schemas.openxmlformats.org/officeDocument/2006/relationships" xmlns:p="http://schemas.openxmlformats.org/presentationml/2006/main">
  <p:tag name="REFSHAPE" val="212334628"/>
</p:tagLst>
</file>

<file path=ppt/tags/tag197.xml><?xml version="1.0" encoding="utf-8"?>
<p:tagLst xmlns:a="http://schemas.openxmlformats.org/drawingml/2006/main" xmlns:r="http://schemas.openxmlformats.org/officeDocument/2006/relationships" xmlns:p="http://schemas.openxmlformats.org/presentationml/2006/main">
  <p:tag name="REFSHAPE" val="212332180"/>
</p:tagLst>
</file>

<file path=ppt/tags/tag198.xml><?xml version="1.0" encoding="utf-8"?>
<p:tagLst xmlns:a="http://schemas.openxmlformats.org/drawingml/2006/main" xmlns:r="http://schemas.openxmlformats.org/officeDocument/2006/relationships" xmlns:p="http://schemas.openxmlformats.org/presentationml/2006/main">
  <p:tag name="REFSHAPE" val="212335036"/>
</p:tagLst>
</file>

<file path=ppt/tags/tag199.xml><?xml version="1.0" encoding="utf-8"?>
<p:tagLst xmlns:a="http://schemas.openxmlformats.org/drawingml/2006/main" xmlns:r="http://schemas.openxmlformats.org/officeDocument/2006/relationships" xmlns:p="http://schemas.openxmlformats.org/presentationml/2006/main">
  <p:tag name="REFSHAPE" val="212332316"/>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REFSHAPE" val="212335308"/>
</p:tagLst>
</file>

<file path=ppt/tags/tag201.xml><?xml version="1.0" encoding="utf-8"?>
<p:tagLst xmlns:a="http://schemas.openxmlformats.org/drawingml/2006/main" xmlns:r="http://schemas.openxmlformats.org/officeDocument/2006/relationships" xmlns:p="http://schemas.openxmlformats.org/presentationml/2006/main">
  <p:tag name="REFSHAPE" val="212334356"/>
</p:tagLst>
</file>

<file path=ppt/tags/tag202.xml><?xml version="1.0" encoding="utf-8"?>
<p:tagLst xmlns:a="http://schemas.openxmlformats.org/drawingml/2006/main" xmlns:r="http://schemas.openxmlformats.org/officeDocument/2006/relationships" xmlns:p="http://schemas.openxmlformats.org/presentationml/2006/main">
  <p:tag name="REFSHAPE" val="212332724"/>
</p:tagLst>
</file>

<file path=ppt/tags/tag203.xml><?xml version="1.0" encoding="utf-8"?>
<p:tagLst xmlns:a="http://schemas.openxmlformats.org/drawingml/2006/main" xmlns:r="http://schemas.openxmlformats.org/officeDocument/2006/relationships" xmlns:p="http://schemas.openxmlformats.org/presentationml/2006/main">
  <p:tag name="REFSHAPE" val="212335716"/>
</p:tagLst>
</file>

<file path=ppt/tags/tag204.xml><?xml version="1.0" encoding="utf-8"?>
<p:tagLst xmlns:a="http://schemas.openxmlformats.org/drawingml/2006/main" xmlns:r="http://schemas.openxmlformats.org/officeDocument/2006/relationships" xmlns:p="http://schemas.openxmlformats.org/presentationml/2006/main">
  <p:tag name="REFSHAPE" val="212336260"/>
</p:tagLst>
</file>

<file path=ppt/tags/tag205.xml><?xml version="1.0" encoding="utf-8"?>
<p:tagLst xmlns:a="http://schemas.openxmlformats.org/drawingml/2006/main" xmlns:r="http://schemas.openxmlformats.org/officeDocument/2006/relationships" xmlns:p="http://schemas.openxmlformats.org/presentationml/2006/main">
  <p:tag name="REFSHAPE" val="212336124"/>
</p:tagLst>
</file>

<file path=ppt/tags/tag206.xml><?xml version="1.0" encoding="utf-8"?>
<p:tagLst xmlns:a="http://schemas.openxmlformats.org/drawingml/2006/main" xmlns:r="http://schemas.openxmlformats.org/officeDocument/2006/relationships" xmlns:p="http://schemas.openxmlformats.org/presentationml/2006/main">
  <p:tag name="REFSHAPE" val="212337620"/>
</p:tagLst>
</file>

<file path=ppt/tags/tag207.xml><?xml version="1.0" encoding="utf-8"?>
<p:tagLst xmlns:a="http://schemas.openxmlformats.org/drawingml/2006/main" xmlns:r="http://schemas.openxmlformats.org/officeDocument/2006/relationships" xmlns:p="http://schemas.openxmlformats.org/presentationml/2006/main">
  <p:tag name="REFSHAPE" val="212337484"/>
</p:tagLst>
</file>

<file path=ppt/tags/tag208.xml><?xml version="1.0" encoding="utf-8"?>
<p:tagLst xmlns:a="http://schemas.openxmlformats.org/drawingml/2006/main" xmlns:r="http://schemas.openxmlformats.org/officeDocument/2006/relationships" xmlns:p="http://schemas.openxmlformats.org/presentationml/2006/main">
  <p:tag name="REFSHAPE" val="212340340"/>
</p:tagLst>
</file>

<file path=ppt/tags/tag209.xml><?xml version="1.0" encoding="utf-8"?>
<p:tagLst xmlns:a="http://schemas.openxmlformats.org/drawingml/2006/main" xmlns:r="http://schemas.openxmlformats.org/officeDocument/2006/relationships" xmlns:p="http://schemas.openxmlformats.org/presentationml/2006/main">
  <p:tag name="REFSHAPE" val="212336260"/>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REFSHAPE" val="212337484"/>
</p:tagLst>
</file>

<file path=ppt/tags/tag211.xml><?xml version="1.0" encoding="utf-8"?>
<p:tagLst xmlns:a="http://schemas.openxmlformats.org/drawingml/2006/main" xmlns:r="http://schemas.openxmlformats.org/officeDocument/2006/relationships" xmlns:p="http://schemas.openxmlformats.org/presentationml/2006/main">
  <p:tag name="REFSHAPE" val="212332724"/>
</p:tagLst>
</file>

<file path=ppt/tags/tag212.xml><?xml version="1.0" encoding="utf-8"?>
<p:tagLst xmlns:a="http://schemas.openxmlformats.org/drawingml/2006/main" xmlns:r="http://schemas.openxmlformats.org/officeDocument/2006/relationships" xmlns:p="http://schemas.openxmlformats.org/presentationml/2006/main">
  <p:tag name="REFSHAPE" val="212332860"/>
</p:tagLst>
</file>

<file path=ppt/tags/tag213.xml><?xml version="1.0" encoding="utf-8"?>
<p:tagLst xmlns:a="http://schemas.openxmlformats.org/drawingml/2006/main" xmlns:r="http://schemas.openxmlformats.org/officeDocument/2006/relationships" xmlns:p="http://schemas.openxmlformats.org/presentationml/2006/main">
  <p:tag name="REFSHAPE" val="212335172"/>
</p:tagLst>
</file>

<file path=ppt/tags/tag214.xml><?xml version="1.0" encoding="utf-8"?>
<p:tagLst xmlns:a="http://schemas.openxmlformats.org/drawingml/2006/main" xmlns:r="http://schemas.openxmlformats.org/officeDocument/2006/relationships" xmlns:p="http://schemas.openxmlformats.org/presentationml/2006/main">
  <p:tag name="REFSHAPE" val="212333948"/>
  <p:tag name="KSO_WM_UNIT_PLACING_PICTURE_USER_VIEWPORT" val="{&quot;height&quot;:1310,&quot;width&quot;:1630.9867674858222}"/>
</p:tagLst>
</file>

<file path=ppt/tags/tag215.xml><?xml version="1.0" encoding="utf-8"?>
<p:tagLst xmlns:a="http://schemas.openxmlformats.org/drawingml/2006/main" xmlns:r="http://schemas.openxmlformats.org/officeDocument/2006/relationships" xmlns:p="http://schemas.openxmlformats.org/presentationml/2006/main">
  <p:tag name="REFSHAPE" val="212334220"/>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REFSHAPE" val="212332860"/>
</p:tagLst>
</file>

<file path=ppt/tags/tag246.xml><?xml version="1.0" encoding="utf-8"?>
<p:tagLst xmlns:a="http://schemas.openxmlformats.org/drawingml/2006/main" xmlns:r="http://schemas.openxmlformats.org/officeDocument/2006/relationships" xmlns:p="http://schemas.openxmlformats.org/presentationml/2006/main">
  <p:tag name="REFSHAPE" val="212335172"/>
</p:tagLst>
</file>

<file path=ppt/tags/tag247.xml><?xml version="1.0" encoding="utf-8"?>
<p:tagLst xmlns:a="http://schemas.openxmlformats.org/drawingml/2006/main" xmlns:r="http://schemas.openxmlformats.org/officeDocument/2006/relationships" xmlns:p="http://schemas.openxmlformats.org/presentationml/2006/main">
  <p:tag name="REFSHAPE" val="212333948"/>
  <p:tag name="KSO_WM_UNIT_PLACING_PICTURE_USER_VIEWPORT" val="{&quot;height&quot;:1310,&quot;width&quot;:1630.9867674858222}"/>
</p:tagLst>
</file>

<file path=ppt/tags/tag248.xml><?xml version="1.0" encoding="utf-8"?>
<p:tagLst xmlns:a="http://schemas.openxmlformats.org/drawingml/2006/main" xmlns:r="http://schemas.openxmlformats.org/officeDocument/2006/relationships" xmlns:p="http://schemas.openxmlformats.org/presentationml/2006/main">
  <p:tag name="REFSHAPE" val="212334220"/>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REFSHAPE" val="212332860"/>
</p:tagLst>
</file>

<file path=ppt/tags/tag269.xml><?xml version="1.0" encoding="utf-8"?>
<p:tagLst xmlns:a="http://schemas.openxmlformats.org/drawingml/2006/main" xmlns:r="http://schemas.openxmlformats.org/officeDocument/2006/relationships" xmlns:p="http://schemas.openxmlformats.org/presentationml/2006/main">
  <p:tag name="REFSHAPE" val="212335172"/>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REFSHAPE" val="212333948"/>
  <p:tag name="KSO_WM_UNIT_PLACING_PICTURE_USER_VIEWPORT" val="{&quot;height&quot;:1310,&quot;width&quot;:1630.9867674858222}"/>
</p:tagLst>
</file>

<file path=ppt/tags/tag271.xml><?xml version="1.0" encoding="utf-8"?>
<p:tagLst xmlns:a="http://schemas.openxmlformats.org/drawingml/2006/main" xmlns:r="http://schemas.openxmlformats.org/officeDocument/2006/relationships" xmlns:p="http://schemas.openxmlformats.org/presentationml/2006/main">
  <p:tag name="REFSHAPE" val="212334220"/>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REFSHAPE" val="212332860"/>
</p:tagLst>
</file>

<file path=ppt/tags/tag282.xml><?xml version="1.0" encoding="utf-8"?>
<p:tagLst xmlns:a="http://schemas.openxmlformats.org/drawingml/2006/main" xmlns:r="http://schemas.openxmlformats.org/officeDocument/2006/relationships" xmlns:p="http://schemas.openxmlformats.org/presentationml/2006/main">
  <p:tag name="REFSHAPE" val="212335172"/>
</p:tagLst>
</file>

<file path=ppt/tags/tag283.xml><?xml version="1.0" encoding="utf-8"?>
<p:tagLst xmlns:a="http://schemas.openxmlformats.org/drawingml/2006/main" xmlns:r="http://schemas.openxmlformats.org/officeDocument/2006/relationships" xmlns:p="http://schemas.openxmlformats.org/presentationml/2006/main">
  <p:tag name="REFSHAPE" val="212333948"/>
  <p:tag name="KSO_WM_UNIT_PLACING_PICTURE_USER_VIEWPORT" val="{&quot;height&quot;:1310,&quot;width&quot;:1630.9867674858222}"/>
</p:tagLst>
</file>

<file path=ppt/tags/tag284.xml><?xml version="1.0" encoding="utf-8"?>
<p:tagLst xmlns:a="http://schemas.openxmlformats.org/drawingml/2006/main" xmlns:r="http://schemas.openxmlformats.org/officeDocument/2006/relationships" xmlns:p="http://schemas.openxmlformats.org/presentationml/2006/main">
  <p:tag name="REFSHAPE" val="212334220"/>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REFSHAPE" val="212332860"/>
</p:tagLst>
</file>

<file path=ppt/tags/tag305.xml><?xml version="1.0" encoding="utf-8"?>
<p:tagLst xmlns:a="http://schemas.openxmlformats.org/drawingml/2006/main" xmlns:r="http://schemas.openxmlformats.org/officeDocument/2006/relationships" xmlns:p="http://schemas.openxmlformats.org/presentationml/2006/main">
  <p:tag name="REFSHAPE" val="212335172"/>
</p:tagLst>
</file>

<file path=ppt/tags/tag306.xml><?xml version="1.0" encoding="utf-8"?>
<p:tagLst xmlns:a="http://schemas.openxmlformats.org/drawingml/2006/main" xmlns:r="http://schemas.openxmlformats.org/officeDocument/2006/relationships" xmlns:p="http://schemas.openxmlformats.org/presentationml/2006/main">
  <p:tag name="REFSHAPE" val="212333948"/>
  <p:tag name="KSO_WM_UNIT_PLACING_PICTURE_USER_VIEWPORT" val="{&quot;height&quot;:1310,&quot;width&quot;:1630.9867674858222}"/>
</p:tagLst>
</file>

<file path=ppt/tags/tag307.xml><?xml version="1.0" encoding="utf-8"?>
<p:tagLst xmlns:a="http://schemas.openxmlformats.org/drawingml/2006/main" xmlns:r="http://schemas.openxmlformats.org/officeDocument/2006/relationships" xmlns:p="http://schemas.openxmlformats.org/presentationml/2006/main">
  <p:tag name="REFSHAPE" val="212334220"/>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REFSHAPE" val="212332860"/>
</p:tagLst>
</file>

<file path=ppt/tags/tag328.xml><?xml version="1.0" encoding="utf-8"?>
<p:tagLst xmlns:a="http://schemas.openxmlformats.org/drawingml/2006/main" xmlns:r="http://schemas.openxmlformats.org/officeDocument/2006/relationships" xmlns:p="http://schemas.openxmlformats.org/presentationml/2006/main">
  <p:tag name="REFSHAPE" val="212335172"/>
</p:tagLst>
</file>

<file path=ppt/tags/tag329.xml><?xml version="1.0" encoding="utf-8"?>
<p:tagLst xmlns:a="http://schemas.openxmlformats.org/drawingml/2006/main" xmlns:r="http://schemas.openxmlformats.org/officeDocument/2006/relationships" xmlns:p="http://schemas.openxmlformats.org/presentationml/2006/main">
  <p:tag name="REFSHAPE" val="212333948"/>
  <p:tag name="KSO_WM_UNIT_PLACING_PICTURE_USER_VIEWPORT" val="{&quot;height&quot;:1310,&quot;width&quot;:1630.9867674858222}"/>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REFSHAPE" val="212334220"/>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1.xml><?xml version="1.0" encoding="utf-8"?>
<p:tagLst xmlns:a="http://schemas.openxmlformats.org/drawingml/2006/main" xmlns:r="http://schemas.openxmlformats.org/officeDocument/2006/relationships" xmlns:p="http://schemas.openxmlformats.org/presentationml/2006/main">
  <p:tag name="ISLIDE.VECTOR" val="#263158;"/>
</p:tagLst>
</file>

<file path=ppt/tags/tag482.xml><?xml version="1.0" encoding="utf-8"?>
<p:tagLst xmlns:a="http://schemas.openxmlformats.org/drawingml/2006/main" xmlns:r="http://schemas.openxmlformats.org/officeDocument/2006/relationships" xmlns:p="http://schemas.openxmlformats.org/presentationml/2006/main">
  <p:tag name="ISLIDE.VECTOR" val="51c29738-0e6c-4b65-8e03-e03355223529"/>
</p:tagLst>
</file>

<file path=ppt/tags/tag4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8.xml><?xml version="1.0" encoding="utf-8"?>
<p:tagLst xmlns:a="http://schemas.openxmlformats.org/drawingml/2006/main" xmlns:r="http://schemas.openxmlformats.org/officeDocument/2006/relationships" xmlns:p="http://schemas.openxmlformats.org/presentationml/2006/main">
  <p:tag name="KSO_WM_UNIT_TABLE_BEAUTIFY" val="smartTable{9edebb84-9b6e-40f0-b411-6e6e9e12c622}"/>
</p:tagLst>
</file>

<file path=ppt/tags/tag4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91588"/>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0.xml><?xml version="1.0" encoding="utf-8"?>
<p:tagLst xmlns:a="http://schemas.openxmlformats.org/drawingml/2006/main" xmlns:r="http://schemas.openxmlformats.org/officeDocument/2006/relationships" xmlns:p="http://schemas.openxmlformats.org/presentationml/2006/main">
  <p:tag name="PA" val="v4.0.0"/>
</p:tagLst>
</file>

<file path=ppt/tags/tag491.xml><?xml version="1.0" encoding="utf-8"?>
<p:tagLst xmlns:a="http://schemas.openxmlformats.org/drawingml/2006/main" xmlns:r="http://schemas.openxmlformats.org/officeDocument/2006/relationships" xmlns:p="http://schemas.openxmlformats.org/presentationml/2006/main">
  <p:tag name="PA" val="v4.0.0"/>
</p:tagLst>
</file>

<file path=ppt/tags/tag492.xml><?xml version="1.0" encoding="utf-8"?>
<p:tagLst xmlns:a="http://schemas.openxmlformats.org/drawingml/2006/main" xmlns:r="http://schemas.openxmlformats.org/officeDocument/2006/relationships" xmlns:p="http://schemas.openxmlformats.org/presentationml/2006/main">
  <p:tag name="PA" val="v4.0.0"/>
</p:tagLst>
</file>

<file path=ppt/tags/tag493.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71,&quot;width&quot;:4879}"/>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tile tx="-603250" ty="-355600" sx="35000" sy="35000"/>
        </a:blipFill>
        <a:ln>
          <a:noFill/>
        </a:ln>
      </a:spPr>
      <a:bodyPr rtlCol="0" anchor="ctr"/>
      <a:lstStyle>
        <a:defPPr algn="ctr">
          <a:lnSpc>
            <a:spcPct val="150000"/>
          </a:lnSpc>
          <a:defRPr kumimoji="1" lang="zh-CN" altLang="en-US" sz="2670">
            <a:solidFill>
              <a:prstClr val="white"/>
            </a:solidFill>
            <a:latin typeface="Arial" panose="020B0604020202020204" pitchFamily="34" charset="0"/>
            <a:ea typeface="微软雅黑" panose="020B0503020204020204" charset="-122"/>
            <a:sym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30">
      <a:dk1>
        <a:sysClr val="windowText" lastClr="000000"/>
      </a:dk1>
      <a:lt1>
        <a:sysClr val="window" lastClr="FFFFFF"/>
      </a:lt1>
      <a:dk2>
        <a:srgbClr val="44546A"/>
      </a:dk2>
      <a:lt2>
        <a:srgbClr val="E7E6E6"/>
      </a:lt2>
      <a:accent1>
        <a:srgbClr val="394754"/>
      </a:accent1>
      <a:accent2>
        <a:srgbClr val="00939F"/>
      </a:accent2>
      <a:accent3>
        <a:srgbClr val="F6AA26"/>
      </a:accent3>
      <a:accent4>
        <a:srgbClr val="EA552B"/>
      </a:accent4>
      <a:accent5>
        <a:srgbClr val="956134"/>
      </a:accent5>
      <a:accent6>
        <a:srgbClr val="394754"/>
      </a:accent6>
      <a:hlink>
        <a:srgbClr val="00939F"/>
      </a:hlink>
      <a:folHlink>
        <a:srgbClr val="F6AA2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自定义 100">
      <a:dk1>
        <a:sysClr val="windowText" lastClr="000000"/>
      </a:dk1>
      <a:lt1>
        <a:sysClr val="window" lastClr="FFFFFF"/>
      </a:lt1>
      <a:dk2>
        <a:srgbClr val="44546A"/>
      </a:dk2>
      <a:lt2>
        <a:srgbClr val="E7E6E6"/>
      </a:lt2>
      <a:accent1>
        <a:srgbClr val="83CF8F"/>
      </a:accent1>
      <a:accent2>
        <a:srgbClr val="595959"/>
      </a:accent2>
      <a:accent3>
        <a:srgbClr val="83CF8F"/>
      </a:accent3>
      <a:accent4>
        <a:srgbClr val="595959"/>
      </a:accent4>
      <a:accent5>
        <a:srgbClr val="83CF8F"/>
      </a:accent5>
      <a:accent6>
        <a:srgbClr val="595959"/>
      </a:accent6>
      <a:hlink>
        <a:srgbClr val="83CF8F"/>
      </a:hlink>
      <a:folHlink>
        <a:srgbClr val="59595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自定义 51">
      <a:dk1>
        <a:sysClr val="windowText" lastClr="000000"/>
      </a:dk1>
      <a:lt1>
        <a:sysClr val="window" lastClr="FFFFFF"/>
      </a:lt1>
      <a:dk2>
        <a:srgbClr val="000000"/>
      </a:dk2>
      <a:lt2>
        <a:srgbClr val="F8F8F8"/>
      </a:lt2>
      <a:accent1>
        <a:srgbClr val="FFC000"/>
      </a:accent1>
      <a:accent2>
        <a:srgbClr val="2F2FE9"/>
      </a:accent2>
      <a:accent3>
        <a:srgbClr val="F7AD19"/>
      </a:accent3>
      <a:accent4>
        <a:srgbClr val="F6AF2E"/>
      </a:accent4>
      <a:accent5>
        <a:srgbClr val="2F2FE9"/>
      </a:accent5>
      <a:accent6>
        <a:srgbClr val="F7AD19"/>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自定义 66">
      <a:dk1>
        <a:sysClr val="windowText" lastClr="000000"/>
      </a:dk1>
      <a:lt1>
        <a:sysClr val="window" lastClr="FFFFFF"/>
      </a:lt1>
      <a:dk2>
        <a:srgbClr val="44546A"/>
      </a:dk2>
      <a:lt2>
        <a:srgbClr val="E7E6E6"/>
      </a:lt2>
      <a:accent1>
        <a:srgbClr val="E668E6"/>
      </a:accent1>
      <a:accent2>
        <a:srgbClr val="512BF1"/>
      </a:accent2>
      <a:accent3>
        <a:srgbClr val="FFFFFF"/>
      </a:accent3>
      <a:accent4>
        <a:srgbClr val="FBBA05"/>
      </a:accent4>
      <a:accent5>
        <a:srgbClr val="F85B30"/>
      </a:accent5>
      <a:accent6>
        <a:srgbClr val="00C0C6"/>
      </a:accent6>
      <a:hlink>
        <a:srgbClr val="F761B2"/>
      </a:hlink>
      <a:folHlink>
        <a:srgbClr val="FBBA0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tile tx="-603250" ty="-355600" sx="35000" sy="35000"/>
        </a:blipFill>
        <a:ln>
          <a:noFill/>
        </a:ln>
      </a:spPr>
      <a:bodyPr rtlCol="0" anchor="ctr"/>
      <a:lstStyle>
        <a:defPPr algn="ctr">
          <a:lnSpc>
            <a:spcPct val="150000"/>
          </a:lnSpc>
          <a:defRPr kumimoji="1" lang="zh-CN" altLang="en-US" sz="2670">
            <a:solidFill>
              <a:prstClr val="white"/>
            </a:solidFill>
            <a:latin typeface="Arial" panose="020B0604020202020204" pitchFamily="34" charset="0"/>
            <a:ea typeface="微软雅黑" panose="020B0503020204020204" charset="-122"/>
            <a:sym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主题">
  <a:themeElements>
    <a:clrScheme name="自定义 51">
      <a:dk1>
        <a:sysClr val="windowText" lastClr="000000"/>
      </a:dk1>
      <a:lt1>
        <a:sysClr val="window" lastClr="FFFFFF"/>
      </a:lt1>
      <a:dk2>
        <a:srgbClr val="000000"/>
      </a:dk2>
      <a:lt2>
        <a:srgbClr val="F8F8F8"/>
      </a:lt2>
      <a:accent1>
        <a:srgbClr val="FFC000"/>
      </a:accent1>
      <a:accent2>
        <a:srgbClr val="2F2FE9"/>
      </a:accent2>
      <a:accent3>
        <a:srgbClr val="F7AD19"/>
      </a:accent3>
      <a:accent4>
        <a:srgbClr val="F6AF2E"/>
      </a:accent4>
      <a:accent5>
        <a:srgbClr val="2F2FE9"/>
      </a:accent5>
      <a:accent6>
        <a:srgbClr val="F7AD19"/>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1443</TotalTime>
  <Words>7710</Words>
  <Application>Microsoft Office PowerPoint</Application>
  <PresentationFormat>宽屏</PresentationFormat>
  <Paragraphs>1278</Paragraphs>
  <Slides>73</Slides>
  <Notes>53</Notes>
  <HiddenSlides>0</HiddenSlides>
  <MMClips>0</MMClips>
  <ScaleCrop>false</ScaleCrop>
  <HeadingPairs>
    <vt:vector size="6" baseType="variant">
      <vt:variant>
        <vt:lpstr>已用的字体</vt:lpstr>
      </vt:variant>
      <vt:variant>
        <vt:i4>21</vt:i4>
      </vt:variant>
      <vt:variant>
        <vt:lpstr>主题</vt:lpstr>
      </vt:variant>
      <vt:variant>
        <vt:i4>7</vt:i4>
      </vt:variant>
      <vt:variant>
        <vt:lpstr>幻灯片标题</vt:lpstr>
      </vt:variant>
      <vt:variant>
        <vt:i4>73</vt:i4>
      </vt:variant>
    </vt:vector>
  </HeadingPairs>
  <TitlesOfParts>
    <vt:vector size="101" baseType="lpstr">
      <vt:lpstr>Frutiger LT 95 UltraBlack</vt:lpstr>
      <vt:lpstr>Gill Sans</vt:lpstr>
      <vt:lpstr>等线</vt:lpstr>
      <vt:lpstr>等线 Light</vt:lpstr>
      <vt:lpstr>冬青黑体简体中文 W3</vt:lpstr>
      <vt:lpstr>黑体</vt:lpstr>
      <vt:lpstr>华文中宋</vt:lpstr>
      <vt:lpstr>宋体</vt:lpstr>
      <vt:lpstr>微软雅黑</vt:lpstr>
      <vt:lpstr>微软雅黑 Light</vt:lpstr>
      <vt:lpstr>幼圆</vt:lpstr>
      <vt:lpstr>Arial</vt:lpstr>
      <vt:lpstr>Arial Black</vt:lpstr>
      <vt:lpstr>Arial Narrow</vt:lpstr>
      <vt:lpstr>Calibri</vt:lpstr>
      <vt:lpstr>Calibri Light</vt:lpstr>
      <vt:lpstr>Century Gothic</vt:lpstr>
      <vt:lpstr>Franklin Gothic Book</vt:lpstr>
      <vt:lpstr>Lato Light</vt:lpstr>
      <vt:lpstr>Segoe UI</vt:lpstr>
      <vt:lpstr>Wingdings</vt:lpstr>
      <vt:lpstr>Office 主题</vt:lpstr>
      <vt:lpstr>自定义设计方案</vt:lpstr>
      <vt:lpstr>1_自定义设计方案</vt:lpstr>
      <vt:lpstr>1_Office 主题</vt:lpstr>
      <vt:lpstr>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scutech</dc:creator>
  <cp:lastModifiedBy>思思 李</cp:lastModifiedBy>
  <cp:revision>585</cp:revision>
  <dcterms:created xsi:type="dcterms:W3CDTF">2017-08-03T09:01:00Z</dcterms:created>
  <dcterms:modified xsi:type="dcterms:W3CDTF">2024-07-17T01:01:27Z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8FD94E9BAF324B69A6FAA7D49CCB8B46</vt:lpwstr>
  </property>
</Properties>
</file>